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645" r:id="rId2"/>
    <p:sldId id="3662" r:id="rId3"/>
    <p:sldId id="3649" r:id="rId4"/>
    <p:sldId id="3678" r:id="rId5"/>
    <p:sldId id="3673" r:id="rId6"/>
    <p:sldId id="3677" r:id="rId7"/>
    <p:sldId id="3661" r:id="rId8"/>
    <p:sldId id="3684" r:id="rId9"/>
    <p:sldId id="3679" r:id="rId10"/>
    <p:sldId id="3685" r:id="rId11"/>
    <p:sldId id="3688" r:id="rId12"/>
    <p:sldId id="3691" r:id="rId13"/>
    <p:sldId id="3674" r:id="rId14"/>
    <p:sldId id="3686" r:id="rId15"/>
    <p:sldId id="3687" r:id="rId16"/>
    <p:sldId id="3681" r:id="rId17"/>
    <p:sldId id="3663" r:id="rId18"/>
    <p:sldId id="3682" r:id="rId19"/>
    <p:sldId id="3690" r:id="rId20"/>
    <p:sldId id="3675" r:id="rId21"/>
  </p:sldIdLst>
  <p:sldSz cx="9144000" cy="5143500" type="screen16x9"/>
  <p:notesSz cx="6858000" cy="9144000"/>
  <p:custDataLst>
    <p:tags r:id="rId23"/>
  </p:custDataLst>
  <p:defaultText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11214"/>
    <a:srgbClr val="0075BF"/>
    <a:srgbClr val="5F5F5F"/>
    <a:srgbClr val="141416"/>
    <a:srgbClr val="B9CCA4"/>
    <a:srgbClr val="034EA2"/>
    <a:srgbClr val="0087CD"/>
    <a:srgbClr val="C68F06"/>
    <a:srgbClr val="DB2C03"/>
    <a:srgbClr val="EBAC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929F9F4-4A8F-4326-A1B4-22849713DDAB}" styleName="深色样式 1 - 强调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15" autoAdjust="0"/>
    <p:restoredTop sz="95196" autoAdjust="0"/>
  </p:normalViewPr>
  <p:slideViewPr>
    <p:cSldViewPr>
      <p:cViewPr varScale="1">
        <p:scale>
          <a:sx n="114" d="100"/>
          <a:sy n="114" d="100"/>
        </p:scale>
        <p:origin x="768" y="82"/>
      </p:cViewPr>
      <p:guideLst>
        <p:guide orient="horz" pos="1620"/>
        <p:guide pos="2880"/>
      </p:guideLst>
    </p:cSldViewPr>
  </p:slideViewPr>
  <p:outlineViewPr>
    <p:cViewPr>
      <p:scale>
        <a:sx n="33" d="100"/>
        <a:sy n="33" d="100"/>
      </p:scale>
      <p:origin x="0" y="-1339"/>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63" d="100"/>
          <a:sy n="63" d="100"/>
        </p:scale>
        <p:origin x="3206"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12681A-BB83-4B45-9F2A-DDF313F5B7C4}"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D14BC275-35E5-42EA-BBDD-26F52E13B7B1}">
      <dgm:prSet phldrT="[文本]"/>
      <dgm:spPr/>
      <dgm:t>
        <a:bodyPr/>
        <a:lstStyle/>
        <a:p>
          <a:r>
            <a:rPr lang="en-US" altLang="zh-CN" dirty="0"/>
            <a:t>  </a:t>
          </a:r>
          <a:endParaRPr lang="zh-CN" altLang="en-US" dirty="0"/>
        </a:p>
      </dgm:t>
    </dgm:pt>
    <dgm:pt modelId="{018A2BC1-706B-4D9C-A078-9109128BAC8F}" type="parTrans" cxnId="{4E8834FC-D8EF-4A5A-B3F3-75CCF76C065B}">
      <dgm:prSet/>
      <dgm:spPr/>
      <dgm:t>
        <a:bodyPr/>
        <a:lstStyle/>
        <a:p>
          <a:endParaRPr lang="zh-CN" altLang="en-US"/>
        </a:p>
      </dgm:t>
    </dgm:pt>
    <dgm:pt modelId="{200D869A-20A5-4F63-A429-5949BAA9AC86}" type="sibTrans" cxnId="{4E8834FC-D8EF-4A5A-B3F3-75CCF76C065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zh-CN" altLang="en-US"/>
        </a:p>
      </dgm:t>
      <dgm:extLst>
        <a:ext uri="{E40237B7-FDA0-4F09-8148-C483321AD2D9}">
          <dgm14:cNvPr xmlns:dgm14="http://schemas.microsoft.com/office/drawing/2010/diagram" id="0" name="" descr="小孩们在公园里玩球&#10;&#10;低可信度描述已自动生成">
            <a:extLst>
              <a:ext uri="{FF2B5EF4-FFF2-40B4-BE49-F238E27FC236}">
                <a16:creationId xmlns:a16="http://schemas.microsoft.com/office/drawing/2014/main" id="{33219D75-1F13-4076-8EE5-6817C89EE3F1}"/>
              </a:ext>
            </a:extLst>
          </dgm14:cNvPr>
        </a:ext>
      </dgm:extLst>
    </dgm:pt>
    <dgm:pt modelId="{EF5FCB1A-386C-48D1-863E-D7E69BB14C00}" type="pres">
      <dgm:prSet presAssocID="{5E12681A-BB83-4B45-9F2A-DDF313F5B7C4}" presName="Name0" presStyleCnt="0">
        <dgm:presLayoutVars>
          <dgm:chMax val="7"/>
          <dgm:chPref val="7"/>
          <dgm:dir/>
        </dgm:presLayoutVars>
      </dgm:prSet>
      <dgm:spPr/>
    </dgm:pt>
    <dgm:pt modelId="{B7009383-A227-4174-B5B4-969DA5C00476}" type="pres">
      <dgm:prSet presAssocID="{5E12681A-BB83-4B45-9F2A-DDF313F5B7C4}" presName="Name1" presStyleCnt="0"/>
      <dgm:spPr/>
    </dgm:pt>
    <dgm:pt modelId="{BFF8092E-3DF0-4549-97E9-14ECD0D60253}" type="pres">
      <dgm:prSet presAssocID="{200D869A-20A5-4F63-A429-5949BAA9AC86}" presName="picture_1" presStyleCnt="0"/>
      <dgm:spPr/>
    </dgm:pt>
    <dgm:pt modelId="{F1BB7532-178F-49C1-9800-BDA54495D5E8}" type="pres">
      <dgm:prSet presAssocID="{200D869A-20A5-4F63-A429-5949BAA9AC86}" presName="pictureRepeatNode" presStyleLbl="alignImgPlace1" presStyleIdx="0" presStyleCnt="1" custScaleX="131197" custScaleY="133333" custLinFactNeighborX="-9833" custLinFactNeighborY="386"/>
      <dgm:spPr/>
    </dgm:pt>
    <dgm:pt modelId="{EEAC92AB-AEF3-4B65-AA8E-324688D4DB0E}" type="pres">
      <dgm:prSet presAssocID="{D14BC275-35E5-42EA-BBDD-26F52E13B7B1}" presName="text_1" presStyleLbl="node1" presStyleIdx="0" presStyleCnt="0">
        <dgm:presLayoutVars>
          <dgm:bulletEnabled val="1"/>
        </dgm:presLayoutVars>
      </dgm:prSet>
      <dgm:spPr/>
    </dgm:pt>
  </dgm:ptLst>
  <dgm:cxnLst>
    <dgm:cxn modelId="{160882AB-F537-401A-A4D9-72573ABA27E1}" type="presOf" srcId="{5E12681A-BB83-4B45-9F2A-DDF313F5B7C4}" destId="{EF5FCB1A-386C-48D1-863E-D7E69BB14C00}" srcOrd="0" destOrd="0" presId="urn:microsoft.com/office/officeart/2008/layout/CircularPictureCallout"/>
    <dgm:cxn modelId="{E63917C0-F838-49C7-8268-8845583DF024}" type="presOf" srcId="{200D869A-20A5-4F63-A429-5949BAA9AC86}" destId="{F1BB7532-178F-49C1-9800-BDA54495D5E8}" srcOrd="0" destOrd="0" presId="urn:microsoft.com/office/officeart/2008/layout/CircularPictureCallout"/>
    <dgm:cxn modelId="{12C79AE4-4F8A-4FF6-B81F-D2696E6306BA}" type="presOf" srcId="{D14BC275-35E5-42EA-BBDD-26F52E13B7B1}" destId="{EEAC92AB-AEF3-4B65-AA8E-324688D4DB0E}" srcOrd="0" destOrd="0" presId="urn:microsoft.com/office/officeart/2008/layout/CircularPictureCallout"/>
    <dgm:cxn modelId="{4E8834FC-D8EF-4A5A-B3F3-75CCF76C065B}" srcId="{5E12681A-BB83-4B45-9F2A-DDF313F5B7C4}" destId="{D14BC275-35E5-42EA-BBDD-26F52E13B7B1}" srcOrd="0" destOrd="0" parTransId="{018A2BC1-706B-4D9C-A078-9109128BAC8F}" sibTransId="{200D869A-20A5-4F63-A429-5949BAA9AC86}"/>
    <dgm:cxn modelId="{F2374E41-B4E7-4D5B-97CE-B8FE87E885DB}" type="presParOf" srcId="{EF5FCB1A-386C-48D1-863E-D7E69BB14C00}" destId="{B7009383-A227-4174-B5B4-969DA5C00476}" srcOrd="0" destOrd="0" presId="urn:microsoft.com/office/officeart/2008/layout/CircularPictureCallout"/>
    <dgm:cxn modelId="{EFC401FA-0B69-4ABF-9647-A06E2BBBB01F}" type="presParOf" srcId="{B7009383-A227-4174-B5B4-969DA5C00476}" destId="{BFF8092E-3DF0-4549-97E9-14ECD0D60253}" srcOrd="0" destOrd="0" presId="urn:microsoft.com/office/officeart/2008/layout/CircularPictureCallout"/>
    <dgm:cxn modelId="{5832C850-8B61-4CF5-A787-AA728DDBEB18}" type="presParOf" srcId="{BFF8092E-3DF0-4549-97E9-14ECD0D60253}" destId="{F1BB7532-178F-49C1-9800-BDA54495D5E8}" srcOrd="0" destOrd="0" presId="urn:microsoft.com/office/officeart/2008/layout/CircularPictureCallout"/>
    <dgm:cxn modelId="{D0DA3ECA-6EEA-4666-9F69-25FB8020C889}" type="presParOf" srcId="{B7009383-A227-4174-B5B4-969DA5C00476}" destId="{EEAC92AB-AEF3-4B65-AA8E-324688D4DB0E}" srcOrd="1" destOrd="0" presId="urn:microsoft.com/office/officeart/2008/layout/CircularPictureCallou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B7532-178F-49C1-9800-BDA54495D5E8}">
      <dsp:nvSpPr>
        <dsp:cNvPr id="0" name=""/>
        <dsp:cNvSpPr/>
      </dsp:nvSpPr>
      <dsp:spPr>
        <a:xfrm>
          <a:off x="360852" y="4"/>
          <a:ext cx="1926969" cy="195834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AC92AB-AEF3-4B65-AA8E-324688D4DB0E}">
      <dsp:nvSpPr>
        <dsp:cNvPr id="0" name=""/>
        <dsp:cNvSpPr/>
      </dsp:nvSpPr>
      <dsp:spPr>
        <a:xfrm>
          <a:off x="998757" y="1024705"/>
          <a:ext cx="940006" cy="48469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511300">
            <a:lnSpc>
              <a:spcPct val="90000"/>
            </a:lnSpc>
            <a:spcBef>
              <a:spcPct val="0"/>
            </a:spcBef>
            <a:spcAft>
              <a:spcPct val="35000"/>
            </a:spcAft>
            <a:buNone/>
          </a:pPr>
          <a:r>
            <a:rPr lang="en-US" altLang="zh-CN" sz="3400" kern="1200" dirty="0"/>
            <a:t>  </a:t>
          </a:r>
          <a:endParaRPr lang="zh-CN" altLang="en-US" sz="3400" kern="1200" dirty="0"/>
        </a:p>
      </dsp:txBody>
      <dsp:txXfrm>
        <a:off x="998757" y="1024705"/>
        <a:ext cx="940006" cy="484690"/>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pPr/>
              <a:t>2021/6/25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pPr/>
              <a:t>‹#›</a:t>
            </a:fld>
            <a:endParaRPr lang="zh-CN" altLang="en-US"/>
          </a:p>
        </p:txBody>
      </p:sp>
    </p:spTree>
    <p:extLst>
      <p:ext uri="{BB962C8B-B14F-4D97-AF65-F5344CB8AC3E}">
        <p14:creationId xmlns:p14="http://schemas.microsoft.com/office/powerpoint/2010/main" val="48234476"/>
      </p:ext>
    </p:extLst>
  </p:cSld>
  <p:clrMap bg1="lt1" tx1="dk1" bg2="lt2" tx2="dk2" accent1="accent1" accent2="accent2" accent3="accent3" accent4="accent4" accent5="accent5" accent6="accent6" hlink="hlink" folHlink="folHlink"/>
  <p:notesStyle>
    <a:lvl1pPr marL="0" algn="l" defTabSz="914282" rtl="0" eaLnBrk="1" latinLnBrk="0" hangingPunct="1">
      <a:defRPr sz="1200" kern="1200">
        <a:solidFill>
          <a:schemeClr val="tx1"/>
        </a:solidFill>
        <a:latin typeface="+mn-lt"/>
        <a:ea typeface="+mn-ea"/>
        <a:cs typeface="+mn-cs"/>
      </a:defRPr>
    </a:lvl1pPr>
    <a:lvl2pPr marL="457140" algn="l" defTabSz="914282" rtl="0" eaLnBrk="1" latinLnBrk="0" hangingPunct="1">
      <a:defRPr sz="1200" kern="1200">
        <a:solidFill>
          <a:schemeClr val="tx1"/>
        </a:solidFill>
        <a:latin typeface="+mn-lt"/>
        <a:ea typeface="+mn-ea"/>
        <a:cs typeface="+mn-cs"/>
      </a:defRPr>
    </a:lvl2pPr>
    <a:lvl3pPr marL="914282" algn="l" defTabSz="914282" rtl="0" eaLnBrk="1" latinLnBrk="0" hangingPunct="1">
      <a:defRPr sz="1200" kern="1200">
        <a:solidFill>
          <a:schemeClr val="tx1"/>
        </a:solidFill>
        <a:latin typeface="+mn-lt"/>
        <a:ea typeface="+mn-ea"/>
        <a:cs typeface="+mn-cs"/>
      </a:defRPr>
    </a:lvl3pPr>
    <a:lvl4pPr marL="1371422" algn="l" defTabSz="914282" rtl="0" eaLnBrk="1" latinLnBrk="0" hangingPunct="1">
      <a:defRPr sz="1200" kern="1200">
        <a:solidFill>
          <a:schemeClr val="tx1"/>
        </a:solidFill>
        <a:latin typeface="+mn-lt"/>
        <a:ea typeface="+mn-ea"/>
        <a:cs typeface="+mn-cs"/>
      </a:defRPr>
    </a:lvl4pPr>
    <a:lvl5pPr marL="1828563" algn="l" defTabSz="914282" rtl="0" eaLnBrk="1" latinLnBrk="0" hangingPunct="1">
      <a:defRPr sz="1200" kern="1200">
        <a:solidFill>
          <a:schemeClr val="tx1"/>
        </a:solidFill>
        <a:latin typeface="+mn-lt"/>
        <a:ea typeface="+mn-ea"/>
        <a:cs typeface="+mn-cs"/>
      </a:defRPr>
    </a:lvl5pPr>
    <a:lvl6pPr marL="2285704" algn="l" defTabSz="914282" rtl="0" eaLnBrk="1" latinLnBrk="0" hangingPunct="1">
      <a:defRPr sz="1200" kern="1200">
        <a:solidFill>
          <a:schemeClr val="tx1"/>
        </a:solidFill>
        <a:latin typeface="+mn-lt"/>
        <a:ea typeface="+mn-ea"/>
        <a:cs typeface="+mn-cs"/>
      </a:defRPr>
    </a:lvl6pPr>
    <a:lvl7pPr marL="2742845" algn="l" defTabSz="914282" rtl="0" eaLnBrk="1" latinLnBrk="0" hangingPunct="1">
      <a:defRPr sz="1200" kern="1200">
        <a:solidFill>
          <a:schemeClr val="tx1"/>
        </a:solidFill>
        <a:latin typeface="+mn-lt"/>
        <a:ea typeface="+mn-ea"/>
        <a:cs typeface="+mn-cs"/>
      </a:defRPr>
    </a:lvl7pPr>
    <a:lvl8pPr marL="3199985" algn="l" defTabSz="914282" rtl="0" eaLnBrk="1" latinLnBrk="0" hangingPunct="1">
      <a:defRPr sz="1200" kern="1200">
        <a:solidFill>
          <a:schemeClr val="tx1"/>
        </a:solidFill>
        <a:latin typeface="+mn-lt"/>
        <a:ea typeface="+mn-ea"/>
        <a:cs typeface="+mn-cs"/>
      </a:defRPr>
    </a:lvl8pPr>
    <a:lvl9pPr marL="3657126" algn="l" defTabSz="91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1123051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20</a:t>
            </a:fld>
            <a:endParaRPr lang="zh-CN" altLang="en-US"/>
          </a:p>
        </p:txBody>
      </p:sp>
    </p:spTree>
    <p:extLst>
      <p:ext uri="{BB962C8B-B14F-4D97-AF65-F5344CB8AC3E}">
        <p14:creationId xmlns:p14="http://schemas.microsoft.com/office/powerpoint/2010/main" val="3491694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extLst>
      <p:ext uri="{BB962C8B-B14F-4D97-AF65-F5344CB8AC3E}">
        <p14:creationId xmlns:p14="http://schemas.microsoft.com/office/powerpoint/2010/main" val="2384741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54478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val="1313163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a:t>
            </a:fld>
            <a:endParaRPr lang="zh-CN" altLang="en-US"/>
          </a:p>
        </p:txBody>
      </p:sp>
    </p:spTree>
    <p:extLst>
      <p:ext uri="{BB962C8B-B14F-4D97-AF65-F5344CB8AC3E}">
        <p14:creationId xmlns:p14="http://schemas.microsoft.com/office/powerpoint/2010/main" val="141880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16</a:t>
            </a:fld>
            <a:endParaRPr lang="zh-CN" altLang="en-US"/>
          </a:p>
        </p:txBody>
      </p:sp>
    </p:spTree>
    <p:extLst>
      <p:ext uri="{BB962C8B-B14F-4D97-AF65-F5344CB8AC3E}">
        <p14:creationId xmlns:p14="http://schemas.microsoft.com/office/powerpoint/2010/main" val="409041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DB860D-56C1-4361-9B5F-A1AE2BF324F2}" type="slidenum">
              <a:rPr lang="zh-CN" altLang="en-US" smtClean="0"/>
              <a:pPr/>
              <a:t>17</a:t>
            </a:fld>
            <a:endParaRPr lang="zh-CN" altLang="en-US"/>
          </a:p>
        </p:txBody>
      </p:sp>
    </p:spTree>
    <p:extLst>
      <p:ext uri="{BB962C8B-B14F-4D97-AF65-F5344CB8AC3E}">
        <p14:creationId xmlns:p14="http://schemas.microsoft.com/office/powerpoint/2010/main" val="846701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a:t>
            </a:fld>
            <a:endParaRPr lang="zh-CN" altLang="en-US"/>
          </a:p>
        </p:txBody>
      </p:sp>
    </p:spTree>
    <p:extLst>
      <p:ext uri="{BB962C8B-B14F-4D97-AF65-F5344CB8AC3E}">
        <p14:creationId xmlns:p14="http://schemas.microsoft.com/office/powerpoint/2010/main" val="4252860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19</a:t>
            </a:fld>
            <a:endParaRPr lang="zh-CN" altLang="en-US"/>
          </a:p>
        </p:txBody>
      </p:sp>
    </p:spTree>
    <p:extLst>
      <p:ext uri="{BB962C8B-B14F-4D97-AF65-F5344CB8AC3E}">
        <p14:creationId xmlns:p14="http://schemas.microsoft.com/office/powerpoint/2010/main" val="1855306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pPr/>
              <a:t>2021/6/25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sp>
        <p:nvSpPr>
          <p:cNvPr id="11" name="文本框 10">
            <a:extLst>
              <a:ext uri="{FF2B5EF4-FFF2-40B4-BE49-F238E27FC236}">
                <a16:creationId xmlns:a16="http://schemas.microsoft.com/office/drawing/2014/main" id="{CB2D64B0-89A6-4101-ADF9-860E82A66EB3}"/>
              </a:ext>
            </a:extLst>
          </p:cNvPr>
          <p:cNvSpPr txBox="1"/>
          <p:nvPr userDrawn="1"/>
        </p:nvSpPr>
        <p:spPr>
          <a:xfrm>
            <a:off x="319613" y="267494"/>
            <a:ext cx="4468411" cy="492410"/>
          </a:xfrm>
          <a:prstGeom prst="rect">
            <a:avLst/>
          </a:prstGeom>
          <a:noFill/>
        </p:spPr>
        <p:txBody>
          <a:bodyPr wrap="square" lIns="121889" tIns="60944" rIns="121889" bIns="60944" rtlCol="0">
            <a:spAutoFit/>
          </a:bodyPr>
          <a:lstStyle>
            <a:defPPr>
              <a:defRPr lang="zh-CN"/>
            </a:defPPr>
            <a:lvl1pPr algn="ctr">
              <a:defRPr sz="88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en-US" altLang="zh-CN" sz="1200" dirty="0">
                <a:solidFill>
                  <a:schemeClr val="tx1">
                    <a:lumMod val="65000"/>
                    <a:lumOff val="35000"/>
                  </a:schemeClr>
                </a:solidFill>
                <a:effectLst/>
              </a:rPr>
              <a:t>MORE THAN TEMPLATE</a:t>
            </a:r>
          </a:p>
          <a:p>
            <a:pPr algn="l"/>
            <a:r>
              <a:rPr lang="zh-CN" altLang="en-US" sz="1200" dirty="0">
                <a:solidFill>
                  <a:schemeClr val="tx1">
                    <a:lumMod val="65000"/>
                    <a:lumOff val="35000"/>
                  </a:schemeClr>
                </a:solidFill>
                <a:effectLst/>
              </a:rPr>
              <a:t>点击此处添加副标题</a:t>
            </a:r>
          </a:p>
        </p:txBody>
      </p:sp>
    </p:spTree>
    <p:extLst>
      <p:ext uri="{BB962C8B-B14F-4D97-AF65-F5344CB8AC3E}">
        <p14:creationId xmlns:p14="http://schemas.microsoft.com/office/powerpoint/2010/main" val="29321356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conic list 3">
    <p:spTree>
      <p:nvGrpSpPr>
        <p:cNvPr id="1" name=""/>
        <p:cNvGrpSpPr/>
        <p:nvPr/>
      </p:nvGrpSpPr>
      <p:grpSpPr>
        <a:xfrm>
          <a:off x="0" y="0"/>
          <a:ext cx="0" cy="0"/>
          <a:chOff x="0" y="0"/>
          <a:chExt cx="0" cy="0"/>
        </a:xfrm>
      </p:grpSpPr>
      <p:sp>
        <p:nvSpPr>
          <p:cNvPr id="3" name="Rounded Rectangle 2"/>
          <p:cNvSpPr/>
          <p:nvPr userDrawn="1"/>
        </p:nvSpPr>
        <p:spPr>
          <a:xfrm>
            <a:off x="483132" y="1229006"/>
            <a:ext cx="2272768" cy="58721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13" name="Text Placeholder 7"/>
          <p:cNvSpPr>
            <a:spLocks noGrp="1"/>
          </p:cNvSpPr>
          <p:nvPr>
            <p:ph type="body" sz="quarter" idx="39" hasCustomPrompt="1"/>
          </p:nvPr>
        </p:nvSpPr>
        <p:spPr>
          <a:xfrm>
            <a:off x="826036" y="1263297"/>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32" name="Text Placeholder 7"/>
          <p:cNvSpPr>
            <a:spLocks noGrp="1"/>
          </p:cNvSpPr>
          <p:nvPr>
            <p:ph type="body" sz="quarter" idx="55" hasCustomPrompt="1"/>
          </p:nvPr>
        </p:nvSpPr>
        <p:spPr>
          <a:xfrm>
            <a:off x="1438806" y="1370932"/>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38" name="Text Placeholder 7"/>
          <p:cNvSpPr>
            <a:spLocks noGrp="1"/>
          </p:cNvSpPr>
          <p:nvPr>
            <p:ph type="body" sz="quarter" idx="19" hasCustomPrompt="1"/>
          </p:nvPr>
        </p:nvSpPr>
        <p:spPr>
          <a:xfrm>
            <a:off x="452438" y="1941704"/>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9" name="Text Placeholder 2"/>
          <p:cNvSpPr>
            <a:spLocks noGrp="1"/>
          </p:cNvSpPr>
          <p:nvPr>
            <p:ph type="body" sz="quarter" idx="16" hasCustomPrompt="1"/>
          </p:nvPr>
        </p:nvSpPr>
        <p:spPr>
          <a:xfrm>
            <a:off x="452442" y="2234962"/>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65" name="Rounded Rectangle 64"/>
          <p:cNvSpPr/>
          <p:nvPr userDrawn="1"/>
        </p:nvSpPr>
        <p:spPr>
          <a:xfrm>
            <a:off x="3411539" y="1229006"/>
            <a:ext cx="2303462" cy="587216"/>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66" name="Text Placeholder 7"/>
          <p:cNvSpPr>
            <a:spLocks noGrp="1"/>
          </p:cNvSpPr>
          <p:nvPr>
            <p:ph type="body" sz="quarter" idx="40" hasCustomPrompt="1"/>
          </p:nvPr>
        </p:nvSpPr>
        <p:spPr>
          <a:xfrm>
            <a:off x="3785135" y="1263297"/>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69" name="Text Placeholder 7"/>
          <p:cNvSpPr>
            <a:spLocks noGrp="1"/>
          </p:cNvSpPr>
          <p:nvPr>
            <p:ph type="body" sz="quarter" idx="56" hasCustomPrompt="1"/>
          </p:nvPr>
        </p:nvSpPr>
        <p:spPr>
          <a:xfrm>
            <a:off x="4364040" y="1370932"/>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71" name="Text Placeholder 7"/>
          <p:cNvSpPr>
            <a:spLocks noGrp="1"/>
          </p:cNvSpPr>
          <p:nvPr>
            <p:ph type="body" sz="quarter" idx="41" hasCustomPrompt="1"/>
          </p:nvPr>
        </p:nvSpPr>
        <p:spPr>
          <a:xfrm>
            <a:off x="3411539" y="1941704"/>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92" name="Text Placeholder 2"/>
          <p:cNvSpPr>
            <a:spLocks noGrp="1"/>
          </p:cNvSpPr>
          <p:nvPr>
            <p:ph type="body" sz="quarter" idx="42" hasCustomPrompt="1"/>
          </p:nvPr>
        </p:nvSpPr>
        <p:spPr>
          <a:xfrm>
            <a:off x="3411541" y="2234962"/>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10" name="Rounded Rectangle 109"/>
          <p:cNvSpPr/>
          <p:nvPr userDrawn="1"/>
        </p:nvSpPr>
        <p:spPr>
          <a:xfrm>
            <a:off x="6378577" y="1229006"/>
            <a:ext cx="2303462" cy="587216"/>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111" name="Text Placeholder 7"/>
          <p:cNvSpPr>
            <a:spLocks noGrp="1"/>
          </p:cNvSpPr>
          <p:nvPr>
            <p:ph type="body" sz="quarter" idx="43" hasCustomPrompt="1"/>
          </p:nvPr>
        </p:nvSpPr>
        <p:spPr>
          <a:xfrm>
            <a:off x="6752173" y="1263297"/>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112" name="Text Placeholder 7"/>
          <p:cNvSpPr>
            <a:spLocks noGrp="1"/>
          </p:cNvSpPr>
          <p:nvPr>
            <p:ph type="body" sz="quarter" idx="57" hasCustomPrompt="1"/>
          </p:nvPr>
        </p:nvSpPr>
        <p:spPr>
          <a:xfrm>
            <a:off x="7314145" y="1370932"/>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113" name="Text Placeholder 7"/>
          <p:cNvSpPr>
            <a:spLocks noGrp="1"/>
          </p:cNvSpPr>
          <p:nvPr>
            <p:ph type="body" sz="quarter" idx="44" hasCustomPrompt="1"/>
          </p:nvPr>
        </p:nvSpPr>
        <p:spPr>
          <a:xfrm>
            <a:off x="6378577" y="1941704"/>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14" name="Text Placeholder 2"/>
          <p:cNvSpPr>
            <a:spLocks noGrp="1"/>
          </p:cNvSpPr>
          <p:nvPr>
            <p:ph type="body" sz="quarter" idx="45" hasCustomPrompt="1"/>
          </p:nvPr>
        </p:nvSpPr>
        <p:spPr>
          <a:xfrm>
            <a:off x="6378579" y="2234962"/>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30" name="Rounded Rectangle 129"/>
          <p:cNvSpPr/>
          <p:nvPr userDrawn="1"/>
        </p:nvSpPr>
        <p:spPr>
          <a:xfrm>
            <a:off x="483135" y="3050184"/>
            <a:ext cx="2272767" cy="58721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131" name="Text Placeholder 7"/>
          <p:cNvSpPr>
            <a:spLocks noGrp="1"/>
          </p:cNvSpPr>
          <p:nvPr>
            <p:ph type="body" sz="quarter" idx="46" hasCustomPrompt="1"/>
          </p:nvPr>
        </p:nvSpPr>
        <p:spPr>
          <a:xfrm>
            <a:off x="826036" y="3084475"/>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136" name="Text Placeholder 7"/>
          <p:cNvSpPr>
            <a:spLocks noGrp="1"/>
          </p:cNvSpPr>
          <p:nvPr>
            <p:ph type="body" sz="quarter" idx="58" hasCustomPrompt="1"/>
          </p:nvPr>
        </p:nvSpPr>
        <p:spPr>
          <a:xfrm>
            <a:off x="1438806" y="3191153"/>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139" name="Text Placeholder 7"/>
          <p:cNvSpPr>
            <a:spLocks noGrp="1"/>
          </p:cNvSpPr>
          <p:nvPr>
            <p:ph type="body" sz="quarter" idx="47" hasCustomPrompt="1"/>
          </p:nvPr>
        </p:nvSpPr>
        <p:spPr>
          <a:xfrm>
            <a:off x="452438" y="3762881"/>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40" name="Text Placeholder 2"/>
          <p:cNvSpPr>
            <a:spLocks noGrp="1"/>
          </p:cNvSpPr>
          <p:nvPr>
            <p:ph type="body" sz="quarter" idx="48" hasCustomPrompt="1"/>
          </p:nvPr>
        </p:nvSpPr>
        <p:spPr>
          <a:xfrm>
            <a:off x="452442" y="4071379"/>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45" name="Rounded Rectangle 144"/>
          <p:cNvSpPr/>
          <p:nvPr userDrawn="1"/>
        </p:nvSpPr>
        <p:spPr>
          <a:xfrm>
            <a:off x="3411540" y="3050184"/>
            <a:ext cx="2303460" cy="587216"/>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146" name="Text Placeholder 7"/>
          <p:cNvSpPr>
            <a:spLocks noGrp="1"/>
          </p:cNvSpPr>
          <p:nvPr>
            <p:ph type="body" sz="quarter" idx="49" hasCustomPrompt="1"/>
          </p:nvPr>
        </p:nvSpPr>
        <p:spPr>
          <a:xfrm>
            <a:off x="3785135" y="3084475"/>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149" name="Text Placeholder 7"/>
          <p:cNvSpPr>
            <a:spLocks noGrp="1"/>
          </p:cNvSpPr>
          <p:nvPr>
            <p:ph type="body" sz="quarter" idx="59" hasCustomPrompt="1"/>
          </p:nvPr>
        </p:nvSpPr>
        <p:spPr>
          <a:xfrm>
            <a:off x="4364040" y="3191153"/>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151" name="Text Placeholder 7"/>
          <p:cNvSpPr>
            <a:spLocks noGrp="1"/>
          </p:cNvSpPr>
          <p:nvPr>
            <p:ph type="body" sz="quarter" idx="50" hasCustomPrompt="1"/>
          </p:nvPr>
        </p:nvSpPr>
        <p:spPr>
          <a:xfrm>
            <a:off x="3411539" y="3762881"/>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52" name="Text Placeholder 2"/>
          <p:cNvSpPr>
            <a:spLocks noGrp="1"/>
          </p:cNvSpPr>
          <p:nvPr>
            <p:ph type="body" sz="quarter" idx="51" hasCustomPrompt="1"/>
          </p:nvPr>
        </p:nvSpPr>
        <p:spPr>
          <a:xfrm>
            <a:off x="3411541" y="4071379"/>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55" name="Rounded Rectangle 154"/>
          <p:cNvSpPr/>
          <p:nvPr userDrawn="1"/>
        </p:nvSpPr>
        <p:spPr>
          <a:xfrm>
            <a:off x="6378578" y="3050184"/>
            <a:ext cx="2303460" cy="587216"/>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156" name="Text Placeholder 7"/>
          <p:cNvSpPr>
            <a:spLocks noGrp="1"/>
          </p:cNvSpPr>
          <p:nvPr>
            <p:ph type="body" sz="quarter" idx="52" hasCustomPrompt="1"/>
          </p:nvPr>
        </p:nvSpPr>
        <p:spPr>
          <a:xfrm>
            <a:off x="6752173" y="3084475"/>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157" name="Text Placeholder 7"/>
          <p:cNvSpPr>
            <a:spLocks noGrp="1"/>
          </p:cNvSpPr>
          <p:nvPr>
            <p:ph type="body" sz="quarter" idx="60" hasCustomPrompt="1"/>
          </p:nvPr>
        </p:nvSpPr>
        <p:spPr>
          <a:xfrm>
            <a:off x="7314145" y="3191153"/>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158" name="Text Placeholder 7"/>
          <p:cNvSpPr>
            <a:spLocks noGrp="1"/>
          </p:cNvSpPr>
          <p:nvPr>
            <p:ph type="body" sz="quarter" idx="53" hasCustomPrompt="1"/>
          </p:nvPr>
        </p:nvSpPr>
        <p:spPr>
          <a:xfrm>
            <a:off x="6378577" y="3762881"/>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59" name="Text Placeholder 2"/>
          <p:cNvSpPr>
            <a:spLocks noGrp="1"/>
          </p:cNvSpPr>
          <p:nvPr>
            <p:ph type="body" sz="quarter" idx="54" hasCustomPrompt="1"/>
          </p:nvPr>
        </p:nvSpPr>
        <p:spPr>
          <a:xfrm>
            <a:off x="6378579" y="4071379"/>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Tree>
    <p:extLst>
      <p:ext uri="{BB962C8B-B14F-4D97-AF65-F5344CB8AC3E}">
        <p14:creationId xmlns:p14="http://schemas.microsoft.com/office/powerpoint/2010/main" val="3573634916"/>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400" fill="hold"/>
                                        <p:tgtEl>
                                          <p:spTgt spid="3"/>
                                        </p:tgtEl>
                                        <p:attrNameLst>
                                          <p:attrName>ppt_w</p:attrName>
                                        </p:attrNameLst>
                                      </p:cBhvr>
                                      <p:tavLst>
                                        <p:tav tm="0">
                                          <p:val>
                                            <p:fltVal val="0"/>
                                          </p:val>
                                        </p:tav>
                                        <p:tav tm="100000">
                                          <p:val>
                                            <p:strVal val="#ppt_w"/>
                                          </p:val>
                                        </p:tav>
                                      </p:tavLst>
                                    </p:anim>
                                    <p:anim calcmode="lin" valueType="num">
                                      <p:cBhvr>
                                        <p:cTn id="8" dur="400" fill="hold"/>
                                        <p:tgtEl>
                                          <p:spTgt spid="3"/>
                                        </p:tgtEl>
                                        <p:attrNameLst>
                                          <p:attrName>ppt_h</p:attrName>
                                        </p:attrNameLst>
                                      </p:cBhvr>
                                      <p:tavLst>
                                        <p:tav tm="0">
                                          <p:val>
                                            <p:fltVal val="0"/>
                                          </p:val>
                                        </p:tav>
                                        <p:tav tm="100000">
                                          <p:val>
                                            <p:strVal val="#ppt_h"/>
                                          </p:val>
                                        </p:tav>
                                      </p:tavLst>
                                    </p:anim>
                                    <p:animEffect transition="in" filter="fade">
                                      <p:cBhvr>
                                        <p:cTn id="9" dur="400"/>
                                        <p:tgtEl>
                                          <p:spTgt spid="3"/>
                                        </p:tgtEl>
                                      </p:cBhvr>
                                    </p:animEffect>
                                  </p:childTnLst>
                                </p:cTn>
                              </p:par>
                            </p:childTnLst>
                          </p:cTn>
                        </p:par>
                        <p:par>
                          <p:cTn id="10" fill="hold">
                            <p:stCondLst>
                              <p:cond delay="400"/>
                            </p:stCondLst>
                            <p:childTnLst>
                              <p:par>
                                <p:cTn id="11" presetID="53" presetClass="entr" presetSubtype="16" fill="hold" grpId="0" nodeType="after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p:cTn id="13"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4"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5" dur="300"/>
                                        <p:tgtEl>
                                          <p:spTgt spid="13">
                                            <p:txEl>
                                              <p:pRg st="0" end="0"/>
                                            </p:txEl>
                                          </p:spTgt>
                                        </p:tgtEl>
                                      </p:cBhvr>
                                    </p:animEffect>
                                  </p:childTnLst>
                                </p:cTn>
                              </p:par>
                              <p:par>
                                <p:cTn id="16" presetID="42" presetClass="entr" presetSubtype="0" fill="hold" grpId="0" nodeType="withEffect">
                                  <p:stCondLst>
                                    <p:cond delay="200"/>
                                  </p:stCondLst>
                                  <p:childTnLst>
                                    <p:set>
                                      <p:cBhvr>
                                        <p:cTn id="17" dur="1" fill="hold">
                                          <p:stCondLst>
                                            <p:cond delay="0"/>
                                          </p:stCondLst>
                                        </p:cTn>
                                        <p:tgtEl>
                                          <p:spTgt spid="32">
                                            <p:txEl>
                                              <p:pRg st="0" end="0"/>
                                            </p:txEl>
                                          </p:spTgt>
                                        </p:tgtEl>
                                        <p:attrNameLst>
                                          <p:attrName>style.visibility</p:attrName>
                                        </p:attrNameLst>
                                      </p:cBhvr>
                                      <p:to>
                                        <p:strVal val="visible"/>
                                      </p:to>
                                    </p:set>
                                    <p:animEffect transition="in" filter="fade">
                                      <p:cBhvr>
                                        <p:cTn id="18" dur="400"/>
                                        <p:tgtEl>
                                          <p:spTgt spid="32">
                                            <p:txEl>
                                              <p:pRg st="0" end="0"/>
                                            </p:txEl>
                                          </p:spTgt>
                                        </p:tgtEl>
                                      </p:cBhvr>
                                    </p:animEffect>
                                    <p:anim calcmode="lin" valueType="num">
                                      <p:cBhvr>
                                        <p:cTn id="19" dur="4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20" dur="400" fill="hold"/>
                                        <p:tgtEl>
                                          <p:spTgt spid="32">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200"/>
                                  </p:stCondLst>
                                  <p:childTnLst>
                                    <p:set>
                                      <p:cBhvr>
                                        <p:cTn id="22" dur="1" fill="hold">
                                          <p:stCondLst>
                                            <p:cond delay="0"/>
                                          </p:stCondLst>
                                        </p:cTn>
                                        <p:tgtEl>
                                          <p:spTgt spid="38">
                                            <p:txEl>
                                              <p:pRg st="0" end="0"/>
                                            </p:txEl>
                                          </p:spTgt>
                                        </p:tgtEl>
                                        <p:attrNameLst>
                                          <p:attrName>style.visibility</p:attrName>
                                        </p:attrNameLst>
                                      </p:cBhvr>
                                      <p:to>
                                        <p:strVal val="visible"/>
                                      </p:to>
                                    </p:set>
                                    <p:animEffect transition="in" filter="fade">
                                      <p:cBhvr>
                                        <p:cTn id="23" dur="500"/>
                                        <p:tgtEl>
                                          <p:spTgt spid="38">
                                            <p:txEl>
                                              <p:pRg st="0" end="0"/>
                                            </p:txEl>
                                          </p:spTgt>
                                        </p:tgtEl>
                                      </p:cBhvr>
                                    </p:animEffect>
                                    <p:anim calcmode="lin" valueType="num">
                                      <p:cBhvr>
                                        <p:cTn id="24"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38">
                                            <p:txEl>
                                              <p:pRg st="0" end="0"/>
                                            </p:txEl>
                                          </p:spTgt>
                                        </p:tgtEl>
                                        <p:attrNameLst>
                                          <p:attrName>ppt_y</p:attrName>
                                        </p:attrNameLst>
                                      </p:cBhvr>
                                      <p:tavLst>
                                        <p:tav tm="0">
                                          <p:val>
                                            <p:strVal val="#ppt_y+.1"/>
                                          </p:val>
                                        </p:tav>
                                        <p:tav tm="100000">
                                          <p:val>
                                            <p:strVal val="#ppt_y"/>
                                          </p:val>
                                        </p:tav>
                                      </p:tavLst>
                                    </p:anim>
                                  </p:childTnLst>
                                </p:cTn>
                              </p:par>
                              <p:par>
                                <p:cTn id="26" presetID="10" presetClass="entr" presetSubtype="0" fill="hold" grpId="0" nodeType="withEffect">
                                  <p:stCondLst>
                                    <p:cond delay="800"/>
                                  </p:stCondLst>
                                  <p:childTnLst>
                                    <p:set>
                                      <p:cBhvr>
                                        <p:cTn id="27" dur="1" fill="hold">
                                          <p:stCondLst>
                                            <p:cond delay="0"/>
                                          </p:stCondLst>
                                        </p:cTn>
                                        <p:tgtEl>
                                          <p:spTgt spid="39">
                                            <p:txEl>
                                              <p:pRg st="0" end="0"/>
                                            </p:txEl>
                                          </p:spTgt>
                                        </p:tgtEl>
                                        <p:attrNameLst>
                                          <p:attrName>style.visibility</p:attrName>
                                        </p:attrNameLst>
                                      </p:cBhvr>
                                      <p:to>
                                        <p:strVal val="visible"/>
                                      </p:to>
                                    </p:set>
                                    <p:animEffect transition="in" filter="fade">
                                      <p:cBhvr>
                                        <p:cTn id="28" dur="500"/>
                                        <p:tgtEl>
                                          <p:spTgt spid="39">
                                            <p:txEl>
                                              <p:pRg st="0" end="0"/>
                                            </p:txEl>
                                          </p:spTgt>
                                        </p:tgtEl>
                                      </p:cBhvr>
                                    </p:animEffect>
                                  </p:childTnLst>
                                </p:cTn>
                              </p:par>
                            </p:childTnLst>
                          </p:cTn>
                        </p:par>
                        <p:par>
                          <p:cTn id="29" fill="hold">
                            <p:stCondLst>
                              <p:cond delay="1700"/>
                            </p:stCondLst>
                            <p:childTnLst>
                              <p:par>
                                <p:cTn id="30" presetID="53" presetClass="entr" presetSubtype="16" fill="hold" grpId="0" nodeType="afterEffect">
                                  <p:stCondLst>
                                    <p:cond delay="0"/>
                                  </p:stCondLst>
                                  <p:childTnLst>
                                    <p:set>
                                      <p:cBhvr>
                                        <p:cTn id="31" dur="1" fill="hold">
                                          <p:stCondLst>
                                            <p:cond delay="0"/>
                                          </p:stCondLst>
                                        </p:cTn>
                                        <p:tgtEl>
                                          <p:spTgt spid="65"/>
                                        </p:tgtEl>
                                        <p:attrNameLst>
                                          <p:attrName>style.visibility</p:attrName>
                                        </p:attrNameLst>
                                      </p:cBhvr>
                                      <p:to>
                                        <p:strVal val="visible"/>
                                      </p:to>
                                    </p:set>
                                    <p:anim calcmode="lin" valueType="num">
                                      <p:cBhvr>
                                        <p:cTn id="32" dur="400" fill="hold"/>
                                        <p:tgtEl>
                                          <p:spTgt spid="65"/>
                                        </p:tgtEl>
                                        <p:attrNameLst>
                                          <p:attrName>ppt_w</p:attrName>
                                        </p:attrNameLst>
                                      </p:cBhvr>
                                      <p:tavLst>
                                        <p:tav tm="0">
                                          <p:val>
                                            <p:fltVal val="0"/>
                                          </p:val>
                                        </p:tav>
                                        <p:tav tm="100000">
                                          <p:val>
                                            <p:strVal val="#ppt_w"/>
                                          </p:val>
                                        </p:tav>
                                      </p:tavLst>
                                    </p:anim>
                                    <p:anim calcmode="lin" valueType="num">
                                      <p:cBhvr>
                                        <p:cTn id="33" dur="400" fill="hold"/>
                                        <p:tgtEl>
                                          <p:spTgt spid="65"/>
                                        </p:tgtEl>
                                        <p:attrNameLst>
                                          <p:attrName>ppt_h</p:attrName>
                                        </p:attrNameLst>
                                      </p:cBhvr>
                                      <p:tavLst>
                                        <p:tav tm="0">
                                          <p:val>
                                            <p:fltVal val="0"/>
                                          </p:val>
                                        </p:tav>
                                        <p:tav tm="100000">
                                          <p:val>
                                            <p:strVal val="#ppt_h"/>
                                          </p:val>
                                        </p:tav>
                                      </p:tavLst>
                                    </p:anim>
                                    <p:animEffect transition="in" filter="fade">
                                      <p:cBhvr>
                                        <p:cTn id="34" dur="400"/>
                                        <p:tgtEl>
                                          <p:spTgt spid="65"/>
                                        </p:tgtEl>
                                      </p:cBhvr>
                                    </p:animEffect>
                                  </p:childTnLst>
                                </p:cTn>
                              </p:par>
                            </p:childTnLst>
                          </p:cTn>
                        </p:par>
                        <p:par>
                          <p:cTn id="35" fill="hold">
                            <p:stCondLst>
                              <p:cond delay="2100"/>
                            </p:stCondLst>
                            <p:childTnLst>
                              <p:par>
                                <p:cTn id="36" presetID="53" presetClass="entr" presetSubtype="16" fill="hold" grpId="0" nodeType="afterEffect">
                                  <p:stCondLst>
                                    <p:cond delay="0"/>
                                  </p:stCondLst>
                                  <p:childTnLst>
                                    <p:set>
                                      <p:cBhvr>
                                        <p:cTn id="37" dur="1" fill="hold">
                                          <p:stCondLst>
                                            <p:cond delay="0"/>
                                          </p:stCondLst>
                                        </p:cTn>
                                        <p:tgtEl>
                                          <p:spTgt spid="66">
                                            <p:txEl>
                                              <p:pRg st="0" end="0"/>
                                            </p:txEl>
                                          </p:spTgt>
                                        </p:tgtEl>
                                        <p:attrNameLst>
                                          <p:attrName>style.visibility</p:attrName>
                                        </p:attrNameLst>
                                      </p:cBhvr>
                                      <p:to>
                                        <p:strVal val="visible"/>
                                      </p:to>
                                    </p:set>
                                    <p:anim calcmode="lin" valueType="num">
                                      <p:cBhvr>
                                        <p:cTn id="38" dur="300" fill="hold"/>
                                        <p:tgtEl>
                                          <p:spTgt spid="66">
                                            <p:txEl>
                                              <p:pRg st="0" end="0"/>
                                            </p:txEl>
                                          </p:spTgt>
                                        </p:tgtEl>
                                        <p:attrNameLst>
                                          <p:attrName>ppt_w</p:attrName>
                                        </p:attrNameLst>
                                      </p:cBhvr>
                                      <p:tavLst>
                                        <p:tav tm="0">
                                          <p:val>
                                            <p:fltVal val="0"/>
                                          </p:val>
                                        </p:tav>
                                        <p:tav tm="100000">
                                          <p:val>
                                            <p:strVal val="#ppt_w"/>
                                          </p:val>
                                        </p:tav>
                                      </p:tavLst>
                                    </p:anim>
                                    <p:anim calcmode="lin" valueType="num">
                                      <p:cBhvr>
                                        <p:cTn id="39" dur="300" fill="hold"/>
                                        <p:tgtEl>
                                          <p:spTgt spid="66">
                                            <p:txEl>
                                              <p:pRg st="0" end="0"/>
                                            </p:txEl>
                                          </p:spTgt>
                                        </p:tgtEl>
                                        <p:attrNameLst>
                                          <p:attrName>ppt_h</p:attrName>
                                        </p:attrNameLst>
                                      </p:cBhvr>
                                      <p:tavLst>
                                        <p:tav tm="0">
                                          <p:val>
                                            <p:fltVal val="0"/>
                                          </p:val>
                                        </p:tav>
                                        <p:tav tm="100000">
                                          <p:val>
                                            <p:strVal val="#ppt_h"/>
                                          </p:val>
                                        </p:tav>
                                      </p:tavLst>
                                    </p:anim>
                                    <p:animEffect transition="in" filter="fade">
                                      <p:cBhvr>
                                        <p:cTn id="40" dur="300"/>
                                        <p:tgtEl>
                                          <p:spTgt spid="66">
                                            <p:txEl>
                                              <p:pRg st="0" end="0"/>
                                            </p:txEl>
                                          </p:spTgt>
                                        </p:tgtEl>
                                      </p:cBhvr>
                                    </p:animEffect>
                                  </p:childTnLst>
                                </p:cTn>
                              </p:par>
                              <p:par>
                                <p:cTn id="41" presetID="42" presetClass="entr" presetSubtype="0" fill="hold" grpId="0" nodeType="withEffect">
                                  <p:stCondLst>
                                    <p:cond delay="200"/>
                                  </p:stCondLst>
                                  <p:childTnLst>
                                    <p:set>
                                      <p:cBhvr>
                                        <p:cTn id="42" dur="1" fill="hold">
                                          <p:stCondLst>
                                            <p:cond delay="0"/>
                                          </p:stCondLst>
                                        </p:cTn>
                                        <p:tgtEl>
                                          <p:spTgt spid="69">
                                            <p:txEl>
                                              <p:pRg st="0" end="0"/>
                                            </p:txEl>
                                          </p:spTgt>
                                        </p:tgtEl>
                                        <p:attrNameLst>
                                          <p:attrName>style.visibility</p:attrName>
                                        </p:attrNameLst>
                                      </p:cBhvr>
                                      <p:to>
                                        <p:strVal val="visible"/>
                                      </p:to>
                                    </p:set>
                                    <p:animEffect transition="in" filter="fade">
                                      <p:cBhvr>
                                        <p:cTn id="43" dur="400"/>
                                        <p:tgtEl>
                                          <p:spTgt spid="69">
                                            <p:txEl>
                                              <p:pRg st="0" end="0"/>
                                            </p:txEl>
                                          </p:spTgt>
                                        </p:tgtEl>
                                      </p:cBhvr>
                                    </p:animEffect>
                                    <p:anim calcmode="lin" valueType="num">
                                      <p:cBhvr>
                                        <p:cTn id="44" dur="40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45" dur="400" fill="hold"/>
                                        <p:tgtEl>
                                          <p:spTgt spid="69">
                                            <p:txEl>
                                              <p:pRg st="0" end="0"/>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200"/>
                                  </p:stCondLst>
                                  <p:childTnLst>
                                    <p:set>
                                      <p:cBhvr>
                                        <p:cTn id="47" dur="1" fill="hold">
                                          <p:stCondLst>
                                            <p:cond delay="0"/>
                                          </p:stCondLst>
                                        </p:cTn>
                                        <p:tgtEl>
                                          <p:spTgt spid="71">
                                            <p:txEl>
                                              <p:pRg st="0" end="0"/>
                                            </p:txEl>
                                          </p:spTgt>
                                        </p:tgtEl>
                                        <p:attrNameLst>
                                          <p:attrName>style.visibility</p:attrName>
                                        </p:attrNameLst>
                                      </p:cBhvr>
                                      <p:to>
                                        <p:strVal val="visible"/>
                                      </p:to>
                                    </p:set>
                                    <p:animEffect transition="in" filter="fade">
                                      <p:cBhvr>
                                        <p:cTn id="48" dur="500"/>
                                        <p:tgtEl>
                                          <p:spTgt spid="71">
                                            <p:txEl>
                                              <p:pRg st="0" end="0"/>
                                            </p:txEl>
                                          </p:spTgt>
                                        </p:tgtEl>
                                      </p:cBhvr>
                                    </p:animEffect>
                                    <p:anim calcmode="lin" valueType="num">
                                      <p:cBhvr>
                                        <p:cTn id="49"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50" dur="500" fill="hold"/>
                                        <p:tgtEl>
                                          <p:spTgt spid="71">
                                            <p:txEl>
                                              <p:pRg st="0" end="0"/>
                                            </p:txEl>
                                          </p:spTgt>
                                        </p:tgtEl>
                                        <p:attrNameLst>
                                          <p:attrName>ppt_y</p:attrName>
                                        </p:attrNameLst>
                                      </p:cBhvr>
                                      <p:tavLst>
                                        <p:tav tm="0">
                                          <p:val>
                                            <p:strVal val="#ppt_y+.1"/>
                                          </p:val>
                                        </p:tav>
                                        <p:tav tm="100000">
                                          <p:val>
                                            <p:strVal val="#ppt_y"/>
                                          </p:val>
                                        </p:tav>
                                      </p:tavLst>
                                    </p:anim>
                                  </p:childTnLst>
                                </p:cTn>
                              </p:par>
                              <p:par>
                                <p:cTn id="51" presetID="10" presetClass="entr" presetSubtype="0" fill="hold" grpId="0" nodeType="withEffect">
                                  <p:stCondLst>
                                    <p:cond delay="800"/>
                                  </p:stCondLst>
                                  <p:childTnLst>
                                    <p:set>
                                      <p:cBhvr>
                                        <p:cTn id="52" dur="1" fill="hold">
                                          <p:stCondLst>
                                            <p:cond delay="0"/>
                                          </p:stCondLst>
                                        </p:cTn>
                                        <p:tgtEl>
                                          <p:spTgt spid="92">
                                            <p:txEl>
                                              <p:pRg st="0" end="0"/>
                                            </p:txEl>
                                          </p:spTgt>
                                        </p:tgtEl>
                                        <p:attrNameLst>
                                          <p:attrName>style.visibility</p:attrName>
                                        </p:attrNameLst>
                                      </p:cBhvr>
                                      <p:to>
                                        <p:strVal val="visible"/>
                                      </p:to>
                                    </p:set>
                                    <p:animEffect transition="in" filter="fade">
                                      <p:cBhvr>
                                        <p:cTn id="53" dur="500"/>
                                        <p:tgtEl>
                                          <p:spTgt spid="92">
                                            <p:txEl>
                                              <p:pRg st="0" end="0"/>
                                            </p:txEl>
                                          </p:spTgt>
                                        </p:tgtEl>
                                      </p:cBhvr>
                                    </p:animEffect>
                                  </p:childTnLst>
                                </p:cTn>
                              </p:par>
                            </p:childTnLst>
                          </p:cTn>
                        </p:par>
                        <p:par>
                          <p:cTn id="54" fill="hold">
                            <p:stCondLst>
                              <p:cond delay="3400"/>
                            </p:stCondLst>
                            <p:childTnLst>
                              <p:par>
                                <p:cTn id="55" presetID="53" presetClass="entr" presetSubtype="16" fill="hold" grpId="0" nodeType="afterEffect">
                                  <p:stCondLst>
                                    <p:cond delay="0"/>
                                  </p:stCondLst>
                                  <p:childTnLst>
                                    <p:set>
                                      <p:cBhvr>
                                        <p:cTn id="56" dur="1" fill="hold">
                                          <p:stCondLst>
                                            <p:cond delay="0"/>
                                          </p:stCondLst>
                                        </p:cTn>
                                        <p:tgtEl>
                                          <p:spTgt spid="110"/>
                                        </p:tgtEl>
                                        <p:attrNameLst>
                                          <p:attrName>style.visibility</p:attrName>
                                        </p:attrNameLst>
                                      </p:cBhvr>
                                      <p:to>
                                        <p:strVal val="visible"/>
                                      </p:to>
                                    </p:set>
                                    <p:anim calcmode="lin" valueType="num">
                                      <p:cBhvr>
                                        <p:cTn id="57" dur="400" fill="hold"/>
                                        <p:tgtEl>
                                          <p:spTgt spid="110"/>
                                        </p:tgtEl>
                                        <p:attrNameLst>
                                          <p:attrName>ppt_w</p:attrName>
                                        </p:attrNameLst>
                                      </p:cBhvr>
                                      <p:tavLst>
                                        <p:tav tm="0">
                                          <p:val>
                                            <p:fltVal val="0"/>
                                          </p:val>
                                        </p:tav>
                                        <p:tav tm="100000">
                                          <p:val>
                                            <p:strVal val="#ppt_w"/>
                                          </p:val>
                                        </p:tav>
                                      </p:tavLst>
                                    </p:anim>
                                    <p:anim calcmode="lin" valueType="num">
                                      <p:cBhvr>
                                        <p:cTn id="58" dur="400" fill="hold"/>
                                        <p:tgtEl>
                                          <p:spTgt spid="110"/>
                                        </p:tgtEl>
                                        <p:attrNameLst>
                                          <p:attrName>ppt_h</p:attrName>
                                        </p:attrNameLst>
                                      </p:cBhvr>
                                      <p:tavLst>
                                        <p:tav tm="0">
                                          <p:val>
                                            <p:fltVal val="0"/>
                                          </p:val>
                                        </p:tav>
                                        <p:tav tm="100000">
                                          <p:val>
                                            <p:strVal val="#ppt_h"/>
                                          </p:val>
                                        </p:tav>
                                      </p:tavLst>
                                    </p:anim>
                                    <p:animEffect transition="in" filter="fade">
                                      <p:cBhvr>
                                        <p:cTn id="59" dur="400"/>
                                        <p:tgtEl>
                                          <p:spTgt spid="110"/>
                                        </p:tgtEl>
                                      </p:cBhvr>
                                    </p:animEffect>
                                  </p:childTnLst>
                                </p:cTn>
                              </p:par>
                            </p:childTnLst>
                          </p:cTn>
                        </p:par>
                        <p:par>
                          <p:cTn id="60" fill="hold">
                            <p:stCondLst>
                              <p:cond delay="3800"/>
                            </p:stCondLst>
                            <p:childTnLst>
                              <p:par>
                                <p:cTn id="61" presetID="53" presetClass="entr" presetSubtype="16" fill="hold" grpId="0" nodeType="afterEffect">
                                  <p:stCondLst>
                                    <p:cond delay="0"/>
                                  </p:stCondLst>
                                  <p:childTnLst>
                                    <p:set>
                                      <p:cBhvr>
                                        <p:cTn id="62" dur="1" fill="hold">
                                          <p:stCondLst>
                                            <p:cond delay="0"/>
                                          </p:stCondLst>
                                        </p:cTn>
                                        <p:tgtEl>
                                          <p:spTgt spid="111">
                                            <p:txEl>
                                              <p:pRg st="0" end="0"/>
                                            </p:txEl>
                                          </p:spTgt>
                                        </p:tgtEl>
                                        <p:attrNameLst>
                                          <p:attrName>style.visibility</p:attrName>
                                        </p:attrNameLst>
                                      </p:cBhvr>
                                      <p:to>
                                        <p:strVal val="visible"/>
                                      </p:to>
                                    </p:set>
                                    <p:anim calcmode="lin" valueType="num">
                                      <p:cBhvr>
                                        <p:cTn id="63" dur="300" fill="hold"/>
                                        <p:tgtEl>
                                          <p:spTgt spid="111">
                                            <p:txEl>
                                              <p:pRg st="0" end="0"/>
                                            </p:txEl>
                                          </p:spTgt>
                                        </p:tgtEl>
                                        <p:attrNameLst>
                                          <p:attrName>ppt_w</p:attrName>
                                        </p:attrNameLst>
                                      </p:cBhvr>
                                      <p:tavLst>
                                        <p:tav tm="0">
                                          <p:val>
                                            <p:fltVal val="0"/>
                                          </p:val>
                                        </p:tav>
                                        <p:tav tm="100000">
                                          <p:val>
                                            <p:strVal val="#ppt_w"/>
                                          </p:val>
                                        </p:tav>
                                      </p:tavLst>
                                    </p:anim>
                                    <p:anim calcmode="lin" valueType="num">
                                      <p:cBhvr>
                                        <p:cTn id="64" dur="300" fill="hold"/>
                                        <p:tgtEl>
                                          <p:spTgt spid="111">
                                            <p:txEl>
                                              <p:pRg st="0" end="0"/>
                                            </p:txEl>
                                          </p:spTgt>
                                        </p:tgtEl>
                                        <p:attrNameLst>
                                          <p:attrName>ppt_h</p:attrName>
                                        </p:attrNameLst>
                                      </p:cBhvr>
                                      <p:tavLst>
                                        <p:tav tm="0">
                                          <p:val>
                                            <p:fltVal val="0"/>
                                          </p:val>
                                        </p:tav>
                                        <p:tav tm="100000">
                                          <p:val>
                                            <p:strVal val="#ppt_h"/>
                                          </p:val>
                                        </p:tav>
                                      </p:tavLst>
                                    </p:anim>
                                    <p:animEffect transition="in" filter="fade">
                                      <p:cBhvr>
                                        <p:cTn id="65" dur="300"/>
                                        <p:tgtEl>
                                          <p:spTgt spid="111">
                                            <p:txEl>
                                              <p:pRg st="0" end="0"/>
                                            </p:txEl>
                                          </p:spTgt>
                                        </p:tgtEl>
                                      </p:cBhvr>
                                    </p:animEffect>
                                  </p:childTnLst>
                                </p:cTn>
                              </p:par>
                              <p:par>
                                <p:cTn id="66" presetID="42" presetClass="entr" presetSubtype="0" fill="hold" grpId="0" nodeType="withEffect">
                                  <p:stCondLst>
                                    <p:cond delay="200"/>
                                  </p:stCondLst>
                                  <p:childTnLst>
                                    <p:set>
                                      <p:cBhvr>
                                        <p:cTn id="67" dur="1" fill="hold">
                                          <p:stCondLst>
                                            <p:cond delay="0"/>
                                          </p:stCondLst>
                                        </p:cTn>
                                        <p:tgtEl>
                                          <p:spTgt spid="112">
                                            <p:txEl>
                                              <p:pRg st="0" end="0"/>
                                            </p:txEl>
                                          </p:spTgt>
                                        </p:tgtEl>
                                        <p:attrNameLst>
                                          <p:attrName>style.visibility</p:attrName>
                                        </p:attrNameLst>
                                      </p:cBhvr>
                                      <p:to>
                                        <p:strVal val="visible"/>
                                      </p:to>
                                    </p:set>
                                    <p:animEffect transition="in" filter="fade">
                                      <p:cBhvr>
                                        <p:cTn id="68" dur="400"/>
                                        <p:tgtEl>
                                          <p:spTgt spid="112">
                                            <p:txEl>
                                              <p:pRg st="0" end="0"/>
                                            </p:txEl>
                                          </p:spTgt>
                                        </p:tgtEl>
                                      </p:cBhvr>
                                    </p:animEffect>
                                    <p:anim calcmode="lin" valueType="num">
                                      <p:cBhvr>
                                        <p:cTn id="69" dur="400" fill="hold"/>
                                        <p:tgtEl>
                                          <p:spTgt spid="112">
                                            <p:txEl>
                                              <p:pRg st="0" end="0"/>
                                            </p:txEl>
                                          </p:spTgt>
                                        </p:tgtEl>
                                        <p:attrNameLst>
                                          <p:attrName>ppt_x</p:attrName>
                                        </p:attrNameLst>
                                      </p:cBhvr>
                                      <p:tavLst>
                                        <p:tav tm="0">
                                          <p:val>
                                            <p:strVal val="#ppt_x"/>
                                          </p:val>
                                        </p:tav>
                                        <p:tav tm="100000">
                                          <p:val>
                                            <p:strVal val="#ppt_x"/>
                                          </p:val>
                                        </p:tav>
                                      </p:tavLst>
                                    </p:anim>
                                    <p:anim calcmode="lin" valueType="num">
                                      <p:cBhvr>
                                        <p:cTn id="70" dur="400" fill="hold"/>
                                        <p:tgtEl>
                                          <p:spTgt spid="112">
                                            <p:txEl>
                                              <p:pRg st="0" end="0"/>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00"/>
                                  </p:stCondLst>
                                  <p:childTnLst>
                                    <p:set>
                                      <p:cBhvr>
                                        <p:cTn id="72" dur="1" fill="hold">
                                          <p:stCondLst>
                                            <p:cond delay="0"/>
                                          </p:stCondLst>
                                        </p:cTn>
                                        <p:tgtEl>
                                          <p:spTgt spid="113">
                                            <p:txEl>
                                              <p:pRg st="0" end="0"/>
                                            </p:txEl>
                                          </p:spTgt>
                                        </p:tgtEl>
                                        <p:attrNameLst>
                                          <p:attrName>style.visibility</p:attrName>
                                        </p:attrNameLst>
                                      </p:cBhvr>
                                      <p:to>
                                        <p:strVal val="visible"/>
                                      </p:to>
                                    </p:set>
                                    <p:animEffect transition="in" filter="fade">
                                      <p:cBhvr>
                                        <p:cTn id="73" dur="500"/>
                                        <p:tgtEl>
                                          <p:spTgt spid="113">
                                            <p:txEl>
                                              <p:pRg st="0" end="0"/>
                                            </p:txEl>
                                          </p:spTgt>
                                        </p:tgtEl>
                                      </p:cBhvr>
                                    </p:animEffect>
                                    <p:anim calcmode="lin" valueType="num">
                                      <p:cBhvr>
                                        <p:cTn id="74" dur="500" fill="hold"/>
                                        <p:tgtEl>
                                          <p:spTgt spid="113">
                                            <p:txEl>
                                              <p:pRg st="0" end="0"/>
                                            </p:txEl>
                                          </p:spTgt>
                                        </p:tgtEl>
                                        <p:attrNameLst>
                                          <p:attrName>ppt_x</p:attrName>
                                        </p:attrNameLst>
                                      </p:cBhvr>
                                      <p:tavLst>
                                        <p:tav tm="0">
                                          <p:val>
                                            <p:strVal val="#ppt_x"/>
                                          </p:val>
                                        </p:tav>
                                        <p:tav tm="100000">
                                          <p:val>
                                            <p:strVal val="#ppt_x"/>
                                          </p:val>
                                        </p:tav>
                                      </p:tavLst>
                                    </p:anim>
                                    <p:anim calcmode="lin" valueType="num">
                                      <p:cBhvr>
                                        <p:cTn id="75" dur="500" fill="hold"/>
                                        <p:tgtEl>
                                          <p:spTgt spid="113">
                                            <p:txEl>
                                              <p:pRg st="0" end="0"/>
                                            </p:txEl>
                                          </p:spTgt>
                                        </p:tgtEl>
                                        <p:attrNameLst>
                                          <p:attrName>ppt_y</p:attrName>
                                        </p:attrNameLst>
                                      </p:cBhvr>
                                      <p:tavLst>
                                        <p:tav tm="0">
                                          <p:val>
                                            <p:strVal val="#ppt_y+.1"/>
                                          </p:val>
                                        </p:tav>
                                        <p:tav tm="100000">
                                          <p:val>
                                            <p:strVal val="#ppt_y"/>
                                          </p:val>
                                        </p:tav>
                                      </p:tavLst>
                                    </p:anim>
                                  </p:childTnLst>
                                </p:cTn>
                              </p:par>
                              <p:par>
                                <p:cTn id="76" presetID="10" presetClass="entr" presetSubtype="0" fill="hold" grpId="0" nodeType="withEffect">
                                  <p:stCondLst>
                                    <p:cond delay="800"/>
                                  </p:stCondLst>
                                  <p:childTnLst>
                                    <p:set>
                                      <p:cBhvr>
                                        <p:cTn id="77" dur="1" fill="hold">
                                          <p:stCondLst>
                                            <p:cond delay="0"/>
                                          </p:stCondLst>
                                        </p:cTn>
                                        <p:tgtEl>
                                          <p:spTgt spid="114">
                                            <p:txEl>
                                              <p:pRg st="0" end="0"/>
                                            </p:txEl>
                                          </p:spTgt>
                                        </p:tgtEl>
                                        <p:attrNameLst>
                                          <p:attrName>style.visibility</p:attrName>
                                        </p:attrNameLst>
                                      </p:cBhvr>
                                      <p:to>
                                        <p:strVal val="visible"/>
                                      </p:to>
                                    </p:set>
                                    <p:animEffect transition="in" filter="fade">
                                      <p:cBhvr>
                                        <p:cTn id="78" dur="500"/>
                                        <p:tgtEl>
                                          <p:spTgt spid="114">
                                            <p:txEl>
                                              <p:pRg st="0" end="0"/>
                                            </p:txEl>
                                          </p:spTgt>
                                        </p:tgtEl>
                                      </p:cBhvr>
                                    </p:animEffect>
                                  </p:childTnLst>
                                </p:cTn>
                              </p:par>
                            </p:childTnLst>
                          </p:cTn>
                        </p:par>
                        <p:par>
                          <p:cTn id="79" fill="hold">
                            <p:stCondLst>
                              <p:cond delay="5100"/>
                            </p:stCondLst>
                            <p:childTnLst>
                              <p:par>
                                <p:cTn id="80" presetID="53" presetClass="entr" presetSubtype="16" fill="hold" grpId="0"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400" fill="hold"/>
                                        <p:tgtEl>
                                          <p:spTgt spid="130"/>
                                        </p:tgtEl>
                                        <p:attrNameLst>
                                          <p:attrName>ppt_w</p:attrName>
                                        </p:attrNameLst>
                                      </p:cBhvr>
                                      <p:tavLst>
                                        <p:tav tm="0">
                                          <p:val>
                                            <p:fltVal val="0"/>
                                          </p:val>
                                        </p:tav>
                                        <p:tav tm="100000">
                                          <p:val>
                                            <p:strVal val="#ppt_w"/>
                                          </p:val>
                                        </p:tav>
                                      </p:tavLst>
                                    </p:anim>
                                    <p:anim calcmode="lin" valueType="num">
                                      <p:cBhvr>
                                        <p:cTn id="83" dur="400" fill="hold"/>
                                        <p:tgtEl>
                                          <p:spTgt spid="130"/>
                                        </p:tgtEl>
                                        <p:attrNameLst>
                                          <p:attrName>ppt_h</p:attrName>
                                        </p:attrNameLst>
                                      </p:cBhvr>
                                      <p:tavLst>
                                        <p:tav tm="0">
                                          <p:val>
                                            <p:fltVal val="0"/>
                                          </p:val>
                                        </p:tav>
                                        <p:tav tm="100000">
                                          <p:val>
                                            <p:strVal val="#ppt_h"/>
                                          </p:val>
                                        </p:tav>
                                      </p:tavLst>
                                    </p:anim>
                                    <p:animEffect transition="in" filter="fade">
                                      <p:cBhvr>
                                        <p:cTn id="84" dur="400"/>
                                        <p:tgtEl>
                                          <p:spTgt spid="130"/>
                                        </p:tgtEl>
                                      </p:cBhvr>
                                    </p:animEffect>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131">
                                            <p:txEl>
                                              <p:pRg st="0" end="0"/>
                                            </p:txEl>
                                          </p:spTgt>
                                        </p:tgtEl>
                                        <p:attrNameLst>
                                          <p:attrName>style.visibility</p:attrName>
                                        </p:attrNameLst>
                                      </p:cBhvr>
                                      <p:to>
                                        <p:strVal val="visible"/>
                                      </p:to>
                                    </p:set>
                                    <p:anim calcmode="lin" valueType="num">
                                      <p:cBhvr>
                                        <p:cTn id="88" dur="300" fill="hold"/>
                                        <p:tgtEl>
                                          <p:spTgt spid="131">
                                            <p:txEl>
                                              <p:pRg st="0" end="0"/>
                                            </p:txEl>
                                          </p:spTgt>
                                        </p:tgtEl>
                                        <p:attrNameLst>
                                          <p:attrName>ppt_w</p:attrName>
                                        </p:attrNameLst>
                                      </p:cBhvr>
                                      <p:tavLst>
                                        <p:tav tm="0">
                                          <p:val>
                                            <p:fltVal val="0"/>
                                          </p:val>
                                        </p:tav>
                                        <p:tav tm="100000">
                                          <p:val>
                                            <p:strVal val="#ppt_w"/>
                                          </p:val>
                                        </p:tav>
                                      </p:tavLst>
                                    </p:anim>
                                    <p:anim calcmode="lin" valueType="num">
                                      <p:cBhvr>
                                        <p:cTn id="89" dur="300" fill="hold"/>
                                        <p:tgtEl>
                                          <p:spTgt spid="131">
                                            <p:txEl>
                                              <p:pRg st="0" end="0"/>
                                            </p:txEl>
                                          </p:spTgt>
                                        </p:tgtEl>
                                        <p:attrNameLst>
                                          <p:attrName>ppt_h</p:attrName>
                                        </p:attrNameLst>
                                      </p:cBhvr>
                                      <p:tavLst>
                                        <p:tav tm="0">
                                          <p:val>
                                            <p:fltVal val="0"/>
                                          </p:val>
                                        </p:tav>
                                        <p:tav tm="100000">
                                          <p:val>
                                            <p:strVal val="#ppt_h"/>
                                          </p:val>
                                        </p:tav>
                                      </p:tavLst>
                                    </p:anim>
                                    <p:animEffect transition="in" filter="fade">
                                      <p:cBhvr>
                                        <p:cTn id="90" dur="300"/>
                                        <p:tgtEl>
                                          <p:spTgt spid="131">
                                            <p:txEl>
                                              <p:pRg st="0" end="0"/>
                                            </p:txEl>
                                          </p:spTgt>
                                        </p:tgtEl>
                                      </p:cBhvr>
                                    </p:animEffect>
                                  </p:childTnLst>
                                </p:cTn>
                              </p:par>
                              <p:par>
                                <p:cTn id="91" presetID="42" presetClass="entr" presetSubtype="0" fill="hold" grpId="0" nodeType="withEffect">
                                  <p:stCondLst>
                                    <p:cond delay="200"/>
                                  </p:stCondLst>
                                  <p:childTnLst>
                                    <p:set>
                                      <p:cBhvr>
                                        <p:cTn id="92" dur="1" fill="hold">
                                          <p:stCondLst>
                                            <p:cond delay="0"/>
                                          </p:stCondLst>
                                        </p:cTn>
                                        <p:tgtEl>
                                          <p:spTgt spid="136">
                                            <p:txEl>
                                              <p:pRg st="0" end="0"/>
                                            </p:txEl>
                                          </p:spTgt>
                                        </p:tgtEl>
                                        <p:attrNameLst>
                                          <p:attrName>style.visibility</p:attrName>
                                        </p:attrNameLst>
                                      </p:cBhvr>
                                      <p:to>
                                        <p:strVal val="visible"/>
                                      </p:to>
                                    </p:set>
                                    <p:animEffect transition="in" filter="fade">
                                      <p:cBhvr>
                                        <p:cTn id="93" dur="400"/>
                                        <p:tgtEl>
                                          <p:spTgt spid="136">
                                            <p:txEl>
                                              <p:pRg st="0" end="0"/>
                                            </p:txEl>
                                          </p:spTgt>
                                        </p:tgtEl>
                                      </p:cBhvr>
                                    </p:animEffect>
                                    <p:anim calcmode="lin" valueType="num">
                                      <p:cBhvr>
                                        <p:cTn id="94" dur="400" fill="hold"/>
                                        <p:tgtEl>
                                          <p:spTgt spid="136">
                                            <p:txEl>
                                              <p:pRg st="0" end="0"/>
                                            </p:txEl>
                                          </p:spTgt>
                                        </p:tgtEl>
                                        <p:attrNameLst>
                                          <p:attrName>ppt_x</p:attrName>
                                        </p:attrNameLst>
                                      </p:cBhvr>
                                      <p:tavLst>
                                        <p:tav tm="0">
                                          <p:val>
                                            <p:strVal val="#ppt_x"/>
                                          </p:val>
                                        </p:tav>
                                        <p:tav tm="100000">
                                          <p:val>
                                            <p:strVal val="#ppt_x"/>
                                          </p:val>
                                        </p:tav>
                                      </p:tavLst>
                                    </p:anim>
                                    <p:anim calcmode="lin" valueType="num">
                                      <p:cBhvr>
                                        <p:cTn id="95" dur="400" fill="hold"/>
                                        <p:tgtEl>
                                          <p:spTgt spid="136">
                                            <p:txEl>
                                              <p:pRg st="0" end="0"/>
                                            </p:txEl>
                                          </p:spTgt>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200"/>
                                  </p:stCondLst>
                                  <p:childTnLst>
                                    <p:set>
                                      <p:cBhvr>
                                        <p:cTn id="97" dur="1" fill="hold">
                                          <p:stCondLst>
                                            <p:cond delay="0"/>
                                          </p:stCondLst>
                                        </p:cTn>
                                        <p:tgtEl>
                                          <p:spTgt spid="139">
                                            <p:txEl>
                                              <p:pRg st="0" end="0"/>
                                            </p:txEl>
                                          </p:spTgt>
                                        </p:tgtEl>
                                        <p:attrNameLst>
                                          <p:attrName>style.visibility</p:attrName>
                                        </p:attrNameLst>
                                      </p:cBhvr>
                                      <p:to>
                                        <p:strVal val="visible"/>
                                      </p:to>
                                    </p:set>
                                    <p:animEffect transition="in" filter="fade">
                                      <p:cBhvr>
                                        <p:cTn id="98" dur="500"/>
                                        <p:tgtEl>
                                          <p:spTgt spid="139">
                                            <p:txEl>
                                              <p:pRg st="0" end="0"/>
                                            </p:txEl>
                                          </p:spTgt>
                                        </p:tgtEl>
                                      </p:cBhvr>
                                    </p:animEffect>
                                    <p:anim calcmode="lin" valueType="num">
                                      <p:cBhvr>
                                        <p:cTn id="99" dur="500" fill="hold"/>
                                        <p:tgtEl>
                                          <p:spTgt spid="139">
                                            <p:txEl>
                                              <p:pRg st="0" end="0"/>
                                            </p:txEl>
                                          </p:spTgt>
                                        </p:tgtEl>
                                        <p:attrNameLst>
                                          <p:attrName>ppt_x</p:attrName>
                                        </p:attrNameLst>
                                      </p:cBhvr>
                                      <p:tavLst>
                                        <p:tav tm="0">
                                          <p:val>
                                            <p:strVal val="#ppt_x"/>
                                          </p:val>
                                        </p:tav>
                                        <p:tav tm="100000">
                                          <p:val>
                                            <p:strVal val="#ppt_x"/>
                                          </p:val>
                                        </p:tav>
                                      </p:tavLst>
                                    </p:anim>
                                    <p:anim calcmode="lin" valueType="num">
                                      <p:cBhvr>
                                        <p:cTn id="100" dur="500" fill="hold"/>
                                        <p:tgtEl>
                                          <p:spTgt spid="139">
                                            <p:txEl>
                                              <p:pRg st="0" end="0"/>
                                            </p:txEl>
                                          </p:spTgt>
                                        </p:tgtEl>
                                        <p:attrNameLst>
                                          <p:attrName>ppt_y</p:attrName>
                                        </p:attrNameLst>
                                      </p:cBhvr>
                                      <p:tavLst>
                                        <p:tav tm="0">
                                          <p:val>
                                            <p:strVal val="#ppt_y+.1"/>
                                          </p:val>
                                        </p:tav>
                                        <p:tav tm="100000">
                                          <p:val>
                                            <p:strVal val="#ppt_y"/>
                                          </p:val>
                                        </p:tav>
                                      </p:tavLst>
                                    </p:anim>
                                  </p:childTnLst>
                                </p:cTn>
                              </p:par>
                              <p:par>
                                <p:cTn id="101" presetID="10" presetClass="entr" presetSubtype="0" fill="hold" grpId="0" nodeType="withEffect">
                                  <p:stCondLst>
                                    <p:cond delay="800"/>
                                  </p:stCondLst>
                                  <p:childTnLst>
                                    <p:set>
                                      <p:cBhvr>
                                        <p:cTn id="102" dur="1" fill="hold">
                                          <p:stCondLst>
                                            <p:cond delay="0"/>
                                          </p:stCondLst>
                                        </p:cTn>
                                        <p:tgtEl>
                                          <p:spTgt spid="140">
                                            <p:txEl>
                                              <p:pRg st="0" end="0"/>
                                            </p:txEl>
                                          </p:spTgt>
                                        </p:tgtEl>
                                        <p:attrNameLst>
                                          <p:attrName>style.visibility</p:attrName>
                                        </p:attrNameLst>
                                      </p:cBhvr>
                                      <p:to>
                                        <p:strVal val="visible"/>
                                      </p:to>
                                    </p:set>
                                    <p:animEffect transition="in" filter="fade">
                                      <p:cBhvr>
                                        <p:cTn id="103" dur="500"/>
                                        <p:tgtEl>
                                          <p:spTgt spid="140">
                                            <p:txEl>
                                              <p:pRg st="0" end="0"/>
                                            </p:txEl>
                                          </p:spTgt>
                                        </p:tgtEl>
                                      </p:cBhvr>
                                    </p:animEffect>
                                  </p:childTnLst>
                                </p:cTn>
                              </p:par>
                            </p:childTnLst>
                          </p:cTn>
                        </p:par>
                        <p:par>
                          <p:cTn id="104" fill="hold">
                            <p:stCondLst>
                              <p:cond delay="6800"/>
                            </p:stCondLst>
                            <p:childTnLst>
                              <p:par>
                                <p:cTn id="105" presetID="53" presetClass="entr" presetSubtype="16" fill="hold" grpId="0" nodeType="afterEffect">
                                  <p:stCondLst>
                                    <p:cond delay="0"/>
                                  </p:stCondLst>
                                  <p:childTnLst>
                                    <p:set>
                                      <p:cBhvr>
                                        <p:cTn id="106" dur="1" fill="hold">
                                          <p:stCondLst>
                                            <p:cond delay="0"/>
                                          </p:stCondLst>
                                        </p:cTn>
                                        <p:tgtEl>
                                          <p:spTgt spid="145"/>
                                        </p:tgtEl>
                                        <p:attrNameLst>
                                          <p:attrName>style.visibility</p:attrName>
                                        </p:attrNameLst>
                                      </p:cBhvr>
                                      <p:to>
                                        <p:strVal val="visible"/>
                                      </p:to>
                                    </p:set>
                                    <p:anim calcmode="lin" valueType="num">
                                      <p:cBhvr>
                                        <p:cTn id="107" dur="400" fill="hold"/>
                                        <p:tgtEl>
                                          <p:spTgt spid="145"/>
                                        </p:tgtEl>
                                        <p:attrNameLst>
                                          <p:attrName>ppt_w</p:attrName>
                                        </p:attrNameLst>
                                      </p:cBhvr>
                                      <p:tavLst>
                                        <p:tav tm="0">
                                          <p:val>
                                            <p:fltVal val="0"/>
                                          </p:val>
                                        </p:tav>
                                        <p:tav tm="100000">
                                          <p:val>
                                            <p:strVal val="#ppt_w"/>
                                          </p:val>
                                        </p:tav>
                                      </p:tavLst>
                                    </p:anim>
                                    <p:anim calcmode="lin" valueType="num">
                                      <p:cBhvr>
                                        <p:cTn id="108" dur="400" fill="hold"/>
                                        <p:tgtEl>
                                          <p:spTgt spid="145"/>
                                        </p:tgtEl>
                                        <p:attrNameLst>
                                          <p:attrName>ppt_h</p:attrName>
                                        </p:attrNameLst>
                                      </p:cBhvr>
                                      <p:tavLst>
                                        <p:tav tm="0">
                                          <p:val>
                                            <p:fltVal val="0"/>
                                          </p:val>
                                        </p:tav>
                                        <p:tav tm="100000">
                                          <p:val>
                                            <p:strVal val="#ppt_h"/>
                                          </p:val>
                                        </p:tav>
                                      </p:tavLst>
                                    </p:anim>
                                    <p:animEffect transition="in" filter="fade">
                                      <p:cBhvr>
                                        <p:cTn id="109" dur="400"/>
                                        <p:tgtEl>
                                          <p:spTgt spid="145"/>
                                        </p:tgtEl>
                                      </p:cBhvr>
                                    </p:animEffect>
                                  </p:childTnLst>
                                </p:cTn>
                              </p:par>
                            </p:childTnLst>
                          </p:cTn>
                        </p:par>
                        <p:par>
                          <p:cTn id="110" fill="hold">
                            <p:stCondLst>
                              <p:cond delay="7200"/>
                            </p:stCondLst>
                            <p:childTnLst>
                              <p:par>
                                <p:cTn id="111" presetID="53" presetClass="entr" presetSubtype="16" fill="hold" grpId="0" nodeType="afterEffect">
                                  <p:stCondLst>
                                    <p:cond delay="0"/>
                                  </p:stCondLst>
                                  <p:childTnLst>
                                    <p:set>
                                      <p:cBhvr>
                                        <p:cTn id="112" dur="1" fill="hold">
                                          <p:stCondLst>
                                            <p:cond delay="0"/>
                                          </p:stCondLst>
                                        </p:cTn>
                                        <p:tgtEl>
                                          <p:spTgt spid="146">
                                            <p:txEl>
                                              <p:pRg st="0" end="0"/>
                                            </p:txEl>
                                          </p:spTgt>
                                        </p:tgtEl>
                                        <p:attrNameLst>
                                          <p:attrName>style.visibility</p:attrName>
                                        </p:attrNameLst>
                                      </p:cBhvr>
                                      <p:to>
                                        <p:strVal val="visible"/>
                                      </p:to>
                                    </p:set>
                                    <p:anim calcmode="lin" valueType="num">
                                      <p:cBhvr>
                                        <p:cTn id="113" dur="300" fill="hold"/>
                                        <p:tgtEl>
                                          <p:spTgt spid="146">
                                            <p:txEl>
                                              <p:pRg st="0" end="0"/>
                                            </p:txEl>
                                          </p:spTgt>
                                        </p:tgtEl>
                                        <p:attrNameLst>
                                          <p:attrName>ppt_w</p:attrName>
                                        </p:attrNameLst>
                                      </p:cBhvr>
                                      <p:tavLst>
                                        <p:tav tm="0">
                                          <p:val>
                                            <p:fltVal val="0"/>
                                          </p:val>
                                        </p:tav>
                                        <p:tav tm="100000">
                                          <p:val>
                                            <p:strVal val="#ppt_w"/>
                                          </p:val>
                                        </p:tav>
                                      </p:tavLst>
                                    </p:anim>
                                    <p:anim calcmode="lin" valueType="num">
                                      <p:cBhvr>
                                        <p:cTn id="114" dur="300" fill="hold"/>
                                        <p:tgtEl>
                                          <p:spTgt spid="146">
                                            <p:txEl>
                                              <p:pRg st="0" end="0"/>
                                            </p:txEl>
                                          </p:spTgt>
                                        </p:tgtEl>
                                        <p:attrNameLst>
                                          <p:attrName>ppt_h</p:attrName>
                                        </p:attrNameLst>
                                      </p:cBhvr>
                                      <p:tavLst>
                                        <p:tav tm="0">
                                          <p:val>
                                            <p:fltVal val="0"/>
                                          </p:val>
                                        </p:tav>
                                        <p:tav tm="100000">
                                          <p:val>
                                            <p:strVal val="#ppt_h"/>
                                          </p:val>
                                        </p:tav>
                                      </p:tavLst>
                                    </p:anim>
                                    <p:animEffect transition="in" filter="fade">
                                      <p:cBhvr>
                                        <p:cTn id="115" dur="300"/>
                                        <p:tgtEl>
                                          <p:spTgt spid="146">
                                            <p:txEl>
                                              <p:pRg st="0" end="0"/>
                                            </p:txEl>
                                          </p:spTgt>
                                        </p:tgtEl>
                                      </p:cBhvr>
                                    </p:animEffect>
                                  </p:childTnLst>
                                </p:cTn>
                              </p:par>
                              <p:par>
                                <p:cTn id="116" presetID="42" presetClass="entr" presetSubtype="0" fill="hold" grpId="0" nodeType="withEffect">
                                  <p:stCondLst>
                                    <p:cond delay="200"/>
                                  </p:stCondLst>
                                  <p:childTnLst>
                                    <p:set>
                                      <p:cBhvr>
                                        <p:cTn id="117" dur="1" fill="hold">
                                          <p:stCondLst>
                                            <p:cond delay="0"/>
                                          </p:stCondLst>
                                        </p:cTn>
                                        <p:tgtEl>
                                          <p:spTgt spid="149">
                                            <p:txEl>
                                              <p:pRg st="0" end="0"/>
                                            </p:txEl>
                                          </p:spTgt>
                                        </p:tgtEl>
                                        <p:attrNameLst>
                                          <p:attrName>style.visibility</p:attrName>
                                        </p:attrNameLst>
                                      </p:cBhvr>
                                      <p:to>
                                        <p:strVal val="visible"/>
                                      </p:to>
                                    </p:set>
                                    <p:animEffect transition="in" filter="fade">
                                      <p:cBhvr>
                                        <p:cTn id="118" dur="400"/>
                                        <p:tgtEl>
                                          <p:spTgt spid="149">
                                            <p:txEl>
                                              <p:pRg st="0" end="0"/>
                                            </p:txEl>
                                          </p:spTgt>
                                        </p:tgtEl>
                                      </p:cBhvr>
                                    </p:animEffect>
                                    <p:anim calcmode="lin" valueType="num">
                                      <p:cBhvr>
                                        <p:cTn id="119" dur="400" fill="hold"/>
                                        <p:tgtEl>
                                          <p:spTgt spid="149">
                                            <p:txEl>
                                              <p:pRg st="0" end="0"/>
                                            </p:txEl>
                                          </p:spTgt>
                                        </p:tgtEl>
                                        <p:attrNameLst>
                                          <p:attrName>ppt_x</p:attrName>
                                        </p:attrNameLst>
                                      </p:cBhvr>
                                      <p:tavLst>
                                        <p:tav tm="0">
                                          <p:val>
                                            <p:strVal val="#ppt_x"/>
                                          </p:val>
                                        </p:tav>
                                        <p:tav tm="100000">
                                          <p:val>
                                            <p:strVal val="#ppt_x"/>
                                          </p:val>
                                        </p:tav>
                                      </p:tavLst>
                                    </p:anim>
                                    <p:anim calcmode="lin" valueType="num">
                                      <p:cBhvr>
                                        <p:cTn id="120" dur="400" fill="hold"/>
                                        <p:tgtEl>
                                          <p:spTgt spid="149">
                                            <p:txEl>
                                              <p:pRg st="0" end="0"/>
                                            </p:txEl>
                                          </p:spTgt>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200"/>
                                  </p:stCondLst>
                                  <p:childTnLst>
                                    <p:set>
                                      <p:cBhvr>
                                        <p:cTn id="122" dur="1" fill="hold">
                                          <p:stCondLst>
                                            <p:cond delay="0"/>
                                          </p:stCondLst>
                                        </p:cTn>
                                        <p:tgtEl>
                                          <p:spTgt spid="151">
                                            <p:txEl>
                                              <p:pRg st="0" end="0"/>
                                            </p:txEl>
                                          </p:spTgt>
                                        </p:tgtEl>
                                        <p:attrNameLst>
                                          <p:attrName>style.visibility</p:attrName>
                                        </p:attrNameLst>
                                      </p:cBhvr>
                                      <p:to>
                                        <p:strVal val="visible"/>
                                      </p:to>
                                    </p:set>
                                    <p:animEffect transition="in" filter="fade">
                                      <p:cBhvr>
                                        <p:cTn id="123" dur="500"/>
                                        <p:tgtEl>
                                          <p:spTgt spid="151">
                                            <p:txEl>
                                              <p:pRg st="0" end="0"/>
                                            </p:txEl>
                                          </p:spTgt>
                                        </p:tgtEl>
                                      </p:cBhvr>
                                    </p:animEffect>
                                    <p:anim calcmode="lin" valueType="num">
                                      <p:cBhvr>
                                        <p:cTn id="124" dur="500" fill="hold"/>
                                        <p:tgtEl>
                                          <p:spTgt spid="151">
                                            <p:txEl>
                                              <p:pRg st="0" end="0"/>
                                            </p:txEl>
                                          </p:spTgt>
                                        </p:tgtEl>
                                        <p:attrNameLst>
                                          <p:attrName>ppt_x</p:attrName>
                                        </p:attrNameLst>
                                      </p:cBhvr>
                                      <p:tavLst>
                                        <p:tav tm="0">
                                          <p:val>
                                            <p:strVal val="#ppt_x"/>
                                          </p:val>
                                        </p:tav>
                                        <p:tav tm="100000">
                                          <p:val>
                                            <p:strVal val="#ppt_x"/>
                                          </p:val>
                                        </p:tav>
                                      </p:tavLst>
                                    </p:anim>
                                    <p:anim calcmode="lin" valueType="num">
                                      <p:cBhvr>
                                        <p:cTn id="125" dur="500" fill="hold"/>
                                        <p:tgtEl>
                                          <p:spTgt spid="151">
                                            <p:txEl>
                                              <p:pRg st="0" end="0"/>
                                            </p:txEl>
                                          </p:spTgt>
                                        </p:tgtEl>
                                        <p:attrNameLst>
                                          <p:attrName>ppt_y</p:attrName>
                                        </p:attrNameLst>
                                      </p:cBhvr>
                                      <p:tavLst>
                                        <p:tav tm="0">
                                          <p:val>
                                            <p:strVal val="#ppt_y+.1"/>
                                          </p:val>
                                        </p:tav>
                                        <p:tav tm="100000">
                                          <p:val>
                                            <p:strVal val="#ppt_y"/>
                                          </p:val>
                                        </p:tav>
                                      </p:tavLst>
                                    </p:anim>
                                  </p:childTnLst>
                                </p:cTn>
                              </p:par>
                              <p:par>
                                <p:cTn id="126" presetID="10" presetClass="entr" presetSubtype="0" fill="hold" grpId="0" nodeType="withEffect">
                                  <p:stCondLst>
                                    <p:cond delay="800"/>
                                  </p:stCondLst>
                                  <p:childTnLst>
                                    <p:set>
                                      <p:cBhvr>
                                        <p:cTn id="127" dur="1" fill="hold">
                                          <p:stCondLst>
                                            <p:cond delay="0"/>
                                          </p:stCondLst>
                                        </p:cTn>
                                        <p:tgtEl>
                                          <p:spTgt spid="152">
                                            <p:txEl>
                                              <p:pRg st="0" end="0"/>
                                            </p:txEl>
                                          </p:spTgt>
                                        </p:tgtEl>
                                        <p:attrNameLst>
                                          <p:attrName>style.visibility</p:attrName>
                                        </p:attrNameLst>
                                      </p:cBhvr>
                                      <p:to>
                                        <p:strVal val="visible"/>
                                      </p:to>
                                    </p:set>
                                    <p:animEffect transition="in" filter="fade">
                                      <p:cBhvr>
                                        <p:cTn id="128" dur="500"/>
                                        <p:tgtEl>
                                          <p:spTgt spid="152">
                                            <p:txEl>
                                              <p:pRg st="0" end="0"/>
                                            </p:txEl>
                                          </p:spTgt>
                                        </p:tgtEl>
                                      </p:cBhvr>
                                    </p:animEffect>
                                  </p:childTnLst>
                                </p:cTn>
                              </p:par>
                            </p:childTnLst>
                          </p:cTn>
                        </p:par>
                        <p:par>
                          <p:cTn id="129" fill="hold">
                            <p:stCondLst>
                              <p:cond delay="8500"/>
                            </p:stCondLst>
                            <p:childTnLst>
                              <p:par>
                                <p:cTn id="130" presetID="53" presetClass="entr" presetSubtype="16" fill="hold" grpId="0" nodeType="afterEffect">
                                  <p:stCondLst>
                                    <p:cond delay="0"/>
                                  </p:stCondLst>
                                  <p:childTnLst>
                                    <p:set>
                                      <p:cBhvr>
                                        <p:cTn id="131" dur="1" fill="hold">
                                          <p:stCondLst>
                                            <p:cond delay="0"/>
                                          </p:stCondLst>
                                        </p:cTn>
                                        <p:tgtEl>
                                          <p:spTgt spid="155"/>
                                        </p:tgtEl>
                                        <p:attrNameLst>
                                          <p:attrName>style.visibility</p:attrName>
                                        </p:attrNameLst>
                                      </p:cBhvr>
                                      <p:to>
                                        <p:strVal val="visible"/>
                                      </p:to>
                                    </p:set>
                                    <p:anim calcmode="lin" valueType="num">
                                      <p:cBhvr>
                                        <p:cTn id="132" dur="400" fill="hold"/>
                                        <p:tgtEl>
                                          <p:spTgt spid="155"/>
                                        </p:tgtEl>
                                        <p:attrNameLst>
                                          <p:attrName>ppt_w</p:attrName>
                                        </p:attrNameLst>
                                      </p:cBhvr>
                                      <p:tavLst>
                                        <p:tav tm="0">
                                          <p:val>
                                            <p:fltVal val="0"/>
                                          </p:val>
                                        </p:tav>
                                        <p:tav tm="100000">
                                          <p:val>
                                            <p:strVal val="#ppt_w"/>
                                          </p:val>
                                        </p:tav>
                                      </p:tavLst>
                                    </p:anim>
                                    <p:anim calcmode="lin" valueType="num">
                                      <p:cBhvr>
                                        <p:cTn id="133" dur="400" fill="hold"/>
                                        <p:tgtEl>
                                          <p:spTgt spid="155"/>
                                        </p:tgtEl>
                                        <p:attrNameLst>
                                          <p:attrName>ppt_h</p:attrName>
                                        </p:attrNameLst>
                                      </p:cBhvr>
                                      <p:tavLst>
                                        <p:tav tm="0">
                                          <p:val>
                                            <p:fltVal val="0"/>
                                          </p:val>
                                        </p:tav>
                                        <p:tav tm="100000">
                                          <p:val>
                                            <p:strVal val="#ppt_h"/>
                                          </p:val>
                                        </p:tav>
                                      </p:tavLst>
                                    </p:anim>
                                    <p:animEffect transition="in" filter="fade">
                                      <p:cBhvr>
                                        <p:cTn id="134" dur="400"/>
                                        <p:tgtEl>
                                          <p:spTgt spid="155"/>
                                        </p:tgtEl>
                                      </p:cBhvr>
                                    </p:animEffect>
                                  </p:childTnLst>
                                </p:cTn>
                              </p:par>
                            </p:childTnLst>
                          </p:cTn>
                        </p:par>
                        <p:par>
                          <p:cTn id="135" fill="hold">
                            <p:stCondLst>
                              <p:cond delay="8900"/>
                            </p:stCondLst>
                            <p:childTnLst>
                              <p:par>
                                <p:cTn id="136" presetID="53" presetClass="entr" presetSubtype="16" fill="hold" grpId="0" nodeType="afterEffect">
                                  <p:stCondLst>
                                    <p:cond delay="0"/>
                                  </p:stCondLst>
                                  <p:childTnLst>
                                    <p:set>
                                      <p:cBhvr>
                                        <p:cTn id="137" dur="1" fill="hold">
                                          <p:stCondLst>
                                            <p:cond delay="0"/>
                                          </p:stCondLst>
                                        </p:cTn>
                                        <p:tgtEl>
                                          <p:spTgt spid="156">
                                            <p:txEl>
                                              <p:pRg st="0" end="0"/>
                                            </p:txEl>
                                          </p:spTgt>
                                        </p:tgtEl>
                                        <p:attrNameLst>
                                          <p:attrName>style.visibility</p:attrName>
                                        </p:attrNameLst>
                                      </p:cBhvr>
                                      <p:to>
                                        <p:strVal val="visible"/>
                                      </p:to>
                                    </p:set>
                                    <p:anim calcmode="lin" valueType="num">
                                      <p:cBhvr>
                                        <p:cTn id="138" dur="300" fill="hold"/>
                                        <p:tgtEl>
                                          <p:spTgt spid="156">
                                            <p:txEl>
                                              <p:pRg st="0" end="0"/>
                                            </p:txEl>
                                          </p:spTgt>
                                        </p:tgtEl>
                                        <p:attrNameLst>
                                          <p:attrName>ppt_w</p:attrName>
                                        </p:attrNameLst>
                                      </p:cBhvr>
                                      <p:tavLst>
                                        <p:tav tm="0">
                                          <p:val>
                                            <p:fltVal val="0"/>
                                          </p:val>
                                        </p:tav>
                                        <p:tav tm="100000">
                                          <p:val>
                                            <p:strVal val="#ppt_w"/>
                                          </p:val>
                                        </p:tav>
                                      </p:tavLst>
                                    </p:anim>
                                    <p:anim calcmode="lin" valueType="num">
                                      <p:cBhvr>
                                        <p:cTn id="139" dur="300" fill="hold"/>
                                        <p:tgtEl>
                                          <p:spTgt spid="156">
                                            <p:txEl>
                                              <p:pRg st="0" end="0"/>
                                            </p:txEl>
                                          </p:spTgt>
                                        </p:tgtEl>
                                        <p:attrNameLst>
                                          <p:attrName>ppt_h</p:attrName>
                                        </p:attrNameLst>
                                      </p:cBhvr>
                                      <p:tavLst>
                                        <p:tav tm="0">
                                          <p:val>
                                            <p:fltVal val="0"/>
                                          </p:val>
                                        </p:tav>
                                        <p:tav tm="100000">
                                          <p:val>
                                            <p:strVal val="#ppt_h"/>
                                          </p:val>
                                        </p:tav>
                                      </p:tavLst>
                                    </p:anim>
                                    <p:animEffect transition="in" filter="fade">
                                      <p:cBhvr>
                                        <p:cTn id="140" dur="300"/>
                                        <p:tgtEl>
                                          <p:spTgt spid="156">
                                            <p:txEl>
                                              <p:pRg st="0" end="0"/>
                                            </p:txEl>
                                          </p:spTgt>
                                        </p:tgtEl>
                                      </p:cBhvr>
                                    </p:animEffect>
                                  </p:childTnLst>
                                </p:cTn>
                              </p:par>
                              <p:par>
                                <p:cTn id="141" presetID="42" presetClass="entr" presetSubtype="0" fill="hold" grpId="0" nodeType="withEffect">
                                  <p:stCondLst>
                                    <p:cond delay="200"/>
                                  </p:stCondLst>
                                  <p:childTnLst>
                                    <p:set>
                                      <p:cBhvr>
                                        <p:cTn id="142" dur="1" fill="hold">
                                          <p:stCondLst>
                                            <p:cond delay="0"/>
                                          </p:stCondLst>
                                        </p:cTn>
                                        <p:tgtEl>
                                          <p:spTgt spid="157">
                                            <p:txEl>
                                              <p:pRg st="0" end="0"/>
                                            </p:txEl>
                                          </p:spTgt>
                                        </p:tgtEl>
                                        <p:attrNameLst>
                                          <p:attrName>style.visibility</p:attrName>
                                        </p:attrNameLst>
                                      </p:cBhvr>
                                      <p:to>
                                        <p:strVal val="visible"/>
                                      </p:to>
                                    </p:set>
                                    <p:animEffect transition="in" filter="fade">
                                      <p:cBhvr>
                                        <p:cTn id="143" dur="400"/>
                                        <p:tgtEl>
                                          <p:spTgt spid="157">
                                            <p:txEl>
                                              <p:pRg st="0" end="0"/>
                                            </p:txEl>
                                          </p:spTgt>
                                        </p:tgtEl>
                                      </p:cBhvr>
                                    </p:animEffect>
                                    <p:anim calcmode="lin" valueType="num">
                                      <p:cBhvr>
                                        <p:cTn id="144" dur="400" fill="hold"/>
                                        <p:tgtEl>
                                          <p:spTgt spid="157">
                                            <p:txEl>
                                              <p:pRg st="0" end="0"/>
                                            </p:txEl>
                                          </p:spTgt>
                                        </p:tgtEl>
                                        <p:attrNameLst>
                                          <p:attrName>ppt_x</p:attrName>
                                        </p:attrNameLst>
                                      </p:cBhvr>
                                      <p:tavLst>
                                        <p:tav tm="0">
                                          <p:val>
                                            <p:strVal val="#ppt_x"/>
                                          </p:val>
                                        </p:tav>
                                        <p:tav tm="100000">
                                          <p:val>
                                            <p:strVal val="#ppt_x"/>
                                          </p:val>
                                        </p:tav>
                                      </p:tavLst>
                                    </p:anim>
                                    <p:anim calcmode="lin" valueType="num">
                                      <p:cBhvr>
                                        <p:cTn id="145" dur="400" fill="hold"/>
                                        <p:tgtEl>
                                          <p:spTgt spid="157">
                                            <p:txEl>
                                              <p:pRg st="0" end="0"/>
                                            </p:txEl>
                                          </p:spTgt>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200"/>
                                  </p:stCondLst>
                                  <p:childTnLst>
                                    <p:set>
                                      <p:cBhvr>
                                        <p:cTn id="147" dur="1" fill="hold">
                                          <p:stCondLst>
                                            <p:cond delay="0"/>
                                          </p:stCondLst>
                                        </p:cTn>
                                        <p:tgtEl>
                                          <p:spTgt spid="158">
                                            <p:txEl>
                                              <p:pRg st="0" end="0"/>
                                            </p:txEl>
                                          </p:spTgt>
                                        </p:tgtEl>
                                        <p:attrNameLst>
                                          <p:attrName>style.visibility</p:attrName>
                                        </p:attrNameLst>
                                      </p:cBhvr>
                                      <p:to>
                                        <p:strVal val="visible"/>
                                      </p:to>
                                    </p:set>
                                    <p:animEffect transition="in" filter="fade">
                                      <p:cBhvr>
                                        <p:cTn id="148" dur="500"/>
                                        <p:tgtEl>
                                          <p:spTgt spid="158">
                                            <p:txEl>
                                              <p:pRg st="0" end="0"/>
                                            </p:txEl>
                                          </p:spTgt>
                                        </p:tgtEl>
                                      </p:cBhvr>
                                    </p:animEffect>
                                    <p:anim calcmode="lin" valueType="num">
                                      <p:cBhvr>
                                        <p:cTn id="149" dur="500" fill="hold"/>
                                        <p:tgtEl>
                                          <p:spTgt spid="158">
                                            <p:txEl>
                                              <p:pRg st="0" end="0"/>
                                            </p:txEl>
                                          </p:spTgt>
                                        </p:tgtEl>
                                        <p:attrNameLst>
                                          <p:attrName>ppt_x</p:attrName>
                                        </p:attrNameLst>
                                      </p:cBhvr>
                                      <p:tavLst>
                                        <p:tav tm="0">
                                          <p:val>
                                            <p:strVal val="#ppt_x"/>
                                          </p:val>
                                        </p:tav>
                                        <p:tav tm="100000">
                                          <p:val>
                                            <p:strVal val="#ppt_x"/>
                                          </p:val>
                                        </p:tav>
                                      </p:tavLst>
                                    </p:anim>
                                    <p:anim calcmode="lin" valueType="num">
                                      <p:cBhvr>
                                        <p:cTn id="150" dur="500" fill="hold"/>
                                        <p:tgtEl>
                                          <p:spTgt spid="158">
                                            <p:txEl>
                                              <p:pRg st="0" end="0"/>
                                            </p:txEl>
                                          </p:spTgt>
                                        </p:tgtEl>
                                        <p:attrNameLst>
                                          <p:attrName>ppt_y</p:attrName>
                                        </p:attrNameLst>
                                      </p:cBhvr>
                                      <p:tavLst>
                                        <p:tav tm="0">
                                          <p:val>
                                            <p:strVal val="#ppt_y+.1"/>
                                          </p:val>
                                        </p:tav>
                                        <p:tav tm="100000">
                                          <p:val>
                                            <p:strVal val="#ppt_y"/>
                                          </p:val>
                                        </p:tav>
                                      </p:tavLst>
                                    </p:anim>
                                  </p:childTnLst>
                                </p:cTn>
                              </p:par>
                              <p:par>
                                <p:cTn id="151" presetID="10" presetClass="entr" presetSubtype="0" fill="hold" grpId="0" nodeType="withEffect">
                                  <p:stCondLst>
                                    <p:cond delay="800"/>
                                  </p:stCondLst>
                                  <p:childTnLst>
                                    <p:set>
                                      <p:cBhvr>
                                        <p:cTn id="152" dur="1" fill="hold">
                                          <p:stCondLst>
                                            <p:cond delay="0"/>
                                          </p:stCondLst>
                                        </p:cTn>
                                        <p:tgtEl>
                                          <p:spTgt spid="159">
                                            <p:txEl>
                                              <p:pRg st="0" end="0"/>
                                            </p:txEl>
                                          </p:spTgt>
                                        </p:tgtEl>
                                        <p:attrNameLst>
                                          <p:attrName>style.visibility</p:attrName>
                                        </p:attrNameLst>
                                      </p:cBhvr>
                                      <p:to>
                                        <p:strVal val="visible"/>
                                      </p:to>
                                    </p:set>
                                    <p:animEffect transition="in" filter="fade">
                                      <p:cBhvr>
                                        <p:cTn id="153" dur="500"/>
                                        <p:tgtEl>
                                          <p:spTgt spid="1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32" grpId="0" build="p">
        <p:tmplLst>
          <p:tmpl lvl="1">
            <p:tnLst>
              <p:par>
                <p:cTn presetID="42" presetClass="entr" presetSubtype="0"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Effect transition="in" filter="fade">
                      <p:cBhvr>
                        <p:cTn dur="400"/>
                        <p:tgtEl>
                          <p:spTgt spid="32"/>
                        </p:tgtEl>
                      </p:cBhvr>
                    </p:animEffect>
                    <p:anim calcmode="lin" valueType="num">
                      <p:cBhvr>
                        <p:cTn dur="400" fill="hold"/>
                        <p:tgtEl>
                          <p:spTgt spid="32"/>
                        </p:tgtEl>
                        <p:attrNameLst>
                          <p:attrName>ppt_x</p:attrName>
                        </p:attrNameLst>
                      </p:cBhvr>
                      <p:tavLst>
                        <p:tav tm="0">
                          <p:val>
                            <p:strVal val="#ppt_x"/>
                          </p:val>
                        </p:tav>
                        <p:tav tm="100000">
                          <p:val>
                            <p:strVal val="#ppt_x"/>
                          </p:val>
                        </p:tav>
                      </p:tavLst>
                    </p:anim>
                    <p:anim calcmode="lin" valueType="num">
                      <p:cBhvr>
                        <p:cTn dur="400" fill="hold"/>
                        <p:tgtEl>
                          <p:spTgt spid="32"/>
                        </p:tgtEl>
                        <p:attrNameLst>
                          <p:attrName>ppt_y</p:attrName>
                        </p:attrNameLst>
                      </p:cBhvr>
                      <p:tavLst>
                        <p:tav tm="0">
                          <p:val>
                            <p:strVal val="#ppt_y+.1"/>
                          </p:val>
                        </p:tav>
                        <p:tav tm="100000">
                          <p:val>
                            <p:strVal val="#ppt_y"/>
                          </p:val>
                        </p:tav>
                      </p:tavLst>
                    </p:anim>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65" grpId="0" animBg="1"/>
      <p:bldP spid="66" grpId="0" build="p">
        <p:tmplLst>
          <p:tmpl lvl="1">
            <p:tnLst>
              <p:par>
                <p:cTn presetID="53" presetClass="entr" presetSubtype="16"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p:cTn dur="300" fill="hold"/>
                        <p:tgtEl>
                          <p:spTgt spid="66"/>
                        </p:tgtEl>
                        <p:attrNameLst>
                          <p:attrName>ppt_w</p:attrName>
                        </p:attrNameLst>
                      </p:cBhvr>
                      <p:tavLst>
                        <p:tav tm="0">
                          <p:val>
                            <p:fltVal val="0"/>
                          </p:val>
                        </p:tav>
                        <p:tav tm="100000">
                          <p:val>
                            <p:strVal val="#ppt_w"/>
                          </p:val>
                        </p:tav>
                      </p:tavLst>
                    </p:anim>
                    <p:anim calcmode="lin" valueType="num">
                      <p:cBhvr>
                        <p:cTn dur="300" fill="hold"/>
                        <p:tgtEl>
                          <p:spTgt spid="66"/>
                        </p:tgtEl>
                        <p:attrNameLst>
                          <p:attrName>ppt_h</p:attrName>
                        </p:attrNameLst>
                      </p:cBhvr>
                      <p:tavLst>
                        <p:tav tm="0">
                          <p:val>
                            <p:fltVal val="0"/>
                          </p:val>
                        </p:tav>
                        <p:tav tm="100000">
                          <p:val>
                            <p:strVal val="#ppt_h"/>
                          </p:val>
                        </p:tav>
                      </p:tavLst>
                    </p:anim>
                    <p:animEffect transition="in" filter="fade">
                      <p:cBhvr>
                        <p:cTn dur="300"/>
                        <p:tgtEl>
                          <p:spTgt spid="66"/>
                        </p:tgtEl>
                      </p:cBhvr>
                    </p:animEffect>
                  </p:childTnLst>
                </p:cTn>
              </p:par>
            </p:tnLst>
          </p:tmpl>
        </p:tmplLst>
      </p:bldP>
      <p:bldP spid="69" grpId="0" build="p">
        <p:tmplLst>
          <p:tmpl lvl="1">
            <p:tnLst>
              <p:par>
                <p:cTn presetID="42" presetClass="entr" presetSubtype="0" fill="hold" nodeType="withEffect">
                  <p:stCondLst>
                    <p:cond delay="200"/>
                  </p:stCondLst>
                  <p:childTnLst>
                    <p:set>
                      <p:cBhvr>
                        <p:cTn dur="1" fill="hold">
                          <p:stCondLst>
                            <p:cond delay="0"/>
                          </p:stCondLst>
                        </p:cTn>
                        <p:tgtEl>
                          <p:spTgt spid="69"/>
                        </p:tgtEl>
                        <p:attrNameLst>
                          <p:attrName>style.visibility</p:attrName>
                        </p:attrNameLst>
                      </p:cBhvr>
                      <p:to>
                        <p:strVal val="visible"/>
                      </p:to>
                    </p:set>
                    <p:animEffect transition="in" filter="fade">
                      <p:cBhvr>
                        <p:cTn dur="400"/>
                        <p:tgtEl>
                          <p:spTgt spid="69"/>
                        </p:tgtEl>
                      </p:cBhvr>
                    </p:animEffect>
                    <p:anim calcmode="lin" valueType="num">
                      <p:cBhvr>
                        <p:cTn dur="400" fill="hold"/>
                        <p:tgtEl>
                          <p:spTgt spid="69"/>
                        </p:tgtEl>
                        <p:attrNameLst>
                          <p:attrName>ppt_x</p:attrName>
                        </p:attrNameLst>
                      </p:cBhvr>
                      <p:tavLst>
                        <p:tav tm="0">
                          <p:val>
                            <p:strVal val="#ppt_x"/>
                          </p:val>
                        </p:tav>
                        <p:tav tm="100000">
                          <p:val>
                            <p:strVal val="#ppt_x"/>
                          </p:val>
                        </p:tav>
                      </p:tavLst>
                    </p:anim>
                    <p:anim calcmode="lin" valueType="num">
                      <p:cBhvr>
                        <p:cTn dur="400" fill="hold"/>
                        <p:tgtEl>
                          <p:spTgt spid="69"/>
                        </p:tgtEl>
                        <p:attrNameLst>
                          <p:attrName>ppt_y</p:attrName>
                        </p:attrNameLst>
                      </p:cBhvr>
                      <p:tavLst>
                        <p:tav tm="0">
                          <p:val>
                            <p:strVal val="#ppt_y+.1"/>
                          </p:val>
                        </p:tav>
                        <p:tav tm="100000">
                          <p:val>
                            <p:strVal val="#ppt_y"/>
                          </p:val>
                        </p:tav>
                      </p:tavLst>
                    </p:anim>
                  </p:childTnLst>
                </p:cTn>
              </p:par>
            </p:tnLst>
          </p:tmpl>
        </p:tmplLst>
      </p:bldP>
      <p:bldP spid="71" grpId="0" build="p">
        <p:tmplLst>
          <p:tmpl lvl="1">
            <p:tnLst>
              <p:par>
                <p:cTn presetID="42" presetClass="entr" presetSubtype="0" fill="hold" nodeType="withEffect">
                  <p:stCondLst>
                    <p:cond delay="2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anim calcmode="lin" valueType="num">
                      <p:cBhvr>
                        <p:cTn dur="500" fill="hold"/>
                        <p:tgtEl>
                          <p:spTgt spid="71"/>
                        </p:tgtEl>
                        <p:attrNameLst>
                          <p:attrName>ppt_x</p:attrName>
                        </p:attrNameLst>
                      </p:cBhvr>
                      <p:tavLst>
                        <p:tav tm="0">
                          <p:val>
                            <p:strVal val="#ppt_x"/>
                          </p:val>
                        </p:tav>
                        <p:tav tm="100000">
                          <p:val>
                            <p:strVal val="#ppt_x"/>
                          </p:val>
                        </p:tav>
                      </p:tavLst>
                    </p:anim>
                    <p:anim calcmode="lin" valueType="num">
                      <p:cBhvr>
                        <p:cTn dur="500" fill="hold"/>
                        <p:tgtEl>
                          <p:spTgt spid="71"/>
                        </p:tgtEl>
                        <p:attrNameLst>
                          <p:attrName>ppt_y</p:attrName>
                        </p:attrNameLst>
                      </p:cBhvr>
                      <p:tavLst>
                        <p:tav tm="0">
                          <p:val>
                            <p:strVal val="#ppt_y+.1"/>
                          </p:val>
                        </p:tav>
                        <p:tav tm="100000">
                          <p:val>
                            <p:strVal val="#ppt_y"/>
                          </p:val>
                        </p:tav>
                      </p:tavLst>
                    </p:anim>
                  </p:childTnLst>
                </p:cTn>
              </p:par>
            </p:tnLst>
          </p:tmpl>
        </p:tmplLst>
      </p:bldP>
      <p:bldP spid="92" grpId="0" build="p">
        <p:tmplLst>
          <p:tmpl lvl="1">
            <p:tnLst>
              <p:par>
                <p:cTn presetID="10" presetClass="entr" presetSubtype="0" fill="hold" nodeType="withEffect">
                  <p:stCondLst>
                    <p:cond delay="80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110" grpId="0" animBg="1"/>
      <p:bldP spid="111" grpId="0" build="p">
        <p:tmplLst>
          <p:tmpl lvl="1">
            <p:tnLst>
              <p:par>
                <p:cTn presetID="53" presetClass="entr" presetSubtype="16" fill="hold" nodeType="afterEffect">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p:cTn dur="300" fill="hold"/>
                        <p:tgtEl>
                          <p:spTgt spid="111"/>
                        </p:tgtEl>
                        <p:attrNameLst>
                          <p:attrName>ppt_w</p:attrName>
                        </p:attrNameLst>
                      </p:cBhvr>
                      <p:tavLst>
                        <p:tav tm="0">
                          <p:val>
                            <p:fltVal val="0"/>
                          </p:val>
                        </p:tav>
                        <p:tav tm="100000">
                          <p:val>
                            <p:strVal val="#ppt_w"/>
                          </p:val>
                        </p:tav>
                      </p:tavLst>
                    </p:anim>
                    <p:anim calcmode="lin" valueType="num">
                      <p:cBhvr>
                        <p:cTn dur="300" fill="hold"/>
                        <p:tgtEl>
                          <p:spTgt spid="111"/>
                        </p:tgtEl>
                        <p:attrNameLst>
                          <p:attrName>ppt_h</p:attrName>
                        </p:attrNameLst>
                      </p:cBhvr>
                      <p:tavLst>
                        <p:tav tm="0">
                          <p:val>
                            <p:fltVal val="0"/>
                          </p:val>
                        </p:tav>
                        <p:tav tm="100000">
                          <p:val>
                            <p:strVal val="#ppt_h"/>
                          </p:val>
                        </p:tav>
                      </p:tavLst>
                    </p:anim>
                    <p:animEffect transition="in" filter="fade">
                      <p:cBhvr>
                        <p:cTn dur="300"/>
                        <p:tgtEl>
                          <p:spTgt spid="111"/>
                        </p:tgtEl>
                      </p:cBhvr>
                    </p:animEffect>
                  </p:childTnLst>
                </p:cTn>
              </p:par>
            </p:tnLst>
          </p:tmpl>
        </p:tmplLst>
      </p:bldP>
      <p:bldP spid="112" grpId="0" build="p">
        <p:tmplLst>
          <p:tmpl lvl="1">
            <p:tnLst>
              <p:par>
                <p:cTn presetID="42" presetClass="entr" presetSubtype="0" fill="hold" nodeType="withEffect">
                  <p:stCondLst>
                    <p:cond delay="200"/>
                  </p:stCondLst>
                  <p:childTnLst>
                    <p:set>
                      <p:cBhvr>
                        <p:cTn dur="1" fill="hold">
                          <p:stCondLst>
                            <p:cond delay="0"/>
                          </p:stCondLst>
                        </p:cTn>
                        <p:tgtEl>
                          <p:spTgt spid="112"/>
                        </p:tgtEl>
                        <p:attrNameLst>
                          <p:attrName>style.visibility</p:attrName>
                        </p:attrNameLst>
                      </p:cBhvr>
                      <p:to>
                        <p:strVal val="visible"/>
                      </p:to>
                    </p:set>
                    <p:animEffect transition="in" filter="fade">
                      <p:cBhvr>
                        <p:cTn dur="400"/>
                        <p:tgtEl>
                          <p:spTgt spid="112"/>
                        </p:tgtEl>
                      </p:cBhvr>
                    </p:animEffect>
                    <p:anim calcmode="lin" valueType="num">
                      <p:cBhvr>
                        <p:cTn dur="400" fill="hold"/>
                        <p:tgtEl>
                          <p:spTgt spid="112"/>
                        </p:tgtEl>
                        <p:attrNameLst>
                          <p:attrName>ppt_x</p:attrName>
                        </p:attrNameLst>
                      </p:cBhvr>
                      <p:tavLst>
                        <p:tav tm="0">
                          <p:val>
                            <p:strVal val="#ppt_x"/>
                          </p:val>
                        </p:tav>
                        <p:tav tm="100000">
                          <p:val>
                            <p:strVal val="#ppt_x"/>
                          </p:val>
                        </p:tav>
                      </p:tavLst>
                    </p:anim>
                    <p:anim calcmode="lin" valueType="num">
                      <p:cBhvr>
                        <p:cTn dur="400" fill="hold"/>
                        <p:tgtEl>
                          <p:spTgt spid="112"/>
                        </p:tgtEl>
                        <p:attrNameLst>
                          <p:attrName>ppt_y</p:attrName>
                        </p:attrNameLst>
                      </p:cBhvr>
                      <p:tavLst>
                        <p:tav tm="0">
                          <p:val>
                            <p:strVal val="#ppt_y+.1"/>
                          </p:val>
                        </p:tav>
                        <p:tav tm="100000">
                          <p:val>
                            <p:strVal val="#ppt_y"/>
                          </p:val>
                        </p:tav>
                      </p:tavLst>
                    </p:anim>
                  </p:childTnLst>
                </p:cTn>
              </p:par>
            </p:tnLst>
          </p:tmpl>
        </p:tmplLst>
      </p:bldP>
      <p:bldP spid="113" grpId="0" build="p">
        <p:tmplLst>
          <p:tmpl lvl="1">
            <p:tnLst>
              <p:par>
                <p:cTn presetID="42" presetClass="entr" presetSubtype="0" fill="hold" nodeType="withEffect">
                  <p:stCondLst>
                    <p:cond delay="200"/>
                  </p:stCondLst>
                  <p:childTnLst>
                    <p:set>
                      <p:cBhvr>
                        <p:cTn dur="1" fill="hold">
                          <p:stCondLst>
                            <p:cond delay="0"/>
                          </p:stCondLst>
                        </p:cTn>
                        <p:tgtEl>
                          <p:spTgt spid="113"/>
                        </p:tgtEl>
                        <p:attrNameLst>
                          <p:attrName>style.visibility</p:attrName>
                        </p:attrNameLst>
                      </p:cBhvr>
                      <p:to>
                        <p:strVal val="visible"/>
                      </p:to>
                    </p:set>
                    <p:animEffect transition="in" filter="fade">
                      <p:cBhvr>
                        <p:cTn dur="500"/>
                        <p:tgtEl>
                          <p:spTgt spid="113"/>
                        </p:tgtEl>
                      </p:cBhvr>
                    </p:animEffect>
                    <p:anim calcmode="lin" valueType="num">
                      <p:cBhvr>
                        <p:cTn dur="500" fill="hold"/>
                        <p:tgtEl>
                          <p:spTgt spid="113"/>
                        </p:tgtEl>
                        <p:attrNameLst>
                          <p:attrName>ppt_x</p:attrName>
                        </p:attrNameLst>
                      </p:cBhvr>
                      <p:tavLst>
                        <p:tav tm="0">
                          <p:val>
                            <p:strVal val="#ppt_x"/>
                          </p:val>
                        </p:tav>
                        <p:tav tm="100000">
                          <p:val>
                            <p:strVal val="#ppt_x"/>
                          </p:val>
                        </p:tav>
                      </p:tavLst>
                    </p:anim>
                    <p:anim calcmode="lin" valueType="num">
                      <p:cBhvr>
                        <p:cTn dur="500" fill="hold"/>
                        <p:tgtEl>
                          <p:spTgt spid="113"/>
                        </p:tgtEl>
                        <p:attrNameLst>
                          <p:attrName>ppt_y</p:attrName>
                        </p:attrNameLst>
                      </p:cBhvr>
                      <p:tavLst>
                        <p:tav tm="0">
                          <p:val>
                            <p:strVal val="#ppt_y+.1"/>
                          </p:val>
                        </p:tav>
                        <p:tav tm="100000">
                          <p:val>
                            <p:strVal val="#ppt_y"/>
                          </p:val>
                        </p:tav>
                      </p:tavLst>
                    </p:anim>
                  </p:childTnLst>
                </p:cTn>
              </p:par>
            </p:tnLst>
          </p:tmpl>
        </p:tmplLst>
      </p:bldP>
      <p:bldP spid="114" grpId="0" build="p">
        <p:tmplLst>
          <p:tmpl lvl="1">
            <p:tnLst>
              <p:par>
                <p:cTn presetID="10" presetClass="entr" presetSubtype="0" fill="hold" nodeType="withEffect">
                  <p:stCondLst>
                    <p:cond delay="80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P spid="130" grpId="0" animBg="1"/>
      <p:bldP spid="131" grpId="0" build="p">
        <p:tmplLst>
          <p:tmpl lvl="1">
            <p:tnLst>
              <p:par>
                <p:cTn presetID="53" presetClass="entr" presetSubtype="16" fill="hold" nodeType="afterEffect">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p:cTn dur="300" fill="hold"/>
                        <p:tgtEl>
                          <p:spTgt spid="131"/>
                        </p:tgtEl>
                        <p:attrNameLst>
                          <p:attrName>ppt_w</p:attrName>
                        </p:attrNameLst>
                      </p:cBhvr>
                      <p:tavLst>
                        <p:tav tm="0">
                          <p:val>
                            <p:fltVal val="0"/>
                          </p:val>
                        </p:tav>
                        <p:tav tm="100000">
                          <p:val>
                            <p:strVal val="#ppt_w"/>
                          </p:val>
                        </p:tav>
                      </p:tavLst>
                    </p:anim>
                    <p:anim calcmode="lin" valueType="num">
                      <p:cBhvr>
                        <p:cTn dur="300" fill="hold"/>
                        <p:tgtEl>
                          <p:spTgt spid="131"/>
                        </p:tgtEl>
                        <p:attrNameLst>
                          <p:attrName>ppt_h</p:attrName>
                        </p:attrNameLst>
                      </p:cBhvr>
                      <p:tavLst>
                        <p:tav tm="0">
                          <p:val>
                            <p:fltVal val="0"/>
                          </p:val>
                        </p:tav>
                        <p:tav tm="100000">
                          <p:val>
                            <p:strVal val="#ppt_h"/>
                          </p:val>
                        </p:tav>
                      </p:tavLst>
                    </p:anim>
                    <p:animEffect transition="in" filter="fade">
                      <p:cBhvr>
                        <p:cTn dur="300"/>
                        <p:tgtEl>
                          <p:spTgt spid="131"/>
                        </p:tgtEl>
                      </p:cBhvr>
                    </p:animEffect>
                  </p:childTnLst>
                </p:cTn>
              </p:par>
            </p:tnLst>
          </p:tmpl>
        </p:tmplLst>
      </p:bldP>
      <p:bldP spid="136" grpId="0" build="p">
        <p:tmplLst>
          <p:tmpl lvl="1">
            <p:tnLst>
              <p:par>
                <p:cTn presetID="42" presetClass="entr" presetSubtype="0" fill="hold" nodeType="withEffect">
                  <p:stCondLst>
                    <p:cond delay="200"/>
                  </p:stCondLst>
                  <p:childTnLst>
                    <p:set>
                      <p:cBhvr>
                        <p:cTn dur="1" fill="hold">
                          <p:stCondLst>
                            <p:cond delay="0"/>
                          </p:stCondLst>
                        </p:cTn>
                        <p:tgtEl>
                          <p:spTgt spid="136"/>
                        </p:tgtEl>
                        <p:attrNameLst>
                          <p:attrName>style.visibility</p:attrName>
                        </p:attrNameLst>
                      </p:cBhvr>
                      <p:to>
                        <p:strVal val="visible"/>
                      </p:to>
                    </p:set>
                    <p:animEffect transition="in" filter="fade">
                      <p:cBhvr>
                        <p:cTn dur="400"/>
                        <p:tgtEl>
                          <p:spTgt spid="136"/>
                        </p:tgtEl>
                      </p:cBhvr>
                    </p:animEffect>
                    <p:anim calcmode="lin" valueType="num">
                      <p:cBhvr>
                        <p:cTn dur="400" fill="hold"/>
                        <p:tgtEl>
                          <p:spTgt spid="136"/>
                        </p:tgtEl>
                        <p:attrNameLst>
                          <p:attrName>ppt_x</p:attrName>
                        </p:attrNameLst>
                      </p:cBhvr>
                      <p:tavLst>
                        <p:tav tm="0">
                          <p:val>
                            <p:strVal val="#ppt_x"/>
                          </p:val>
                        </p:tav>
                        <p:tav tm="100000">
                          <p:val>
                            <p:strVal val="#ppt_x"/>
                          </p:val>
                        </p:tav>
                      </p:tavLst>
                    </p:anim>
                    <p:anim calcmode="lin" valueType="num">
                      <p:cBhvr>
                        <p:cTn dur="400" fill="hold"/>
                        <p:tgtEl>
                          <p:spTgt spid="136"/>
                        </p:tgtEl>
                        <p:attrNameLst>
                          <p:attrName>ppt_y</p:attrName>
                        </p:attrNameLst>
                      </p:cBhvr>
                      <p:tavLst>
                        <p:tav tm="0">
                          <p:val>
                            <p:strVal val="#ppt_y+.1"/>
                          </p:val>
                        </p:tav>
                        <p:tav tm="100000">
                          <p:val>
                            <p:strVal val="#ppt_y"/>
                          </p:val>
                        </p:tav>
                      </p:tavLst>
                    </p:anim>
                  </p:childTnLst>
                </p:cTn>
              </p:par>
            </p:tnLst>
          </p:tmpl>
        </p:tmplLst>
      </p:bldP>
      <p:bldP spid="139" grpId="0" build="p">
        <p:tmplLst>
          <p:tmpl lvl="1">
            <p:tnLst>
              <p:par>
                <p:cTn presetID="42" presetClass="entr" presetSubtype="0" fill="hold" nodeType="withEffect">
                  <p:stCondLst>
                    <p:cond delay="200"/>
                  </p:stCondLst>
                  <p:childTnLst>
                    <p:set>
                      <p:cBhvr>
                        <p:cTn dur="1" fill="hold">
                          <p:stCondLst>
                            <p:cond delay="0"/>
                          </p:stCondLst>
                        </p:cTn>
                        <p:tgtEl>
                          <p:spTgt spid="139"/>
                        </p:tgtEl>
                        <p:attrNameLst>
                          <p:attrName>style.visibility</p:attrName>
                        </p:attrNameLst>
                      </p:cBhvr>
                      <p:to>
                        <p:strVal val="visible"/>
                      </p:to>
                    </p:set>
                    <p:animEffect transition="in" filter="fade">
                      <p:cBhvr>
                        <p:cTn dur="500"/>
                        <p:tgtEl>
                          <p:spTgt spid="139"/>
                        </p:tgtEl>
                      </p:cBhvr>
                    </p:animEffect>
                    <p:anim calcmode="lin" valueType="num">
                      <p:cBhvr>
                        <p:cTn dur="500" fill="hold"/>
                        <p:tgtEl>
                          <p:spTgt spid="139"/>
                        </p:tgtEl>
                        <p:attrNameLst>
                          <p:attrName>ppt_x</p:attrName>
                        </p:attrNameLst>
                      </p:cBhvr>
                      <p:tavLst>
                        <p:tav tm="0">
                          <p:val>
                            <p:strVal val="#ppt_x"/>
                          </p:val>
                        </p:tav>
                        <p:tav tm="100000">
                          <p:val>
                            <p:strVal val="#ppt_x"/>
                          </p:val>
                        </p:tav>
                      </p:tavLst>
                    </p:anim>
                    <p:anim calcmode="lin" valueType="num">
                      <p:cBhvr>
                        <p:cTn dur="500" fill="hold"/>
                        <p:tgtEl>
                          <p:spTgt spid="139"/>
                        </p:tgtEl>
                        <p:attrNameLst>
                          <p:attrName>ppt_y</p:attrName>
                        </p:attrNameLst>
                      </p:cBhvr>
                      <p:tavLst>
                        <p:tav tm="0">
                          <p:val>
                            <p:strVal val="#ppt_y+.1"/>
                          </p:val>
                        </p:tav>
                        <p:tav tm="100000">
                          <p:val>
                            <p:strVal val="#ppt_y"/>
                          </p:val>
                        </p:tav>
                      </p:tavLst>
                    </p:anim>
                  </p:childTnLst>
                </p:cTn>
              </p:par>
            </p:tnLst>
          </p:tmpl>
        </p:tmplLst>
      </p:bldP>
      <p:bldP spid="140" grpId="0" build="p">
        <p:tmplLst>
          <p:tmpl lvl="1">
            <p:tnLst>
              <p:par>
                <p:cTn presetID="10" presetClass="entr" presetSubtype="0" fill="hold" nodeType="withEffect">
                  <p:stCondLst>
                    <p:cond delay="800"/>
                  </p:stCondLst>
                  <p:childTnLst>
                    <p:set>
                      <p:cBhvr>
                        <p:cTn dur="1" fill="hold">
                          <p:stCondLst>
                            <p:cond delay="0"/>
                          </p:stCondLst>
                        </p:cTn>
                        <p:tgtEl>
                          <p:spTgt spid="140"/>
                        </p:tgtEl>
                        <p:attrNameLst>
                          <p:attrName>style.visibility</p:attrName>
                        </p:attrNameLst>
                      </p:cBhvr>
                      <p:to>
                        <p:strVal val="visible"/>
                      </p:to>
                    </p:set>
                    <p:animEffect transition="in" filter="fade">
                      <p:cBhvr>
                        <p:cTn dur="500"/>
                        <p:tgtEl>
                          <p:spTgt spid="140"/>
                        </p:tgtEl>
                      </p:cBhvr>
                    </p:animEffect>
                  </p:childTnLst>
                </p:cTn>
              </p:par>
            </p:tnLst>
          </p:tmpl>
        </p:tmplLst>
      </p:bldP>
      <p:bldP spid="145" grpId="0" animBg="1"/>
      <p:bldP spid="146" grpId="0" build="p">
        <p:tmplLst>
          <p:tmpl lvl="1">
            <p:tnLst>
              <p:par>
                <p:cTn presetID="53" presetClass="entr" presetSubtype="16" fill="hold" nodeType="afterEffect">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p:cTn dur="300" fill="hold"/>
                        <p:tgtEl>
                          <p:spTgt spid="146"/>
                        </p:tgtEl>
                        <p:attrNameLst>
                          <p:attrName>ppt_w</p:attrName>
                        </p:attrNameLst>
                      </p:cBhvr>
                      <p:tavLst>
                        <p:tav tm="0">
                          <p:val>
                            <p:fltVal val="0"/>
                          </p:val>
                        </p:tav>
                        <p:tav tm="100000">
                          <p:val>
                            <p:strVal val="#ppt_w"/>
                          </p:val>
                        </p:tav>
                      </p:tavLst>
                    </p:anim>
                    <p:anim calcmode="lin" valueType="num">
                      <p:cBhvr>
                        <p:cTn dur="300" fill="hold"/>
                        <p:tgtEl>
                          <p:spTgt spid="146"/>
                        </p:tgtEl>
                        <p:attrNameLst>
                          <p:attrName>ppt_h</p:attrName>
                        </p:attrNameLst>
                      </p:cBhvr>
                      <p:tavLst>
                        <p:tav tm="0">
                          <p:val>
                            <p:fltVal val="0"/>
                          </p:val>
                        </p:tav>
                        <p:tav tm="100000">
                          <p:val>
                            <p:strVal val="#ppt_h"/>
                          </p:val>
                        </p:tav>
                      </p:tavLst>
                    </p:anim>
                    <p:animEffect transition="in" filter="fade">
                      <p:cBhvr>
                        <p:cTn dur="300"/>
                        <p:tgtEl>
                          <p:spTgt spid="146"/>
                        </p:tgtEl>
                      </p:cBhvr>
                    </p:animEffect>
                  </p:childTnLst>
                </p:cTn>
              </p:par>
            </p:tnLst>
          </p:tmpl>
        </p:tmplLst>
      </p:bldP>
      <p:bldP spid="149" grpId="0" build="p">
        <p:tmplLst>
          <p:tmpl lvl="1">
            <p:tnLst>
              <p:par>
                <p:cTn presetID="42" presetClass="entr" presetSubtype="0" fill="hold" nodeType="withEffect">
                  <p:stCondLst>
                    <p:cond delay="200"/>
                  </p:stCondLst>
                  <p:childTnLst>
                    <p:set>
                      <p:cBhvr>
                        <p:cTn dur="1" fill="hold">
                          <p:stCondLst>
                            <p:cond delay="0"/>
                          </p:stCondLst>
                        </p:cTn>
                        <p:tgtEl>
                          <p:spTgt spid="149"/>
                        </p:tgtEl>
                        <p:attrNameLst>
                          <p:attrName>style.visibility</p:attrName>
                        </p:attrNameLst>
                      </p:cBhvr>
                      <p:to>
                        <p:strVal val="visible"/>
                      </p:to>
                    </p:set>
                    <p:animEffect transition="in" filter="fade">
                      <p:cBhvr>
                        <p:cTn dur="400"/>
                        <p:tgtEl>
                          <p:spTgt spid="149"/>
                        </p:tgtEl>
                      </p:cBhvr>
                    </p:animEffect>
                    <p:anim calcmode="lin" valueType="num">
                      <p:cBhvr>
                        <p:cTn dur="400" fill="hold"/>
                        <p:tgtEl>
                          <p:spTgt spid="149"/>
                        </p:tgtEl>
                        <p:attrNameLst>
                          <p:attrName>ppt_x</p:attrName>
                        </p:attrNameLst>
                      </p:cBhvr>
                      <p:tavLst>
                        <p:tav tm="0">
                          <p:val>
                            <p:strVal val="#ppt_x"/>
                          </p:val>
                        </p:tav>
                        <p:tav tm="100000">
                          <p:val>
                            <p:strVal val="#ppt_x"/>
                          </p:val>
                        </p:tav>
                      </p:tavLst>
                    </p:anim>
                    <p:anim calcmode="lin" valueType="num">
                      <p:cBhvr>
                        <p:cTn dur="400" fill="hold"/>
                        <p:tgtEl>
                          <p:spTgt spid="149"/>
                        </p:tgtEl>
                        <p:attrNameLst>
                          <p:attrName>ppt_y</p:attrName>
                        </p:attrNameLst>
                      </p:cBhvr>
                      <p:tavLst>
                        <p:tav tm="0">
                          <p:val>
                            <p:strVal val="#ppt_y+.1"/>
                          </p:val>
                        </p:tav>
                        <p:tav tm="100000">
                          <p:val>
                            <p:strVal val="#ppt_y"/>
                          </p:val>
                        </p:tav>
                      </p:tavLst>
                    </p:anim>
                  </p:childTnLst>
                </p:cTn>
              </p:par>
            </p:tnLst>
          </p:tmpl>
        </p:tmplLst>
      </p:bldP>
      <p:bldP spid="151" grpId="0" build="p">
        <p:tmplLst>
          <p:tmpl lvl="1">
            <p:tnLst>
              <p:par>
                <p:cTn presetID="42" presetClass="entr" presetSubtype="0" fill="hold" nodeType="withEffect">
                  <p:stCondLst>
                    <p:cond delay="200"/>
                  </p:stCondLst>
                  <p:childTnLst>
                    <p:set>
                      <p:cBhvr>
                        <p:cTn dur="1" fill="hold">
                          <p:stCondLst>
                            <p:cond delay="0"/>
                          </p:stCondLst>
                        </p:cTn>
                        <p:tgtEl>
                          <p:spTgt spid="151"/>
                        </p:tgtEl>
                        <p:attrNameLst>
                          <p:attrName>style.visibility</p:attrName>
                        </p:attrNameLst>
                      </p:cBhvr>
                      <p:to>
                        <p:strVal val="visible"/>
                      </p:to>
                    </p:set>
                    <p:animEffect transition="in" filter="fade">
                      <p:cBhvr>
                        <p:cTn dur="500"/>
                        <p:tgtEl>
                          <p:spTgt spid="151"/>
                        </p:tgtEl>
                      </p:cBhvr>
                    </p:animEffect>
                    <p:anim calcmode="lin" valueType="num">
                      <p:cBhvr>
                        <p:cTn dur="500" fill="hold"/>
                        <p:tgtEl>
                          <p:spTgt spid="151"/>
                        </p:tgtEl>
                        <p:attrNameLst>
                          <p:attrName>ppt_x</p:attrName>
                        </p:attrNameLst>
                      </p:cBhvr>
                      <p:tavLst>
                        <p:tav tm="0">
                          <p:val>
                            <p:strVal val="#ppt_x"/>
                          </p:val>
                        </p:tav>
                        <p:tav tm="100000">
                          <p:val>
                            <p:strVal val="#ppt_x"/>
                          </p:val>
                        </p:tav>
                      </p:tavLst>
                    </p:anim>
                    <p:anim calcmode="lin" valueType="num">
                      <p:cBhvr>
                        <p:cTn dur="500" fill="hold"/>
                        <p:tgtEl>
                          <p:spTgt spid="151"/>
                        </p:tgtEl>
                        <p:attrNameLst>
                          <p:attrName>ppt_y</p:attrName>
                        </p:attrNameLst>
                      </p:cBhvr>
                      <p:tavLst>
                        <p:tav tm="0">
                          <p:val>
                            <p:strVal val="#ppt_y+.1"/>
                          </p:val>
                        </p:tav>
                        <p:tav tm="100000">
                          <p:val>
                            <p:strVal val="#ppt_y"/>
                          </p:val>
                        </p:tav>
                      </p:tavLst>
                    </p:anim>
                  </p:childTnLst>
                </p:cTn>
              </p:par>
            </p:tnLst>
          </p:tmpl>
        </p:tmplLst>
      </p:bldP>
      <p:bldP spid="152" grpId="0" build="p">
        <p:tmplLst>
          <p:tmpl lvl="1">
            <p:tnLst>
              <p:par>
                <p:cTn presetID="10" presetClass="entr" presetSubtype="0" fill="hold" nodeType="withEffect">
                  <p:stCondLst>
                    <p:cond delay="800"/>
                  </p:stCondLst>
                  <p:childTnLst>
                    <p:set>
                      <p:cBhvr>
                        <p:cTn dur="1" fill="hold">
                          <p:stCondLst>
                            <p:cond delay="0"/>
                          </p:stCondLst>
                        </p:cTn>
                        <p:tgtEl>
                          <p:spTgt spid="152"/>
                        </p:tgtEl>
                        <p:attrNameLst>
                          <p:attrName>style.visibility</p:attrName>
                        </p:attrNameLst>
                      </p:cBhvr>
                      <p:to>
                        <p:strVal val="visible"/>
                      </p:to>
                    </p:set>
                    <p:animEffect transition="in" filter="fade">
                      <p:cBhvr>
                        <p:cTn dur="500"/>
                        <p:tgtEl>
                          <p:spTgt spid="152"/>
                        </p:tgtEl>
                      </p:cBhvr>
                    </p:animEffect>
                  </p:childTnLst>
                </p:cTn>
              </p:par>
            </p:tnLst>
          </p:tmpl>
        </p:tmplLst>
      </p:bldP>
      <p:bldP spid="155" grpId="0" animBg="1"/>
      <p:bldP spid="156" grpId="0" build="p">
        <p:tmplLst>
          <p:tmpl lvl="1">
            <p:tnLst>
              <p:par>
                <p:cTn presetID="53" presetClass="entr" presetSubtype="16" fill="hold" nodeType="afterEffect">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p:cTn dur="300" fill="hold"/>
                        <p:tgtEl>
                          <p:spTgt spid="156"/>
                        </p:tgtEl>
                        <p:attrNameLst>
                          <p:attrName>ppt_w</p:attrName>
                        </p:attrNameLst>
                      </p:cBhvr>
                      <p:tavLst>
                        <p:tav tm="0">
                          <p:val>
                            <p:fltVal val="0"/>
                          </p:val>
                        </p:tav>
                        <p:tav tm="100000">
                          <p:val>
                            <p:strVal val="#ppt_w"/>
                          </p:val>
                        </p:tav>
                      </p:tavLst>
                    </p:anim>
                    <p:anim calcmode="lin" valueType="num">
                      <p:cBhvr>
                        <p:cTn dur="300" fill="hold"/>
                        <p:tgtEl>
                          <p:spTgt spid="156"/>
                        </p:tgtEl>
                        <p:attrNameLst>
                          <p:attrName>ppt_h</p:attrName>
                        </p:attrNameLst>
                      </p:cBhvr>
                      <p:tavLst>
                        <p:tav tm="0">
                          <p:val>
                            <p:fltVal val="0"/>
                          </p:val>
                        </p:tav>
                        <p:tav tm="100000">
                          <p:val>
                            <p:strVal val="#ppt_h"/>
                          </p:val>
                        </p:tav>
                      </p:tavLst>
                    </p:anim>
                    <p:animEffect transition="in" filter="fade">
                      <p:cBhvr>
                        <p:cTn dur="300"/>
                        <p:tgtEl>
                          <p:spTgt spid="156"/>
                        </p:tgtEl>
                      </p:cBhvr>
                    </p:animEffect>
                  </p:childTnLst>
                </p:cTn>
              </p:par>
            </p:tnLst>
          </p:tmpl>
        </p:tmplLst>
      </p:bldP>
      <p:bldP spid="157" grpId="0" build="p">
        <p:tmplLst>
          <p:tmpl lvl="1">
            <p:tnLst>
              <p:par>
                <p:cTn presetID="42" presetClass="entr" presetSubtype="0" fill="hold" nodeType="withEffect">
                  <p:stCondLst>
                    <p:cond delay="200"/>
                  </p:stCondLst>
                  <p:childTnLst>
                    <p:set>
                      <p:cBhvr>
                        <p:cTn dur="1" fill="hold">
                          <p:stCondLst>
                            <p:cond delay="0"/>
                          </p:stCondLst>
                        </p:cTn>
                        <p:tgtEl>
                          <p:spTgt spid="157"/>
                        </p:tgtEl>
                        <p:attrNameLst>
                          <p:attrName>style.visibility</p:attrName>
                        </p:attrNameLst>
                      </p:cBhvr>
                      <p:to>
                        <p:strVal val="visible"/>
                      </p:to>
                    </p:set>
                    <p:animEffect transition="in" filter="fade">
                      <p:cBhvr>
                        <p:cTn dur="400"/>
                        <p:tgtEl>
                          <p:spTgt spid="157"/>
                        </p:tgtEl>
                      </p:cBhvr>
                    </p:animEffect>
                    <p:anim calcmode="lin" valueType="num">
                      <p:cBhvr>
                        <p:cTn dur="400" fill="hold"/>
                        <p:tgtEl>
                          <p:spTgt spid="157"/>
                        </p:tgtEl>
                        <p:attrNameLst>
                          <p:attrName>ppt_x</p:attrName>
                        </p:attrNameLst>
                      </p:cBhvr>
                      <p:tavLst>
                        <p:tav tm="0">
                          <p:val>
                            <p:strVal val="#ppt_x"/>
                          </p:val>
                        </p:tav>
                        <p:tav tm="100000">
                          <p:val>
                            <p:strVal val="#ppt_x"/>
                          </p:val>
                        </p:tav>
                      </p:tavLst>
                    </p:anim>
                    <p:anim calcmode="lin" valueType="num">
                      <p:cBhvr>
                        <p:cTn dur="400" fill="hold"/>
                        <p:tgtEl>
                          <p:spTgt spid="157"/>
                        </p:tgtEl>
                        <p:attrNameLst>
                          <p:attrName>ppt_y</p:attrName>
                        </p:attrNameLst>
                      </p:cBhvr>
                      <p:tavLst>
                        <p:tav tm="0">
                          <p:val>
                            <p:strVal val="#ppt_y+.1"/>
                          </p:val>
                        </p:tav>
                        <p:tav tm="100000">
                          <p:val>
                            <p:strVal val="#ppt_y"/>
                          </p:val>
                        </p:tav>
                      </p:tavLst>
                    </p:anim>
                  </p:childTnLst>
                </p:cTn>
              </p:par>
            </p:tnLst>
          </p:tmpl>
        </p:tmplLst>
      </p:bldP>
      <p:bldP spid="158" grpId="0" build="p">
        <p:tmplLst>
          <p:tmpl lvl="1">
            <p:tnLst>
              <p:par>
                <p:cTn presetID="42" presetClass="entr" presetSubtype="0" fill="hold" nodeType="withEffect">
                  <p:stCondLst>
                    <p:cond delay="200"/>
                  </p:stCondLst>
                  <p:childTnLst>
                    <p:set>
                      <p:cBhvr>
                        <p:cTn dur="1" fill="hold">
                          <p:stCondLst>
                            <p:cond delay="0"/>
                          </p:stCondLst>
                        </p:cTn>
                        <p:tgtEl>
                          <p:spTgt spid="158"/>
                        </p:tgtEl>
                        <p:attrNameLst>
                          <p:attrName>style.visibility</p:attrName>
                        </p:attrNameLst>
                      </p:cBhvr>
                      <p:to>
                        <p:strVal val="visible"/>
                      </p:to>
                    </p:set>
                    <p:animEffect transition="in" filter="fade">
                      <p:cBhvr>
                        <p:cTn dur="500"/>
                        <p:tgtEl>
                          <p:spTgt spid="158"/>
                        </p:tgtEl>
                      </p:cBhvr>
                    </p:animEffect>
                    <p:anim calcmode="lin" valueType="num">
                      <p:cBhvr>
                        <p:cTn dur="500" fill="hold"/>
                        <p:tgtEl>
                          <p:spTgt spid="158"/>
                        </p:tgtEl>
                        <p:attrNameLst>
                          <p:attrName>ppt_x</p:attrName>
                        </p:attrNameLst>
                      </p:cBhvr>
                      <p:tavLst>
                        <p:tav tm="0">
                          <p:val>
                            <p:strVal val="#ppt_x"/>
                          </p:val>
                        </p:tav>
                        <p:tav tm="100000">
                          <p:val>
                            <p:strVal val="#ppt_x"/>
                          </p:val>
                        </p:tav>
                      </p:tavLst>
                    </p:anim>
                    <p:anim calcmode="lin" valueType="num">
                      <p:cBhvr>
                        <p:cTn dur="500" fill="hold"/>
                        <p:tgtEl>
                          <p:spTgt spid="158"/>
                        </p:tgtEl>
                        <p:attrNameLst>
                          <p:attrName>ppt_y</p:attrName>
                        </p:attrNameLst>
                      </p:cBhvr>
                      <p:tavLst>
                        <p:tav tm="0">
                          <p:val>
                            <p:strVal val="#ppt_y+.1"/>
                          </p:val>
                        </p:tav>
                        <p:tav tm="100000">
                          <p:val>
                            <p:strVal val="#ppt_y"/>
                          </p:val>
                        </p:tav>
                      </p:tavLst>
                    </p:anim>
                  </p:childTnLst>
                </p:cTn>
              </p:par>
            </p:tnLst>
          </p:tmpl>
        </p:tmplLst>
      </p:bldP>
      <p:bldP spid="159" grpId="0" build="p">
        <p:tmplLst>
          <p:tmpl lvl="1">
            <p:tnLst>
              <p:par>
                <p:cTn presetID="10" presetClass="entr" presetSubtype="0" fill="hold" nodeType="withEffect">
                  <p:stCondLst>
                    <p:cond delay="800"/>
                  </p:stCondLst>
                  <p:childTnLst>
                    <p:set>
                      <p:cBhvr>
                        <p:cTn dur="1" fill="hold">
                          <p:stCondLst>
                            <p:cond delay="0"/>
                          </p:stCondLst>
                        </p:cTn>
                        <p:tgtEl>
                          <p:spTgt spid="159"/>
                        </p:tgtEl>
                        <p:attrNameLst>
                          <p:attrName>style.visibility</p:attrName>
                        </p:attrNameLst>
                      </p:cBhvr>
                      <p:to>
                        <p:strVal val="visible"/>
                      </p:to>
                    </p:set>
                    <p:animEffect transition="in" filter="fade">
                      <p:cBhvr>
                        <p:cTn dur="500"/>
                        <p:tgtEl>
                          <p:spTgt spid="159"/>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5"/>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smtClean="0"/>
            </a:lvl1pPr>
          </a:lstStyle>
          <a:p>
            <a:pPr>
              <a:defRPr/>
            </a:pPr>
            <a:fld id="{8B04BA93-52C8-48D1-AFCC-D916E1C5D690}" type="datetime1">
              <a:rPr lang="zh-CN" altLang="en-US"/>
              <a:pPr>
                <a:defRPr/>
              </a:pPr>
              <a:t>2021/6/25</a:t>
            </a:fld>
            <a:endParaRPr lang="zh-CN" altLang="en-US" sz="1422" dirty="0">
              <a:solidFill>
                <a:schemeClr val="tx1"/>
              </a:solidFill>
            </a:endParaRPr>
          </a:p>
        </p:txBody>
      </p:sp>
      <p:sp>
        <p:nvSpPr>
          <p:cNvPr id="4" name="页脚占位符 3"/>
          <p:cNvSpPr>
            <a:spLocks noGrp="1"/>
          </p:cNvSpPr>
          <p:nvPr>
            <p:ph type="ftr" sz="quarter" idx="11"/>
          </p:nvPr>
        </p:nvSpPr>
        <p:spPr/>
        <p:txBody>
          <a:bodyPr/>
          <a:lstStyle>
            <a:lvl1pPr>
              <a:defRPr smtClean="0"/>
            </a:lvl1pPr>
          </a:lstStyle>
          <a:p>
            <a:pPr>
              <a:defRPr/>
            </a:pPr>
            <a:endParaRPr lang="zh-CN" altLang="zh-CN"/>
          </a:p>
        </p:txBody>
      </p:sp>
      <p:sp>
        <p:nvSpPr>
          <p:cNvPr id="5" name="灯片编号占位符 4"/>
          <p:cNvSpPr>
            <a:spLocks noGrp="1"/>
          </p:cNvSpPr>
          <p:nvPr>
            <p:ph type="sldNum" sz="quarter" idx="12"/>
          </p:nvPr>
        </p:nvSpPr>
        <p:spPr/>
        <p:txBody>
          <a:bodyPr/>
          <a:lstStyle>
            <a:lvl1pPr>
              <a:defRPr smtClean="0"/>
            </a:lvl1pPr>
          </a:lstStyle>
          <a:p>
            <a:pPr>
              <a:defRPr/>
            </a:pPr>
            <a:fld id="{228A834C-A173-490B-9B01-7995B236AE02}" type="slidenum">
              <a:rPr lang="zh-CN" altLang="en-US"/>
              <a:pPr>
                <a:defRPr/>
              </a:pPr>
              <a:t>‹#›</a:t>
            </a:fld>
            <a:endParaRPr lang="zh-CN" altLang="en-US" sz="1422" dirty="0">
              <a:solidFill>
                <a:schemeClr val="tx1"/>
              </a:solidFill>
            </a:endParaRPr>
          </a:p>
        </p:txBody>
      </p:sp>
    </p:spTree>
    <p:extLst>
      <p:ext uri="{BB962C8B-B14F-4D97-AF65-F5344CB8AC3E}">
        <p14:creationId xmlns:p14="http://schemas.microsoft.com/office/powerpoint/2010/main" val="2361934370"/>
      </p:ext>
    </p:extLst>
  </p:cSld>
  <p:clrMapOvr>
    <a:masterClrMapping/>
  </p:clrMapOvr>
  <p:transition spd="med"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Iconic list 2">
    <p:spTree>
      <p:nvGrpSpPr>
        <p:cNvPr id="1" name=""/>
        <p:cNvGrpSpPr/>
        <p:nvPr/>
      </p:nvGrpSpPr>
      <p:grpSpPr>
        <a:xfrm>
          <a:off x="0" y="0"/>
          <a:ext cx="0" cy="0"/>
          <a:chOff x="0" y="0"/>
          <a:chExt cx="0" cy="0"/>
        </a:xfrm>
      </p:grpSpPr>
      <p:sp>
        <p:nvSpPr>
          <p:cNvPr id="3" name="Rounded Rectangle 2"/>
          <p:cNvSpPr/>
          <p:nvPr userDrawn="1"/>
        </p:nvSpPr>
        <p:spPr>
          <a:xfrm>
            <a:off x="-304800" y="1286533"/>
            <a:ext cx="1409700" cy="58721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13" name="Text Placeholder 7"/>
          <p:cNvSpPr>
            <a:spLocks noGrp="1"/>
          </p:cNvSpPr>
          <p:nvPr>
            <p:ph type="body" sz="quarter" idx="39" hasCustomPrompt="1"/>
          </p:nvPr>
        </p:nvSpPr>
        <p:spPr>
          <a:xfrm>
            <a:off x="513295" y="1320824"/>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1354138" y="1158241"/>
            <a:ext cx="3090862" cy="330111"/>
          </a:xfrm>
          <a:prstGeom prst="rect">
            <a:avLst/>
          </a:prstGeom>
        </p:spPr>
        <p:txBody>
          <a:bodyPr vert="horz" lIns="0" tIns="40504" rIns="0" bIns="40504" anchor="ctr"/>
          <a:lstStyle>
            <a:lvl1pPr marL="0" indent="0" algn="l">
              <a:lnSpc>
                <a:spcPct val="100000"/>
              </a:lnSpc>
              <a:spcBef>
                <a:spcPts val="0"/>
              </a:spcBef>
              <a:spcAft>
                <a:spcPts val="0"/>
              </a:spcAft>
              <a:buNone/>
              <a:defRPr sz="18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1354140" y="1518834"/>
            <a:ext cx="3090861"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32" name="Rounded Rectangle 31"/>
          <p:cNvSpPr/>
          <p:nvPr userDrawn="1"/>
        </p:nvSpPr>
        <p:spPr>
          <a:xfrm>
            <a:off x="-304800" y="2395243"/>
            <a:ext cx="1409700" cy="587216"/>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33" name="Text Placeholder 7"/>
          <p:cNvSpPr>
            <a:spLocks noGrp="1"/>
          </p:cNvSpPr>
          <p:nvPr>
            <p:ph type="body" sz="quarter" idx="43" hasCustomPrompt="1"/>
          </p:nvPr>
        </p:nvSpPr>
        <p:spPr>
          <a:xfrm>
            <a:off x="513295" y="2429534"/>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34" name="Text Placeholder 7"/>
          <p:cNvSpPr>
            <a:spLocks noGrp="1"/>
          </p:cNvSpPr>
          <p:nvPr>
            <p:ph type="body" sz="quarter" idx="44" hasCustomPrompt="1"/>
          </p:nvPr>
        </p:nvSpPr>
        <p:spPr>
          <a:xfrm>
            <a:off x="1354138" y="2266951"/>
            <a:ext cx="3090862" cy="330111"/>
          </a:xfrm>
          <a:prstGeom prst="rect">
            <a:avLst/>
          </a:prstGeom>
        </p:spPr>
        <p:txBody>
          <a:bodyPr vert="horz" lIns="0" tIns="40504" rIns="0" bIns="40504" anchor="ctr"/>
          <a:lstStyle>
            <a:lvl1pPr marL="0" indent="0" algn="l">
              <a:lnSpc>
                <a:spcPct val="100000"/>
              </a:lnSpc>
              <a:spcBef>
                <a:spcPts val="0"/>
              </a:spcBef>
              <a:spcAft>
                <a:spcPts val="0"/>
              </a:spcAft>
              <a:buNone/>
              <a:defRPr sz="18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5" name="Text Placeholder 2"/>
          <p:cNvSpPr>
            <a:spLocks noGrp="1"/>
          </p:cNvSpPr>
          <p:nvPr>
            <p:ph type="body" sz="quarter" idx="45" hasCustomPrompt="1"/>
          </p:nvPr>
        </p:nvSpPr>
        <p:spPr>
          <a:xfrm>
            <a:off x="1354140" y="2627543"/>
            <a:ext cx="3090861"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40" name="Rounded Rectangle 39"/>
          <p:cNvSpPr/>
          <p:nvPr userDrawn="1"/>
        </p:nvSpPr>
        <p:spPr>
          <a:xfrm>
            <a:off x="-304800" y="3503953"/>
            <a:ext cx="1409700" cy="58721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41" name="Text Placeholder 7"/>
          <p:cNvSpPr>
            <a:spLocks noGrp="1"/>
          </p:cNvSpPr>
          <p:nvPr>
            <p:ph type="body" sz="quarter" idx="49" hasCustomPrompt="1"/>
          </p:nvPr>
        </p:nvSpPr>
        <p:spPr>
          <a:xfrm>
            <a:off x="513295" y="3538244"/>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42" name="Text Placeholder 7"/>
          <p:cNvSpPr>
            <a:spLocks noGrp="1"/>
          </p:cNvSpPr>
          <p:nvPr>
            <p:ph type="body" sz="quarter" idx="50" hasCustomPrompt="1"/>
          </p:nvPr>
        </p:nvSpPr>
        <p:spPr>
          <a:xfrm>
            <a:off x="1354138" y="3375661"/>
            <a:ext cx="3090862" cy="330111"/>
          </a:xfrm>
          <a:prstGeom prst="rect">
            <a:avLst/>
          </a:prstGeom>
        </p:spPr>
        <p:txBody>
          <a:bodyPr vert="horz" lIns="0" tIns="40504" rIns="0" bIns="40504" anchor="ctr"/>
          <a:lstStyle>
            <a:lvl1pPr marL="0" indent="0" algn="l">
              <a:lnSpc>
                <a:spcPct val="100000"/>
              </a:lnSpc>
              <a:spcBef>
                <a:spcPts val="0"/>
              </a:spcBef>
              <a:spcAft>
                <a:spcPts val="0"/>
              </a:spcAft>
              <a:buNone/>
              <a:defRPr sz="18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3" name="Text Placeholder 2"/>
          <p:cNvSpPr>
            <a:spLocks noGrp="1"/>
          </p:cNvSpPr>
          <p:nvPr>
            <p:ph type="body" sz="quarter" idx="51" hasCustomPrompt="1"/>
          </p:nvPr>
        </p:nvSpPr>
        <p:spPr>
          <a:xfrm>
            <a:off x="1354140" y="3736254"/>
            <a:ext cx="3090861"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Tree>
    <p:extLst>
      <p:ext uri="{BB962C8B-B14F-4D97-AF65-F5344CB8AC3E}">
        <p14:creationId xmlns:p14="http://schemas.microsoft.com/office/powerpoint/2010/main" val="185072904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400" fill="hold"/>
                                        <p:tgtEl>
                                          <p:spTgt spid="3"/>
                                        </p:tgtEl>
                                        <p:attrNameLst>
                                          <p:attrName>ppt_w</p:attrName>
                                        </p:attrNameLst>
                                      </p:cBhvr>
                                      <p:tavLst>
                                        <p:tav tm="0">
                                          <p:val>
                                            <p:fltVal val="0"/>
                                          </p:val>
                                        </p:tav>
                                        <p:tav tm="100000">
                                          <p:val>
                                            <p:strVal val="#ppt_w"/>
                                          </p:val>
                                        </p:tav>
                                      </p:tavLst>
                                    </p:anim>
                                    <p:anim calcmode="lin" valueType="num">
                                      <p:cBhvr>
                                        <p:cTn id="8" dur="400" fill="hold"/>
                                        <p:tgtEl>
                                          <p:spTgt spid="3"/>
                                        </p:tgtEl>
                                        <p:attrNameLst>
                                          <p:attrName>ppt_h</p:attrName>
                                        </p:attrNameLst>
                                      </p:cBhvr>
                                      <p:tavLst>
                                        <p:tav tm="0">
                                          <p:val>
                                            <p:fltVal val="0"/>
                                          </p:val>
                                        </p:tav>
                                        <p:tav tm="100000">
                                          <p:val>
                                            <p:strVal val="#ppt_h"/>
                                          </p:val>
                                        </p:tav>
                                      </p:tavLst>
                                    </p:anim>
                                    <p:animEffect transition="in" filter="fade">
                                      <p:cBhvr>
                                        <p:cTn id="9" dur="400"/>
                                        <p:tgtEl>
                                          <p:spTgt spid="3"/>
                                        </p:tgtEl>
                                      </p:cBhvr>
                                    </p:animEffect>
                                  </p:childTnLst>
                                </p:cTn>
                              </p:par>
                            </p:childTnLst>
                          </p:cTn>
                        </p:par>
                        <p:par>
                          <p:cTn id="10" fill="hold">
                            <p:stCondLst>
                              <p:cond delay="400"/>
                            </p:stCondLst>
                            <p:childTnLst>
                              <p:par>
                                <p:cTn id="11" presetID="53" presetClass="entr" presetSubtype="16" fill="hold" grpId="0" nodeType="after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p:cTn id="13"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4"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5" dur="300"/>
                                        <p:tgtEl>
                                          <p:spTgt spid="13">
                                            <p:txEl>
                                              <p:pRg st="0" end="0"/>
                                            </p:txEl>
                                          </p:spTgt>
                                        </p:tgtEl>
                                      </p:cBhvr>
                                    </p:animEffect>
                                  </p:childTnLst>
                                </p:cTn>
                              </p:par>
                              <p:par>
                                <p:cTn id="16" presetID="42" presetClass="entr" presetSubtype="0" fill="hold" grpId="0" nodeType="withEffect">
                                  <p:stCondLst>
                                    <p:cond delay="200"/>
                                  </p:stCondLst>
                                  <p:childTnLst>
                                    <p:set>
                                      <p:cBhvr>
                                        <p:cTn id="17" dur="1" fill="hold">
                                          <p:stCondLst>
                                            <p:cond delay="0"/>
                                          </p:stCondLst>
                                        </p:cTn>
                                        <p:tgtEl>
                                          <p:spTgt spid="26">
                                            <p:txEl>
                                              <p:pRg st="0" end="0"/>
                                            </p:txEl>
                                          </p:spTgt>
                                        </p:tgtEl>
                                        <p:attrNameLst>
                                          <p:attrName>style.visibility</p:attrName>
                                        </p:attrNameLst>
                                      </p:cBhvr>
                                      <p:to>
                                        <p:strVal val="visible"/>
                                      </p:to>
                                    </p:set>
                                    <p:animEffect transition="in" filter="fade">
                                      <p:cBhvr>
                                        <p:cTn id="18" dur="500"/>
                                        <p:tgtEl>
                                          <p:spTgt spid="26">
                                            <p:txEl>
                                              <p:pRg st="0" end="0"/>
                                            </p:txEl>
                                          </p:spTgt>
                                        </p:tgtEl>
                                      </p:cBhvr>
                                    </p:animEffect>
                                    <p:anim calcmode="lin" valueType="num">
                                      <p:cBhvr>
                                        <p:cTn id="1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26">
                                            <p:txEl>
                                              <p:pRg st="0" end="0"/>
                                            </p:txEl>
                                          </p:spTgt>
                                        </p:tgtEl>
                                        <p:attrNameLst>
                                          <p:attrName>ppt_y</p:attrName>
                                        </p:attrNameLst>
                                      </p:cBhvr>
                                      <p:tavLst>
                                        <p:tav tm="0">
                                          <p:val>
                                            <p:strVal val="#ppt_y+.1"/>
                                          </p:val>
                                        </p:tav>
                                        <p:tav tm="100000">
                                          <p:val>
                                            <p:strVal val="#ppt_y"/>
                                          </p:val>
                                        </p:tav>
                                      </p:tavLst>
                                    </p:anim>
                                  </p:childTnLst>
                                </p:cTn>
                              </p:par>
                              <p:par>
                                <p:cTn id="21" presetID="10" presetClass="entr" presetSubtype="0" fill="hold" grpId="0" nodeType="withEffect">
                                  <p:stCondLst>
                                    <p:cond delay="800"/>
                                  </p:stCondLst>
                                  <p:childTnLst>
                                    <p:set>
                                      <p:cBhvr>
                                        <p:cTn id="22" dur="1" fill="hold">
                                          <p:stCondLst>
                                            <p:cond delay="0"/>
                                          </p:stCondLst>
                                        </p:cTn>
                                        <p:tgtEl>
                                          <p:spTgt spid="27">
                                            <p:txEl>
                                              <p:pRg st="0" end="0"/>
                                            </p:txEl>
                                          </p:spTgt>
                                        </p:tgtEl>
                                        <p:attrNameLst>
                                          <p:attrName>style.visibility</p:attrName>
                                        </p:attrNameLst>
                                      </p:cBhvr>
                                      <p:to>
                                        <p:strVal val="visible"/>
                                      </p:to>
                                    </p:set>
                                    <p:animEffect transition="in" filter="fade">
                                      <p:cBhvr>
                                        <p:cTn id="23" dur="500"/>
                                        <p:tgtEl>
                                          <p:spTgt spid="27">
                                            <p:txEl>
                                              <p:pRg st="0" end="0"/>
                                            </p:txEl>
                                          </p:spTgt>
                                        </p:tgtEl>
                                      </p:cBhvr>
                                    </p:animEffect>
                                  </p:childTnLst>
                                </p:cTn>
                              </p:par>
                            </p:childTnLst>
                          </p:cTn>
                        </p:par>
                        <p:par>
                          <p:cTn id="24" fill="hold">
                            <p:stCondLst>
                              <p:cond delay="1700"/>
                            </p:stCondLst>
                            <p:childTnLst>
                              <p:par>
                                <p:cTn id="25" presetID="53" presetClass="entr" presetSubtype="16"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400" fill="hold"/>
                                        <p:tgtEl>
                                          <p:spTgt spid="32"/>
                                        </p:tgtEl>
                                        <p:attrNameLst>
                                          <p:attrName>ppt_w</p:attrName>
                                        </p:attrNameLst>
                                      </p:cBhvr>
                                      <p:tavLst>
                                        <p:tav tm="0">
                                          <p:val>
                                            <p:fltVal val="0"/>
                                          </p:val>
                                        </p:tav>
                                        <p:tav tm="100000">
                                          <p:val>
                                            <p:strVal val="#ppt_w"/>
                                          </p:val>
                                        </p:tav>
                                      </p:tavLst>
                                    </p:anim>
                                    <p:anim calcmode="lin" valueType="num">
                                      <p:cBhvr>
                                        <p:cTn id="28" dur="400" fill="hold"/>
                                        <p:tgtEl>
                                          <p:spTgt spid="32"/>
                                        </p:tgtEl>
                                        <p:attrNameLst>
                                          <p:attrName>ppt_h</p:attrName>
                                        </p:attrNameLst>
                                      </p:cBhvr>
                                      <p:tavLst>
                                        <p:tav tm="0">
                                          <p:val>
                                            <p:fltVal val="0"/>
                                          </p:val>
                                        </p:tav>
                                        <p:tav tm="100000">
                                          <p:val>
                                            <p:strVal val="#ppt_h"/>
                                          </p:val>
                                        </p:tav>
                                      </p:tavLst>
                                    </p:anim>
                                    <p:animEffect transition="in" filter="fade">
                                      <p:cBhvr>
                                        <p:cTn id="29" dur="400"/>
                                        <p:tgtEl>
                                          <p:spTgt spid="32"/>
                                        </p:tgtEl>
                                      </p:cBhvr>
                                    </p:animEffect>
                                  </p:childTnLst>
                                </p:cTn>
                              </p:par>
                            </p:childTnLst>
                          </p:cTn>
                        </p:par>
                        <p:par>
                          <p:cTn id="30" fill="hold">
                            <p:stCondLst>
                              <p:cond delay="2100"/>
                            </p:stCondLst>
                            <p:childTnLst>
                              <p:par>
                                <p:cTn id="31" presetID="53" presetClass="entr" presetSubtype="16" fill="hold" grpId="0" nodeType="afterEffect">
                                  <p:stCondLst>
                                    <p:cond delay="0"/>
                                  </p:stCondLst>
                                  <p:childTnLst>
                                    <p:set>
                                      <p:cBhvr>
                                        <p:cTn id="32" dur="1" fill="hold">
                                          <p:stCondLst>
                                            <p:cond delay="0"/>
                                          </p:stCondLst>
                                        </p:cTn>
                                        <p:tgtEl>
                                          <p:spTgt spid="33">
                                            <p:txEl>
                                              <p:pRg st="0" end="0"/>
                                            </p:txEl>
                                          </p:spTgt>
                                        </p:tgtEl>
                                        <p:attrNameLst>
                                          <p:attrName>style.visibility</p:attrName>
                                        </p:attrNameLst>
                                      </p:cBhvr>
                                      <p:to>
                                        <p:strVal val="visible"/>
                                      </p:to>
                                    </p:set>
                                    <p:anim calcmode="lin" valueType="num">
                                      <p:cBhvr>
                                        <p:cTn id="33"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34"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35" dur="300"/>
                                        <p:tgtEl>
                                          <p:spTgt spid="33">
                                            <p:txEl>
                                              <p:pRg st="0" end="0"/>
                                            </p:txEl>
                                          </p:spTgt>
                                        </p:tgtEl>
                                      </p:cBhvr>
                                    </p:animEffect>
                                  </p:childTnLst>
                                </p:cTn>
                              </p:par>
                              <p:par>
                                <p:cTn id="36" presetID="42" presetClass="entr" presetSubtype="0" fill="hold" grpId="0" nodeType="withEffect">
                                  <p:stCondLst>
                                    <p:cond delay="200"/>
                                  </p:stCondLst>
                                  <p:childTnLst>
                                    <p:set>
                                      <p:cBhvr>
                                        <p:cTn id="37" dur="1" fill="hold">
                                          <p:stCondLst>
                                            <p:cond delay="0"/>
                                          </p:stCondLst>
                                        </p:cTn>
                                        <p:tgtEl>
                                          <p:spTgt spid="34">
                                            <p:txEl>
                                              <p:pRg st="0" end="0"/>
                                            </p:txEl>
                                          </p:spTgt>
                                        </p:tgtEl>
                                        <p:attrNameLst>
                                          <p:attrName>style.visibility</p:attrName>
                                        </p:attrNameLst>
                                      </p:cBhvr>
                                      <p:to>
                                        <p:strVal val="visible"/>
                                      </p:to>
                                    </p:set>
                                    <p:animEffect transition="in" filter="fade">
                                      <p:cBhvr>
                                        <p:cTn id="38" dur="500"/>
                                        <p:tgtEl>
                                          <p:spTgt spid="34">
                                            <p:txEl>
                                              <p:pRg st="0" end="0"/>
                                            </p:txEl>
                                          </p:spTgt>
                                        </p:tgtEl>
                                      </p:cBhvr>
                                    </p:animEffect>
                                    <p:anim calcmode="lin" valueType="num">
                                      <p:cBhvr>
                                        <p:cTn id="39"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34">
                                            <p:txEl>
                                              <p:pRg st="0" end="0"/>
                                            </p:txEl>
                                          </p:spTgt>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800"/>
                                  </p:stCondLst>
                                  <p:childTnLst>
                                    <p:set>
                                      <p:cBhvr>
                                        <p:cTn id="42" dur="1" fill="hold">
                                          <p:stCondLst>
                                            <p:cond delay="0"/>
                                          </p:stCondLst>
                                        </p:cTn>
                                        <p:tgtEl>
                                          <p:spTgt spid="35">
                                            <p:txEl>
                                              <p:pRg st="0" end="0"/>
                                            </p:txEl>
                                          </p:spTgt>
                                        </p:tgtEl>
                                        <p:attrNameLst>
                                          <p:attrName>style.visibility</p:attrName>
                                        </p:attrNameLst>
                                      </p:cBhvr>
                                      <p:to>
                                        <p:strVal val="visible"/>
                                      </p:to>
                                    </p:set>
                                    <p:animEffect transition="in" filter="fade">
                                      <p:cBhvr>
                                        <p:cTn id="43" dur="500"/>
                                        <p:tgtEl>
                                          <p:spTgt spid="35">
                                            <p:txEl>
                                              <p:pRg st="0" end="0"/>
                                            </p:txEl>
                                          </p:spTgt>
                                        </p:tgtEl>
                                      </p:cBhvr>
                                    </p:animEffect>
                                  </p:childTnLst>
                                </p:cTn>
                              </p:par>
                            </p:childTnLst>
                          </p:cTn>
                        </p:par>
                        <p:par>
                          <p:cTn id="44" fill="hold">
                            <p:stCondLst>
                              <p:cond delay="3400"/>
                            </p:stCondLst>
                            <p:childTnLst>
                              <p:par>
                                <p:cTn id="45" presetID="53" presetClass="entr" presetSubtype="16"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p:cTn id="47" dur="400" fill="hold"/>
                                        <p:tgtEl>
                                          <p:spTgt spid="40"/>
                                        </p:tgtEl>
                                        <p:attrNameLst>
                                          <p:attrName>ppt_w</p:attrName>
                                        </p:attrNameLst>
                                      </p:cBhvr>
                                      <p:tavLst>
                                        <p:tav tm="0">
                                          <p:val>
                                            <p:fltVal val="0"/>
                                          </p:val>
                                        </p:tav>
                                        <p:tav tm="100000">
                                          <p:val>
                                            <p:strVal val="#ppt_w"/>
                                          </p:val>
                                        </p:tav>
                                      </p:tavLst>
                                    </p:anim>
                                    <p:anim calcmode="lin" valueType="num">
                                      <p:cBhvr>
                                        <p:cTn id="48" dur="400" fill="hold"/>
                                        <p:tgtEl>
                                          <p:spTgt spid="40"/>
                                        </p:tgtEl>
                                        <p:attrNameLst>
                                          <p:attrName>ppt_h</p:attrName>
                                        </p:attrNameLst>
                                      </p:cBhvr>
                                      <p:tavLst>
                                        <p:tav tm="0">
                                          <p:val>
                                            <p:fltVal val="0"/>
                                          </p:val>
                                        </p:tav>
                                        <p:tav tm="100000">
                                          <p:val>
                                            <p:strVal val="#ppt_h"/>
                                          </p:val>
                                        </p:tav>
                                      </p:tavLst>
                                    </p:anim>
                                    <p:animEffect transition="in" filter="fade">
                                      <p:cBhvr>
                                        <p:cTn id="49" dur="400"/>
                                        <p:tgtEl>
                                          <p:spTgt spid="40"/>
                                        </p:tgtEl>
                                      </p:cBhvr>
                                    </p:animEffect>
                                  </p:childTnLst>
                                </p:cTn>
                              </p:par>
                            </p:childTnLst>
                          </p:cTn>
                        </p:par>
                        <p:par>
                          <p:cTn id="50" fill="hold">
                            <p:stCondLst>
                              <p:cond delay="3800"/>
                            </p:stCondLst>
                            <p:childTnLst>
                              <p:par>
                                <p:cTn id="51" presetID="53" presetClass="entr" presetSubtype="16" fill="hold" grpId="0" nodeType="afterEffect">
                                  <p:stCondLst>
                                    <p:cond delay="0"/>
                                  </p:stCondLst>
                                  <p:childTnLst>
                                    <p:set>
                                      <p:cBhvr>
                                        <p:cTn id="52" dur="1" fill="hold">
                                          <p:stCondLst>
                                            <p:cond delay="0"/>
                                          </p:stCondLst>
                                        </p:cTn>
                                        <p:tgtEl>
                                          <p:spTgt spid="41">
                                            <p:txEl>
                                              <p:pRg st="0" end="0"/>
                                            </p:txEl>
                                          </p:spTgt>
                                        </p:tgtEl>
                                        <p:attrNameLst>
                                          <p:attrName>style.visibility</p:attrName>
                                        </p:attrNameLst>
                                      </p:cBhvr>
                                      <p:to>
                                        <p:strVal val="visible"/>
                                      </p:to>
                                    </p:set>
                                    <p:anim calcmode="lin" valueType="num">
                                      <p:cBhvr>
                                        <p:cTn id="53" dur="3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54" dur="3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55" dur="300"/>
                                        <p:tgtEl>
                                          <p:spTgt spid="41">
                                            <p:txEl>
                                              <p:pRg st="0" end="0"/>
                                            </p:txEl>
                                          </p:spTgt>
                                        </p:tgtEl>
                                      </p:cBhvr>
                                    </p:animEffect>
                                  </p:childTnLst>
                                </p:cTn>
                              </p:par>
                              <p:par>
                                <p:cTn id="56" presetID="42" presetClass="entr" presetSubtype="0" fill="hold" grpId="0" nodeType="withEffect">
                                  <p:stCondLst>
                                    <p:cond delay="200"/>
                                  </p:stCondLst>
                                  <p:childTnLst>
                                    <p:set>
                                      <p:cBhvr>
                                        <p:cTn id="57" dur="1" fill="hold">
                                          <p:stCondLst>
                                            <p:cond delay="0"/>
                                          </p:stCondLst>
                                        </p:cTn>
                                        <p:tgtEl>
                                          <p:spTgt spid="42">
                                            <p:txEl>
                                              <p:pRg st="0" end="0"/>
                                            </p:txEl>
                                          </p:spTgt>
                                        </p:tgtEl>
                                        <p:attrNameLst>
                                          <p:attrName>style.visibility</p:attrName>
                                        </p:attrNameLst>
                                      </p:cBhvr>
                                      <p:to>
                                        <p:strVal val="visible"/>
                                      </p:to>
                                    </p:set>
                                    <p:animEffect transition="in" filter="fade">
                                      <p:cBhvr>
                                        <p:cTn id="58" dur="500"/>
                                        <p:tgtEl>
                                          <p:spTgt spid="42">
                                            <p:txEl>
                                              <p:pRg st="0" end="0"/>
                                            </p:txEl>
                                          </p:spTgt>
                                        </p:tgtEl>
                                      </p:cBhvr>
                                    </p:animEffect>
                                    <p:anim calcmode="lin" valueType="num">
                                      <p:cBhvr>
                                        <p:cTn id="59"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0" dur="500" fill="hold"/>
                                        <p:tgtEl>
                                          <p:spTgt spid="42">
                                            <p:txEl>
                                              <p:pRg st="0" end="0"/>
                                            </p:txEl>
                                          </p:spTgt>
                                        </p:tgtEl>
                                        <p:attrNameLst>
                                          <p:attrName>ppt_y</p:attrName>
                                        </p:attrNameLst>
                                      </p:cBhvr>
                                      <p:tavLst>
                                        <p:tav tm="0">
                                          <p:val>
                                            <p:strVal val="#ppt_y+.1"/>
                                          </p:val>
                                        </p:tav>
                                        <p:tav tm="100000">
                                          <p:val>
                                            <p:strVal val="#ppt_y"/>
                                          </p:val>
                                        </p:tav>
                                      </p:tavLst>
                                    </p:anim>
                                  </p:childTnLst>
                                </p:cTn>
                              </p:par>
                              <p:par>
                                <p:cTn id="61" presetID="10" presetClass="entr" presetSubtype="0" fill="hold" grpId="0" nodeType="withEffect">
                                  <p:stCondLst>
                                    <p:cond delay="800"/>
                                  </p:stCondLst>
                                  <p:childTnLst>
                                    <p:set>
                                      <p:cBhvr>
                                        <p:cTn id="62" dur="1" fill="hold">
                                          <p:stCondLst>
                                            <p:cond delay="0"/>
                                          </p:stCondLst>
                                        </p:cTn>
                                        <p:tgtEl>
                                          <p:spTgt spid="43">
                                            <p:txEl>
                                              <p:pRg st="0" end="0"/>
                                            </p:txEl>
                                          </p:spTgt>
                                        </p:tgtEl>
                                        <p:attrNameLst>
                                          <p:attrName>style.visibility</p:attrName>
                                        </p:attrNameLst>
                                      </p:cBhvr>
                                      <p:to>
                                        <p:strVal val="visible"/>
                                      </p:to>
                                    </p:set>
                                    <p:animEffect transition="in" filter="fade">
                                      <p:cBhvr>
                                        <p:cTn id="63"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2" grpId="0" animBg="1"/>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anim calcmode="lin" valueType="num">
                      <p:cBhvr>
                        <p:cTn dur="500" fill="hold"/>
                        <p:tgtEl>
                          <p:spTgt spid="34"/>
                        </p:tgtEl>
                        <p:attrNameLst>
                          <p:attrName>ppt_x</p:attrName>
                        </p:attrNameLst>
                      </p:cBhvr>
                      <p:tavLst>
                        <p:tav tm="0">
                          <p:val>
                            <p:strVal val="#ppt_x"/>
                          </p:val>
                        </p:tav>
                        <p:tav tm="100000">
                          <p:val>
                            <p:strVal val="#ppt_x"/>
                          </p:val>
                        </p:tav>
                      </p:tavLst>
                    </p:anim>
                    <p:anim calcmode="lin" valueType="num">
                      <p:cBhvr>
                        <p:cTn dur="5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8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0" grpId="0" animBg="1"/>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300" fill="hold"/>
                        <p:tgtEl>
                          <p:spTgt spid="41"/>
                        </p:tgtEl>
                        <p:attrNameLst>
                          <p:attrName>ppt_w</p:attrName>
                        </p:attrNameLst>
                      </p:cBhvr>
                      <p:tavLst>
                        <p:tav tm="0">
                          <p:val>
                            <p:fltVal val="0"/>
                          </p:val>
                        </p:tav>
                        <p:tav tm="100000">
                          <p:val>
                            <p:strVal val="#ppt_w"/>
                          </p:val>
                        </p:tav>
                      </p:tavLst>
                    </p:anim>
                    <p:anim calcmode="lin" valueType="num">
                      <p:cBhvr>
                        <p:cTn dur="300" fill="hold"/>
                        <p:tgtEl>
                          <p:spTgt spid="41"/>
                        </p:tgtEl>
                        <p:attrNameLst>
                          <p:attrName>ppt_h</p:attrName>
                        </p:attrNameLst>
                      </p:cBhvr>
                      <p:tavLst>
                        <p:tav tm="0">
                          <p:val>
                            <p:fltVal val="0"/>
                          </p:val>
                        </p:tav>
                        <p:tav tm="100000">
                          <p:val>
                            <p:strVal val="#ppt_h"/>
                          </p:val>
                        </p:tav>
                      </p:tavLst>
                    </p:anim>
                    <p:animEffect transition="in" filter="fade">
                      <p:cBhvr>
                        <p:cTn dur="300"/>
                        <p:tgtEl>
                          <p:spTgt spid="41"/>
                        </p:tgtEl>
                      </p:cBhvr>
                    </p:animEffect>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43" grpId="0" build="p">
        <p:tmplLst>
          <p:tmpl lvl="1">
            <p:tnLst>
              <p:par>
                <p:cTn presetID="10" presetClass="entr" presetSubtype="0" fill="hold" nodeType="withEffect">
                  <p:stCondLst>
                    <p:cond delay="8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矩形 2"/>
          <p:cNvSpPr/>
          <p:nvPr userDrawn="1"/>
        </p:nvSpPr>
        <p:spPr>
          <a:xfrm>
            <a:off x="0" y="0"/>
            <a:ext cx="9143436" cy="5143184"/>
          </a:xfrm>
          <a:prstGeom prst="rect">
            <a:avLst/>
          </a:prstGeom>
          <a:solidFill>
            <a:srgbClr val="FBFA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Tree>
    <p:extLst>
      <p:ext uri="{BB962C8B-B14F-4D97-AF65-F5344CB8AC3E}">
        <p14:creationId xmlns:p14="http://schemas.microsoft.com/office/powerpoint/2010/main" val="1232648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739139" y="1138853"/>
            <a:ext cx="2596376" cy="1666261"/>
          </a:xfrm>
          <a:custGeom>
            <a:avLst/>
            <a:gdLst>
              <a:gd name="connsiteX0" fmla="*/ 0 w 3461834"/>
              <a:gd name="connsiteY0" fmla="*/ 0 h 2221681"/>
              <a:gd name="connsiteX1" fmla="*/ 3461834 w 3461834"/>
              <a:gd name="connsiteY1" fmla="*/ 0 h 2221681"/>
              <a:gd name="connsiteX2" fmla="*/ 3461834 w 3461834"/>
              <a:gd name="connsiteY2" fmla="*/ 2221681 h 2221681"/>
              <a:gd name="connsiteX3" fmla="*/ 0 w 3461834"/>
              <a:gd name="connsiteY3" fmla="*/ 2221681 h 2221681"/>
            </a:gdLst>
            <a:ahLst/>
            <a:cxnLst>
              <a:cxn ang="0">
                <a:pos x="connsiteX0" y="connsiteY0"/>
              </a:cxn>
              <a:cxn ang="0">
                <a:pos x="connsiteX1" y="connsiteY1"/>
              </a:cxn>
              <a:cxn ang="0">
                <a:pos x="connsiteX2" y="connsiteY2"/>
              </a:cxn>
              <a:cxn ang="0">
                <a:pos x="connsiteX3" y="connsiteY3"/>
              </a:cxn>
            </a:cxnLst>
            <a:rect l="l" t="t" r="r" b="b"/>
            <a:pathLst>
              <a:path w="3461834" h="2221681">
                <a:moveTo>
                  <a:pt x="0" y="0"/>
                </a:moveTo>
                <a:lnTo>
                  <a:pt x="3461834" y="0"/>
                </a:lnTo>
                <a:lnTo>
                  <a:pt x="3461834" y="2221681"/>
                </a:lnTo>
                <a:lnTo>
                  <a:pt x="0" y="2221681"/>
                </a:ln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739139" y="2867025"/>
            <a:ext cx="2596374" cy="1658711"/>
          </a:xfrm>
          <a:custGeom>
            <a:avLst/>
            <a:gdLst>
              <a:gd name="connsiteX0" fmla="*/ 0 w 3461832"/>
              <a:gd name="connsiteY0" fmla="*/ 0 h 2211614"/>
              <a:gd name="connsiteX1" fmla="*/ 3461832 w 3461832"/>
              <a:gd name="connsiteY1" fmla="*/ 0 h 2211614"/>
              <a:gd name="connsiteX2" fmla="*/ 3461832 w 3461832"/>
              <a:gd name="connsiteY2" fmla="*/ 2211614 h 2211614"/>
              <a:gd name="connsiteX3" fmla="*/ 0 w 3461832"/>
              <a:gd name="connsiteY3" fmla="*/ 2211614 h 2211614"/>
            </a:gdLst>
            <a:ahLst/>
            <a:cxnLst>
              <a:cxn ang="0">
                <a:pos x="connsiteX0" y="connsiteY0"/>
              </a:cxn>
              <a:cxn ang="0">
                <a:pos x="connsiteX1" y="connsiteY1"/>
              </a:cxn>
              <a:cxn ang="0">
                <a:pos x="connsiteX2" y="connsiteY2"/>
              </a:cxn>
              <a:cxn ang="0">
                <a:pos x="connsiteX3" y="connsiteY3"/>
              </a:cxn>
            </a:cxnLst>
            <a:rect l="l" t="t" r="r" b="b"/>
            <a:pathLst>
              <a:path w="3461832" h="2211614">
                <a:moveTo>
                  <a:pt x="0" y="0"/>
                </a:moveTo>
                <a:lnTo>
                  <a:pt x="3461832" y="0"/>
                </a:lnTo>
                <a:lnTo>
                  <a:pt x="3461832" y="2211614"/>
                </a:lnTo>
                <a:lnTo>
                  <a:pt x="0" y="221161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26438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13" name="图片占位符 12"/>
          <p:cNvSpPr>
            <a:spLocks noGrp="1"/>
          </p:cNvSpPr>
          <p:nvPr>
            <p:ph type="pic" sz="quarter" idx="13"/>
          </p:nvPr>
        </p:nvSpPr>
        <p:spPr>
          <a:xfrm>
            <a:off x="1382880" y="1654637"/>
            <a:ext cx="1502229" cy="1502229"/>
          </a:xfrm>
          <a:custGeom>
            <a:avLst/>
            <a:gdLst>
              <a:gd name="connsiteX0" fmla="*/ 1001486 w 2002972"/>
              <a:gd name="connsiteY0" fmla="*/ 0 h 2002972"/>
              <a:gd name="connsiteX1" fmla="*/ 2002972 w 2002972"/>
              <a:gd name="connsiteY1" fmla="*/ 1001486 h 2002972"/>
              <a:gd name="connsiteX2" fmla="*/ 1001486 w 2002972"/>
              <a:gd name="connsiteY2" fmla="*/ 2002972 h 2002972"/>
              <a:gd name="connsiteX3" fmla="*/ 0 w 2002972"/>
              <a:gd name="connsiteY3" fmla="*/ 1001486 h 2002972"/>
              <a:gd name="connsiteX4" fmla="*/ 1001486 w 2002972"/>
              <a:gd name="connsiteY4" fmla="*/ 0 h 200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972" h="2002972">
                <a:moveTo>
                  <a:pt x="1001486" y="0"/>
                </a:moveTo>
                <a:cubicBezTo>
                  <a:pt x="1554591" y="0"/>
                  <a:pt x="2002972" y="448381"/>
                  <a:pt x="2002972" y="1001486"/>
                </a:cubicBezTo>
                <a:cubicBezTo>
                  <a:pt x="2002972" y="1554591"/>
                  <a:pt x="1554591" y="2002972"/>
                  <a:pt x="1001486" y="2002972"/>
                </a:cubicBezTo>
                <a:cubicBezTo>
                  <a:pt x="448381" y="2002972"/>
                  <a:pt x="0" y="1554591"/>
                  <a:pt x="0" y="1001486"/>
                </a:cubicBezTo>
                <a:cubicBezTo>
                  <a:pt x="0" y="448381"/>
                  <a:pt x="448381" y="0"/>
                  <a:pt x="1001486" y="0"/>
                </a:cubicBezTo>
                <a:close/>
              </a:path>
            </a:pathLst>
          </a:custGeom>
        </p:spPr>
        <p:txBody>
          <a:bodyPr wrap="square">
            <a:noAutofit/>
          </a:bodyPr>
          <a:lstStyle/>
          <a:p>
            <a:endParaRPr lang="zh-CN" altLang="en-US"/>
          </a:p>
        </p:txBody>
      </p:sp>
      <p:sp>
        <p:nvSpPr>
          <p:cNvPr id="14" name="图片占位符 13"/>
          <p:cNvSpPr>
            <a:spLocks noGrp="1"/>
          </p:cNvSpPr>
          <p:nvPr>
            <p:ph type="pic" sz="quarter" idx="14"/>
          </p:nvPr>
        </p:nvSpPr>
        <p:spPr>
          <a:xfrm>
            <a:off x="3837608" y="1654637"/>
            <a:ext cx="1502229" cy="1502229"/>
          </a:xfrm>
          <a:custGeom>
            <a:avLst/>
            <a:gdLst>
              <a:gd name="connsiteX0" fmla="*/ 1001486 w 2002972"/>
              <a:gd name="connsiteY0" fmla="*/ 0 h 2002972"/>
              <a:gd name="connsiteX1" fmla="*/ 2002972 w 2002972"/>
              <a:gd name="connsiteY1" fmla="*/ 1001486 h 2002972"/>
              <a:gd name="connsiteX2" fmla="*/ 1001486 w 2002972"/>
              <a:gd name="connsiteY2" fmla="*/ 2002972 h 2002972"/>
              <a:gd name="connsiteX3" fmla="*/ 0 w 2002972"/>
              <a:gd name="connsiteY3" fmla="*/ 1001486 h 2002972"/>
              <a:gd name="connsiteX4" fmla="*/ 1001486 w 2002972"/>
              <a:gd name="connsiteY4" fmla="*/ 0 h 200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972" h="2002972">
                <a:moveTo>
                  <a:pt x="1001486" y="0"/>
                </a:moveTo>
                <a:cubicBezTo>
                  <a:pt x="1554591" y="0"/>
                  <a:pt x="2002972" y="448381"/>
                  <a:pt x="2002972" y="1001486"/>
                </a:cubicBezTo>
                <a:cubicBezTo>
                  <a:pt x="2002972" y="1554591"/>
                  <a:pt x="1554591" y="2002972"/>
                  <a:pt x="1001486" y="2002972"/>
                </a:cubicBezTo>
                <a:cubicBezTo>
                  <a:pt x="448381" y="2002972"/>
                  <a:pt x="0" y="1554591"/>
                  <a:pt x="0" y="1001486"/>
                </a:cubicBezTo>
                <a:cubicBezTo>
                  <a:pt x="0" y="448381"/>
                  <a:pt x="448381" y="0"/>
                  <a:pt x="1001486" y="0"/>
                </a:cubicBezTo>
                <a:close/>
              </a:path>
            </a:pathLst>
          </a:custGeom>
        </p:spPr>
        <p:txBody>
          <a:bodyPr wrap="square">
            <a:noAutofit/>
          </a:bodyPr>
          <a:lstStyle/>
          <a:p>
            <a:endParaRPr lang="zh-CN" altLang="en-US"/>
          </a:p>
        </p:txBody>
      </p:sp>
      <p:sp>
        <p:nvSpPr>
          <p:cNvPr id="15" name="图片占位符 14"/>
          <p:cNvSpPr>
            <a:spLocks noGrp="1"/>
          </p:cNvSpPr>
          <p:nvPr>
            <p:ph type="pic" sz="quarter" idx="15"/>
          </p:nvPr>
        </p:nvSpPr>
        <p:spPr>
          <a:xfrm>
            <a:off x="6292337" y="1654637"/>
            <a:ext cx="1502229" cy="1502229"/>
          </a:xfrm>
          <a:custGeom>
            <a:avLst/>
            <a:gdLst>
              <a:gd name="connsiteX0" fmla="*/ 1001486 w 2002972"/>
              <a:gd name="connsiteY0" fmla="*/ 0 h 2002972"/>
              <a:gd name="connsiteX1" fmla="*/ 2002972 w 2002972"/>
              <a:gd name="connsiteY1" fmla="*/ 1001486 h 2002972"/>
              <a:gd name="connsiteX2" fmla="*/ 1001486 w 2002972"/>
              <a:gd name="connsiteY2" fmla="*/ 2002972 h 2002972"/>
              <a:gd name="connsiteX3" fmla="*/ 0 w 2002972"/>
              <a:gd name="connsiteY3" fmla="*/ 1001486 h 2002972"/>
              <a:gd name="connsiteX4" fmla="*/ 1001486 w 2002972"/>
              <a:gd name="connsiteY4" fmla="*/ 0 h 200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972" h="2002972">
                <a:moveTo>
                  <a:pt x="1001486" y="0"/>
                </a:moveTo>
                <a:cubicBezTo>
                  <a:pt x="1554591" y="0"/>
                  <a:pt x="2002972" y="448381"/>
                  <a:pt x="2002972" y="1001486"/>
                </a:cubicBezTo>
                <a:cubicBezTo>
                  <a:pt x="2002972" y="1554591"/>
                  <a:pt x="1554591" y="2002972"/>
                  <a:pt x="1001486" y="2002972"/>
                </a:cubicBezTo>
                <a:cubicBezTo>
                  <a:pt x="448381" y="2002972"/>
                  <a:pt x="0" y="1554591"/>
                  <a:pt x="0" y="1001486"/>
                </a:cubicBezTo>
                <a:cubicBezTo>
                  <a:pt x="0" y="448381"/>
                  <a:pt x="448381" y="0"/>
                  <a:pt x="1001486" y="0"/>
                </a:cubicBezTo>
                <a:close/>
              </a:path>
            </a:pathLst>
          </a:custGeom>
        </p:spPr>
        <p:txBody>
          <a:bodyPr wrap="square">
            <a:noAutofit/>
          </a:bodyPr>
          <a:lstStyle/>
          <a:p>
            <a:endParaRPr lang="zh-CN" altLang="en-US"/>
          </a:p>
        </p:txBody>
      </p:sp>
      <p:sp>
        <p:nvSpPr>
          <p:cNvPr id="3" name="日期占位符 2"/>
          <p:cNvSpPr>
            <a:spLocks noGrp="1"/>
          </p:cNvSpPr>
          <p:nvPr>
            <p:ph type="dt" sz="half" idx="10"/>
          </p:nvPr>
        </p:nvSpPr>
        <p:spPr>
          <a:xfrm>
            <a:off x="628650" y="4767263"/>
            <a:ext cx="2057400" cy="273844"/>
          </a:xfrm>
          <a:prstGeom prst="rect">
            <a:avLst/>
          </a:prstGeom>
        </p:spPr>
        <p:txBody>
          <a:bodyPr/>
          <a:lstStyle/>
          <a:p>
            <a:fld id="{099C8A52-0EC3-4181-8B4F-009A31F6109E}" type="datetimeFigureOut">
              <a:rPr lang="zh-CN" altLang="en-US" smtClean="0"/>
              <a:t>2021/6/25</a:t>
            </a:fld>
            <a:endParaRPr lang="zh-CN" altLang="en-US"/>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fld id="{1C81C12D-88FB-4E14-A20B-A46F7BFCCFA1}" type="slidenum">
              <a:rPr lang="zh-CN" altLang="en-US" smtClean="0"/>
              <a:t>‹#›</a:t>
            </a:fld>
            <a:endParaRPr lang="zh-CN" altLang="en-US"/>
          </a:p>
        </p:txBody>
      </p:sp>
    </p:spTree>
    <p:extLst>
      <p:ext uri="{BB962C8B-B14F-4D97-AF65-F5344CB8AC3E}">
        <p14:creationId xmlns:p14="http://schemas.microsoft.com/office/powerpoint/2010/main" val="1694994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11" name="图片占位符 10"/>
          <p:cNvSpPr>
            <a:spLocks noGrp="1"/>
          </p:cNvSpPr>
          <p:nvPr>
            <p:ph type="pic" sz="quarter" idx="14"/>
          </p:nvPr>
        </p:nvSpPr>
        <p:spPr>
          <a:xfrm>
            <a:off x="1365183" y="1406897"/>
            <a:ext cx="2870981" cy="1990913"/>
          </a:xfrm>
          <a:custGeom>
            <a:avLst/>
            <a:gdLst>
              <a:gd name="connsiteX0" fmla="*/ 0 w 3827974"/>
              <a:gd name="connsiteY0" fmla="*/ 0 h 2654551"/>
              <a:gd name="connsiteX1" fmla="*/ 3827974 w 3827974"/>
              <a:gd name="connsiteY1" fmla="*/ 0 h 2654551"/>
              <a:gd name="connsiteX2" fmla="*/ 3827974 w 3827974"/>
              <a:gd name="connsiteY2" fmla="*/ 2654551 h 2654551"/>
              <a:gd name="connsiteX3" fmla="*/ 0 w 3827974"/>
              <a:gd name="connsiteY3" fmla="*/ 2654551 h 2654551"/>
            </a:gdLst>
            <a:ahLst/>
            <a:cxnLst>
              <a:cxn ang="0">
                <a:pos x="connsiteX0" y="connsiteY0"/>
              </a:cxn>
              <a:cxn ang="0">
                <a:pos x="connsiteX1" y="connsiteY1"/>
              </a:cxn>
              <a:cxn ang="0">
                <a:pos x="connsiteX2" y="connsiteY2"/>
              </a:cxn>
              <a:cxn ang="0">
                <a:pos x="connsiteX3" y="connsiteY3"/>
              </a:cxn>
            </a:cxnLst>
            <a:rect l="l" t="t" r="r" b="b"/>
            <a:pathLst>
              <a:path w="3827974" h="2654551">
                <a:moveTo>
                  <a:pt x="0" y="0"/>
                </a:moveTo>
                <a:lnTo>
                  <a:pt x="3827974" y="0"/>
                </a:lnTo>
                <a:lnTo>
                  <a:pt x="3827974" y="2654551"/>
                </a:lnTo>
                <a:lnTo>
                  <a:pt x="0" y="2654551"/>
                </a:lnTo>
                <a:close/>
              </a:path>
            </a:pathLst>
          </a:custGeom>
        </p:spPr>
        <p:txBody>
          <a:bodyPr wrap="square">
            <a:noAutofit/>
          </a:bodyPr>
          <a:lstStyle/>
          <a:p>
            <a:endParaRPr lang="zh-CN" altLang="en-US"/>
          </a:p>
        </p:txBody>
      </p:sp>
      <p:sp>
        <p:nvSpPr>
          <p:cNvPr id="12" name="图片占位符 11"/>
          <p:cNvSpPr>
            <a:spLocks noGrp="1"/>
          </p:cNvSpPr>
          <p:nvPr>
            <p:ph type="pic" sz="quarter" idx="13"/>
          </p:nvPr>
        </p:nvSpPr>
        <p:spPr>
          <a:xfrm>
            <a:off x="5073173" y="1406897"/>
            <a:ext cx="2870981" cy="1990913"/>
          </a:xfrm>
          <a:custGeom>
            <a:avLst/>
            <a:gdLst>
              <a:gd name="connsiteX0" fmla="*/ 0 w 3827974"/>
              <a:gd name="connsiteY0" fmla="*/ 0 h 2654551"/>
              <a:gd name="connsiteX1" fmla="*/ 3827974 w 3827974"/>
              <a:gd name="connsiteY1" fmla="*/ 0 h 2654551"/>
              <a:gd name="connsiteX2" fmla="*/ 3827974 w 3827974"/>
              <a:gd name="connsiteY2" fmla="*/ 2654551 h 2654551"/>
              <a:gd name="connsiteX3" fmla="*/ 0 w 3827974"/>
              <a:gd name="connsiteY3" fmla="*/ 2654551 h 2654551"/>
            </a:gdLst>
            <a:ahLst/>
            <a:cxnLst>
              <a:cxn ang="0">
                <a:pos x="connsiteX0" y="connsiteY0"/>
              </a:cxn>
              <a:cxn ang="0">
                <a:pos x="connsiteX1" y="connsiteY1"/>
              </a:cxn>
              <a:cxn ang="0">
                <a:pos x="connsiteX2" y="connsiteY2"/>
              </a:cxn>
              <a:cxn ang="0">
                <a:pos x="connsiteX3" y="connsiteY3"/>
              </a:cxn>
            </a:cxnLst>
            <a:rect l="l" t="t" r="r" b="b"/>
            <a:pathLst>
              <a:path w="3827974" h="2654551">
                <a:moveTo>
                  <a:pt x="0" y="0"/>
                </a:moveTo>
                <a:lnTo>
                  <a:pt x="3827974" y="0"/>
                </a:lnTo>
                <a:lnTo>
                  <a:pt x="3827974" y="2654551"/>
                </a:lnTo>
                <a:lnTo>
                  <a:pt x="0" y="2654551"/>
                </a:lnTo>
                <a:close/>
              </a:path>
            </a:pathLst>
          </a:custGeom>
        </p:spPr>
        <p:txBody>
          <a:bodyPr wrap="square">
            <a:noAutofit/>
          </a:bodyPr>
          <a:lstStyle/>
          <a:p>
            <a:endParaRPr lang="zh-CN" altLang="en-US"/>
          </a:p>
        </p:txBody>
      </p:sp>
      <p:sp>
        <p:nvSpPr>
          <p:cNvPr id="3" name="日期占位符 2"/>
          <p:cNvSpPr>
            <a:spLocks noGrp="1"/>
          </p:cNvSpPr>
          <p:nvPr>
            <p:ph type="dt" sz="half" idx="10"/>
          </p:nvPr>
        </p:nvSpPr>
        <p:spPr>
          <a:xfrm>
            <a:off x="628650" y="4767263"/>
            <a:ext cx="2057400" cy="273844"/>
          </a:xfrm>
          <a:prstGeom prst="rect">
            <a:avLst/>
          </a:prstGeom>
        </p:spPr>
        <p:txBody>
          <a:bodyPr/>
          <a:lstStyle/>
          <a:p>
            <a:fld id="{099C8A52-0EC3-4181-8B4F-009A31F6109E}" type="datetimeFigureOut">
              <a:rPr lang="zh-CN" altLang="en-US" smtClean="0"/>
              <a:t>2021/6/25</a:t>
            </a:fld>
            <a:endParaRPr lang="zh-CN" altLang="en-US"/>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fld id="{1C81C12D-88FB-4E14-A20B-A46F7BFCCFA1}" type="slidenum">
              <a:rPr lang="zh-CN" altLang="en-US" smtClean="0"/>
              <a:t>‹#›</a:t>
            </a:fld>
            <a:endParaRPr lang="zh-CN" altLang="en-US"/>
          </a:p>
        </p:txBody>
      </p:sp>
    </p:spTree>
    <p:extLst>
      <p:ext uri="{BB962C8B-B14F-4D97-AF65-F5344CB8AC3E}">
        <p14:creationId xmlns:p14="http://schemas.microsoft.com/office/powerpoint/2010/main" val="1363579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Subtitle copy">
    <p:bg>
      <p:bgPr>
        <a:solidFill>
          <a:srgbClr val="404C55"/>
        </a:solidFill>
        <a:effectLst/>
      </p:bgPr>
    </p:bg>
    <p:spTree>
      <p:nvGrpSpPr>
        <p:cNvPr id="1" name=""/>
        <p:cNvGrpSpPr/>
        <p:nvPr/>
      </p:nvGrpSpPr>
      <p:grpSpPr>
        <a:xfrm>
          <a:off x="0" y="0"/>
          <a:ext cx="0" cy="0"/>
          <a:chOff x="0" y="0"/>
          <a:chExt cx="0" cy="0"/>
        </a:xfrm>
      </p:grpSpPr>
      <p:sp>
        <p:nvSpPr>
          <p:cNvPr id="11" name="灯片编号占位符 4"/>
          <p:cNvSpPr>
            <a:spLocks noGrp="1"/>
          </p:cNvSpPr>
          <p:nvPr>
            <p:ph type="sldNum" sz="quarter" idx="4"/>
          </p:nvPr>
        </p:nvSpPr>
        <p:spPr>
          <a:xfrm>
            <a:off x="8624888" y="4717182"/>
            <a:ext cx="304800" cy="273844"/>
          </a:xfrm>
          <a:prstGeom prst="rect">
            <a:avLst/>
          </a:prstGeom>
        </p:spPr>
        <p:txBody>
          <a:bodyPr vert="horz" lIns="91440" tIns="45720" rIns="91440" bIns="45720" rtlCol="0" anchor="ctr"/>
          <a:lstStyle>
            <a:lvl1pPr algn="ctr">
              <a:defRPr sz="750" i="1">
                <a:solidFill>
                  <a:schemeClr val="bg1"/>
                </a:solidFill>
                <a:latin typeface="Century Gothic" panose="020B0502020202020204" pitchFamily="34" charset="0"/>
              </a:defRPr>
            </a:lvl1pPr>
          </a:lstStyle>
          <a:p>
            <a:fld id="{DF20058A-C6D7-4652-A4A9-825FFE6C96A6}" type="slidenum">
              <a:rPr lang="zh-CN" altLang="en-US" smtClean="0"/>
              <a:pPr/>
              <a:t>‹#›</a:t>
            </a:fld>
            <a:endParaRPr lang="zh-CN" altLang="en-US"/>
          </a:p>
        </p:txBody>
      </p:sp>
    </p:spTree>
    <p:extLst>
      <p:ext uri="{BB962C8B-B14F-4D97-AF65-F5344CB8AC3E}">
        <p14:creationId xmlns:p14="http://schemas.microsoft.com/office/powerpoint/2010/main" val="344261757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7" name="矩形 6"/>
          <p:cNvSpPr/>
          <p:nvPr userDrawn="1"/>
        </p:nvSpPr>
        <p:spPr>
          <a:xfrm>
            <a:off x="942975" y="1913878"/>
            <a:ext cx="6362700" cy="1027204"/>
          </a:xfrm>
          <a:prstGeom prst="rect">
            <a:avLst/>
          </a:prstGeom>
        </p:spPr>
        <p:txBody>
          <a:bodyPr wrap="square">
            <a:spAutoFit/>
          </a:bodyPr>
          <a:lstStyle/>
          <a:p>
            <a:pPr algn="just">
              <a:lnSpc>
                <a:spcPct val="150000"/>
              </a:lnSpc>
            </a:pPr>
            <a:r>
              <a:rPr lang="zh-CN" altLang="en-US" sz="1350" dirty="0">
                <a:solidFill>
                  <a:schemeClr val="accent6">
                    <a:alpha val="0"/>
                  </a:schemeClr>
                </a:solidFill>
                <a:latin typeface="微软雅黑" panose="020B0503020204020204" pitchFamily="34" charset="-122"/>
                <a:ea typeface="微软雅黑" panose="020B0503020204020204" pitchFamily="34" charset="-122"/>
              </a:rPr>
              <a:t>感谢您下载包图网平台上提供的</a:t>
            </a:r>
            <a:r>
              <a:rPr lang="en-US" altLang="zh-CN" sz="1350" dirty="0">
                <a:solidFill>
                  <a:schemeClr val="accent6">
                    <a:alpha val="0"/>
                  </a:schemeClr>
                </a:solidFill>
                <a:latin typeface="微软雅黑" panose="020B0503020204020204" pitchFamily="34" charset="-122"/>
                <a:ea typeface="微软雅黑" panose="020B0503020204020204" pitchFamily="34" charset="-122"/>
              </a:rPr>
              <a:t>PPT</a:t>
            </a:r>
            <a:r>
              <a:rPr lang="zh-CN" altLang="en-US" sz="1350" dirty="0">
                <a:solidFill>
                  <a:schemeClr val="accent6">
                    <a:alpha val="0"/>
                  </a:schemeClr>
                </a:solidFill>
                <a:latin typeface="微软雅黑" panose="020B0503020204020204" pitchFamily="34" charset="-122"/>
                <a:ea typeface="微软雅黑" panose="020B0503020204020204" pitchFamily="34" charset="-122"/>
              </a:rPr>
              <a:t>作品，为了您和包图网以及原创作者的利益，请勿复制、传播、销售，否则将承担法律责任！包图网将对作品进行维权，按照传播下载次数进行十倍的索取赔偿！</a:t>
            </a:r>
            <a:endParaRPr lang="en-US" altLang="zh-CN" sz="1350" dirty="0">
              <a:solidFill>
                <a:schemeClr val="accent6">
                  <a:alpha val="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90266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11" name="图片占位符 10"/>
          <p:cNvSpPr>
            <a:spLocks noGrp="1"/>
          </p:cNvSpPr>
          <p:nvPr>
            <p:ph type="pic" sz="quarter" idx="11"/>
          </p:nvPr>
        </p:nvSpPr>
        <p:spPr>
          <a:xfrm>
            <a:off x="1675895" y="1728965"/>
            <a:ext cx="994332" cy="994332"/>
          </a:xfrm>
          <a:custGeom>
            <a:avLst/>
            <a:gdLst>
              <a:gd name="connsiteX0" fmla="*/ 662888 w 1325776"/>
              <a:gd name="connsiteY0" fmla="*/ 0 h 1325776"/>
              <a:gd name="connsiteX1" fmla="*/ 1325776 w 1325776"/>
              <a:gd name="connsiteY1" fmla="*/ 662888 h 1325776"/>
              <a:gd name="connsiteX2" fmla="*/ 662888 w 1325776"/>
              <a:gd name="connsiteY2" fmla="*/ 1325776 h 1325776"/>
              <a:gd name="connsiteX3" fmla="*/ 0 w 1325776"/>
              <a:gd name="connsiteY3" fmla="*/ 662888 h 1325776"/>
              <a:gd name="connsiteX4" fmla="*/ 662888 w 1325776"/>
              <a:gd name="connsiteY4" fmla="*/ 0 h 132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776" h="1325776">
                <a:moveTo>
                  <a:pt x="662888" y="0"/>
                </a:moveTo>
                <a:cubicBezTo>
                  <a:pt x="1028991" y="0"/>
                  <a:pt x="1325776" y="296785"/>
                  <a:pt x="1325776" y="662888"/>
                </a:cubicBezTo>
                <a:cubicBezTo>
                  <a:pt x="1325776" y="1028991"/>
                  <a:pt x="1028991" y="1325776"/>
                  <a:pt x="662888" y="1325776"/>
                </a:cubicBezTo>
                <a:cubicBezTo>
                  <a:pt x="296785" y="1325776"/>
                  <a:pt x="0" y="1028991"/>
                  <a:pt x="0" y="662888"/>
                </a:cubicBezTo>
                <a:cubicBezTo>
                  <a:pt x="0" y="296785"/>
                  <a:pt x="296785" y="0"/>
                  <a:pt x="662888"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4076195" y="1728965"/>
            <a:ext cx="994332" cy="994332"/>
          </a:xfrm>
          <a:custGeom>
            <a:avLst/>
            <a:gdLst>
              <a:gd name="connsiteX0" fmla="*/ 662888 w 1325776"/>
              <a:gd name="connsiteY0" fmla="*/ 0 h 1325776"/>
              <a:gd name="connsiteX1" fmla="*/ 1325776 w 1325776"/>
              <a:gd name="connsiteY1" fmla="*/ 662888 h 1325776"/>
              <a:gd name="connsiteX2" fmla="*/ 662888 w 1325776"/>
              <a:gd name="connsiteY2" fmla="*/ 1325776 h 1325776"/>
              <a:gd name="connsiteX3" fmla="*/ 0 w 1325776"/>
              <a:gd name="connsiteY3" fmla="*/ 662888 h 1325776"/>
              <a:gd name="connsiteX4" fmla="*/ 662888 w 1325776"/>
              <a:gd name="connsiteY4" fmla="*/ 0 h 132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776" h="1325776">
                <a:moveTo>
                  <a:pt x="662888" y="0"/>
                </a:moveTo>
                <a:cubicBezTo>
                  <a:pt x="1028991" y="0"/>
                  <a:pt x="1325776" y="296785"/>
                  <a:pt x="1325776" y="662888"/>
                </a:cubicBezTo>
                <a:cubicBezTo>
                  <a:pt x="1325776" y="1028991"/>
                  <a:pt x="1028991" y="1325776"/>
                  <a:pt x="662888" y="1325776"/>
                </a:cubicBezTo>
                <a:cubicBezTo>
                  <a:pt x="296785" y="1325776"/>
                  <a:pt x="0" y="1028991"/>
                  <a:pt x="0" y="662888"/>
                </a:cubicBezTo>
                <a:cubicBezTo>
                  <a:pt x="0" y="296785"/>
                  <a:pt x="296785" y="0"/>
                  <a:pt x="662888" y="0"/>
                </a:cubicBezTo>
                <a:close/>
              </a:path>
            </a:pathLst>
          </a:custGeom>
        </p:spPr>
        <p:txBody>
          <a:bodyPr wrap="square">
            <a:noAutofit/>
          </a:bodyPr>
          <a:lstStyle/>
          <a:p>
            <a:endParaRPr lang="zh-CN" altLang="en-US"/>
          </a:p>
        </p:txBody>
      </p:sp>
      <p:sp>
        <p:nvSpPr>
          <p:cNvPr id="13" name="图片占位符 12"/>
          <p:cNvSpPr>
            <a:spLocks noGrp="1"/>
          </p:cNvSpPr>
          <p:nvPr>
            <p:ph type="pic" sz="quarter" idx="13"/>
          </p:nvPr>
        </p:nvSpPr>
        <p:spPr>
          <a:xfrm>
            <a:off x="6476495" y="1728965"/>
            <a:ext cx="994332" cy="994332"/>
          </a:xfrm>
          <a:custGeom>
            <a:avLst/>
            <a:gdLst>
              <a:gd name="connsiteX0" fmla="*/ 662888 w 1325776"/>
              <a:gd name="connsiteY0" fmla="*/ 0 h 1325776"/>
              <a:gd name="connsiteX1" fmla="*/ 1325776 w 1325776"/>
              <a:gd name="connsiteY1" fmla="*/ 662888 h 1325776"/>
              <a:gd name="connsiteX2" fmla="*/ 662888 w 1325776"/>
              <a:gd name="connsiteY2" fmla="*/ 1325776 h 1325776"/>
              <a:gd name="connsiteX3" fmla="*/ 0 w 1325776"/>
              <a:gd name="connsiteY3" fmla="*/ 662888 h 1325776"/>
              <a:gd name="connsiteX4" fmla="*/ 662888 w 1325776"/>
              <a:gd name="connsiteY4" fmla="*/ 0 h 132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776" h="1325776">
                <a:moveTo>
                  <a:pt x="662888" y="0"/>
                </a:moveTo>
                <a:cubicBezTo>
                  <a:pt x="1028991" y="0"/>
                  <a:pt x="1325776" y="296785"/>
                  <a:pt x="1325776" y="662888"/>
                </a:cubicBezTo>
                <a:cubicBezTo>
                  <a:pt x="1325776" y="1028991"/>
                  <a:pt x="1028991" y="1325776"/>
                  <a:pt x="662888" y="1325776"/>
                </a:cubicBezTo>
                <a:cubicBezTo>
                  <a:pt x="296785" y="1325776"/>
                  <a:pt x="0" y="1028991"/>
                  <a:pt x="0" y="662888"/>
                </a:cubicBezTo>
                <a:cubicBezTo>
                  <a:pt x="0" y="296785"/>
                  <a:pt x="296785" y="0"/>
                  <a:pt x="662888" y="0"/>
                </a:cubicBezTo>
                <a:close/>
              </a:path>
            </a:pathLst>
          </a:custGeom>
        </p:spPr>
        <p:txBody>
          <a:bodyPr wrap="square">
            <a:noAutofit/>
          </a:bodyPr>
          <a:lstStyle/>
          <a:p>
            <a:endParaRPr lang="zh-CN" altLang="en-US"/>
          </a:p>
        </p:txBody>
      </p:sp>
      <p:sp>
        <p:nvSpPr>
          <p:cNvPr id="3" name="灯片编号占位符 2"/>
          <p:cNvSpPr>
            <a:spLocks noGrp="1"/>
          </p:cNvSpPr>
          <p:nvPr>
            <p:ph type="sldNum" sz="quarter" idx="10"/>
          </p:nvPr>
        </p:nvSpPr>
        <p:spPr/>
        <p:txBody>
          <a:bodyPr/>
          <a:lstStyle/>
          <a:p>
            <a:fld id="{791C74C5-49C3-4B91-9805-E5C47E5A7A90}" type="slidenum">
              <a:rPr lang="zh-CN" altLang="en-US" smtClean="0"/>
              <a:pPr/>
              <a:t>‹#›</a:t>
            </a:fld>
            <a:endParaRPr lang="zh-CN" altLang="en-US" dirty="0"/>
          </a:p>
        </p:txBody>
      </p:sp>
    </p:spTree>
    <p:extLst>
      <p:ext uri="{BB962C8B-B14F-4D97-AF65-F5344CB8AC3E}">
        <p14:creationId xmlns:p14="http://schemas.microsoft.com/office/powerpoint/2010/main" val="2132461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21018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2982686"/>
          </a:xfrm>
          <a:prstGeom prst="rect">
            <a:avLst/>
          </a:prstGeom>
        </p:spPr>
        <p:txBody>
          <a:bodyPr/>
          <a:lstStyle/>
          <a:p>
            <a:endParaRPr lang="id-ID"/>
          </a:p>
        </p:txBody>
      </p:sp>
    </p:spTree>
    <p:extLst>
      <p:ext uri="{BB962C8B-B14F-4D97-AF65-F5344CB8AC3E}">
        <p14:creationId xmlns:p14="http://schemas.microsoft.com/office/powerpoint/2010/main" val="2130118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2155652" y="3139819"/>
            <a:ext cx="1084038" cy="1084037"/>
          </a:xfrm>
          <a:custGeom>
            <a:avLst/>
            <a:gdLst>
              <a:gd name="connsiteX0" fmla="*/ 0 w 1445384"/>
              <a:gd name="connsiteY0" fmla="*/ 0 h 1445383"/>
              <a:gd name="connsiteX1" fmla="*/ 1445384 w 1445384"/>
              <a:gd name="connsiteY1" fmla="*/ 0 h 1445383"/>
              <a:gd name="connsiteX2" fmla="*/ 1445384 w 1445384"/>
              <a:gd name="connsiteY2" fmla="*/ 1445383 h 1445383"/>
              <a:gd name="connsiteX3" fmla="*/ 0 w 1445384"/>
              <a:gd name="connsiteY3" fmla="*/ 1445383 h 1445383"/>
            </a:gdLst>
            <a:ahLst/>
            <a:cxnLst>
              <a:cxn ang="0">
                <a:pos x="connsiteX0" y="connsiteY0"/>
              </a:cxn>
              <a:cxn ang="0">
                <a:pos x="connsiteX1" y="connsiteY1"/>
              </a:cxn>
              <a:cxn ang="0">
                <a:pos x="connsiteX2" y="connsiteY2"/>
              </a:cxn>
              <a:cxn ang="0">
                <a:pos x="connsiteX3" y="connsiteY3"/>
              </a:cxn>
            </a:cxnLst>
            <a:rect l="l" t="t" r="r" b="b"/>
            <a:pathLst>
              <a:path w="1445384" h="1445383">
                <a:moveTo>
                  <a:pt x="0" y="0"/>
                </a:moveTo>
                <a:lnTo>
                  <a:pt x="1445384" y="0"/>
                </a:lnTo>
                <a:lnTo>
                  <a:pt x="1445384" y="1445383"/>
                </a:lnTo>
                <a:lnTo>
                  <a:pt x="0" y="1445383"/>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5809061" y="1524001"/>
            <a:ext cx="1084038" cy="1084037"/>
          </a:xfrm>
          <a:custGeom>
            <a:avLst/>
            <a:gdLst>
              <a:gd name="connsiteX0" fmla="*/ 0 w 1445384"/>
              <a:gd name="connsiteY0" fmla="*/ 0 h 1445383"/>
              <a:gd name="connsiteX1" fmla="*/ 1445384 w 1445384"/>
              <a:gd name="connsiteY1" fmla="*/ 0 h 1445383"/>
              <a:gd name="connsiteX2" fmla="*/ 1445384 w 1445384"/>
              <a:gd name="connsiteY2" fmla="*/ 1445383 h 1445383"/>
              <a:gd name="connsiteX3" fmla="*/ 0 w 1445384"/>
              <a:gd name="connsiteY3" fmla="*/ 1445383 h 1445383"/>
            </a:gdLst>
            <a:ahLst/>
            <a:cxnLst>
              <a:cxn ang="0">
                <a:pos x="connsiteX0" y="connsiteY0"/>
              </a:cxn>
              <a:cxn ang="0">
                <a:pos x="connsiteX1" y="connsiteY1"/>
              </a:cxn>
              <a:cxn ang="0">
                <a:pos x="connsiteX2" y="connsiteY2"/>
              </a:cxn>
              <a:cxn ang="0">
                <a:pos x="connsiteX3" y="connsiteY3"/>
              </a:cxn>
            </a:cxnLst>
            <a:rect l="l" t="t" r="r" b="b"/>
            <a:pathLst>
              <a:path w="1445384" h="1445383">
                <a:moveTo>
                  <a:pt x="0" y="0"/>
                </a:moveTo>
                <a:lnTo>
                  <a:pt x="1445384" y="0"/>
                </a:lnTo>
                <a:lnTo>
                  <a:pt x="1445384" y="1445383"/>
                </a:lnTo>
                <a:lnTo>
                  <a:pt x="0" y="144538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73912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16" name="图片占位符 15"/>
          <p:cNvSpPr>
            <a:spLocks noGrp="1"/>
          </p:cNvSpPr>
          <p:nvPr>
            <p:ph type="pic" sz="quarter" idx="13"/>
          </p:nvPr>
        </p:nvSpPr>
        <p:spPr>
          <a:xfrm>
            <a:off x="3216011" y="1532890"/>
            <a:ext cx="1161501" cy="1161500"/>
          </a:xfrm>
          <a:custGeom>
            <a:avLst/>
            <a:gdLst>
              <a:gd name="connsiteX0" fmla="*/ 774334 w 1548668"/>
              <a:gd name="connsiteY0" fmla="*/ 0 h 1548667"/>
              <a:gd name="connsiteX1" fmla="*/ 1321871 w 1548668"/>
              <a:gd name="connsiteY1" fmla="*/ 226797 h 1548667"/>
              <a:gd name="connsiteX2" fmla="*/ 1321871 w 1548668"/>
              <a:gd name="connsiteY2" fmla="*/ 1321870 h 1548667"/>
              <a:gd name="connsiteX3" fmla="*/ 226798 w 1548668"/>
              <a:gd name="connsiteY3" fmla="*/ 1321870 h 1548667"/>
              <a:gd name="connsiteX4" fmla="*/ 226798 w 1548668"/>
              <a:gd name="connsiteY4" fmla="*/ 226797 h 1548667"/>
              <a:gd name="connsiteX5" fmla="*/ 774334 w 1548668"/>
              <a:gd name="connsiteY5" fmla="*/ 0 h 15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8668" h="1548667">
                <a:moveTo>
                  <a:pt x="774334" y="0"/>
                </a:moveTo>
                <a:cubicBezTo>
                  <a:pt x="972504" y="0"/>
                  <a:pt x="1170673" y="75599"/>
                  <a:pt x="1321871" y="226797"/>
                </a:cubicBezTo>
                <a:cubicBezTo>
                  <a:pt x="1624268" y="529193"/>
                  <a:pt x="1624268" y="1019474"/>
                  <a:pt x="1321871" y="1321870"/>
                </a:cubicBezTo>
                <a:cubicBezTo>
                  <a:pt x="1019475" y="1624267"/>
                  <a:pt x="529194" y="1624267"/>
                  <a:pt x="226798" y="1321870"/>
                </a:cubicBezTo>
                <a:cubicBezTo>
                  <a:pt x="-75599" y="1019474"/>
                  <a:pt x="-75599" y="529193"/>
                  <a:pt x="226798" y="226797"/>
                </a:cubicBezTo>
                <a:cubicBezTo>
                  <a:pt x="377996" y="75599"/>
                  <a:pt x="576165" y="0"/>
                  <a:pt x="774334" y="0"/>
                </a:cubicBezTo>
                <a:close/>
              </a:path>
            </a:pathLst>
          </a:custGeom>
        </p:spPr>
        <p:txBody>
          <a:bodyPr wrap="square">
            <a:noAutofit/>
          </a:bodyPr>
          <a:lstStyle/>
          <a:p>
            <a:endParaRPr lang="zh-CN" altLang="en-US"/>
          </a:p>
        </p:txBody>
      </p:sp>
      <p:sp>
        <p:nvSpPr>
          <p:cNvPr id="15" name="图片占位符 14"/>
          <p:cNvSpPr>
            <a:spLocks noGrp="1"/>
          </p:cNvSpPr>
          <p:nvPr>
            <p:ph type="pic" sz="quarter" idx="14"/>
          </p:nvPr>
        </p:nvSpPr>
        <p:spPr>
          <a:xfrm>
            <a:off x="4766489" y="1532890"/>
            <a:ext cx="1161501" cy="1161500"/>
          </a:xfrm>
          <a:custGeom>
            <a:avLst/>
            <a:gdLst>
              <a:gd name="connsiteX0" fmla="*/ 774334 w 1548668"/>
              <a:gd name="connsiteY0" fmla="*/ 0 h 1548667"/>
              <a:gd name="connsiteX1" fmla="*/ 1321871 w 1548668"/>
              <a:gd name="connsiteY1" fmla="*/ 226797 h 1548667"/>
              <a:gd name="connsiteX2" fmla="*/ 1321871 w 1548668"/>
              <a:gd name="connsiteY2" fmla="*/ 1321870 h 1548667"/>
              <a:gd name="connsiteX3" fmla="*/ 226798 w 1548668"/>
              <a:gd name="connsiteY3" fmla="*/ 1321870 h 1548667"/>
              <a:gd name="connsiteX4" fmla="*/ 226798 w 1548668"/>
              <a:gd name="connsiteY4" fmla="*/ 226797 h 1548667"/>
              <a:gd name="connsiteX5" fmla="*/ 774334 w 1548668"/>
              <a:gd name="connsiteY5" fmla="*/ 0 h 15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8668" h="1548667">
                <a:moveTo>
                  <a:pt x="774334" y="0"/>
                </a:moveTo>
                <a:cubicBezTo>
                  <a:pt x="972504" y="0"/>
                  <a:pt x="1170673" y="75599"/>
                  <a:pt x="1321871" y="226797"/>
                </a:cubicBezTo>
                <a:cubicBezTo>
                  <a:pt x="1624268" y="529193"/>
                  <a:pt x="1624268" y="1019474"/>
                  <a:pt x="1321871" y="1321870"/>
                </a:cubicBezTo>
                <a:cubicBezTo>
                  <a:pt x="1019475" y="1624267"/>
                  <a:pt x="529194" y="1624267"/>
                  <a:pt x="226798" y="1321870"/>
                </a:cubicBezTo>
                <a:cubicBezTo>
                  <a:pt x="-75599" y="1019474"/>
                  <a:pt x="-75599" y="529193"/>
                  <a:pt x="226798" y="226797"/>
                </a:cubicBezTo>
                <a:cubicBezTo>
                  <a:pt x="377996" y="75599"/>
                  <a:pt x="576165" y="0"/>
                  <a:pt x="774334" y="0"/>
                </a:cubicBezTo>
                <a:close/>
              </a:path>
            </a:pathLst>
          </a:custGeom>
        </p:spPr>
        <p:txBody>
          <a:bodyPr wrap="square">
            <a:noAutofit/>
          </a:bodyPr>
          <a:lstStyle/>
          <a:p>
            <a:endParaRPr lang="zh-CN" altLang="en-US"/>
          </a:p>
        </p:txBody>
      </p:sp>
      <p:sp>
        <p:nvSpPr>
          <p:cNvPr id="18" name="图片占位符 17"/>
          <p:cNvSpPr>
            <a:spLocks noGrp="1"/>
          </p:cNvSpPr>
          <p:nvPr>
            <p:ph type="pic" sz="quarter" idx="15"/>
          </p:nvPr>
        </p:nvSpPr>
        <p:spPr>
          <a:xfrm>
            <a:off x="4766490" y="2989656"/>
            <a:ext cx="1161501" cy="1161502"/>
          </a:xfrm>
          <a:custGeom>
            <a:avLst/>
            <a:gdLst>
              <a:gd name="connsiteX0" fmla="*/ 774334 w 1548668"/>
              <a:gd name="connsiteY0" fmla="*/ 0 h 1548669"/>
              <a:gd name="connsiteX1" fmla="*/ 1321871 w 1548668"/>
              <a:gd name="connsiteY1" fmla="*/ 226798 h 1548669"/>
              <a:gd name="connsiteX2" fmla="*/ 1321871 w 1548668"/>
              <a:gd name="connsiteY2" fmla="*/ 1321872 h 1548669"/>
              <a:gd name="connsiteX3" fmla="*/ 226798 w 1548668"/>
              <a:gd name="connsiteY3" fmla="*/ 1321872 h 1548669"/>
              <a:gd name="connsiteX4" fmla="*/ 226798 w 1548668"/>
              <a:gd name="connsiteY4" fmla="*/ 226798 h 1548669"/>
              <a:gd name="connsiteX5" fmla="*/ 774334 w 1548668"/>
              <a:gd name="connsiteY5" fmla="*/ 0 h 154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8668" h="1548669">
                <a:moveTo>
                  <a:pt x="774334" y="0"/>
                </a:moveTo>
                <a:cubicBezTo>
                  <a:pt x="972504" y="0"/>
                  <a:pt x="1170673" y="75600"/>
                  <a:pt x="1321871" y="226798"/>
                </a:cubicBezTo>
                <a:cubicBezTo>
                  <a:pt x="1624268" y="529194"/>
                  <a:pt x="1624268" y="1019475"/>
                  <a:pt x="1321871" y="1321872"/>
                </a:cubicBezTo>
                <a:cubicBezTo>
                  <a:pt x="1019475" y="1624268"/>
                  <a:pt x="529194" y="1624268"/>
                  <a:pt x="226798" y="1321872"/>
                </a:cubicBezTo>
                <a:cubicBezTo>
                  <a:pt x="-75599" y="1019475"/>
                  <a:pt x="-75599" y="529194"/>
                  <a:pt x="226798" y="226798"/>
                </a:cubicBezTo>
                <a:cubicBezTo>
                  <a:pt x="377996" y="75600"/>
                  <a:pt x="576165" y="0"/>
                  <a:pt x="774334" y="0"/>
                </a:cubicBezTo>
                <a:close/>
              </a:path>
            </a:pathLst>
          </a:custGeom>
        </p:spPr>
        <p:txBody>
          <a:bodyPr wrap="square">
            <a:noAutofit/>
          </a:bodyPr>
          <a:lstStyle/>
          <a:p>
            <a:endParaRPr lang="zh-CN" altLang="en-US"/>
          </a:p>
        </p:txBody>
      </p:sp>
      <p:sp>
        <p:nvSpPr>
          <p:cNvPr id="17" name="图片占位符 16"/>
          <p:cNvSpPr>
            <a:spLocks noGrp="1"/>
          </p:cNvSpPr>
          <p:nvPr>
            <p:ph type="pic" sz="quarter" idx="16"/>
          </p:nvPr>
        </p:nvSpPr>
        <p:spPr>
          <a:xfrm>
            <a:off x="3216011" y="2989655"/>
            <a:ext cx="1161501" cy="1161502"/>
          </a:xfrm>
          <a:custGeom>
            <a:avLst/>
            <a:gdLst>
              <a:gd name="connsiteX0" fmla="*/ 774334 w 1548668"/>
              <a:gd name="connsiteY0" fmla="*/ 0 h 1548669"/>
              <a:gd name="connsiteX1" fmla="*/ 1321871 w 1548668"/>
              <a:gd name="connsiteY1" fmla="*/ 226798 h 1548669"/>
              <a:gd name="connsiteX2" fmla="*/ 1321871 w 1548668"/>
              <a:gd name="connsiteY2" fmla="*/ 1321872 h 1548669"/>
              <a:gd name="connsiteX3" fmla="*/ 226798 w 1548668"/>
              <a:gd name="connsiteY3" fmla="*/ 1321872 h 1548669"/>
              <a:gd name="connsiteX4" fmla="*/ 226798 w 1548668"/>
              <a:gd name="connsiteY4" fmla="*/ 226798 h 1548669"/>
              <a:gd name="connsiteX5" fmla="*/ 774334 w 1548668"/>
              <a:gd name="connsiteY5" fmla="*/ 0 h 154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8668" h="1548669">
                <a:moveTo>
                  <a:pt x="774334" y="0"/>
                </a:moveTo>
                <a:cubicBezTo>
                  <a:pt x="972504" y="0"/>
                  <a:pt x="1170673" y="75600"/>
                  <a:pt x="1321871" y="226798"/>
                </a:cubicBezTo>
                <a:cubicBezTo>
                  <a:pt x="1624268" y="529194"/>
                  <a:pt x="1624268" y="1019475"/>
                  <a:pt x="1321871" y="1321872"/>
                </a:cubicBezTo>
                <a:cubicBezTo>
                  <a:pt x="1019475" y="1624268"/>
                  <a:pt x="529194" y="1624268"/>
                  <a:pt x="226798" y="1321872"/>
                </a:cubicBezTo>
                <a:cubicBezTo>
                  <a:pt x="-75599" y="1019475"/>
                  <a:pt x="-75599" y="529194"/>
                  <a:pt x="226798" y="226798"/>
                </a:cubicBezTo>
                <a:cubicBezTo>
                  <a:pt x="377996" y="75600"/>
                  <a:pt x="576165" y="0"/>
                  <a:pt x="774334" y="0"/>
                </a:cubicBezTo>
                <a:close/>
              </a:path>
            </a:pathLst>
          </a:custGeom>
        </p:spPr>
        <p:txBody>
          <a:bodyPr wrap="square">
            <a:noAutofit/>
          </a:bodyPr>
          <a:lstStyle/>
          <a:p>
            <a:endParaRPr lang="zh-CN" altLang="en-US" dirty="0"/>
          </a:p>
        </p:txBody>
      </p:sp>
      <p:sp>
        <p:nvSpPr>
          <p:cNvPr id="3" name="日期占位符 2"/>
          <p:cNvSpPr>
            <a:spLocks noGrp="1"/>
          </p:cNvSpPr>
          <p:nvPr>
            <p:ph type="dt" sz="half" idx="10"/>
          </p:nvPr>
        </p:nvSpPr>
        <p:spPr>
          <a:xfrm>
            <a:off x="628650" y="4767263"/>
            <a:ext cx="2057400" cy="273844"/>
          </a:xfrm>
          <a:prstGeom prst="rect">
            <a:avLst/>
          </a:prstGeom>
        </p:spPr>
        <p:txBody>
          <a:bodyPr/>
          <a:lstStyle/>
          <a:p>
            <a:fld id="{099C8A52-0EC3-4181-8B4F-009A31F6109E}" type="datetimeFigureOut">
              <a:rPr lang="zh-CN" altLang="en-US" smtClean="0"/>
              <a:t>2021/6/25</a:t>
            </a:fld>
            <a:endParaRPr lang="zh-CN" altLang="en-US"/>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fld id="{1C81C12D-88FB-4E14-A20B-A46F7BFCCFA1}" type="slidenum">
              <a:rPr lang="zh-CN" altLang="en-US" smtClean="0"/>
              <a:t>‹#›</a:t>
            </a:fld>
            <a:endParaRPr lang="zh-CN" altLang="en-US"/>
          </a:p>
        </p:txBody>
      </p:sp>
    </p:spTree>
    <p:extLst>
      <p:ext uri="{BB962C8B-B14F-4D97-AF65-F5344CB8AC3E}">
        <p14:creationId xmlns:p14="http://schemas.microsoft.com/office/powerpoint/2010/main" val="4276982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656034" y="1400176"/>
            <a:ext cx="7831932" cy="2089637"/>
          </a:xfrm>
          <a:custGeom>
            <a:avLst/>
            <a:gdLst>
              <a:gd name="connsiteX0" fmla="*/ 0 w 10442576"/>
              <a:gd name="connsiteY0" fmla="*/ 0 h 2786182"/>
              <a:gd name="connsiteX1" fmla="*/ 10442576 w 10442576"/>
              <a:gd name="connsiteY1" fmla="*/ 0 h 2786182"/>
              <a:gd name="connsiteX2" fmla="*/ 10442576 w 10442576"/>
              <a:gd name="connsiteY2" fmla="*/ 2786182 h 2786182"/>
              <a:gd name="connsiteX3" fmla="*/ 0 w 10442576"/>
              <a:gd name="connsiteY3" fmla="*/ 2786182 h 2786182"/>
            </a:gdLst>
            <a:ahLst/>
            <a:cxnLst>
              <a:cxn ang="0">
                <a:pos x="connsiteX0" y="connsiteY0"/>
              </a:cxn>
              <a:cxn ang="0">
                <a:pos x="connsiteX1" y="connsiteY1"/>
              </a:cxn>
              <a:cxn ang="0">
                <a:pos x="connsiteX2" y="connsiteY2"/>
              </a:cxn>
              <a:cxn ang="0">
                <a:pos x="connsiteX3" y="connsiteY3"/>
              </a:cxn>
            </a:cxnLst>
            <a:rect l="l" t="t" r="r" b="b"/>
            <a:pathLst>
              <a:path w="10442576" h="2786182">
                <a:moveTo>
                  <a:pt x="0" y="0"/>
                </a:moveTo>
                <a:lnTo>
                  <a:pt x="10442576" y="0"/>
                </a:lnTo>
                <a:lnTo>
                  <a:pt x="10442576" y="2786182"/>
                </a:lnTo>
                <a:lnTo>
                  <a:pt x="0" y="2786182"/>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382658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384976" y="1585912"/>
            <a:ext cx="1630599" cy="1553948"/>
          </a:xfrm>
          <a:custGeom>
            <a:avLst/>
            <a:gdLst>
              <a:gd name="connsiteX0" fmla="*/ 345329 w 2174132"/>
              <a:gd name="connsiteY0" fmla="*/ 0 h 2071930"/>
              <a:gd name="connsiteX1" fmla="*/ 1828803 w 2174132"/>
              <a:gd name="connsiteY1" fmla="*/ 0 h 2071930"/>
              <a:gd name="connsiteX2" fmla="*/ 2174132 w 2174132"/>
              <a:gd name="connsiteY2" fmla="*/ 345329 h 2071930"/>
              <a:gd name="connsiteX3" fmla="*/ 2174132 w 2174132"/>
              <a:gd name="connsiteY3" fmla="*/ 1726601 h 2071930"/>
              <a:gd name="connsiteX4" fmla="*/ 1828803 w 2174132"/>
              <a:gd name="connsiteY4" fmla="*/ 2071930 h 2071930"/>
              <a:gd name="connsiteX5" fmla="*/ 345329 w 2174132"/>
              <a:gd name="connsiteY5" fmla="*/ 2071930 h 2071930"/>
              <a:gd name="connsiteX6" fmla="*/ 0 w 2174132"/>
              <a:gd name="connsiteY6" fmla="*/ 1726601 h 2071930"/>
              <a:gd name="connsiteX7" fmla="*/ 0 w 2174132"/>
              <a:gd name="connsiteY7" fmla="*/ 345329 h 2071930"/>
              <a:gd name="connsiteX8" fmla="*/ 345329 w 2174132"/>
              <a:gd name="connsiteY8" fmla="*/ 0 h 207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4132" h="2071930">
                <a:moveTo>
                  <a:pt x="345329" y="0"/>
                </a:moveTo>
                <a:lnTo>
                  <a:pt x="1828803" y="0"/>
                </a:lnTo>
                <a:cubicBezTo>
                  <a:pt x="2019523" y="0"/>
                  <a:pt x="2174132" y="154609"/>
                  <a:pt x="2174132" y="345329"/>
                </a:cubicBezTo>
                <a:lnTo>
                  <a:pt x="2174132" y="1726601"/>
                </a:lnTo>
                <a:cubicBezTo>
                  <a:pt x="2174132" y="1917321"/>
                  <a:pt x="2019523" y="2071930"/>
                  <a:pt x="1828803" y="2071930"/>
                </a:cubicBezTo>
                <a:lnTo>
                  <a:pt x="345329" y="2071930"/>
                </a:lnTo>
                <a:cubicBezTo>
                  <a:pt x="154609" y="2071930"/>
                  <a:pt x="0" y="1917321"/>
                  <a:pt x="0" y="1726601"/>
                </a:cubicBezTo>
                <a:lnTo>
                  <a:pt x="0" y="345329"/>
                </a:lnTo>
                <a:cubicBezTo>
                  <a:pt x="0" y="154609"/>
                  <a:pt x="154609" y="0"/>
                  <a:pt x="345329"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3753672" y="1585912"/>
            <a:ext cx="1630599" cy="1553948"/>
          </a:xfrm>
          <a:custGeom>
            <a:avLst/>
            <a:gdLst>
              <a:gd name="connsiteX0" fmla="*/ 345329 w 2174132"/>
              <a:gd name="connsiteY0" fmla="*/ 0 h 2071930"/>
              <a:gd name="connsiteX1" fmla="*/ 1828803 w 2174132"/>
              <a:gd name="connsiteY1" fmla="*/ 0 h 2071930"/>
              <a:gd name="connsiteX2" fmla="*/ 2174132 w 2174132"/>
              <a:gd name="connsiteY2" fmla="*/ 345329 h 2071930"/>
              <a:gd name="connsiteX3" fmla="*/ 2174132 w 2174132"/>
              <a:gd name="connsiteY3" fmla="*/ 1726601 h 2071930"/>
              <a:gd name="connsiteX4" fmla="*/ 1828803 w 2174132"/>
              <a:gd name="connsiteY4" fmla="*/ 2071930 h 2071930"/>
              <a:gd name="connsiteX5" fmla="*/ 345329 w 2174132"/>
              <a:gd name="connsiteY5" fmla="*/ 2071930 h 2071930"/>
              <a:gd name="connsiteX6" fmla="*/ 0 w 2174132"/>
              <a:gd name="connsiteY6" fmla="*/ 1726601 h 2071930"/>
              <a:gd name="connsiteX7" fmla="*/ 0 w 2174132"/>
              <a:gd name="connsiteY7" fmla="*/ 345329 h 2071930"/>
              <a:gd name="connsiteX8" fmla="*/ 345329 w 2174132"/>
              <a:gd name="connsiteY8" fmla="*/ 0 h 207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4132" h="2071930">
                <a:moveTo>
                  <a:pt x="345329" y="0"/>
                </a:moveTo>
                <a:lnTo>
                  <a:pt x="1828803" y="0"/>
                </a:lnTo>
                <a:cubicBezTo>
                  <a:pt x="2019523" y="0"/>
                  <a:pt x="2174132" y="154609"/>
                  <a:pt x="2174132" y="345329"/>
                </a:cubicBezTo>
                <a:lnTo>
                  <a:pt x="2174132" y="1726601"/>
                </a:lnTo>
                <a:cubicBezTo>
                  <a:pt x="2174132" y="1917321"/>
                  <a:pt x="2019523" y="2071930"/>
                  <a:pt x="1828803" y="2071930"/>
                </a:cubicBezTo>
                <a:lnTo>
                  <a:pt x="345329" y="2071930"/>
                </a:lnTo>
                <a:cubicBezTo>
                  <a:pt x="154609" y="2071930"/>
                  <a:pt x="0" y="1917321"/>
                  <a:pt x="0" y="1726601"/>
                </a:cubicBezTo>
                <a:lnTo>
                  <a:pt x="0" y="345329"/>
                </a:lnTo>
                <a:cubicBezTo>
                  <a:pt x="0" y="154609"/>
                  <a:pt x="154609" y="0"/>
                  <a:pt x="345329"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6122369" y="1585912"/>
            <a:ext cx="1630599" cy="1553948"/>
          </a:xfrm>
          <a:custGeom>
            <a:avLst/>
            <a:gdLst>
              <a:gd name="connsiteX0" fmla="*/ 345329 w 2174132"/>
              <a:gd name="connsiteY0" fmla="*/ 0 h 2071930"/>
              <a:gd name="connsiteX1" fmla="*/ 1828803 w 2174132"/>
              <a:gd name="connsiteY1" fmla="*/ 0 h 2071930"/>
              <a:gd name="connsiteX2" fmla="*/ 2174132 w 2174132"/>
              <a:gd name="connsiteY2" fmla="*/ 345329 h 2071930"/>
              <a:gd name="connsiteX3" fmla="*/ 2174132 w 2174132"/>
              <a:gd name="connsiteY3" fmla="*/ 1726601 h 2071930"/>
              <a:gd name="connsiteX4" fmla="*/ 1828803 w 2174132"/>
              <a:gd name="connsiteY4" fmla="*/ 2071930 h 2071930"/>
              <a:gd name="connsiteX5" fmla="*/ 345329 w 2174132"/>
              <a:gd name="connsiteY5" fmla="*/ 2071930 h 2071930"/>
              <a:gd name="connsiteX6" fmla="*/ 0 w 2174132"/>
              <a:gd name="connsiteY6" fmla="*/ 1726601 h 2071930"/>
              <a:gd name="connsiteX7" fmla="*/ 0 w 2174132"/>
              <a:gd name="connsiteY7" fmla="*/ 345329 h 2071930"/>
              <a:gd name="connsiteX8" fmla="*/ 345329 w 2174132"/>
              <a:gd name="connsiteY8" fmla="*/ 0 h 207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4132" h="2071930">
                <a:moveTo>
                  <a:pt x="345329" y="0"/>
                </a:moveTo>
                <a:lnTo>
                  <a:pt x="1828803" y="0"/>
                </a:lnTo>
                <a:cubicBezTo>
                  <a:pt x="2019523" y="0"/>
                  <a:pt x="2174132" y="154609"/>
                  <a:pt x="2174132" y="345329"/>
                </a:cubicBezTo>
                <a:lnTo>
                  <a:pt x="2174132" y="1726601"/>
                </a:lnTo>
                <a:cubicBezTo>
                  <a:pt x="2174132" y="1917321"/>
                  <a:pt x="2019523" y="2071930"/>
                  <a:pt x="1828803" y="2071930"/>
                </a:cubicBezTo>
                <a:lnTo>
                  <a:pt x="345329" y="2071930"/>
                </a:lnTo>
                <a:cubicBezTo>
                  <a:pt x="154609" y="2071930"/>
                  <a:pt x="0" y="1917321"/>
                  <a:pt x="0" y="1726601"/>
                </a:cubicBezTo>
                <a:lnTo>
                  <a:pt x="0" y="345329"/>
                </a:lnTo>
                <a:cubicBezTo>
                  <a:pt x="0" y="154609"/>
                  <a:pt x="154609" y="0"/>
                  <a:pt x="34532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990488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1" y="1414462"/>
            <a:ext cx="1830925" cy="1817915"/>
          </a:xfrm>
          <a:custGeom>
            <a:avLst/>
            <a:gdLst>
              <a:gd name="connsiteX0" fmla="*/ 0 w 2441233"/>
              <a:gd name="connsiteY0" fmla="*/ 0 h 2423886"/>
              <a:gd name="connsiteX1" fmla="*/ 2441233 w 2441233"/>
              <a:gd name="connsiteY1" fmla="*/ 0 h 2423886"/>
              <a:gd name="connsiteX2" fmla="*/ 2441233 w 2441233"/>
              <a:gd name="connsiteY2" fmla="*/ 2423886 h 2423886"/>
              <a:gd name="connsiteX3" fmla="*/ 0 w 2441233"/>
              <a:gd name="connsiteY3" fmla="*/ 2423886 h 2423886"/>
            </a:gdLst>
            <a:ahLst/>
            <a:cxnLst>
              <a:cxn ang="0">
                <a:pos x="connsiteX0" y="connsiteY0"/>
              </a:cxn>
              <a:cxn ang="0">
                <a:pos x="connsiteX1" y="connsiteY1"/>
              </a:cxn>
              <a:cxn ang="0">
                <a:pos x="connsiteX2" y="connsiteY2"/>
              </a:cxn>
              <a:cxn ang="0">
                <a:pos x="connsiteX3" y="connsiteY3"/>
              </a:cxn>
            </a:cxnLst>
            <a:rect l="l" t="t" r="r" b="b"/>
            <a:pathLst>
              <a:path w="2441233" h="2423886">
                <a:moveTo>
                  <a:pt x="0" y="0"/>
                </a:moveTo>
                <a:lnTo>
                  <a:pt x="2441233" y="0"/>
                </a:lnTo>
                <a:lnTo>
                  <a:pt x="2441233" y="2423886"/>
                </a:lnTo>
                <a:lnTo>
                  <a:pt x="0" y="2423886"/>
                </a:lnTo>
                <a:close/>
              </a:path>
            </a:pathLst>
          </a:custGeom>
        </p:spPr>
        <p:txBody>
          <a:bodyPr wrap="square">
            <a:noAutofit/>
          </a:bodyPr>
          <a:lstStyle/>
          <a:p>
            <a:endParaRPr lang="zh-CN" altLang="en-US"/>
          </a:p>
        </p:txBody>
      </p:sp>
      <p:sp>
        <p:nvSpPr>
          <p:cNvPr id="16" name="图片占位符 15"/>
          <p:cNvSpPr>
            <a:spLocks noGrp="1"/>
          </p:cNvSpPr>
          <p:nvPr>
            <p:ph type="pic" sz="quarter" idx="12"/>
          </p:nvPr>
        </p:nvSpPr>
        <p:spPr>
          <a:xfrm>
            <a:off x="3656539" y="1414462"/>
            <a:ext cx="1830925" cy="1817915"/>
          </a:xfrm>
          <a:custGeom>
            <a:avLst/>
            <a:gdLst>
              <a:gd name="connsiteX0" fmla="*/ 0 w 2441233"/>
              <a:gd name="connsiteY0" fmla="*/ 0 h 2423886"/>
              <a:gd name="connsiteX1" fmla="*/ 2441233 w 2441233"/>
              <a:gd name="connsiteY1" fmla="*/ 0 h 2423886"/>
              <a:gd name="connsiteX2" fmla="*/ 2441233 w 2441233"/>
              <a:gd name="connsiteY2" fmla="*/ 2423886 h 2423886"/>
              <a:gd name="connsiteX3" fmla="*/ 0 w 2441233"/>
              <a:gd name="connsiteY3" fmla="*/ 2423886 h 2423886"/>
            </a:gdLst>
            <a:ahLst/>
            <a:cxnLst>
              <a:cxn ang="0">
                <a:pos x="connsiteX0" y="connsiteY0"/>
              </a:cxn>
              <a:cxn ang="0">
                <a:pos x="connsiteX1" y="connsiteY1"/>
              </a:cxn>
              <a:cxn ang="0">
                <a:pos x="connsiteX2" y="connsiteY2"/>
              </a:cxn>
              <a:cxn ang="0">
                <a:pos x="connsiteX3" y="connsiteY3"/>
              </a:cxn>
            </a:cxnLst>
            <a:rect l="l" t="t" r="r" b="b"/>
            <a:pathLst>
              <a:path w="2441233" h="2423886">
                <a:moveTo>
                  <a:pt x="0" y="0"/>
                </a:moveTo>
                <a:lnTo>
                  <a:pt x="2441233" y="0"/>
                </a:lnTo>
                <a:lnTo>
                  <a:pt x="2441233" y="2423886"/>
                </a:lnTo>
                <a:lnTo>
                  <a:pt x="0" y="2423886"/>
                </a:lnTo>
                <a:close/>
              </a:path>
            </a:pathLst>
          </a:custGeom>
        </p:spPr>
        <p:txBody>
          <a:bodyPr wrap="square">
            <a:noAutofit/>
          </a:bodyPr>
          <a:lstStyle/>
          <a:p>
            <a:endParaRPr lang="zh-CN" altLang="en-US"/>
          </a:p>
        </p:txBody>
      </p:sp>
      <p:sp>
        <p:nvSpPr>
          <p:cNvPr id="18" name="图片占位符 17"/>
          <p:cNvSpPr>
            <a:spLocks noGrp="1"/>
          </p:cNvSpPr>
          <p:nvPr>
            <p:ph type="pic" sz="quarter" idx="14"/>
          </p:nvPr>
        </p:nvSpPr>
        <p:spPr>
          <a:xfrm>
            <a:off x="7313076" y="1414462"/>
            <a:ext cx="1830925" cy="1817915"/>
          </a:xfrm>
          <a:custGeom>
            <a:avLst/>
            <a:gdLst>
              <a:gd name="connsiteX0" fmla="*/ 0 w 2441233"/>
              <a:gd name="connsiteY0" fmla="*/ 0 h 2423886"/>
              <a:gd name="connsiteX1" fmla="*/ 2441233 w 2441233"/>
              <a:gd name="connsiteY1" fmla="*/ 0 h 2423886"/>
              <a:gd name="connsiteX2" fmla="*/ 2441233 w 2441233"/>
              <a:gd name="connsiteY2" fmla="*/ 2423886 h 2423886"/>
              <a:gd name="connsiteX3" fmla="*/ 0 w 2441233"/>
              <a:gd name="connsiteY3" fmla="*/ 2423886 h 2423886"/>
            </a:gdLst>
            <a:ahLst/>
            <a:cxnLst>
              <a:cxn ang="0">
                <a:pos x="connsiteX0" y="connsiteY0"/>
              </a:cxn>
              <a:cxn ang="0">
                <a:pos x="connsiteX1" y="connsiteY1"/>
              </a:cxn>
              <a:cxn ang="0">
                <a:pos x="connsiteX2" y="connsiteY2"/>
              </a:cxn>
              <a:cxn ang="0">
                <a:pos x="connsiteX3" y="connsiteY3"/>
              </a:cxn>
            </a:cxnLst>
            <a:rect l="l" t="t" r="r" b="b"/>
            <a:pathLst>
              <a:path w="2441233" h="2423886">
                <a:moveTo>
                  <a:pt x="0" y="0"/>
                </a:moveTo>
                <a:lnTo>
                  <a:pt x="2441233" y="0"/>
                </a:lnTo>
                <a:lnTo>
                  <a:pt x="2441233" y="2423886"/>
                </a:lnTo>
                <a:lnTo>
                  <a:pt x="0" y="242388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411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内容与标题">
    <p:bg>
      <p:bgPr>
        <a:solidFill>
          <a:srgbClr val="2C293D"/>
        </a:solidFill>
        <a:effectLst/>
      </p:bgPr>
    </p:bg>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BAB3617F-F9FF-4940-80CB-0381BB4B3DDA}"/>
              </a:ext>
            </a:extLst>
          </p:cNvPr>
          <p:cNvCxnSpPr/>
          <p:nvPr userDrawn="1"/>
        </p:nvCxnSpPr>
        <p:spPr>
          <a:xfrm>
            <a:off x="0" y="413505"/>
            <a:ext cx="9144000" cy="0"/>
          </a:xfrm>
          <a:prstGeom prst="line">
            <a:avLst/>
          </a:prstGeom>
          <a:ln w="12700">
            <a:solidFill>
              <a:srgbClr val="B00303"/>
            </a:solidFill>
          </a:ln>
        </p:spPr>
        <p:style>
          <a:lnRef idx="1">
            <a:schemeClr val="accent1"/>
          </a:lnRef>
          <a:fillRef idx="0">
            <a:schemeClr val="accent1"/>
          </a:fillRef>
          <a:effectRef idx="0">
            <a:schemeClr val="accent1"/>
          </a:effectRef>
          <a:fontRef idx="minor">
            <a:schemeClr val="tx1"/>
          </a:fontRef>
        </p:style>
      </p:cxnSp>
      <p:sp>
        <p:nvSpPr>
          <p:cNvPr id="3" name="矩形 2">
            <a:extLst>
              <a:ext uri="{FF2B5EF4-FFF2-40B4-BE49-F238E27FC236}">
                <a16:creationId xmlns:a16="http://schemas.microsoft.com/office/drawing/2014/main" id="{ACE0F600-FC6C-426C-AA6A-AC2123352ED7}"/>
              </a:ext>
            </a:extLst>
          </p:cNvPr>
          <p:cNvSpPr/>
          <p:nvPr userDrawn="1"/>
        </p:nvSpPr>
        <p:spPr>
          <a:xfrm>
            <a:off x="251520" y="228839"/>
            <a:ext cx="1800493" cy="369332"/>
          </a:xfrm>
          <a:prstGeom prst="rect">
            <a:avLst/>
          </a:prstGeom>
          <a:solidFill>
            <a:schemeClr val="bg1"/>
          </a:solidFill>
        </p:spPr>
        <p:txBody>
          <a:bodyPr wrap="none">
            <a:spAutoFit/>
          </a:bodyPr>
          <a:lstStyle/>
          <a:p>
            <a:pPr lvl="0" algn="ctr"/>
            <a:r>
              <a:rPr lang="en-US" altLang="zh-CN" b="1" dirty="0">
                <a:solidFill>
                  <a:schemeClr val="tx1">
                    <a:lumMod val="75000"/>
                    <a:lumOff val="25000"/>
                  </a:schemeClr>
                </a:solidFill>
                <a:latin typeface="Agency FB" panose="020B0503020202020204" pitchFamily="34" charset="0"/>
                <a:ea typeface="微软雅黑" panose="020B0503020204020204" pitchFamily="34" charset="-122"/>
              </a:rPr>
              <a:t>01</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项目背景介绍</a:t>
            </a:r>
          </a:p>
        </p:txBody>
      </p:sp>
      <p:sp>
        <p:nvSpPr>
          <p:cNvPr id="4" name="矩形 3">
            <a:extLst>
              <a:ext uri="{FF2B5EF4-FFF2-40B4-BE49-F238E27FC236}">
                <a16:creationId xmlns:a16="http://schemas.microsoft.com/office/drawing/2014/main" id="{84D150CE-33B5-46E2-82AD-7FE833CC496E}"/>
              </a:ext>
            </a:extLst>
          </p:cNvPr>
          <p:cNvSpPr/>
          <p:nvPr userDrawn="1"/>
        </p:nvSpPr>
        <p:spPr>
          <a:xfrm>
            <a:off x="8532440" y="413505"/>
            <a:ext cx="611560" cy="70683"/>
          </a:xfrm>
          <a:prstGeom prst="rect">
            <a:avLst/>
          </a:prstGeom>
          <a:solidFill>
            <a:srgbClr val="B00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97E1D7F1-62A5-49BF-8899-2F8FB9BBF2F4}"/>
              </a:ext>
            </a:extLst>
          </p:cNvPr>
          <p:cNvSpPr txBox="1"/>
          <p:nvPr userDrawn="1"/>
        </p:nvSpPr>
        <p:spPr>
          <a:xfrm>
            <a:off x="-108520" y="5236046"/>
            <a:ext cx="3101648" cy="851515"/>
          </a:xfrm>
          <a:prstGeom prst="rect">
            <a:avLst/>
          </a:prstGeom>
          <a:noFill/>
        </p:spPr>
        <p:txBody>
          <a:bodyPr wrap="square" rtlCol="0">
            <a:spAutoFit/>
          </a:bodyPr>
          <a:lstStyle/>
          <a:p>
            <a:pPr>
              <a:lnSpc>
                <a:spcPct val="120000"/>
              </a:lnSpc>
            </a:pPr>
            <a:r>
              <a:rPr lang="zh-CN" altLang="en-US" sz="1050" b="1" dirty="0">
                <a:solidFill>
                  <a:schemeClr val="tx1">
                    <a:lumMod val="95000"/>
                    <a:lumOff val="5000"/>
                  </a:schemeClr>
                </a:solidFill>
                <a:latin typeface="微软雅黑" charset="0"/>
                <a:ea typeface="微软雅黑" charset="0"/>
              </a:rPr>
              <a:t>定制</a:t>
            </a:r>
            <a:r>
              <a:rPr lang="en-US" altLang="zh-CN" sz="1050" b="1" dirty="0">
                <a:solidFill>
                  <a:schemeClr val="tx1">
                    <a:lumMod val="95000"/>
                    <a:lumOff val="5000"/>
                  </a:schemeClr>
                </a:solidFill>
                <a:latin typeface="微软雅黑" charset="0"/>
                <a:ea typeface="微软雅黑" charset="0"/>
              </a:rPr>
              <a:t>PPT</a:t>
            </a:r>
            <a:r>
              <a:rPr lang="zh-CN" altLang="en-US" sz="1050" b="1" dirty="0">
                <a:solidFill>
                  <a:schemeClr val="tx1">
                    <a:lumMod val="95000"/>
                    <a:lumOff val="5000"/>
                  </a:schemeClr>
                </a:solidFill>
                <a:latin typeface="微软雅黑" charset="0"/>
                <a:ea typeface="微软雅黑" charset="0"/>
              </a:rPr>
              <a:t>：静水流深工作室</a:t>
            </a:r>
            <a:endParaRPr lang="en-US" altLang="zh-CN" sz="1050" b="1" dirty="0">
              <a:solidFill>
                <a:schemeClr val="tx1">
                  <a:lumMod val="95000"/>
                  <a:lumOff val="5000"/>
                </a:schemeClr>
              </a:solidFill>
              <a:latin typeface="微软雅黑" charset="0"/>
              <a:ea typeface="微软雅黑" charset="0"/>
            </a:endParaRPr>
          </a:p>
          <a:p>
            <a:pPr>
              <a:lnSpc>
                <a:spcPct val="120000"/>
              </a:lnSpc>
            </a:pPr>
            <a:r>
              <a:rPr lang="en-US" altLang="zh-CN" sz="1050" b="1" dirty="0">
                <a:solidFill>
                  <a:schemeClr val="tx1">
                    <a:lumMod val="95000"/>
                    <a:lumOff val="5000"/>
                  </a:schemeClr>
                </a:solidFill>
                <a:latin typeface="微软雅黑" charset="0"/>
                <a:ea typeface="微软雅黑" charset="0"/>
              </a:rPr>
              <a:t>QQ</a:t>
            </a:r>
            <a:r>
              <a:rPr lang="zh-CN" altLang="en-US" sz="1050" b="1" dirty="0">
                <a:solidFill>
                  <a:schemeClr val="tx1">
                    <a:lumMod val="95000"/>
                    <a:lumOff val="5000"/>
                  </a:schemeClr>
                </a:solidFill>
                <a:latin typeface="微软雅黑" charset="0"/>
                <a:ea typeface="微软雅黑" charset="0"/>
              </a:rPr>
              <a:t>：</a:t>
            </a:r>
            <a:r>
              <a:rPr lang="en-US" altLang="zh-CN" sz="1050" b="1" dirty="0">
                <a:solidFill>
                  <a:schemeClr val="tx1">
                    <a:lumMod val="95000"/>
                    <a:lumOff val="5000"/>
                  </a:schemeClr>
                </a:solidFill>
                <a:latin typeface="微软雅黑" charset="0"/>
                <a:ea typeface="微软雅黑" charset="0"/>
              </a:rPr>
              <a:t>276060523</a:t>
            </a:r>
          </a:p>
          <a:p>
            <a:pPr>
              <a:lnSpc>
                <a:spcPct val="120000"/>
              </a:lnSpc>
            </a:pPr>
            <a:r>
              <a:rPr lang="zh-CN" altLang="en-US" sz="1050" b="1" dirty="0">
                <a:solidFill>
                  <a:schemeClr val="tx1">
                    <a:lumMod val="95000"/>
                    <a:lumOff val="5000"/>
                  </a:schemeClr>
                </a:solidFill>
                <a:latin typeface="微软雅黑" charset="0"/>
                <a:ea typeface="微软雅黑" charset="0"/>
              </a:rPr>
              <a:t>微信：</a:t>
            </a:r>
            <a:r>
              <a:rPr lang="en-US" altLang="zh-CN" sz="1050" b="1" dirty="0" err="1">
                <a:solidFill>
                  <a:schemeClr val="tx1">
                    <a:lumMod val="95000"/>
                    <a:lumOff val="5000"/>
                  </a:schemeClr>
                </a:solidFill>
                <a:latin typeface="微软雅黑" charset="0"/>
                <a:ea typeface="微软雅黑" charset="0"/>
              </a:rPr>
              <a:t>whishile</a:t>
            </a:r>
            <a:endParaRPr lang="en-US" altLang="zh-CN" sz="1050" b="1" dirty="0">
              <a:solidFill>
                <a:schemeClr val="tx1">
                  <a:lumMod val="95000"/>
                  <a:lumOff val="5000"/>
                </a:schemeClr>
              </a:solidFill>
              <a:latin typeface="微软雅黑" charset="0"/>
              <a:ea typeface="微软雅黑" charset="0"/>
            </a:endParaRPr>
          </a:p>
          <a:p>
            <a:pPr>
              <a:lnSpc>
                <a:spcPct val="120000"/>
              </a:lnSpc>
            </a:pPr>
            <a:r>
              <a:rPr lang="zh-CN" altLang="en-US" sz="1050" b="1" dirty="0">
                <a:solidFill>
                  <a:schemeClr val="tx1">
                    <a:lumMod val="95000"/>
                    <a:lumOff val="5000"/>
                  </a:schemeClr>
                </a:solidFill>
                <a:latin typeface="微软雅黑" charset="0"/>
                <a:ea typeface="微软雅黑" charset="0"/>
              </a:rPr>
              <a:t>电话：</a:t>
            </a:r>
            <a:r>
              <a:rPr lang="en-US" altLang="zh-CN" sz="1050" b="1" dirty="0">
                <a:solidFill>
                  <a:schemeClr val="tx1">
                    <a:lumMod val="95000"/>
                    <a:lumOff val="5000"/>
                  </a:schemeClr>
                </a:solidFill>
                <a:latin typeface="微软雅黑" charset="0"/>
                <a:ea typeface="微软雅黑" charset="0"/>
              </a:rPr>
              <a:t>18928897164</a:t>
            </a:r>
            <a:endParaRPr lang="zh-CN" altLang="en-US" sz="1050" b="1" dirty="0">
              <a:solidFill>
                <a:schemeClr val="tx1">
                  <a:lumMod val="95000"/>
                  <a:lumOff val="5000"/>
                </a:schemeClr>
              </a:solidFill>
              <a:latin typeface="微软雅黑" charset="0"/>
              <a:ea typeface="微软雅黑" charset="0"/>
            </a:endParaRPr>
          </a:p>
        </p:txBody>
      </p:sp>
    </p:spTree>
    <p:extLst>
      <p:ext uri="{BB962C8B-B14F-4D97-AF65-F5344CB8AC3E}">
        <p14:creationId xmlns:p14="http://schemas.microsoft.com/office/powerpoint/2010/main" val="65357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731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656034" y="2858478"/>
            <a:ext cx="1450251" cy="1316428"/>
          </a:xfrm>
          <a:custGeom>
            <a:avLst/>
            <a:gdLst>
              <a:gd name="connsiteX0" fmla="*/ 0 w 1933668"/>
              <a:gd name="connsiteY0" fmla="*/ 0 h 1755237"/>
              <a:gd name="connsiteX1" fmla="*/ 1933668 w 1933668"/>
              <a:gd name="connsiteY1" fmla="*/ 0 h 1755237"/>
              <a:gd name="connsiteX2" fmla="*/ 1933668 w 1933668"/>
              <a:gd name="connsiteY2" fmla="*/ 1755237 h 1755237"/>
              <a:gd name="connsiteX3" fmla="*/ 0 w 1933668"/>
              <a:gd name="connsiteY3" fmla="*/ 1755237 h 1755237"/>
            </a:gdLst>
            <a:ahLst/>
            <a:cxnLst>
              <a:cxn ang="0">
                <a:pos x="connsiteX0" y="connsiteY0"/>
              </a:cxn>
              <a:cxn ang="0">
                <a:pos x="connsiteX1" y="connsiteY1"/>
              </a:cxn>
              <a:cxn ang="0">
                <a:pos x="connsiteX2" y="connsiteY2"/>
              </a:cxn>
              <a:cxn ang="0">
                <a:pos x="connsiteX3" y="connsiteY3"/>
              </a:cxn>
            </a:cxnLst>
            <a:rect l="l" t="t" r="r" b="b"/>
            <a:pathLst>
              <a:path w="1933668" h="1755237">
                <a:moveTo>
                  <a:pt x="0" y="0"/>
                </a:moveTo>
                <a:lnTo>
                  <a:pt x="1933668" y="0"/>
                </a:lnTo>
                <a:lnTo>
                  <a:pt x="1933668" y="1755237"/>
                </a:lnTo>
                <a:lnTo>
                  <a:pt x="0" y="1755237"/>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2143338" y="1511078"/>
            <a:ext cx="1450251" cy="1316428"/>
          </a:xfrm>
          <a:custGeom>
            <a:avLst/>
            <a:gdLst>
              <a:gd name="connsiteX0" fmla="*/ 0 w 1933668"/>
              <a:gd name="connsiteY0" fmla="*/ 0 h 1755237"/>
              <a:gd name="connsiteX1" fmla="*/ 1933668 w 1933668"/>
              <a:gd name="connsiteY1" fmla="*/ 0 h 1755237"/>
              <a:gd name="connsiteX2" fmla="*/ 1933668 w 1933668"/>
              <a:gd name="connsiteY2" fmla="*/ 1755237 h 1755237"/>
              <a:gd name="connsiteX3" fmla="*/ 0 w 1933668"/>
              <a:gd name="connsiteY3" fmla="*/ 1755237 h 1755237"/>
            </a:gdLst>
            <a:ahLst/>
            <a:cxnLst>
              <a:cxn ang="0">
                <a:pos x="connsiteX0" y="connsiteY0"/>
              </a:cxn>
              <a:cxn ang="0">
                <a:pos x="connsiteX1" y="connsiteY1"/>
              </a:cxn>
              <a:cxn ang="0">
                <a:pos x="connsiteX2" y="connsiteY2"/>
              </a:cxn>
              <a:cxn ang="0">
                <a:pos x="connsiteX3" y="connsiteY3"/>
              </a:cxn>
            </a:cxnLst>
            <a:rect l="l" t="t" r="r" b="b"/>
            <a:pathLst>
              <a:path w="1933668" h="1755237">
                <a:moveTo>
                  <a:pt x="0" y="0"/>
                </a:moveTo>
                <a:lnTo>
                  <a:pt x="1933668" y="0"/>
                </a:lnTo>
                <a:lnTo>
                  <a:pt x="1933668" y="1755237"/>
                </a:lnTo>
                <a:lnTo>
                  <a:pt x="0" y="1755237"/>
                </a:lnTo>
                <a:close/>
              </a:path>
            </a:pathLst>
          </a:custGeom>
        </p:spPr>
        <p:txBody>
          <a:bodyPr wrap="square">
            <a:noAutofit/>
          </a:bodyPr>
          <a:lstStyle/>
          <a:p>
            <a:endParaRPr lang="zh-CN" altLang="en-US"/>
          </a:p>
        </p:txBody>
      </p:sp>
      <p:sp>
        <p:nvSpPr>
          <p:cNvPr id="10" name="图片占位符 9"/>
          <p:cNvSpPr>
            <a:spLocks noGrp="1"/>
          </p:cNvSpPr>
          <p:nvPr>
            <p:ph type="pic" sz="quarter" idx="12"/>
          </p:nvPr>
        </p:nvSpPr>
        <p:spPr>
          <a:xfrm>
            <a:off x="3630641" y="1511078"/>
            <a:ext cx="4857324" cy="2663828"/>
          </a:xfrm>
          <a:custGeom>
            <a:avLst/>
            <a:gdLst>
              <a:gd name="connsiteX0" fmla="*/ 0 w 6476432"/>
              <a:gd name="connsiteY0" fmla="*/ 0 h 3551771"/>
              <a:gd name="connsiteX1" fmla="*/ 6476432 w 6476432"/>
              <a:gd name="connsiteY1" fmla="*/ 0 h 3551771"/>
              <a:gd name="connsiteX2" fmla="*/ 6476432 w 6476432"/>
              <a:gd name="connsiteY2" fmla="*/ 3551771 h 3551771"/>
              <a:gd name="connsiteX3" fmla="*/ 0 w 6476432"/>
              <a:gd name="connsiteY3" fmla="*/ 3551771 h 3551771"/>
            </a:gdLst>
            <a:ahLst/>
            <a:cxnLst>
              <a:cxn ang="0">
                <a:pos x="connsiteX0" y="connsiteY0"/>
              </a:cxn>
              <a:cxn ang="0">
                <a:pos x="connsiteX1" y="connsiteY1"/>
              </a:cxn>
              <a:cxn ang="0">
                <a:pos x="connsiteX2" y="connsiteY2"/>
              </a:cxn>
              <a:cxn ang="0">
                <a:pos x="connsiteX3" y="connsiteY3"/>
              </a:cxn>
            </a:cxnLst>
            <a:rect l="l" t="t" r="r" b="b"/>
            <a:pathLst>
              <a:path w="6476432" h="3551771">
                <a:moveTo>
                  <a:pt x="0" y="0"/>
                </a:moveTo>
                <a:lnTo>
                  <a:pt x="6476432" y="0"/>
                </a:lnTo>
                <a:lnTo>
                  <a:pt x="6476432" y="3551771"/>
                </a:lnTo>
                <a:lnTo>
                  <a:pt x="0" y="3551771"/>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794791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1226126"/>
            <a:ext cx="9144000" cy="2349249"/>
          </a:xfrm>
          <a:custGeom>
            <a:avLst/>
            <a:gdLst>
              <a:gd name="connsiteX0" fmla="*/ 0 w 12192000"/>
              <a:gd name="connsiteY0" fmla="*/ 0 h 3132332"/>
              <a:gd name="connsiteX1" fmla="*/ 12192000 w 12192000"/>
              <a:gd name="connsiteY1" fmla="*/ 0 h 3132332"/>
              <a:gd name="connsiteX2" fmla="*/ 12192000 w 12192000"/>
              <a:gd name="connsiteY2" fmla="*/ 3132332 h 3132332"/>
              <a:gd name="connsiteX3" fmla="*/ 0 w 12192000"/>
              <a:gd name="connsiteY3" fmla="*/ 3132332 h 3132332"/>
            </a:gdLst>
            <a:ahLst/>
            <a:cxnLst>
              <a:cxn ang="0">
                <a:pos x="connsiteX0" y="connsiteY0"/>
              </a:cxn>
              <a:cxn ang="0">
                <a:pos x="connsiteX1" y="connsiteY1"/>
              </a:cxn>
              <a:cxn ang="0">
                <a:pos x="connsiteX2" y="connsiteY2"/>
              </a:cxn>
              <a:cxn ang="0">
                <a:pos x="connsiteX3" y="connsiteY3"/>
              </a:cxn>
            </a:cxnLst>
            <a:rect l="l" t="t" r="r" b="b"/>
            <a:pathLst>
              <a:path w="12192000" h="3132332">
                <a:moveTo>
                  <a:pt x="0" y="0"/>
                </a:moveTo>
                <a:lnTo>
                  <a:pt x="12192000" y="0"/>
                </a:lnTo>
                <a:lnTo>
                  <a:pt x="12192000" y="3132332"/>
                </a:lnTo>
                <a:lnTo>
                  <a:pt x="0" y="3132332"/>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21550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2021/6/25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3796911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C8EB618-3004-49F5-BD56-B4A0C0CD2654}" type="datetimeFigureOut">
              <a:rPr lang="zh-CN" altLang="en-US" smtClean="0"/>
              <a:pPr/>
              <a:t>2021/6/25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9DA58E-532F-41E9-A14C-57F0126E1521}" type="slidenum">
              <a:rPr lang="zh-CN" altLang="en-US" smtClean="0"/>
              <a:pPr/>
              <a:t>‹#›</a:t>
            </a:fld>
            <a:endParaRPr lang="zh-CN" altLang="en-US"/>
          </a:p>
        </p:txBody>
      </p:sp>
    </p:spTree>
    <p:extLst>
      <p:ext uri="{BB962C8B-B14F-4D97-AF65-F5344CB8AC3E}">
        <p14:creationId xmlns:p14="http://schemas.microsoft.com/office/powerpoint/2010/main" val="1860565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44644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231107" y="1575198"/>
            <a:ext cx="1993106" cy="1993106"/>
          </a:xfrm>
          <a:prstGeom prst="rect">
            <a:avLst/>
          </a:prstGeom>
        </p:spPr>
        <p:txBody>
          <a:bodyPr/>
          <a:lstStyle/>
          <a:p>
            <a:endParaRPr lang="id-ID"/>
          </a:p>
        </p:txBody>
      </p:sp>
      <p:sp>
        <p:nvSpPr>
          <p:cNvPr id="7" name="Picture Placeholder 5"/>
          <p:cNvSpPr>
            <a:spLocks noGrp="1"/>
          </p:cNvSpPr>
          <p:nvPr>
            <p:ph type="pic" sz="quarter" idx="11"/>
          </p:nvPr>
        </p:nvSpPr>
        <p:spPr>
          <a:xfrm>
            <a:off x="3575284" y="1575198"/>
            <a:ext cx="1993106" cy="1993106"/>
          </a:xfrm>
          <a:prstGeom prst="rect">
            <a:avLst/>
          </a:prstGeom>
        </p:spPr>
        <p:txBody>
          <a:bodyPr/>
          <a:lstStyle/>
          <a:p>
            <a:endParaRPr lang="id-ID"/>
          </a:p>
        </p:txBody>
      </p:sp>
      <p:sp>
        <p:nvSpPr>
          <p:cNvPr id="8" name="Picture Placeholder 5"/>
          <p:cNvSpPr>
            <a:spLocks noGrp="1"/>
          </p:cNvSpPr>
          <p:nvPr>
            <p:ph type="pic" sz="quarter" idx="12"/>
          </p:nvPr>
        </p:nvSpPr>
        <p:spPr>
          <a:xfrm>
            <a:off x="5919460" y="1575198"/>
            <a:ext cx="1993106" cy="1993106"/>
          </a:xfrm>
          <a:prstGeom prst="rect">
            <a:avLst/>
          </a:prstGeom>
        </p:spPr>
        <p:txBody>
          <a:bodyPr/>
          <a:lstStyle/>
          <a:p>
            <a:endParaRPr lang="id-ID"/>
          </a:p>
        </p:txBody>
      </p:sp>
    </p:spTree>
    <p:extLst>
      <p:ext uri="{BB962C8B-B14F-4D97-AF65-F5344CB8AC3E}">
        <p14:creationId xmlns:p14="http://schemas.microsoft.com/office/powerpoint/2010/main" val="2360930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7" name="Picture Placeholder 6"/>
          <p:cNvSpPr>
            <a:spLocks noGrp="1"/>
          </p:cNvSpPr>
          <p:nvPr>
            <p:ph type="pic" sz="quarter" idx="21"/>
          </p:nvPr>
        </p:nvSpPr>
        <p:spPr>
          <a:xfrm>
            <a:off x="2647950" y="2095772"/>
            <a:ext cx="1652290" cy="612527"/>
          </a:xfrm>
          <a:custGeom>
            <a:avLst/>
            <a:gdLst>
              <a:gd name="connsiteX0" fmla="*/ 136120 w 1807609"/>
              <a:gd name="connsiteY0" fmla="*/ 0 h 816703"/>
              <a:gd name="connsiteX1" fmla="*/ 1671489 w 1807609"/>
              <a:gd name="connsiteY1" fmla="*/ 0 h 816703"/>
              <a:gd name="connsiteX2" fmla="*/ 1807609 w 1807609"/>
              <a:gd name="connsiteY2" fmla="*/ 136120 h 816703"/>
              <a:gd name="connsiteX3" fmla="*/ 1807609 w 1807609"/>
              <a:gd name="connsiteY3" fmla="*/ 680583 h 816703"/>
              <a:gd name="connsiteX4" fmla="*/ 1671489 w 1807609"/>
              <a:gd name="connsiteY4" fmla="*/ 816703 h 816703"/>
              <a:gd name="connsiteX5" fmla="*/ 136120 w 1807609"/>
              <a:gd name="connsiteY5" fmla="*/ 816703 h 816703"/>
              <a:gd name="connsiteX6" fmla="*/ 0 w 1807609"/>
              <a:gd name="connsiteY6" fmla="*/ 680583 h 816703"/>
              <a:gd name="connsiteX7" fmla="*/ 0 w 1807609"/>
              <a:gd name="connsiteY7" fmla="*/ 136120 h 816703"/>
              <a:gd name="connsiteX8" fmla="*/ 136120 w 1807609"/>
              <a:gd name="connsiteY8" fmla="*/ 0 h 81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7609" h="816703">
                <a:moveTo>
                  <a:pt x="136120" y="0"/>
                </a:moveTo>
                <a:lnTo>
                  <a:pt x="1671489" y="0"/>
                </a:lnTo>
                <a:cubicBezTo>
                  <a:pt x="1746666" y="0"/>
                  <a:pt x="1807609" y="60943"/>
                  <a:pt x="1807609" y="136120"/>
                </a:cubicBezTo>
                <a:lnTo>
                  <a:pt x="1807609" y="680583"/>
                </a:lnTo>
                <a:cubicBezTo>
                  <a:pt x="1807609" y="755760"/>
                  <a:pt x="1746666" y="816703"/>
                  <a:pt x="1671489" y="816703"/>
                </a:cubicBezTo>
                <a:lnTo>
                  <a:pt x="136120" y="816703"/>
                </a:lnTo>
                <a:cubicBezTo>
                  <a:pt x="60943" y="816703"/>
                  <a:pt x="0" y="755760"/>
                  <a:pt x="0" y="680583"/>
                </a:cubicBezTo>
                <a:lnTo>
                  <a:pt x="0" y="136120"/>
                </a:lnTo>
                <a:cubicBezTo>
                  <a:pt x="0" y="60943"/>
                  <a:pt x="60943" y="0"/>
                  <a:pt x="136120" y="0"/>
                </a:cubicBezTo>
                <a:close/>
              </a:path>
            </a:pathLst>
          </a:custGeom>
          <a:effectLst>
            <a:outerShdw blurRad="127000" dist="38100" dir="5400000" algn="t" rotWithShape="0">
              <a:schemeClr val="tx1">
                <a:lumMod val="95000"/>
                <a:lumOff val="5000"/>
                <a:alpha val="40000"/>
              </a:schemeClr>
            </a:outerShdw>
          </a:effectLst>
        </p:spPr>
        <p:txBody>
          <a:bodyPr wrap="square">
            <a:noAutofit/>
          </a:bodyPr>
          <a:lstStyle>
            <a:lvl1pPr marL="0" indent="0">
              <a:buNone/>
              <a:defRPr sz="100"/>
            </a:lvl1pPr>
          </a:lstStyle>
          <a:p>
            <a:endParaRPr lang="id-ID"/>
          </a:p>
        </p:txBody>
      </p:sp>
    </p:spTree>
    <p:extLst>
      <p:ext uri="{BB962C8B-B14F-4D97-AF65-F5344CB8AC3E}">
        <p14:creationId xmlns:p14="http://schemas.microsoft.com/office/powerpoint/2010/main" val="23024736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4904114" y="3988121"/>
            <a:ext cx="530459" cy="530457"/>
          </a:xfrm>
          <a:custGeom>
            <a:avLst/>
            <a:gdLst>
              <a:gd name="connsiteX0" fmla="*/ 353639 w 707278"/>
              <a:gd name="connsiteY0" fmla="*/ 0 h 707276"/>
              <a:gd name="connsiteX1" fmla="*/ 707278 w 707278"/>
              <a:gd name="connsiteY1" fmla="*/ 353638 h 707276"/>
              <a:gd name="connsiteX2" fmla="*/ 353639 w 707278"/>
              <a:gd name="connsiteY2" fmla="*/ 707276 h 707276"/>
              <a:gd name="connsiteX3" fmla="*/ 0 w 707278"/>
              <a:gd name="connsiteY3" fmla="*/ 353638 h 707276"/>
              <a:gd name="connsiteX4" fmla="*/ 353639 w 707278"/>
              <a:gd name="connsiteY4" fmla="*/ 0 h 707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78" h="707276">
                <a:moveTo>
                  <a:pt x="353639" y="0"/>
                </a:moveTo>
                <a:cubicBezTo>
                  <a:pt x="548948" y="0"/>
                  <a:pt x="707278" y="158329"/>
                  <a:pt x="707278" y="353638"/>
                </a:cubicBezTo>
                <a:cubicBezTo>
                  <a:pt x="707278" y="548947"/>
                  <a:pt x="548948" y="707276"/>
                  <a:pt x="353639" y="707276"/>
                </a:cubicBezTo>
                <a:cubicBezTo>
                  <a:pt x="158330" y="707276"/>
                  <a:pt x="0" y="548947"/>
                  <a:pt x="0" y="353638"/>
                </a:cubicBezTo>
                <a:cubicBezTo>
                  <a:pt x="0" y="158329"/>
                  <a:pt x="158330" y="0"/>
                  <a:pt x="353639" y="0"/>
                </a:cubicBezTo>
                <a:close/>
              </a:path>
            </a:pathLst>
          </a:custGeom>
          <a:effectLst>
            <a:outerShdw blurRad="127000" sx="102000" sy="102000" algn="ctr" rotWithShape="0">
              <a:schemeClr val="tx1">
                <a:lumMod val="95000"/>
                <a:lumOff val="5000"/>
                <a:alpha val="40000"/>
              </a:schemeClr>
            </a:outerShdw>
          </a:effectLst>
        </p:spPr>
        <p:txBody>
          <a:bodyPr wrap="square">
            <a:noAutofit/>
          </a:bodyPr>
          <a:lstStyle>
            <a:lvl1pPr marL="0" indent="0">
              <a:buNone/>
              <a:defRPr sz="100"/>
            </a:lvl1pPr>
          </a:lstStyle>
          <a:p>
            <a:endParaRPr lang="id-ID" dirty="0"/>
          </a:p>
        </p:txBody>
      </p:sp>
      <p:sp>
        <p:nvSpPr>
          <p:cNvPr id="10" name="Picture Placeholder 9"/>
          <p:cNvSpPr>
            <a:spLocks noGrp="1"/>
          </p:cNvSpPr>
          <p:nvPr>
            <p:ph type="pic" sz="quarter" idx="12"/>
          </p:nvPr>
        </p:nvSpPr>
        <p:spPr>
          <a:xfrm>
            <a:off x="5616077" y="3988121"/>
            <a:ext cx="530459" cy="530457"/>
          </a:xfrm>
          <a:custGeom>
            <a:avLst/>
            <a:gdLst>
              <a:gd name="connsiteX0" fmla="*/ 353639 w 707278"/>
              <a:gd name="connsiteY0" fmla="*/ 0 h 707276"/>
              <a:gd name="connsiteX1" fmla="*/ 707278 w 707278"/>
              <a:gd name="connsiteY1" fmla="*/ 353638 h 707276"/>
              <a:gd name="connsiteX2" fmla="*/ 353639 w 707278"/>
              <a:gd name="connsiteY2" fmla="*/ 707276 h 707276"/>
              <a:gd name="connsiteX3" fmla="*/ 0 w 707278"/>
              <a:gd name="connsiteY3" fmla="*/ 353638 h 707276"/>
              <a:gd name="connsiteX4" fmla="*/ 353639 w 707278"/>
              <a:gd name="connsiteY4" fmla="*/ 0 h 707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78" h="707276">
                <a:moveTo>
                  <a:pt x="353639" y="0"/>
                </a:moveTo>
                <a:cubicBezTo>
                  <a:pt x="548948" y="0"/>
                  <a:pt x="707278" y="158329"/>
                  <a:pt x="707278" y="353638"/>
                </a:cubicBezTo>
                <a:cubicBezTo>
                  <a:pt x="707278" y="548947"/>
                  <a:pt x="548948" y="707276"/>
                  <a:pt x="353639" y="707276"/>
                </a:cubicBezTo>
                <a:cubicBezTo>
                  <a:pt x="158330" y="707276"/>
                  <a:pt x="0" y="548947"/>
                  <a:pt x="0" y="353638"/>
                </a:cubicBezTo>
                <a:cubicBezTo>
                  <a:pt x="0" y="158329"/>
                  <a:pt x="158330" y="0"/>
                  <a:pt x="353639" y="0"/>
                </a:cubicBezTo>
                <a:close/>
              </a:path>
            </a:pathLst>
          </a:custGeom>
          <a:effectLst>
            <a:outerShdw blurRad="127000" sx="102000" sy="102000" algn="ctr" rotWithShape="0">
              <a:schemeClr val="tx1">
                <a:lumMod val="95000"/>
                <a:lumOff val="5000"/>
                <a:alpha val="40000"/>
              </a:schemeClr>
            </a:outerShdw>
          </a:effectLst>
        </p:spPr>
        <p:txBody>
          <a:bodyPr wrap="square">
            <a:noAutofit/>
          </a:bodyPr>
          <a:lstStyle>
            <a:lvl1pPr marL="0" indent="0">
              <a:buNone/>
              <a:defRPr sz="100"/>
            </a:lvl1pPr>
          </a:lstStyle>
          <a:p>
            <a:endParaRPr lang="id-ID" dirty="0"/>
          </a:p>
        </p:txBody>
      </p:sp>
      <p:sp>
        <p:nvSpPr>
          <p:cNvPr id="11" name="Picture Placeholder 10"/>
          <p:cNvSpPr>
            <a:spLocks noGrp="1"/>
          </p:cNvSpPr>
          <p:nvPr>
            <p:ph type="pic" sz="quarter" idx="13"/>
          </p:nvPr>
        </p:nvSpPr>
        <p:spPr>
          <a:xfrm>
            <a:off x="6328039" y="3988121"/>
            <a:ext cx="530459" cy="530457"/>
          </a:xfrm>
          <a:custGeom>
            <a:avLst/>
            <a:gdLst>
              <a:gd name="connsiteX0" fmla="*/ 353639 w 707278"/>
              <a:gd name="connsiteY0" fmla="*/ 0 h 707276"/>
              <a:gd name="connsiteX1" fmla="*/ 707278 w 707278"/>
              <a:gd name="connsiteY1" fmla="*/ 353638 h 707276"/>
              <a:gd name="connsiteX2" fmla="*/ 353639 w 707278"/>
              <a:gd name="connsiteY2" fmla="*/ 707276 h 707276"/>
              <a:gd name="connsiteX3" fmla="*/ 0 w 707278"/>
              <a:gd name="connsiteY3" fmla="*/ 353638 h 707276"/>
              <a:gd name="connsiteX4" fmla="*/ 353639 w 707278"/>
              <a:gd name="connsiteY4" fmla="*/ 0 h 707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78" h="707276">
                <a:moveTo>
                  <a:pt x="353639" y="0"/>
                </a:moveTo>
                <a:cubicBezTo>
                  <a:pt x="548948" y="0"/>
                  <a:pt x="707278" y="158329"/>
                  <a:pt x="707278" y="353638"/>
                </a:cubicBezTo>
                <a:cubicBezTo>
                  <a:pt x="707278" y="548947"/>
                  <a:pt x="548948" y="707276"/>
                  <a:pt x="353639" y="707276"/>
                </a:cubicBezTo>
                <a:cubicBezTo>
                  <a:pt x="158330" y="707276"/>
                  <a:pt x="0" y="548947"/>
                  <a:pt x="0" y="353638"/>
                </a:cubicBezTo>
                <a:cubicBezTo>
                  <a:pt x="0" y="158329"/>
                  <a:pt x="158330" y="0"/>
                  <a:pt x="353639" y="0"/>
                </a:cubicBezTo>
                <a:close/>
              </a:path>
            </a:pathLst>
          </a:custGeom>
          <a:effectLst>
            <a:outerShdw blurRad="127000" sx="102000" sy="102000" algn="ctr" rotWithShape="0">
              <a:schemeClr val="tx1">
                <a:lumMod val="95000"/>
                <a:lumOff val="5000"/>
                <a:alpha val="40000"/>
              </a:schemeClr>
            </a:outerShdw>
          </a:effectLst>
        </p:spPr>
        <p:txBody>
          <a:bodyPr wrap="square">
            <a:noAutofit/>
          </a:bodyPr>
          <a:lstStyle>
            <a:lvl1pPr marL="0" indent="0">
              <a:buNone/>
              <a:defRPr sz="100"/>
            </a:lvl1pPr>
          </a:lstStyle>
          <a:p>
            <a:endParaRPr lang="id-ID" dirty="0"/>
          </a:p>
        </p:txBody>
      </p:sp>
      <p:sp>
        <p:nvSpPr>
          <p:cNvPr id="5" name="Picture Placeholder 4"/>
          <p:cNvSpPr>
            <a:spLocks noGrp="1"/>
          </p:cNvSpPr>
          <p:nvPr>
            <p:ph type="pic" sz="quarter" idx="10"/>
          </p:nvPr>
        </p:nvSpPr>
        <p:spPr>
          <a:xfrm>
            <a:off x="3798458" y="1057595"/>
            <a:ext cx="530459" cy="530457"/>
          </a:xfrm>
          <a:custGeom>
            <a:avLst/>
            <a:gdLst>
              <a:gd name="connsiteX0" fmla="*/ 353639 w 707278"/>
              <a:gd name="connsiteY0" fmla="*/ 0 h 707276"/>
              <a:gd name="connsiteX1" fmla="*/ 707278 w 707278"/>
              <a:gd name="connsiteY1" fmla="*/ 353638 h 707276"/>
              <a:gd name="connsiteX2" fmla="*/ 353639 w 707278"/>
              <a:gd name="connsiteY2" fmla="*/ 707276 h 707276"/>
              <a:gd name="connsiteX3" fmla="*/ 0 w 707278"/>
              <a:gd name="connsiteY3" fmla="*/ 353638 h 707276"/>
              <a:gd name="connsiteX4" fmla="*/ 353639 w 707278"/>
              <a:gd name="connsiteY4" fmla="*/ 0 h 707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78" h="707276">
                <a:moveTo>
                  <a:pt x="353639" y="0"/>
                </a:moveTo>
                <a:cubicBezTo>
                  <a:pt x="548948" y="0"/>
                  <a:pt x="707278" y="158329"/>
                  <a:pt x="707278" y="353638"/>
                </a:cubicBezTo>
                <a:cubicBezTo>
                  <a:pt x="707278" y="548947"/>
                  <a:pt x="548948" y="707276"/>
                  <a:pt x="353639" y="707276"/>
                </a:cubicBezTo>
                <a:cubicBezTo>
                  <a:pt x="158330" y="707276"/>
                  <a:pt x="0" y="548947"/>
                  <a:pt x="0" y="353638"/>
                </a:cubicBezTo>
                <a:cubicBezTo>
                  <a:pt x="0" y="158329"/>
                  <a:pt x="158330" y="0"/>
                  <a:pt x="353639" y="0"/>
                </a:cubicBezTo>
                <a:close/>
              </a:path>
            </a:pathLst>
          </a:custGeom>
          <a:effectLst>
            <a:outerShdw blurRad="127000" sx="102000" sy="102000" algn="ctr" rotWithShape="0">
              <a:schemeClr val="tx1">
                <a:lumMod val="95000"/>
                <a:lumOff val="5000"/>
                <a:alpha val="40000"/>
              </a:schemeClr>
            </a:outerShdw>
          </a:effectLst>
        </p:spPr>
        <p:txBody>
          <a:bodyPr wrap="square">
            <a:noAutofit/>
          </a:bodyPr>
          <a:lstStyle>
            <a:lvl1pPr marL="0" indent="0">
              <a:buNone/>
              <a:defRPr sz="100"/>
            </a:lvl1pPr>
          </a:lstStyle>
          <a:p>
            <a:endParaRPr lang="id-ID" dirty="0"/>
          </a:p>
        </p:txBody>
      </p:sp>
    </p:spTree>
    <p:extLst>
      <p:ext uri="{BB962C8B-B14F-4D97-AF65-F5344CB8AC3E}">
        <p14:creationId xmlns:p14="http://schemas.microsoft.com/office/powerpoint/2010/main" val="29584166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3739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698546" y="1532310"/>
            <a:ext cx="1349455" cy="1348264"/>
          </a:xfrm>
          <a:prstGeom prst="ellipse">
            <a:avLst/>
          </a:prstGeom>
        </p:spPr>
        <p:txBody>
          <a:bodyPr/>
          <a:lstStyle>
            <a:lvl1pPr marL="0" indent="0">
              <a:buNone/>
              <a:defRPr sz="150"/>
            </a:lvl1pPr>
          </a:lstStyle>
          <a:p>
            <a:endParaRPr lang="id-ID"/>
          </a:p>
        </p:txBody>
      </p:sp>
      <p:sp>
        <p:nvSpPr>
          <p:cNvPr id="13" name="Picture Placeholder 11"/>
          <p:cNvSpPr>
            <a:spLocks noGrp="1"/>
          </p:cNvSpPr>
          <p:nvPr>
            <p:ph type="pic" sz="quarter" idx="11"/>
          </p:nvPr>
        </p:nvSpPr>
        <p:spPr>
          <a:xfrm>
            <a:off x="3896979" y="1532310"/>
            <a:ext cx="1349455" cy="1348264"/>
          </a:xfrm>
          <a:prstGeom prst="ellipse">
            <a:avLst/>
          </a:prstGeom>
        </p:spPr>
        <p:txBody>
          <a:bodyPr/>
          <a:lstStyle>
            <a:lvl1pPr marL="0" indent="0">
              <a:buNone/>
              <a:defRPr sz="150"/>
            </a:lvl1pPr>
          </a:lstStyle>
          <a:p>
            <a:endParaRPr lang="id-ID" dirty="0"/>
          </a:p>
        </p:txBody>
      </p:sp>
      <p:sp>
        <p:nvSpPr>
          <p:cNvPr id="14" name="Picture Placeholder 11"/>
          <p:cNvSpPr>
            <a:spLocks noGrp="1"/>
          </p:cNvSpPr>
          <p:nvPr>
            <p:ph type="pic" sz="quarter" idx="12"/>
          </p:nvPr>
        </p:nvSpPr>
        <p:spPr>
          <a:xfrm>
            <a:off x="6095412" y="1532310"/>
            <a:ext cx="1349455" cy="1348264"/>
          </a:xfrm>
          <a:prstGeom prst="ellipse">
            <a:avLst/>
          </a:prstGeom>
        </p:spPr>
        <p:txBody>
          <a:bodyPr/>
          <a:lstStyle>
            <a:lvl1pPr marL="0" indent="0">
              <a:buNone/>
              <a:defRPr sz="150"/>
            </a:lvl1pPr>
          </a:lstStyle>
          <a:p>
            <a:endParaRPr lang="id-ID"/>
          </a:p>
        </p:txBody>
      </p:sp>
    </p:spTree>
    <p:extLst>
      <p:ext uri="{BB962C8B-B14F-4D97-AF65-F5344CB8AC3E}">
        <p14:creationId xmlns:p14="http://schemas.microsoft.com/office/powerpoint/2010/main" val="3288948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488186-057B-4C07-9498-7E532EDAF008}" type="datetimeFigureOut">
              <a:rPr lang="zh-CN" altLang="en-US" smtClean="0"/>
              <a:t>2021/6/25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8EBAC42-A521-4D5E-92BE-1A16F8ACC2A7}" type="slidenum">
              <a:rPr lang="zh-CN" altLang="en-US" smtClean="0"/>
              <a:t>‹#›</a:t>
            </a:fld>
            <a:endParaRPr lang="zh-CN" altLang="en-US"/>
          </a:p>
        </p:txBody>
      </p:sp>
      <p:sp>
        <p:nvSpPr>
          <p:cNvPr id="5" name="矩形 4"/>
          <p:cNvSpPr/>
          <p:nvPr userDrawn="1"/>
        </p:nvSpPr>
        <p:spPr>
          <a:xfrm>
            <a:off x="0" y="1"/>
            <a:ext cx="9144000" cy="556262"/>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grpSp>
        <p:nvGrpSpPr>
          <p:cNvPr id="6" name="组合 9"/>
          <p:cNvGrpSpPr>
            <a:grpSpLocks/>
          </p:cNvGrpSpPr>
          <p:nvPr userDrawn="1"/>
        </p:nvGrpSpPr>
        <p:grpSpPr bwMode="auto">
          <a:xfrm>
            <a:off x="7905749" y="-11906"/>
            <a:ext cx="1219200" cy="508067"/>
            <a:chOff x="5797942" y="-301201"/>
            <a:chExt cx="3396247" cy="1408387"/>
          </a:xfrm>
        </p:grpSpPr>
        <p:grpSp>
          <p:nvGrpSpPr>
            <p:cNvPr id="7" name="组合 6"/>
            <p:cNvGrpSpPr/>
            <p:nvPr/>
          </p:nvGrpSpPr>
          <p:grpSpPr>
            <a:xfrm flipH="1">
              <a:off x="5797942" y="-20872"/>
              <a:ext cx="3396247" cy="1128058"/>
              <a:chOff x="0" y="-2417"/>
              <a:chExt cx="3257548" cy="1081989"/>
            </a:xfrm>
            <a:solidFill>
              <a:sysClr val="window" lastClr="FFFFFF">
                <a:lumMod val="85000"/>
                <a:alpha val="75000"/>
              </a:sysClr>
            </a:solidFill>
          </p:grpSpPr>
          <p:grpSp>
            <p:nvGrpSpPr>
              <p:cNvPr id="20" name="组合 19"/>
              <p:cNvGrpSpPr/>
              <p:nvPr/>
            </p:nvGrpSpPr>
            <p:grpSpPr>
              <a:xfrm>
                <a:off x="0" y="-2417"/>
                <a:ext cx="3257548" cy="542240"/>
                <a:chOff x="0" y="-2417"/>
                <a:chExt cx="3257548" cy="542240"/>
              </a:xfrm>
              <a:grpFill/>
            </p:grpSpPr>
            <p:sp>
              <p:nvSpPr>
                <p:cNvPr id="26" name="等腰三角形 25"/>
                <p:cNvSpPr/>
                <p:nvPr/>
              </p:nvSpPr>
              <p:spPr>
                <a:xfrm rot="5400000">
                  <a:off x="-37229" y="37229"/>
                  <a:ext cx="539822" cy="465364"/>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27" name="等腰三角形 26"/>
                <p:cNvSpPr/>
                <p:nvPr/>
              </p:nvSpPr>
              <p:spPr>
                <a:xfrm rot="5400000">
                  <a:off x="428135" y="37229"/>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28" name="等腰三角形 27"/>
                <p:cNvSpPr/>
                <p:nvPr/>
              </p:nvSpPr>
              <p:spPr>
                <a:xfrm rot="5400000">
                  <a:off x="893498" y="37229"/>
                  <a:ext cx="539822" cy="465365"/>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29" name="等腰三角形 28"/>
                <p:cNvSpPr/>
                <p:nvPr/>
              </p:nvSpPr>
              <p:spPr>
                <a:xfrm rot="5400000">
                  <a:off x="1358863"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30" name="等腰三角形 29"/>
                <p:cNvSpPr/>
                <p:nvPr/>
              </p:nvSpPr>
              <p:spPr>
                <a:xfrm rot="5400000">
                  <a:off x="2754955"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31" name="等腰三角形 30"/>
                <p:cNvSpPr/>
                <p:nvPr/>
              </p:nvSpPr>
              <p:spPr>
                <a:xfrm rot="5400000">
                  <a:off x="1824228" y="34811"/>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grpSp>
          <p:grpSp>
            <p:nvGrpSpPr>
              <p:cNvPr id="21" name="组合 20"/>
              <p:cNvGrpSpPr/>
              <p:nvPr/>
            </p:nvGrpSpPr>
            <p:grpSpPr>
              <a:xfrm>
                <a:off x="0" y="539750"/>
                <a:ext cx="2326820" cy="539822"/>
                <a:chOff x="0" y="0"/>
                <a:chExt cx="2326820" cy="539822"/>
              </a:xfrm>
              <a:grpFill/>
            </p:grpSpPr>
            <p:sp>
              <p:nvSpPr>
                <p:cNvPr id="22" name="等腰三角形 21"/>
                <p:cNvSpPr/>
                <p:nvPr/>
              </p:nvSpPr>
              <p:spPr>
                <a:xfrm rot="5400000">
                  <a:off x="-37229"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23" name="等腰三角形 22"/>
                <p:cNvSpPr/>
                <p:nvPr/>
              </p:nvSpPr>
              <p:spPr>
                <a:xfrm rot="5400000">
                  <a:off x="428135"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24" name="等腰三角形 23"/>
                <p:cNvSpPr/>
                <p:nvPr/>
              </p:nvSpPr>
              <p:spPr>
                <a:xfrm rot="5400000">
                  <a:off x="1358863"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25" name="等腰三角形 24"/>
                <p:cNvSpPr/>
                <p:nvPr/>
              </p:nvSpPr>
              <p:spPr>
                <a:xfrm rot="5400000">
                  <a:off x="1824227"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grpSp>
        </p:grpSp>
        <p:sp>
          <p:nvSpPr>
            <p:cNvPr id="8" name="等腰三角形 7"/>
            <p:cNvSpPr/>
            <p:nvPr/>
          </p:nvSpPr>
          <p:spPr>
            <a:xfrm rot="5400000">
              <a:off x="6244415" y="-263141"/>
              <a:ext cx="562907"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9" name="等腰三角形 8"/>
            <p:cNvSpPr/>
            <p:nvPr/>
          </p:nvSpPr>
          <p:spPr>
            <a:xfrm rot="5400000">
              <a:off x="6730078" y="-262015"/>
              <a:ext cx="562907"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0" name="等腰三角形 9"/>
            <p:cNvSpPr/>
            <p:nvPr/>
          </p:nvSpPr>
          <p:spPr>
            <a:xfrm rot="5400000">
              <a:off x="7214611" y="-262014"/>
              <a:ext cx="562907" cy="48453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1" name="等腰三角形 10"/>
            <p:cNvSpPr/>
            <p:nvPr/>
          </p:nvSpPr>
          <p:spPr>
            <a:xfrm rot="5400000">
              <a:off x="8184807" y="-263141"/>
              <a:ext cx="562907" cy="486788"/>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2" name="等腰三角形 11"/>
            <p:cNvSpPr/>
            <p:nvPr/>
          </p:nvSpPr>
          <p:spPr>
            <a:xfrm rot="5400000">
              <a:off x="6244417" y="299765"/>
              <a:ext cx="562906"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3" name="等腰三角形 12"/>
            <p:cNvSpPr/>
            <p:nvPr/>
          </p:nvSpPr>
          <p:spPr>
            <a:xfrm rot="5400000">
              <a:off x="6730079" y="300891"/>
              <a:ext cx="562906"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4" name="等腰三角形 13"/>
            <p:cNvSpPr/>
            <p:nvPr/>
          </p:nvSpPr>
          <p:spPr>
            <a:xfrm rot="5400000">
              <a:off x="7699148" y="300891"/>
              <a:ext cx="562906" cy="484535"/>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5" name="等腰三角形 14"/>
            <p:cNvSpPr/>
            <p:nvPr/>
          </p:nvSpPr>
          <p:spPr>
            <a:xfrm rot="5400000">
              <a:off x="8670469" y="300892"/>
              <a:ext cx="562906" cy="484534"/>
            </a:xfrm>
            <a:prstGeom prst="triangle">
              <a:avLst/>
            </a:prstGeom>
            <a:solidFill>
              <a:sysClr val="window" lastClr="FFFFFF">
                <a:lumMod val="85000"/>
                <a:alpha val="22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6" name="任意多边形 19"/>
            <p:cNvSpPr/>
            <p:nvPr/>
          </p:nvSpPr>
          <p:spPr>
            <a:xfrm rot="5400000">
              <a:off x="7835909" y="727035"/>
              <a:ext cx="273604"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7" name="任意多边形 20"/>
            <p:cNvSpPr/>
            <p:nvPr/>
          </p:nvSpPr>
          <p:spPr>
            <a:xfrm rot="5400000" flipH="1" flipV="1">
              <a:off x="7852807"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8" name="任意多边形 21"/>
            <p:cNvSpPr/>
            <p:nvPr/>
          </p:nvSpPr>
          <p:spPr>
            <a:xfrm rot="5400000" flipH="1" flipV="1">
              <a:off x="7368272"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9" name="任意多边形 22"/>
            <p:cNvSpPr/>
            <p:nvPr/>
          </p:nvSpPr>
          <p:spPr>
            <a:xfrm rot="5400000" flipH="1" flipV="1">
              <a:off x="8339595"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grpSp>
      <p:sp>
        <p:nvSpPr>
          <p:cNvPr id="32" name="文本占位符 6"/>
          <p:cNvSpPr>
            <a:spLocks noGrp="1"/>
          </p:cNvSpPr>
          <p:nvPr>
            <p:ph type="body" sz="quarter" idx="13"/>
          </p:nvPr>
        </p:nvSpPr>
        <p:spPr>
          <a:xfrm>
            <a:off x="529319" y="192177"/>
            <a:ext cx="5581650" cy="228600"/>
          </a:xfrm>
        </p:spPr>
        <p:txBody>
          <a:bodyPr>
            <a:normAutofit/>
          </a:bodyPr>
          <a:lstStyle>
            <a:lvl1pPr marL="0" indent="0">
              <a:buNone/>
              <a:defRPr sz="1200" b="1">
                <a:solidFill>
                  <a:schemeClr val="tx1">
                    <a:lumMod val="65000"/>
                    <a:lumOff val="35000"/>
                  </a:schemeClr>
                </a:solidFill>
                <a:latin typeface="华文细黑" panose="02010600040101010101" pitchFamily="2" charset="-122"/>
                <a:ea typeface="华文细黑" panose="02010600040101010101" pitchFamily="2" charset="-122"/>
              </a:defRPr>
            </a:lvl1pPr>
          </a:lstStyle>
          <a:p>
            <a:pPr lvl="0"/>
            <a:r>
              <a:rPr lang="zh-CN" altLang="en-US" dirty="0"/>
              <a:t>编辑母版文本样式</a:t>
            </a:r>
          </a:p>
        </p:txBody>
      </p:sp>
      <p:sp>
        <p:nvSpPr>
          <p:cNvPr id="33" name="文本框 32"/>
          <p:cNvSpPr txBox="1"/>
          <p:nvPr userDrawn="1"/>
        </p:nvSpPr>
        <p:spPr>
          <a:xfrm>
            <a:off x="8179801" y="181291"/>
            <a:ext cx="716863" cy="300082"/>
          </a:xfrm>
          <a:prstGeom prst="rect">
            <a:avLst/>
          </a:prstGeom>
          <a:noFill/>
        </p:spPr>
        <p:txBody>
          <a:bodyPr wrap="none" rtlCol="0">
            <a:spAutoFit/>
          </a:bodyPr>
          <a:lstStyle/>
          <a:p>
            <a:r>
              <a:rPr lang="en-US" altLang="zh-CN" sz="1350" b="1" dirty="0">
                <a:solidFill>
                  <a:schemeClr val="tx1">
                    <a:lumMod val="65000"/>
                    <a:lumOff val="35000"/>
                  </a:schemeClr>
                </a:solidFill>
                <a:latin typeface="华文细黑" panose="02010600040101010101" pitchFamily="2" charset="-122"/>
                <a:ea typeface="华文细黑" panose="02010600040101010101" pitchFamily="2" charset="-122"/>
              </a:rPr>
              <a:t>LOGO</a:t>
            </a:r>
            <a:endParaRPr lang="zh-CN" altLang="en-US" sz="1350" b="1" dirty="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34" name="任意多边形 3"/>
          <p:cNvSpPr/>
          <p:nvPr userDrawn="1"/>
        </p:nvSpPr>
        <p:spPr bwMode="auto">
          <a:xfrm>
            <a:off x="226814" y="175041"/>
            <a:ext cx="241102" cy="241101"/>
          </a:xfrm>
          <a:custGeom>
            <a:avLst/>
            <a:gdLst>
              <a:gd name="connsiteX0" fmla="*/ 157734 w 406400"/>
              <a:gd name="connsiteY0" fmla="*/ 125523 h 406400"/>
              <a:gd name="connsiteX1" fmla="*/ 157734 w 406400"/>
              <a:gd name="connsiteY1" fmla="*/ 285067 h 406400"/>
              <a:gd name="connsiteX2" fmla="*/ 295272 w 406400"/>
              <a:gd name="connsiteY2" fmla="*/ 205295 h 406400"/>
              <a:gd name="connsiteX3" fmla="*/ 203200 w 406400"/>
              <a:gd name="connsiteY3" fmla="*/ 0 h 406400"/>
              <a:gd name="connsiteX4" fmla="*/ 406400 w 406400"/>
              <a:gd name="connsiteY4" fmla="*/ 203200 h 406400"/>
              <a:gd name="connsiteX5" fmla="*/ 203200 w 406400"/>
              <a:gd name="connsiteY5" fmla="*/ 406400 h 406400"/>
              <a:gd name="connsiteX6" fmla="*/ 0 w 406400"/>
              <a:gd name="connsiteY6" fmla="*/ 203200 h 406400"/>
              <a:gd name="connsiteX7" fmla="*/ 203200 w 406400"/>
              <a:gd name="connsiteY7"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400" h="406400">
                <a:moveTo>
                  <a:pt x="157734" y="125523"/>
                </a:moveTo>
                <a:lnTo>
                  <a:pt x="157734" y="285067"/>
                </a:lnTo>
                <a:lnTo>
                  <a:pt x="295272" y="205295"/>
                </a:lnTo>
                <a:close/>
                <a:moveTo>
                  <a:pt x="203200" y="0"/>
                </a:moveTo>
                <a:cubicBezTo>
                  <a:pt x="315424" y="0"/>
                  <a:pt x="406400" y="90976"/>
                  <a:pt x="406400" y="203200"/>
                </a:cubicBezTo>
                <a:cubicBezTo>
                  <a:pt x="406400" y="315424"/>
                  <a:pt x="315424" y="406400"/>
                  <a:pt x="203200" y="406400"/>
                </a:cubicBezTo>
                <a:cubicBezTo>
                  <a:pt x="90976" y="406400"/>
                  <a:pt x="0" y="315424"/>
                  <a:pt x="0" y="203200"/>
                </a:cubicBezTo>
                <a:cubicBezTo>
                  <a:pt x="0" y="90976"/>
                  <a:pt x="90976" y="0"/>
                  <a:pt x="2032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Tree>
    <p:extLst>
      <p:ext uri="{BB962C8B-B14F-4D97-AF65-F5344CB8AC3E}">
        <p14:creationId xmlns:p14="http://schemas.microsoft.com/office/powerpoint/2010/main" val="3981864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488186-057B-4C07-9498-7E532EDAF008}" type="datetimeFigureOut">
              <a:rPr lang="zh-CN" altLang="en-US" smtClean="0"/>
              <a:t>2021/6/25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8EBAC42-A521-4D5E-92BE-1A16F8ACC2A7}" type="slidenum">
              <a:rPr lang="zh-CN" altLang="en-US" smtClean="0"/>
              <a:t>‹#›</a:t>
            </a:fld>
            <a:endParaRPr lang="zh-CN" altLang="en-US"/>
          </a:p>
        </p:txBody>
      </p:sp>
      <p:sp>
        <p:nvSpPr>
          <p:cNvPr id="5" name="矩形 4"/>
          <p:cNvSpPr/>
          <p:nvPr userDrawn="1"/>
        </p:nvSpPr>
        <p:spPr>
          <a:xfrm>
            <a:off x="0" y="1"/>
            <a:ext cx="9144000" cy="556262"/>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grpSp>
        <p:nvGrpSpPr>
          <p:cNvPr id="6" name="组合 9"/>
          <p:cNvGrpSpPr>
            <a:grpSpLocks/>
          </p:cNvGrpSpPr>
          <p:nvPr userDrawn="1"/>
        </p:nvGrpSpPr>
        <p:grpSpPr bwMode="auto">
          <a:xfrm>
            <a:off x="7905749" y="-11906"/>
            <a:ext cx="1219200" cy="508067"/>
            <a:chOff x="5797942" y="-301201"/>
            <a:chExt cx="3396247" cy="1408387"/>
          </a:xfrm>
        </p:grpSpPr>
        <p:grpSp>
          <p:nvGrpSpPr>
            <p:cNvPr id="7" name="组合 6"/>
            <p:cNvGrpSpPr/>
            <p:nvPr/>
          </p:nvGrpSpPr>
          <p:grpSpPr>
            <a:xfrm flipH="1">
              <a:off x="5797942" y="-20872"/>
              <a:ext cx="3396247" cy="1128058"/>
              <a:chOff x="0" y="-2417"/>
              <a:chExt cx="3257548" cy="1081989"/>
            </a:xfrm>
            <a:solidFill>
              <a:sysClr val="window" lastClr="FFFFFF">
                <a:lumMod val="85000"/>
                <a:alpha val="75000"/>
              </a:sysClr>
            </a:solidFill>
          </p:grpSpPr>
          <p:grpSp>
            <p:nvGrpSpPr>
              <p:cNvPr id="20" name="组合 19"/>
              <p:cNvGrpSpPr/>
              <p:nvPr/>
            </p:nvGrpSpPr>
            <p:grpSpPr>
              <a:xfrm>
                <a:off x="0" y="-2417"/>
                <a:ext cx="3257548" cy="542240"/>
                <a:chOff x="0" y="-2417"/>
                <a:chExt cx="3257548" cy="542240"/>
              </a:xfrm>
              <a:grpFill/>
            </p:grpSpPr>
            <p:sp>
              <p:nvSpPr>
                <p:cNvPr id="26" name="等腰三角形 25"/>
                <p:cNvSpPr/>
                <p:nvPr/>
              </p:nvSpPr>
              <p:spPr>
                <a:xfrm rot="5400000">
                  <a:off x="-37229" y="37229"/>
                  <a:ext cx="539822" cy="465364"/>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27" name="等腰三角形 26"/>
                <p:cNvSpPr/>
                <p:nvPr/>
              </p:nvSpPr>
              <p:spPr>
                <a:xfrm rot="5400000">
                  <a:off x="428135" y="37229"/>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28" name="等腰三角形 27"/>
                <p:cNvSpPr/>
                <p:nvPr/>
              </p:nvSpPr>
              <p:spPr>
                <a:xfrm rot="5400000">
                  <a:off x="893498" y="37229"/>
                  <a:ext cx="539822" cy="465365"/>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29" name="等腰三角形 28"/>
                <p:cNvSpPr/>
                <p:nvPr/>
              </p:nvSpPr>
              <p:spPr>
                <a:xfrm rot="5400000">
                  <a:off x="1358863"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30" name="等腰三角形 29"/>
                <p:cNvSpPr/>
                <p:nvPr/>
              </p:nvSpPr>
              <p:spPr>
                <a:xfrm rot="5400000">
                  <a:off x="2754955"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31" name="等腰三角形 30"/>
                <p:cNvSpPr/>
                <p:nvPr/>
              </p:nvSpPr>
              <p:spPr>
                <a:xfrm rot="5400000">
                  <a:off x="1824228" y="34811"/>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grpSp>
          <p:grpSp>
            <p:nvGrpSpPr>
              <p:cNvPr id="21" name="组合 20"/>
              <p:cNvGrpSpPr/>
              <p:nvPr/>
            </p:nvGrpSpPr>
            <p:grpSpPr>
              <a:xfrm>
                <a:off x="0" y="539750"/>
                <a:ext cx="2326820" cy="539822"/>
                <a:chOff x="0" y="0"/>
                <a:chExt cx="2326820" cy="539822"/>
              </a:xfrm>
              <a:grpFill/>
            </p:grpSpPr>
            <p:sp>
              <p:nvSpPr>
                <p:cNvPr id="22" name="等腰三角形 21"/>
                <p:cNvSpPr/>
                <p:nvPr/>
              </p:nvSpPr>
              <p:spPr>
                <a:xfrm rot="5400000">
                  <a:off x="-37229"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23" name="等腰三角形 22"/>
                <p:cNvSpPr/>
                <p:nvPr/>
              </p:nvSpPr>
              <p:spPr>
                <a:xfrm rot="5400000">
                  <a:off x="428135"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24" name="等腰三角形 23"/>
                <p:cNvSpPr/>
                <p:nvPr/>
              </p:nvSpPr>
              <p:spPr>
                <a:xfrm rot="5400000">
                  <a:off x="1358863"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25" name="等腰三角形 24"/>
                <p:cNvSpPr/>
                <p:nvPr/>
              </p:nvSpPr>
              <p:spPr>
                <a:xfrm rot="5400000">
                  <a:off x="1824227"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grpSp>
        </p:grpSp>
        <p:sp>
          <p:nvSpPr>
            <p:cNvPr id="8" name="等腰三角形 7"/>
            <p:cNvSpPr/>
            <p:nvPr/>
          </p:nvSpPr>
          <p:spPr>
            <a:xfrm rot="5400000">
              <a:off x="6244415" y="-263141"/>
              <a:ext cx="562907"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9" name="等腰三角形 8"/>
            <p:cNvSpPr/>
            <p:nvPr/>
          </p:nvSpPr>
          <p:spPr>
            <a:xfrm rot="5400000">
              <a:off x="6730078" y="-262015"/>
              <a:ext cx="562907"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0" name="等腰三角形 9"/>
            <p:cNvSpPr/>
            <p:nvPr/>
          </p:nvSpPr>
          <p:spPr>
            <a:xfrm rot="5400000">
              <a:off x="7214611" y="-262014"/>
              <a:ext cx="562907" cy="48453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1" name="等腰三角形 10"/>
            <p:cNvSpPr/>
            <p:nvPr/>
          </p:nvSpPr>
          <p:spPr>
            <a:xfrm rot="5400000">
              <a:off x="8184807" y="-263141"/>
              <a:ext cx="562907" cy="486788"/>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2" name="等腰三角形 11"/>
            <p:cNvSpPr/>
            <p:nvPr/>
          </p:nvSpPr>
          <p:spPr>
            <a:xfrm rot="5400000">
              <a:off x="6244417" y="299765"/>
              <a:ext cx="562906"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3" name="等腰三角形 12"/>
            <p:cNvSpPr/>
            <p:nvPr/>
          </p:nvSpPr>
          <p:spPr>
            <a:xfrm rot="5400000">
              <a:off x="6730079" y="300891"/>
              <a:ext cx="562906"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4" name="等腰三角形 13"/>
            <p:cNvSpPr/>
            <p:nvPr/>
          </p:nvSpPr>
          <p:spPr>
            <a:xfrm rot="5400000">
              <a:off x="7699148" y="300891"/>
              <a:ext cx="562906" cy="484535"/>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5" name="等腰三角形 14"/>
            <p:cNvSpPr/>
            <p:nvPr/>
          </p:nvSpPr>
          <p:spPr>
            <a:xfrm rot="5400000">
              <a:off x="8670469" y="300892"/>
              <a:ext cx="562906" cy="484534"/>
            </a:xfrm>
            <a:prstGeom prst="triangle">
              <a:avLst/>
            </a:prstGeom>
            <a:solidFill>
              <a:sysClr val="window" lastClr="FFFFFF">
                <a:lumMod val="85000"/>
                <a:alpha val="22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6" name="任意多边形 19"/>
            <p:cNvSpPr/>
            <p:nvPr/>
          </p:nvSpPr>
          <p:spPr>
            <a:xfrm rot="5400000">
              <a:off x="7835909" y="727035"/>
              <a:ext cx="273604"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7" name="任意多边形 20"/>
            <p:cNvSpPr/>
            <p:nvPr/>
          </p:nvSpPr>
          <p:spPr>
            <a:xfrm rot="5400000" flipH="1" flipV="1">
              <a:off x="7852807"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8" name="任意多边形 21"/>
            <p:cNvSpPr/>
            <p:nvPr/>
          </p:nvSpPr>
          <p:spPr>
            <a:xfrm rot="5400000" flipH="1" flipV="1">
              <a:off x="7368272"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9" name="任意多边形 22"/>
            <p:cNvSpPr/>
            <p:nvPr/>
          </p:nvSpPr>
          <p:spPr>
            <a:xfrm rot="5400000" flipH="1" flipV="1">
              <a:off x="8339595"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grpSp>
      <p:sp>
        <p:nvSpPr>
          <p:cNvPr id="32" name="文本占位符 6"/>
          <p:cNvSpPr>
            <a:spLocks noGrp="1"/>
          </p:cNvSpPr>
          <p:nvPr>
            <p:ph type="body" sz="quarter" idx="13"/>
          </p:nvPr>
        </p:nvSpPr>
        <p:spPr>
          <a:xfrm>
            <a:off x="529319" y="192177"/>
            <a:ext cx="5581650" cy="228600"/>
          </a:xfrm>
        </p:spPr>
        <p:txBody>
          <a:bodyPr>
            <a:normAutofit/>
          </a:bodyPr>
          <a:lstStyle>
            <a:lvl1pPr marL="0" indent="0">
              <a:buNone/>
              <a:defRPr sz="1200" b="1">
                <a:solidFill>
                  <a:schemeClr val="tx1">
                    <a:lumMod val="65000"/>
                    <a:lumOff val="35000"/>
                  </a:schemeClr>
                </a:solidFill>
                <a:latin typeface="华文细黑" panose="02010600040101010101" pitchFamily="2" charset="-122"/>
                <a:ea typeface="华文细黑" panose="02010600040101010101" pitchFamily="2" charset="-122"/>
              </a:defRPr>
            </a:lvl1pPr>
          </a:lstStyle>
          <a:p>
            <a:pPr lvl="0"/>
            <a:r>
              <a:rPr lang="zh-CN" altLang="en-US" dirty="0"/>
              <a:t>编辑母版文本样式</a:t>
            </a:r>
          </a:p>
        </p:txBody>
      </p:sp>
      <p:sp>
        <p:nvSpPr>
          <p:cNvPr id="33" name="文本框 32"/>
          <p:cNvSpPr txBox="1"/>
          <p:nvPr userDrawn="1"/>
        </p:nvSpPr>
        <p:spPr>
          <a:xfrm>
            <a:off x="8179801" y="181291"/>
            <a:ext cx="716863" cy="300082"/>
          </a:xfrm>
          <a:prstGeom prst="rect">
            <a:avLst/>
          </a:prstGeom>
          <a:noFill/>
        </p:spPr>
        <p:txBody>
          <a:bodyPr wrap="none" rtlCol="0">
            <a:spAutoFit/>
          </a:bodyPr>
          <a:lstStyle/>
          <a:p>
            <a:r>
              <a:rPr lang="en-US" altLang="zh-CN" sz="1350" b="1" dirty="0">
                <a:solidFill>
                  <a:schemeClr val="tx1">
                    <a:lumMod val="65000"/>
                    <a:lumOff val="35000"/>
                  </a:schemeClr>
                </a:solidFill>
                <a:latin typeface="华文细黑" panose="02010600040101010101" pitchFamily="2" charset="-122"/>
                <a:ea typeface="华文细黑" panose="02010600040101010101" pitchFamily="2" charset="-122"/>
              </a:rPr>
              <a:t>LOGO</a:t>
            </a:r>
            <a:endParaRPr lang="zh-CN" altLang="en-US" sz="1350" b="1" dirty="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34" name="任意多边形 3"/>
          <p:cNvSpPr/>
          <p:nvPr userDrawn="1"/>
        </p:nvSpPr>
        <p:spPr bwMode="auto">
          <a:xfrm>
            <a:off x="226814" y="175041"/>
            <a:ext cx="241102" cy="241101"/>
          </a:xfrm>
          <a:custGeom>
            <a:avLst/>
            <a:gdLst>
              <a:gd name="connsiteX0" fmla="*/ 157734 w 406400"/>
              <a:gd name="connsiteY0" fmla="*/ 125523 h 406400"/>
              <a:gd name="connsiteX1" fmla="*/ 157734 w 406400"/>
              <a:gd name="connsiteY1" fmla="*/ 285067 h 406400"/>
              <a:gd name="connsiteX2" fmla="*/ 295272 w 406400"/>
              <a:gd name="connsiteY2" fmla="*/ 205295 h 406400"/>
              <a:gd name="connsiteX3" fmla="*/ 203200 w 406400"/>
              <a:gd name="connsiteY3" fmla="*/ 0 h 406400"/>
              <a:gd name="connsiteX4" fmla="*/ 406400 w 406400"/>
              <a:gd name="connsiteY4" fmla="*/ 203200 h 406400"/>
              <a:gd name="connsiteX5" fmla="*/ 203200 w 406400"/>
              <a:gd name="connsiteY5" fmla="*/ 406400 h 406400"/>
              <a:gd name="connsiteX6" fmla="*/ 0 w 406400"/>
              <a:gd name="connsiteY6" fmla="*/ 203200 h 406400"/>
              <a:gd name="connsiteX7" fmla="*/ 203200 w 406400"/>
              <a:gd name="connsiteY7"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400" h="406400">
                <a:moveTo>
                  <a:pt x="157734" y="125523"/>
                </a:moveTo>
                <a:lnTo>
                  <a:pt x="157734" y="285067"/>
                </a:lnTo>
                <a:lnTo>
                  <a:pt x="295272" y="205295"/>
                </a:lnTo>
                <a:close/>
                <a:moveTo>
                  <a:pt x="203200" y="0"/>
                </a:moveTo>
                <a:cubicBezTo>
                  <a:pt x="315424" y="0"/>
                  <a:pt x="406400" y="90976"/>
                  <a:pt x="406400" y="203200"/>
                </a:cubicBezTo>
                <a:cubicBezTo>
                  <a:pt x="406400" y="315424"/>
                  <a:pt x="315424" y="406400"/>
                  <a:pt x="203200" y="406400"/>
                </a:cubicBezTo>
                <a:cubicBezTo>
                  <a:pt x="90976" y="406400"/>
                  <a:pt x="0" y="315424"/>
                  <a:pt x="0" y="203200"/>
                </a:cubicBezTo>
                <a:cubicBezTo>
                  <a:pt x="0" y="90976"/>
                  <a:pt x="90976" y="0"/>
                  <a:pt x="2032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Tree>
    <p:extLst>
      <p:ext uri="{BB962C8B-B14F-4D97-AF65-F5344CB8AC3E}">
        <p14:creationId xmlns:p14="http://schemas.microsoft.com/office/powerpoint/2010/main" val="1760801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488186-057B-4C07-9498-7E532EDAF008}" type="datetimeFigureOut">
              <a:rPr lang="zh-CN" altLang="en-US" smtClean="0"/>
              <a:t>2021/6/25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8EBAC42-A521-4D5E-92BE-1A16F8ACC2A7}" type="slidenum">
              <a:rPr lang="zh-CN" altLang="en-US" smtClean="0"/>
              <a:t>‹#›</a:t>
            </a:fld>
            <a:endParaRPr lang="zh-CN" altLang="en-US"/>
          </a:p>
        </p:txBody>
      </p:sp>
      <p:sp>
        <p:nvSpPr>
          <p:cNvPr id="5" name="矩形 4"/>
          <p:cNvSpPr/>
          <p:nvPr userDrawn="1"/>
        </p:nvSpPr>
        <p:spPr>
          <a:xfrm>
            <a:off x="0" y="1"/>
            <a:ext cx="9144000" cy="556262"/>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grpSp>
        <p:nvGrpSpPr>
          <p:cNvPr id="6" name="组合 9"/>
          <p:cNvGrpSpPr>
            <a:grpSpLocks/>
          </p:cNvGrpSpPr>
          <p:nvPr userDrawn="1"/>
        </p:nvGrpSpPr>
        <p:grpSpPr bwMode="auto">
          <a:xfrm>
            <a:off x="7905749" y="-11906"/>
            <a:ext cx="1219200" cy="508067"/>
            <a:chOff x="5797942" y="-301201"/>
            <a:chExt cx="3396247" cy="1408387"/>
          </a:xfrm>
        </p:grpSpPr>
        <p:grpSp>
          <p:nvGrpSpPr>
            <p:cNvPr id="7" name="组合 6"/>
            <p:cNvGrpSpPr/>
            <p:nvPr/>
          </p:nvGrpSpPr>
          <p:grpSpPr>
            <a:xfrm flipH="1">
              <a:off x="5797942" y="-20872"/>
              <a:ext cx="3396247" cy="1128058"/>
              <a:chOff x="0" y="-2417"/>
              <a:chExt cx="3257548" cy="1081989"/>
            </a:xfrm>
            <a:solidFill>
              <a:sysClr val="window" lastClr="FFFFFF">
                <a:lumMod val="85000"/>
                <a:alpha val="75000"/>
              </a:sysClr>
            </a:solidFill>
          </p:grpSpPr>
          <p:grpSp>
            <p:nvGrpSpPr>
              <p:cNvPr id="20" name="组合 19"/>
              <p:cNvGrpSpPr/>
              <p:nvPr/>
            </p:nvGrpSpPr>
            <p:grpSpPr>
              <a:xfrm>
                <a:off x="0" y="-2417"/>
                <a:ext cx="3257548" cy="542240"/>
                <a:chOff x="0" y="-2417"/>
                <a:chExt cx="3257548" cy="542240"/>
              </a:xfrm>
              <a:grpFill/>
            </p:grpSpPr>
            <p:sp>
              <p:nvSpPr>
                <p:cNvPr id="26" name="等腰三角形 25"/>
                <p:cNvSpPr/>
                <p:nvPr/>
              </p:nvSpPr>
              <p:spPr>
                <a:xfrm rot="5400000">
                  <a:off x="-37229" y="37229"/>
                  <a:ext cx="539822" cy="465364"/>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27" name="等腰三角形 26"/>
                <p:cNvSpPr/>
                <p:nvPr/>
              </p:nvSpPr>
              <p:spPr>
                <a:xfrm rot="5400000">
                  <a:off x="428135" y="37229"/>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28" name="等腰三角形 27"/>
                <p:cNvSpPr/>
                <p:nvPr/>
              </p:nvSpPr>
              <p:spPr>
                <a:xfrm rot="5400000">
                  <a:off x="893498" y="37229"/>
                  <a:ext cx="539822" cy="465365"/>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29" name="等腰三角形 28"/>
                <p:cNvSpPr/>
                <p:nvPr/>
              </p:nvSpPr>
              <p:spPr>
                <a:xfrm rot="5400000">
                  <a:off x="1358863"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30" name="等腰三角形 29"/>
                <p:cNvSpPr/>
                <p:nvPr/>
              </p:nvSpPr>
              <p:spPr>
                <a:xfrm rot="5400000">
                  <a:off x="2754955"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31" name="等腰三角形 30"/>
                <p:cNvSpPr/>
                <p:nvPr/>
              </p:nvSpPr>
              <p:spPr>
                <a:xfrm rot="5400000">
                  <a:off x="1824228" y="34811"/>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grpSp>
          <p:grpSp>
            <p:nvGrpSpPr>
              <p:cNvPr id="21" name="组合 20"/>
              <p:cNvGrpSpPr/>
              <p:nvPr/>
            </p:nvGrpSpPr>
            <p:grpSpPr>
              <a:xfrm>
                <a:off x="0" y="539750"/>
                <a:ext cx="2326820" cy="539822"/>
                <a:chOff x="0" y="0"/>
                <a:chExt cx="2326820" cy="539822"/>
              </a:xfrm>
              <a:grpFill/>
            </p:grpSpPr>
            <p:sp>
              <p:nvSpPr>
                <p:cNvPr id="22" name="等腰三角形 21"/>
                <p:cNvSpPr/>
                <p:nvPr/>
              </p:nvSpPr>
              <p:spPr>
                <a:xfrm rot="5400000">
                  <a:off x="-37229"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23" name="等腰三角形 22"/>
                <p:cNvSpPr/>
                <p:nvPr/>
              </p:nvSpPr>
              <p:spPr>
                <a:xfrm rot="5400000">
                  <a:off x="428135"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24" name="等腰三角形 23"/>
                <p:cNvSpPr/>
                <p:nvPr/>
              </p:nvSpPr>
              <p:spPr>
                <a:xfrm rot="5400000">
                  <a:off x="1358863"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25" name="等腰三角形 24"/>
                <p:cNvSpPr/>
                <p:nvPr/>
              </p:nvSpPr>
              <p:spPr>
                <a:xfrm rot="5400000">
                  <a:off x="1824227"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grpSp>
        </p:grpSp>
        <p:sp>
          <p:nvSpPr>
            <p:cNvPr id="8" name="等腰三角形 7"/>
            <p:cNvSpPr/>
            <p:nvPr/>
          </p:nvSpPr>
          <p:spPr>
            <a:xfrm rot="5400000">
              <a:off x="6244415" y="-263141"/>
              <a:ext cx="562907"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9" name="等腰三角形 8"/>
            <p:cNvSpPr/>
            <p:nvPr/>
          </p:nvSpPr>
          <p:spPr>
            <a:xfrm rot="5400000">
              <a:off x="6730078" y="-262015"/>
              <a:ext cx="562907"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0" name="等腰三角形 9"/>
            <p:cNvSpPr/>
            <p:nvPr/>
          </p:nvSpPr>
          <p:spPr>
            <a:xfrm rot="5400000">
              <a:off x="7214611" y="-262014"/>
              <a:ext cx="562907" cy="48453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1" name="等腰三角形 10"/>
            <p:cNvSpPr/>
            <p:nvPr/>
          </p:nvSpPr>
          <p:spPr>
            <a:xfrm rot="5400000">
              <a:off x="8184807" y="-263141"/>
              <a:ext cx="562907" cy="486788"/>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2" name="等腰三角形 11"/>
            <p:cNvSpPr/>
            <p:nvPr/>
          </p:nvSpPr>
          <p:spPr>
            <a:xfrm rot="5400000">
              <a:off x="6244417" y="299765"/>
              <a:ext cx="562906"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3" name="等腰三角形 12"/>
            <p:cNvSpPr/>
            <p:nvPr/>
          </p:nvSpPr>
          <p:spPr>
            <a:xfrm rot="5400000">
              <a:off x="6730079" y="300891"/>
              <a:ext cx="562906"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4" name="等腰三角形 13"/>
            <p:cNvSpPr/>
            <p:nvPr/>
          </p:nvSpPr>
          <p:spPr>
            <a:xfrm rot="5400000">
              <a:off x="7699148" y="300891"/>
              <a:ext cx="562906" cy="484535"/>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5" name="等腰三角形 14"/>
            <p:cNvSpPr/>
            <p:nvPr/>
          </p:nvSpPr>
          <p:spPr>
            <a:xfrm rot="5400000">
              <a:off x="8670469" y="300892"/>
              <a:ext cx="562906" cy="484534"/>
            </a:xfrm>
            <a:prstGeom prst="triangle">
              <a:avLst/>
            </a:prstGeom>
            <a:solidFill>
              <a:sysClr val="window" lastClr="FFFFFF">
                <a:lumMod val="85000"/>
                <a:alpha val="22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6" name="任意多边形 19"/>
            <p:cNvSpPr/>
            <p:nvPr/>
          </p:nvSpPr>
          <p:spPr>
            <a:xfrm rot="5400000">
              <a:off x="7835909" y="727035"/>
              <a:ext cx="273604"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7" name="任意多边形 20"/>
            <p:cNvSpPr/>
            <p:nvPr/>
          </p:nvSpPr>
          <p:spPr>
            <a:xfrm rot="5400000" flipH="1" flipV="1">
              <a:off x="7852807"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8" name="任意多边形 21"/>
            <p:cNvSpPr/>
            <p:nvPr/>
          </p:nvSpPr>
          <p:spPr>
            <a:xfrm rot="5400000" flipH="1" flipV="1">
              <a:off x="7368272"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9" name="任意多边形 22"/>
            <p:cNvSpPr/>
            <p:nvPr/>
          </p:nvSpPr>
          <p:spPr>
            <a:xfrm rot="5400000" flipH="1" flipV="1">
              <a:off x="8339595"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grpSp>
      <p:sp>
        <p:nvSpPr>
          <p:cNvPr id="32" name="文本占位符 6"/>
          <p:cNvSpPr>
            <a:spLocks noGrp="1"/>
          </p:cNvSpPr>
          <p:nvPr>
            <p:ph type="body" sz="quarter" idx="13"/>
          </p:nvPr>
        </p:nvSpPr>
        <p:spPr>
          <a:xfrm>
            <a:off x="529319" y="192177"/>
            <a:ext cx="5581650" cy="228600"/>
          </a:xfrm>
        </p:spPr>
        <p:txBody>
          <a:bodyPr>
            <a:normAutofit/>
          </a:bodyPr>
          <a:lstStyle>
            <a:lvl1pPr marL="0" indent="0">
              <a:buNone/>
              <a:defRPr sz="1200" b="1">
                <a:solidFill>
                  <a:schemeClr val="tx1">
                    <a:lumMod val="65000"/>
                    <a:lumOff val="35000"/>
                  </a:schemeClr>
                </a:solidFill>
                <a:latin typeface="华文细黑" panose="02010600040101010101" pitchFamily="2" charset="-122"/>
                <a:ea typeface="华文细黑" panose="02010600040101010101" pitchFamily="2" charset="-122"/>
              </a:defRPr>
            </a:lvl1pPr>
          </a:lstStyle>
          <a:p>
            <a:pPr lvl="0"/>
            <a:r>
              <a:rPr lang="zh-CN" altLang="en-US" dirty="0"/>
              <a:t>编辑母版文本样式</a:t>
            </a:r>
          </a:p>
        </p:txBody>
      </p:sp>
      <p:sp>
        <p:nvSpPr>
          <p:cNvPr id="33" name="文本框 32"/>
          <p:cNvSpPr txBox="1"/>
          <p:nvPr userDrawn="1"/>
        </p:nvSpPr>
        <p:spPr>
          <a:xfrm>
            <a:off x="8179801" y="181291"/>
            <a:ext cx="716863" cy="300082"/>
          </a:xfrm>
          <a:prstGeom prst="rect">
            <a:avLst/>
          </a:prstGeom>
          <a:noFill/>
        </p:spPr>
        <p:txBody>
          <a:bodyPr wrap="none" rtlCol="0">
            <a:spAutoFit/>
          </a:bodyPr>
          <a:lstStyle/>
          <a:p>
            <a:r>
              <a:rPr lang="en-US" altLang="zh-CN" sz="1350" b="1" dirty="0">
                <a:solidFill>
                  <a:schemeClr val="tx1">
                    <a:lumMod val="65000"/>
                    <a:lumOff val="35000"/>
                  </a:schemeClr>
                </a:solidFill>
                <a:latin typeface="华文细黑" panose="02010600040101010101" pitchFamily="2" charset="-122"/>
                <a:ea typeface="华文细黑" panose="02010600040101010101" pitchFamily="2" charset="-122"/>
              </a:rPr>
              <a:t>LOGO</a:t>
            </a:r>
            <a:endParaRPr lang="zh-CN" altLang="en-US" sz="1350" b="1" dirty="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34" name="任意多边形 3"/>
          <p:cNvSpPr/>
          <p:nvPr userDrawn="1"/>
        </p:nvSpPr>
        <p:spPr bwMode="auto">
          <a:xfrm>
            <a:off x="226814" y="175041"/>
            <a:ext cx="241102" cy="241101"/>
          </a:xfrm>
          <a:custGeom>
            <a:avLst/>
            <a:gdLst>
              <a:gd name="connsiteX0" fmla="*/ 157734 w 406400"/>
              <a:gd name="connsiteY0" fmla="*/ 125523 h 406400"/>
              <a:gd name="connsiteX1" fmla="*/ 157734 w 406400"/>
              <a:gd name="connsiteY1" fmla="*/ 285067 h 406400"/>
              <a:gd name="connsiteX2" fmla="*/ 295272 w 406400"/>
              <a:gd name="connsiteY2" fmla="*/ 205295 h 406400"/>
              <a:gd name="connsiteX3" fmla="*/ 203200 w 406400"/>
              <a:gd name="connsiteY3" fmla="*/ 0 h 406400"/>
              <a:gd name="connsiteX4" fmla="*/ 406400 w 406400"/>
              <a:gd name="connsiteY4" fmla="*/ 203200 h 406400"/>
              <a:gd name="connsiteX5" fmla="*/ 203200 w 406400"/>
              <a:gd name="connsiteY5" fmla="*/ 406400 h 406400"/>
              <a:gd name="connsiteX6" fmla="*/ 0 w 406400"/>
              <a:gd name="connsiteY6" fmla="*/ 203200 h 406400"/>
              <a:gd name="connsiteX7" fmla="*/ 203200 w 406400"/>
              <a:gd name="connsiteY7"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400" h="406400">
                <a:moveTo>
                  <a:pt x="157734" y="125523"/>
                </a:moveTo>
                <a:lnTo>
                  <a:pt x="157734" y="285067"/>
                </a:lnTo>
                <a:lnTo>
                  <a:pt x="295272" y="205295"/>
                </a:lnTo>
                <a:close/>
                <a:moveTo>
                  <a:pt x="203200" y="0"/>
                </a:moveTo>
                <a:cubicBezTo>
                  <a:pt x="315424" y="0"/>
                  <a:pt x="406400" y="90976"/>
                  <a:pt x="406400" y="203200"/>
                </a:cubicBezTo>
                <a:cubicBezTo>
                  <a:pt x="406400" y="315424"/>
                  <a:pt x="315424" y="406400"/>
                  <a:pt x="203200" y="406400"/>
                </a:cubicBezTo>
                <a:cubicBezTo>
                  <a:pt x="90976" y="406400"/>
                  <a:pt x="0" y="315424"/>
                  <a:pt x="0" y="203200"/>
                </a:cubicBezTo>
                <a:cubicBezTo>
                  <a:pt x="0" y="90976"/>
                  <a:pt x="90976" y="0"/>
                  <a:pt x="2032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Tree>
    <p:extLst>
      <p:ext uri="{BB962C8B-B14F-4D97-AF65-F5344CB8AC3E}">
        <p14:creationId xmlns:p14="http://schemas.microsoft.com/office/powerpoint/2010/main" val="513260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488186-057B-4C07-9498-7E532EDAF008}" type="datetimeFigureOut">
              <a:rPr lang="zh-CN" altLang="en-US" smtClean="0"/>
              <a:t>2021/6/25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8EBAC42-A521-4D5E-92BE-1A16F8ACC2A7}" type="slidenum">
              <a:rPr lang="zh-CN" altLang="en-US" smtClean="0"/>
              <a:t>‹#›</a:t>
            </a:fld>
            <a:endParaRPr lang="zh-CN" altLang="en-US"/>
          </a:p>
        </p:txBody>
      </p:sp>
      <p:sp>
        <p:nvSpPr>
          <p:cNvPr id="5" name="矩形 4"/>
          <p:cNvSpPr/>
          <p:nvPr userDrawn="1"/>
        </p:nvSpPr>
        <p:spPr>
          <a:xfrm>
            <a:off x="0" y="1"/>
            <a:ext cx="9144000" cy="556262"/>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grpSp>
        <p:nvGrpSpPr>
          <p:cNvPr id="6" name="组合 9"/>
          <p:cNvGrpSpPr>
            <a:grpSpLocks/>
          </p:cNvGrpSpPr>
          <p:nvPr userDrawn="1"/>
        </p:nvGrpSpPr>
        <p:grpSpPr bwMode="auto">
          <a:xfrm>
            <a:off x="7905749" y="-11906"/>
            <a:ext cx="1219200" cy="508067"/>
            <a:chOff x="5797942" y="-301201"/>
            <a:chExt cx="3396247" cy="1408387"/>
          </a:xfrm>
        </p:grpSpPr>
        <p:grpSp>
          <p:nvGrpSpPr>
            <p:cNvPr id="7" name="组合 6"/>
            <p:cNvGrpSpPr/>
            <p:nvPr/>
          </p:nvGrpSpPr>
          <p:grpSpPr>
            <a:xfrm flipH="1">
              <a:off x="5797942" y="-20872"/>
              <a:ext cx="3396247" cy="1128058"/>
              <a:chOff x="0" y="-2417"/>
              <a:chExt cx="3257548" cy="1081989"/>
            </a:xfrm>
            <a:solidFill>
              <a:sysClr val="window" lastClr="FFFFFF">
                <a:lumMod val="85000"/>
                <a:alpha val="75000"/>
              </a:sysClr>
            </a:solidFill>
          </p:grpSpPr>
          <p:grpSp>
            <p:nvGrpSpPr>
              <p:cNvPr id="20" name="组合 19"/>
              <p:cNvGrpSpPr/>
              <p:nvPr/>
            </p:nvGrpSpPr>
            <p:grpSpPr>
              <a:xfrm>
                <a:off x="0" y="-2417"/>
                <a:ext cx="3257548" cy="542240"/>
                <a:chOff x="0" y="-2417"/>
                <a:chExt cx="3257548" cy="542240"/>
              </a:xfrm>
              <a:grpFill/>
            </p:grpSpPr>
            <p:sp>
              <p:nvSpPr>
                <p:cNvPr id="26" name="等腰三角形 25"/>
                <p:cNvSpPr/>
                <p:nvPr/>
              </p:nvSpPr>
              <p:spPr>
                <a:xfrm rot="5400000">
                  <a:off x="-37229" y="37229"/>
                  <a:ext cx="539822" cy="465364"/>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27" name="等腰三角形 26"/>
                <p:cNvSpPr/>
                <p:nvPr/>
              </p:nvSpPr>
              <p:spPr>
                <a:xfrm rot="5400000">
                  <a:off x="428135" y="37229"/>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28" name="等腰三角形 27"/>
                <p:cNvSpPr/>
                <p:nvPr/>
              </p:nvSpPr>
              <p:spPr>
                <a:xfrm rot="5400000">
                  <a:off x="893498" y="37229"/>
                  <a:ext cx="539822" cy="465365"/>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29" name="等腰三角形 28"/>
                <p:cNvSpPr/>
                <p:nvPr/>
              </p:nvSpPr>
              <p:spPr>
                <a:xfrm rot="5400000">
                  <a:off x="1358863"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30" name="等腰三角形 29"/>
                <p:cNvSpPr/>
                <p:nvPr/>
              </p:nvSpPr>
              <p:spPr>
                <a:xfrm rot="5400000">
                  <a:off x="2754955"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31" name="等腰三角形 30"/>
                <p:cNvSpPr/>
                <p:nvPr/>
              </p:nvSpPr>
              <p:spPr>
                <a:xfrm rot="5400000">
                  <a:off x="1824228" y="34811"/>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grpSp>
          <p:grpSp>
            <p:nvGrpSpPr>
              <p:cNvPr id="21" name="组合 20"/>
              <p:cNvGrpSpPr/>
              <p:nvPr/>
            </p:nvGrpSpPr>
            <p:grpSpPr>
              <a:xfrm>
                <a:off x="0" y="539750"/>
                <a:ext cx="2326820" cy="539822"/>
                <a:chOff x="0" y="0"/>
                <a:chExt cx="2326820" cy="539822"/>
              </a:xfrm>
              <a:grpFill/>
            </p:grpSpPr>
            <p:sp>
              <p:nvSpPr>
                <p:cNvPr id="22" name="等腰三角形 21"/>
                <p:cNvSpPr/>
                <p:nvPr/>
              </p:nvSpPr>
              <p:spPr>
                <a:xfrm rot="5400000">
                  <a:off x="-37229"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23" name="等腰三角形 22"/>
                <p:cNvSpPr/>
                <p:nvPr/>
              </p:nvSpPr>
              <p:spPr>
                <a:xfrm rot="5400000">
                  <a:off x="428135"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24" name="等腰三角形 23"/>
                <p:cNvSpPr/>
                <p:nvPr/>
              </p:nvSpPr>
              <p:spPr>
                <a:xfrm rot="5400000">
                  <a:off x="1358863"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25" name="等腰三角形 24"/>
                <p:cNvSpPr/>
                <p:nvPr/>
              </p:nvSpPr>
              <p:spPr>
                <a:xfrm rot="5400000">
                  <a:off x="1824227"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grpSp>
        </p:grpSp>
        <p:sp>
          <p:nvSpPr>
            <p:cNvPr id="8" name="等腰三角形 7"/>
            <p:cNvSpPr/>
            <p:nvPr/>
          </p:nvSpPr>
          <p:spPr>
            <a:xfrm rot="5400000">
              <a:off x="6244415" y="-263141"/>
              <a:ext cx="562907"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9" name="等腰三角形 8"/>
            <p:cNvSpPr/>
            <p:nvPr/>
          </p:nvSpPr>
          <p:spPr>
            <a:xfrm rot="5400000">
              <a:off x="6730078" y="-262015"/>
              <a:ext cx="562907"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0" name="等腰三角形 9"/>
            <p:cNvSpPr/>
            <p:nvPr/>
          </p:nvSpPr>
          <p:spPr>
            <a:xfrm rot="5400000">
              <a:off x="7214611" y="-262014"/>
              <a:ext cx="562907" cy="48453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1" name="等腰三角形 10"/>
            <p:cNvSpPr/>
            <p:nvPr/>
          </p:nvSpPr>
          <p:spPr>
            <a:xfrm rot="5400000">
              <a:off x="8184807" y="-263141"/>
              <a:ext cx="562907" cy="486788"/>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2" name="等腰三角形 11"/>
            <p:cNvSpPr/>
            <p:nvPr/>
          </p:nvSpPr>
          <p:spPr>
            <a:xfrm rot="5400000">
              <a:off x="6244417" y="299765"/>
              <a:ext cx="562906"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3" name="等腰三角形 12"/>
            <p:cNvSpPr/>
            <p:nvPr/>
          </p:nvSpPr>
          <p:spPr>
            <a:xfrm rot="5400000">
              <a:off x="6730079" y="300891"/>
              <a:ext cx="562906"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4" name="等腰三角形 13"/>
            <p:cNvSpPr/>
            <p:nvPr/>
          </p:nvSpPr>
          <p:spPr>
            <a:xfrm rot="5400000">
              <a:off x="7699148" y="300891"/>
              <a:ext cx="562906" cy="484535"/>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5" name="等腰三角形 14"/>
            <p:cNvSpPr/>
            <p:nvPr/>
          </p:nvSpPr>
          <p:spPr>
            <a:xfrm rot="5400000">
              <a:off x="8670469" y="300892"/>
              <a:ext cx="562906" cy="484534"/>
            </a:xfrm>
            <a:prstGeom prst="triangle">
              <a:avLst/>
            </a:prstGeom>
            <a:solidFill>
              <a:sysClr val="window" lastClr="FFFFFF">
                <a:lumMod val="85000"/>
                <a:alpha val="22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6" name="任意多边形 19"/>
            <p:cNvSpPr/>
            <p:nvPr/>
          </p:nvSpPr>
          <p:spPr>
            <a:xfrm rot="5400000">
              <a:off x="7835909" y="727035"/>
              <a:ext cx="273604"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7" name="任意多边形 20"/>
            <p:cNvSpPr/>
            <p:nvPr/>
          </p:nvSpPr>
          <p:spPr>
            <a:xfrm rot="5400000" flipH="1" flipV="1">
              <a:off x="7852807"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8" name="任意多边形 21"/>
            <p:cNvSpPr/>
            <p:nvPr/>
          </p:nvSpPr>
          <p:spPr>
            <a:xfrm rot="5400000" flipH="1" flipV="1">
              <a:off x="7368272"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sp>
          <p:nvSpPr>
            <p:cNvPr id="19" name="任意多边形 22"/>
            <p:cNvSpPr/>
            <p:nvPr/>
          </p:nvSpPr>
          <p:spPr>
            <a:xfrm rot="5400000" flipH="1" flipV="1">
              <a:off x="8339595"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Calibri" panose="020F0502020204030204"/>
              </a:endParaRPr>
            </a:p>
          </p:txBody>
        </p:sp>
      </p:grpSp>
      <p:sp>
        <p:nvSpPr>
          <p:cNvPr id="32" name="文本占位符 6"/>
          <p:cNvSpPr>
            <a:spLocks noGrp="1"/>
          </p:cNvSpPr>
          <p:nvPr>
            <p:ph type="body" sz="quarter" idx="13"/>
          </p:nvPr>
        </p:nvSpPr>
        <p:spPr>
          <a:xfrm>
            <a:off x="529319" y="192177"/>
            <a:ext cx="5581650" cy="228600"/>
          </a:xfrm>
        </p:spPr>
        <p:txBody>
          <a:bodyPr>
            <a:normAutofit/>
          </a:bodyPr>
          <a:lstStyle>
            <a:lvl1pPr marL="0" indent="0">
              <a:buNone/>
              <a:defRPr sz="1200" b="1">
                <a:solidFill>
                  <a:schemeClr val="tx1">
                    <a:lumMod val="65000"/>
                    <a:lumOff val="35000"/>
                  </a:schemeClr>
                </a:solidFill>
                <a:latin typeface="华文细黑" panose="02010600040101010101" pitchFamily="2" charset="-122"/>
                <a:ea typeface="华文细黑" panose="02010600040101010101" pitchFamily="2" charset="-122"/>
              </a:defRPr>
            </a:lvl1pPr>
          </a:lstStyle>
          <a:p>
            <a:pPr lvl="0"/>
            <a:r>
              <a:rPr lang="zh-CN" altLang="en-US" dirty="0"/>
              <a:t>编辑母版文本样式</a:t>
            </a:r>
          </a:p>
        </p:txBody>
      </p:sp>
      <p:sp>
        <p:nvSpPr>
          <p:cNvPr id="33" name="文本框 32"/>
          <p:cNvSpPr txBox="1"/>
          <p:nvPr userDrawn="1"/>
        </p:nvSpPr>
        <p:spPr>
          <a:xfrm>
            <a:off x="8179801" y="181291"/>
            <a:ext cx="716863" cy="300082"/>
          </a:xfrm>
          <a:prstGeom prst="rect">
            <a:avLst/>
          </a:prstGeom>
          <a:noFill/>
        </p:spPr>
        <p:txBody>
          <a:bodyPr wrap="none" rtlCol="0">
            <a:spAutoFit/>
          </a:bodyPr>
          <a:lstStyle/>
          <a:p>
            <a:r>
              <a:rPr lang="en-US" altLang="zh-CN" sz="1350" b="1" dirty="0">
                <a:solidFill>
                  <a:schemeClr val="tx1">
                    <a:lumMod val="65000"/>
                    <a:lumOff val="35000"/>
                  </a:schemeClr>
                </a:solidFill>
                <a:latin typeface="华文细黑" panose="02010600040101010101" pitchFamily="2" charset="-122"/>
                <a:ea typeface="华文细黑" panose="02010600040101010101" pitchFamily="2" charset="-122"/>
              </a:rPr>
              <a:t>LOGO</a:t>
            </a:r>
            <a:endParaRPr lang="zh-CN" altLang="en-US" sz="1350" b="1" dirty="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34" name="任意多边形 3"/>
          <p:cNvSpPr/>
          <p:nvPr userDrawn="1"/>
        </p:nvSpPr>
        <p:spPr bwMode="auto">
          <a:xfrm>
            <a:off x="226814" y="175041"/>
            <a:ext cx="241102" cy="241101"/>
          </a:xfrm>
          <a:custGeom>
            <a:avLst/>
            <a:gdLst>
              <a:gd name="connsiteX0" fmla="*/ 157734 w 406400"/>
              <a:gd name="connsiteY0" fmla="*/ 125523 h 406400"/>
              <a:gd name="connsiteX1" fmla="*/ 157734 w 406400"/>
              <a:gd name="connsiteY1" fmla="*/ 285067 h 406400"/>
              <a:gd name="connsiteX2" fmla="*/ 295272 w 406400"/>
              <a:gd name="connsiteY2" fmla="*/ 205295 h 406400"/>
              <a:gd name="connsiteX3" fmla="*/ 203200 w 406400"/>
              <a:gd name="connsiteY3" fmla="*/ 0 h 406400"/>
              <a:gd name="connsiteX4" fmla="*/ 406400 w 406400"/>
              <a:gd name="connsiteY4" fmla="*/ 203200 h 406400"/>
              <a:gd name="connsiteX5" fmla="*/ 203200 w 406400"/>
              <a:gd name="connsiteY5" fmla="*/ 406400 h 406400"/>
              <a:gd name="connsiteX6" fmla="*/ 0 w 406400"/>
              <a:gd name="connsiteY6" fmla="*/ 203200 h 406400"/>
              <a:gd name="connsiteX7" fmla="*/ 203200 w 406400"/>
              <a:gd name="connsiteY7"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400" h="406400">
                <a:moveTo>
                  <a:pt x="157734" y="125523"/>
                </a:moveTo>
                <a:lnTo>
                  <a:pt x="157734" y="285067"/>
                </a:lnTo>
                <a:lnTo>
                  <a:pt x="295272" y="205295"/>
                </a:lnTo>
                <a:close/>
                <a:moveTo>
                  <a:pt x="203200" y="0"/>
                </a:moveTo>
                <a:cubicBezTo>
                  <a:pt x="315424" y="0"/>
                  <a:pt x="406400" y="90976"/>
                  <a:pt x="406400" y="203200"/>
                </a:cubicBezTo>
                <a:cubicBezTo>
                  <a:pt x="406400" y="315424"/>
                  <a:pt x="315424" y="406400"/>
                  <a:pt x="203200" y="406400"/>
                </a:cubicBezTo>
                <a:cubicBezTo>
                  <a:pt x="90976" y="406400"/>
                  <a:pt x="0" y="315424"/>
                  <a:pt x="0" y="203200"/>
                </a:cubicBezTo>
                <a:cubicBezTo>
                  <a:pt x="0" y="90976"/>
                  <a:pt x="90976" y="0"/>
                  <a:pt x="2032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Tree>
    <p:extLst>
      <p:ext uri="{BB962C8B-B14F-4D97-AF65-F5344CB8AC3E}">
        <p14:creationId xmlns:p14="http://schemas.microsoft.com/office/powerpoint/2010/main" val="977667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ortfolio #1">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89298" y="78582"/>
            <a:ext cx="5026819" cy="4985147"/>
          </a:xfrm>
          <a:prstGeom prst="rect">
            <a:avLst/>
          </a:prstGeom>
          <a:solidFill>
            <a:schemeClr val="bg1">
              <a:lumMod val="65000"/>
            </a:schemeClr>
          </a:solidFill>
        </p:spPr>
        <p:txBody>
          <a:bodyPr/>
          <a:lstStyle>
            <a:lvl1pPr marL="0" indent="0">
              <a:buNone/>
              <a:defRPr sz="750" b="1">
                <a:solidFill>
                  <a:schemeClr val="bg1"/>
                </a:solidFill>
              </a:defRPr>
            </a:lvl1pPr>
          </a:lstStyle>
          <a:p>
            <a:r>
              <a:rPr lang="zh-CN" altLang="en-US" dirty="0"/>
              <a:t>请替换文字内容</a:t>
            </a:r>
            <a:r>
              <a:rPr lang="en-US" dirty="0"/>
              <a:t>Image</a:t>
            </a:r>
          </a:p>
        </p:txBody>
      </p:sp>
      <p:sp>
        <p:nvSpPr>
          <p:cNvPr id="7" name="Picture Placeholder 5"/>
          <p:cNvSpPr>
            <a:spLocks noGrp="1"/>
          </p:cNvSpPr>
          <p:nvPr>
            <p:ph type="pic" sz="quarter" idx="11" hasCustomPrompt="1"/>
          </p:nvPr>
        </p:nvSpPr>
        <p:spPr>
          <a:xfrm>
            <a:off x="5163702" y="78581"/>
            <a:ext cx="1920241" cy="2469645"/>
          </a:xfrm>
          <a:prstGeom prst="rect">
            <a:avLst/>
          </a:prstGeom>
          <a:solidFill>
            <a:schemeClr val="bg1">
              <a:lumMod val="65000"/>
            </a:schemeClr>
          </a:solidFill>
        </p:spPr>
        <p:txBody>
          <a:bodyPr/>
          <a:lstStyle>
            <a:lvl1pPr marL="0" indent="0">
              <a:buNone/>
              <a:defRPr sz="750" b="1">
                <a:solidFill>
                  <a:schemeClr val="bg1"/>
                </a:solidFill>
              </a:defRPr>
            </a:lvl1pPr>
          </a:lstStyle>
          <a:p>
            <a:r>
              <a:rPr lang="zh-CN" altLang="en-US" dirty="0"/>
              <a:t>请替换文字内容</a:t>
            </a:r>
            <a:r>
              <a:rPr lang="en-US" dirty="0"/>
              <a:t>Image</a:t>
            </a:r>
          </a:p>
        </p:txBody>
      </p:sp>
      <p:sp>
        <p:nvSpPr>
          <p:cNvPr id="8" name="Picture Placeholder 5"/>
          <p:cNvSpPr>
            <a:spLocks noGrp="1"/>
          </p:cNvSpPr>
          <p:nvPr>
            <p:ph type="pic" sz="quarter" idx="12" hasCustomPrompt="1"/>
          </p:nvPr>
        </p:nvSpPr>
        <p:spPr>
          <a:xfrm>
            <a:off x="7131786" y="2595274"/>
            <a:ext cx="1920241" cy="2469645"/>
          </a:xfrm>
          <a:prstGeom prst="rect">
            <a:avLst/>
          </a:prstGeom>
          <a:solidFill>
            <a:schemeClr val="bg1">
              <a:lumMod val="65000"/>
            </a:schemeClr>
          </a:solidFill>
        </p:spPr>
        <p:txBody>
          <a:bodyPr/>
          <a:lstStyle>
            <a:lvl1pPr marL="0" indent="0">
              <a:buNone/>
              <a:defRPr sz="750" b="1">
                <a:solidFill>
                  <a:schemeClr val="bg1"/>
                </a:solidFill>
              </a:defRPr>
            </a:lvl1pPr>
          </a:lstStyle>
          <a:p>
            <a:r>
              <a:rPr lang="zh-CN" altLang="en-US" dirty="0"/>
              <a:t>请替换文字内容</a:t>
            </a:r>
            <a:r>
              <a:rPr lang="en-US" dirty="0"/>
              <a:t>Image</a:t>
            </a:r>
          </a:p>
        </p:txBody>
      </p:sp>
    </p:spTree>
    <p:extLst>
      <p:ext uri="{BB962C8B-B14F-4D97-AF65-F5344CB8AC3E}">
        <p14:creationId xmlns:p14="http://schemas.microsoft.com/office/powerpoint/2010/main" val="484791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2" name="组合 3"/>
          <p:cNvGrpSpPr/>
          <p:nvPr userDrawn="1"/>
        </p:nvGrpSpPr>
        <p:grpSpPr bwMode="auto">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4">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4">
                <a:cs typeface="+mn-ea"/>
                <a:sym typeface="+mn-lt"/>
              </a:endParaRPr>
            </a:p>
          </p:txBody>
        </p:sp>
      </p:grpSp>
      <p:sp>
        <p:nvSpPr>
          <p:cNvPr id="6" name="文本框 12"/>
          <p:cNvSpPr txBox="1">
            <a:spLocks noChangeArrowheads="1"/>
          </p:cNvSpPr>
          <p:nvPr userDrawn="1"/>
        </p:nvSpPr>
        <p:spPr bwMode="auto">
          <a:xfrm>
            <a:off x="-1" y="370296"/>
            <a:ext cx="1796090"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28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extLst>
      <p:ext uri="{BB962C8B-B14F-4D97-AF65-F5344CB8AC3E}">
        <p14:creationId xmlns:p14="http://schemas.microsoft.com/office/powerpoint/2010/main" val="1337300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pPr/>
              <a:t>2021/6/25</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pPr/>
              <a:t>‹#›</a:t>
            </a:fld>
            <a:endParaRPr lang="zh-CN" altLang="en-US"/>
          </a:p>
        </p:txBody>
      </p:sp>
    </p:spTree>
    <p:extLst>
      <p:ext uri="{BB962C8B-B14F-4D97-AF65-F5344CB8AC3E}">
        <p14:creationId xmlns:p14="http://schemas.microsoft.com/office/powerpoint/2010/main" val="3795072685"/>
      </p:ext>
    </p:extLst>
  </p:cSld>
  <p:clrMap bg1="lt1" tx1="dk1" bg2="lt2" tx2="dk2" accent1="accent1" accent2="accent2" accent3="accent3" accent4="accent4" accent5="accent5" accent6="accent6" hlink="hlink" folHlink="folHlink"/>
  <p:sldLayoutIdLst>
    <p:sldLayoutId id="2147483655" r:id="rId1"/>
    <p:sldLayoutId id="2147483663" r:id="rId2"/>
    <p:sldLayoutId id="2147483672" r:id="rId3"/>
    <p:sldLayoutId id="2147483682" r:id="rId4"/>
    <p:sldLayoutId id="2147483683" r:id="rId5"/>
    <p:sldLayoutId id="2147483684" r:id="rId6"/>
    <p:sldLayoutId id="2147483685" r:id="rId7"/>
    <p:sldLayoutId id="2147483686" r:id="rId8"/>
    <p:sldLayoutId id="2147483687" r:id="rId9"/>
    <p:sldLayoutId id="2147483689" r:id="rId10"/>
    <p:sldLayoutId id="2147483691" r:id="rId11"/>
    <p:sldLayoutId id="2147483693" r:id="rId12"/>
    <p:sldLayoutId id="2147483694" r:id="rId13"/>
    <p:sldLayoutId id="2147483695" r:id="rId14"/>
    <p:sldLayoutId id="2147483696" r:id="rId15"/>
    <p:sldLayoutId id="2147483697" r:id="rId16"/>
    <p:sldLayoutId id="2147483698" r:id="rId17"/>
    <p:sldLayoutId id="2147483700" r:id="rId18"/>
    <p:sldLayoutId id="2147483701" r:id="rId19"/>
    <p:sldLayoutId id="2147483703" r:id="rId20"/>
    <p:sldLayoutId id="2147483704" r:id="rId21"/>
    <p:sldLayoutId id="2147483706"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 id="2147483717" r:id="rId32"/>
    <p:sldLayoutId id="2147483718" r:id="rId33"/>
    <p:sldLayoutId id="2147483719" r:id="rId34"/>
    <p:sldLayoutId id="2147483720" r:id="rId35"/>
    <p:sldLayoutId id="2147483721" r:id="rId36"/>
  </p:sldLayoutIdLst>
  <p:transition/>
  <p:txStyles>
    <p:titleStyle>
      <a:lvl1pPr algn="ctr" defTabSz="914282" rtl="0" eaLnBrk="1" latinLnBrk="0" hangingPunct="1">
        <a:spcBef>
          <a:spcPct val="0"/>
        </a:spcBef>
        <a:buNone/>
        <a:defRPr sz="4400" kern="1200">
          <a:solidFill>
            <a:schemeClr val="tx1"/>
          </a:solidFill>
          <a:latin typeface="+mj-lt"/>
          <a:ea typeface="+mj-ea"/>
          <a:cs typeface="+mj-cs"/>
        </a:defRPr>
      </a:lvl1pPr>
    </p:titleStyle>
    <p:bodyStyle>
      <a:lvl1pPr marL="342855" indent="-342855" algn="l" defTabSz="91428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54" indent="-285713" algn="l" defTabSz="91428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52" indent="-228570" algn="l" defTabSz="91428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9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3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7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1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56"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97"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3.png"/><Relationship Id="rId5" Type="http://schemas.openxmlformats.org/officeDocument/2006/relationships/tags" Target="../tags/tag7.xml"/><Relationship Id="rId10" Type="http://schemas.openxmlformats.org/officeDocument/2006/relationships/slideLayout" Target="../slideLayouts/slideLayout1.xml"/><Relationship Id="rId4" Type="http://schemas.openxmlformats.org/officeDocument/2006/relationships/tags" Target="../tags/tag6.xml"/><Relationship Id="rId9" Type="http://schemas.openxmlformats.org/officeDocument/2006/relationships/tags" Target="../tags/tag11.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sv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2" Type="http://schemas.openxmlformats.org/officeDocument/2006/relationships/image" Target="../media/image3.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5" Type="http://schemas.openxmlformats.org/officeDocument/2006/relationships/image" Target="../media/image9.svg"/><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32.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sv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DD998253-8C3C-402A-982F-9C8F7B873195}"/>
              </a:ext>
            </a:extLst>
          </p:cNvPr>
          <p:cNvPicPr>
            <a:picLocks noChangeAspect="1"/>
          </p:cNvPicPr>
          <p:nvPr/>
        </p:nvPicPr>
        <p:blipFill rotWithShape="1">
          <a:blip r:embed="rId3">
            <a:extLst>
              <a:ext uri="{28A0092B-C50C-407E-A947-70E740481C1C}">
                <a14:useLocalDpi xmlns:a14="http://schemas.microsoft.com/office/drawing/2010/main" val="0"/>
              </a:ext>
            </a:extLst>
          </a:blip>
          <a:srcRect l="16712" r="8844"/>
          <a:stretch/>
        </p:blipFill>
        <p:spPr>
          <a:xfrm>
            <a:off x="0" y="0"/>
            <a:ext cx="9144000" cy="5143500"/>
          </a:xfrm>
          <a:prstGeom prst="rect">
            <a:avLst/>
          </a:prstGeom>
        </p:spPr>
      </p:pic>
      <p:sp>
        <p:nvSpPr>
          <p:cNvPr id="23" name="文本框 22">
            <a:extLst>
              <a:ext uri="{FF2B5EF4-FFF2-40B4-BE49-F238E27FC236}">
                <a16:creationId xmlns:a16="http://schemas.microsoft.com/office/drawing/2014/main" id="{2E15D712-CF26-449A-BCDC-294DD1863DE4}"/>
              </a:ext>
            </a:extLst>
          </p:cNvPr>
          <p:cNvSpPr txBox="1"/>
          <p:nvPr/>
        </p:nvSpPr>
        <p:spPr>
          <a:xfrm>
            <a:off x="429197" y="2067694"/>
            <a:ext cx="6568370" cy="1200329"/>
          </a:xfrm>
          <a:prstGeom prst="rect">
            <a:avLst/>
          </a:prstGeom>
          <a:noFill/>
        </p:spPr>
        <p:txBody>
          <a:bodyPr wrap="square" rtlCol="0">
            <a:spAutoFit/>
            <a:scene3d>
              <a:camera prst="orthographicFront"/>
              <a:lightRig rig="threePt" dir="t"/>
            </a:scene3d>
            <a:sp3d contourW="12700"/>
          </a:bodyPr>
          <a:lstStyle/>
          <a:p>
            <a:pPr defTabSz="685800">
              <a:defRPr/>
            </a:pPr>
            <a:r>
              <a:rPr lang="zh-CN" altLang="en-US" sz="3600" b="1" dirty="0">
                <a:solidFill>
                  <a:schemeClr val="bg1"/>
                </a:solidFill>
                <a:latin typeface="SimHei" panose="02010609060101010101" pitchFamily="49" charset="-122"/>
                <a:ea typeface="SimHei" panose="02010609060101010101" pitchFamily="49" charset="-122"/>
                <a:cs typeface="经典综艺体简" panose="02010609000101010101" pitchFamily="49" charset="-122"/>
              </a:rPr>
              <a:t>文献检索下载的</a:t>
            </a:r>
            <a:endParaRPr lang="en-US" altLang="zh-CN" sz="3600" b="1" dirty="0">
              <a:solidFill>
                <a:schemeClr val="bg1"/>
              </a:solidFill>
              <a:latin typeface="SimHei" panose="02010609060101010101" pitchFamily="49" charset="-122"/>
              <a:ea typeface="SimHei" panose="02010609060101010101" pitchFamily="49" charset="-122"/>
              <a:cs typeface="经典综艺体简" panose="02010609000101010101" pitchFamily="49" charset="-122"/>
            </a:endParaRPr>
          </a:p>
          <a:p>
            <a:pPr defTabSz="685800">
              <a:defRPr/>
            </a:pPr>
            <a:r>
              <a:rPr lang="zh-CN" altLang="en-US" sz="3600" b="1" dirty="0">
                <a:solidFill>
                  <a:schemeClr val="bg1"/>
                </a:solidFill>
                <a:latin typeface="SimHei" panose="02010609060101010101" pitchFamily="49" charset="-122"/>
                <a:ea typeface="SimHei" panose="02010609060101010101" pitchFamily="49" charset="-122"/>
                <a:cs typeface="经典综艺体简" panose="02010609000101010101" pitchFamily="49" charset="-122"/>
              </a:rPr>
              <a:t>智能助手</a:t>
            </a:r>
          </a:p>
        </p:txBody>
      </p:sp>
      <p:sp>
        <p:nvSpPr>
          <p:cNvPr id="24" name="矩形 23">
            <a:extLst>
              <a:ext uri="{FF2B5EF4-FFF2-40B4-BE49-F238E27FC236}">
                <a16:creationId xmlns:a16="http://schemas.microsoft.com/office/drawing/2014/main" id="{3741D089-4D12-4028-B7DA-7FCA1F307DD8}"/>
              </a:ext>
            </a:extLst>
          </p:cNvPr>
          <p:cNvSpPr/>
          <p:nvPr/>
        </p:nvSpPr>
        <p:spPr>
          <a:xfrm>
            <a:off x="434390" y="3333180"/>
            <a:ext cx="3366187" cy="461665"/>
          </a:xfrm>
          <a:prstGeom prst="rect">
            <a:avLst/>
          </a:prstGeom>
        </p:spPr>
        <p:txBody>
          <a:bodyPr wrap="square">
            <a:spAutoFit/>
          </a:bodyPr>
          <a:lstStyle/>
          <a:p>
            <a:r>
              <a:rPr lang="zh-CN" altLang="en-US" sz="2400" dirty="0">
                <a:solidFill>
                  <a:schemeClr val="bg1"/>
                </a:solidFill>
                <a:latin typeface="黑体" panose="02010609060101010101" pitchFamily="49" charset="-122"/>
                <a:ea typeface="黑体" panose="02010609060101010101" pitchFamily="49" charset="-122"/>
                <a:cs typeface="+mn-ea"/>
                <a:sym typeface="+mn-lt"/>
              </a:rPr>
              <a:t>毛毛虫队</a:t>
            </a:r>
          </a:p>
        </p:txBody>
      </p:sp>
      <p:sp>
        <p:nvSpPr>
          <p:cNvPr id="27" name="文本框 26">
            <a:extLst>
              <a:ext uri="{FF2B5EF4-FFF2-40B4-BE49-F238E27FC236}">
                <a16:creationId xmlns:a16="http://schemas.microsoft.com/office/drawing/2014/main" id="{91805DC3-F960-4E36-A3AA-06B8761CA2B3}"/>
              </a:ext>
            </a:extLst>
          </p:cNvPr>
          <p:cNvSpPr txBox="1"/>
          <p:nvPr/>
        </p:nvSpPr>
        <p:spPr>
          <a:xfrm>
            <a:off x="467544" y="1203598"/>
            <a:ext cx="2160241" cy="923330"/>
          </a:xfrm>
          <a:prstGeom prst="rect">
            <a:avLst/>
          </a:prstGeom>
          <a:noFill/>
          <a:ln>
            <a:noFill/>
          </a:ln>
        </p:spPr>
        <p:txBody>
          <a:bodyPr wrap="square" rtlCol="0">
            <a:spAutoFit/>
          </a:bodyPr>
          <a:lstStyle/>
          <a:p>
            <a:r>
              <a:rPr lang="en-US" altLang="zh-CN" sz="5400" spc="450" dirty="0">
                <a:solidFill>
                  <a:schemeClr val="bg1"/>
                </a:solidFill>
                <a:latin typeface="Baskerville Old Face" panose="02020602080505020303" pitchFamily="18" charset="0"/>
                <a:cs typeface="ISOCP2" panose="00000400000000000000" pitchFamily="2" charset="0"/>
              </a:rPr>
              <a:t>2021</a:t>
            </a:r>
            <a:endParaRPr lang="en-US" altLang="zh-CN" sz="5400" spc="450" dirty="0">
              <a:solidFill>
                <a:schemeClr val="bg1"/>
              </a:solidFill>
              <a:latin typeface="Baskerville Old Face" panose="02020602080505020303" pitchFamily="18" charset="0"/>
              <a:cs typeface="Estrangelo Edessa" panose="03080600000000000000" pitchFamily="66" charset="0"/>
            </a:endParaRPr>
          </a:p>
        </p:txBody>
      </p:sp>
    </p:spTree>
    <p:extLst>
      <p:ext uri="{BB962C8B-B14F-4D97-AF65-F5344CB8AC3E}">
        <p14:creationId xmlns:p14="http://schemas.microsoft.com/office/powerpoint/2010/main" val="3328469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a:extLst>
              <a:ext uri="{FF2B5EF4-FFF2-40B4-BE49-F238E27FC236}">
                <a16:creationId xmlns:a16="http://schemas.microsoft.com/office/drawing/2014/main" id="{CF6ED4D9-AB8D-4213-9159-C91C77C4E56F}"/>
              </a:ext>
            </a:extLst>
          </p:cNvPr>
          <p:cNvGrpSpPr/>
          <p:nvPr/>
        </p:nvGrpSpPr>
        <p:grpSpPr>
          <a:xfrm>
            <a:off x="90147" y="127399"/>
            <a:ext cx="7245647" cy="593743"/>
            <a:chOff x="90147" y="127399"/>
            <a:chExt cx="7245647" cy="593743"/>
          </a:xfrm>
        </p:grpSpPr>
        <p:pic>
          <p:nvPicPr>
            <p:cNvPr id="74" name="图片 73">
              <a:extLst>
                <a:ext uri="{FF2B5EF4-FFF2-40B4-BE49-F238E27FC236}">
                  <a16:creationId xmlns:a16="http://schemas.microsoft.com/office/drawing/2014/main" id="{6A22D758-AE29-42B0-B5AB-DCDC9A8EE231}"/>
                </a:ext>
              </a:extLst>
            </p:cNvPr>
            <p:cNvPicPr>
              <a:picLocks noChangeAspect="1"/>
            </p:cNvPicPr>
            <p:nvPr/>
          </p:nvPicPr>
          <p:blipFill>
            <a:blip r:embed="rId2"/>
            <a:stretch>
              <a:fillRect/>
            </a:stretch>
          </p:blipFill>
          <p:spPr>
            <a:xfrm>
              <a:off x="124363" y="201853"/>
              <a:ext cx="7211431" cy="476316"/>
            </a:xfrm>
            <a:prstGeom prst="rect">
              <a:avLst/>
            </a:prstGeom>
          </p:spPr>
        </p:pic>
        <p:sp>
          <p:nvSpPr>
            <p:cNvPr id="75" name="矩形 74">
              <a:extLst>
                <a:ext uri="{FF2B5EF4-FFF2-40B4-BE49-F238E27FC236}">
                  <a16:creationId xmlns:a16="http://schemas.microsoft.com/office/drawing/2014/main" id="{E8E2864E-E574-4D03-A372-C5EF22DA1D72}"/>
                </a:ext>
              </a:extLst>
            </p:cNvPr>
            <p:cNvSpPr/>
            <p:nvPr/>
          </p:nvSpPr>
          <p:spPr>
            <a:xfrm>
              <a:off x="279714" y="127399"/>
              <a:ext cx="504056" cy="476316"/>
            </a:xfrm>
            <a:prstGeom prst="rect">
              <a:avLst/>
            </a:prstGeom>
            <a:noFill/>
            <a:ln w="28575">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54AE87CE-A2E2-4945-B7C4-24BDA83AF131}"/>
                </a:ext>
              </a:extLst>
            </p:cNvPr>
            <p:cNvSpPr/>
            <p:nvPr/>
          </p:nvSpPr>
          <p:spPr>
            <a:xfrm>
              <a:off x="90147" y="244826"/>
              <a:ext cx="504056" cy="476316"/>
            </a:xfrm>
            <a:prstGeom prst="rect">
              <a:avLst/>
            </a:prstGeom>
            <a:noFill/>
            <a:ln w="28575">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76">
              <a:extLst>
                <a:ext uri="{FF2B5EF4-FFF2-40B4-BE49-F238E27FC236}">
                  <a16:creationId xmlns:a16="http://schemas.microsoft.com/office/drawing/2014/main" id="{B96DF311-6386-4E26-8E3A-436216089A10}"/>
                </a:ext>
              </a:extLst>
            </p:cNvPr>
            <p:cNvSpPr txBox="1"/>
            <p:nvPr/>
          </p:nvSpPr>
          <p:spPr>
            <a:xfrm>
              <a:off x="860167" y="170018"/>
              <a:ext cx="6016919" cy="523220"/>
            </a:xfrm>
            <a:prstGeom prst="rect">
              <a:avLst/>
            </a:prstGeom>
            <a:noFill/>
          </p:spPr>
          <p:txBody>
            <a:bodyPr wrap="square" rtlCol="0">
              <a:spAutoFit/>
            </a:bodyPr>
            <a:lstStyle/>
            <a:p>
              <a:r>
                <a:rPr lang="en-US" altLang="zh-CN" sz="2800" dirty="0">
                  <a:latin typeface="SimHei" panose="02010609060101010101" pitchFamily="49" charset="-122"/>
                  <a:ea typeface="SimHei" panose="02010609060101010101" pitchFamily="49" charset="-122"/>
                </a:rPr>
                <a:t>2.1</a:t>
              </a:r>
              <a:r>
                <a:rPr lang="zh-CN" altLang="en-US" sz="2800" dirty="0">
                  <a:latin typeface="SimHei" panose="02010609060101010101" pitchFamily="49" charset="-122"/>
                  <a:ea typeface="SimHei" panose="02010609060101010101" pitchFamily="49" charset="-122"/>
                </a:rPr>
                <a:t>执行流程图</a:t>
              </a:r>
            </a:p>
          </p:txBody>
        </p:sp>
      </p:grpSp>
      <p:pic>
        <p:nvPicPr>
          <p:cNvPr id="5" name="图片 4">
            <a:extLst>
              <a:ext uri="{FF2B5EF4-FFF2-40B4-BE49-F238E27FC236}">
                <a16:creationId xmlns:a16="http://schemas.microsoft.com/office/drawing/2014/main" id="{B5E1C351-0A32-F640-BD02-2326B74711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1007437"/>
            <a:ext cx="5363358" cy="3128626"/>
          </a:xfrm>
          <a:prstGeom prst="rect">
            <a:avLst/>
          </a:prstGeom>
        </p:spPr>
      </p:pic>
      <p:sp>
        <p:nvSpPr>
          <p:cNvPr id="6" name="文本框 5">
            <a:extLst>
              <a:ext uri="{FF2B5EF4-FFF2-40B4-BE49-F238E27FC236}">
                <a16:creationId xmlns:a16="http://schemas.microsoft.com/office/drawing/2014/main" id="{1B585EFB-D105-7149-B72E-B46EF2DB925B}"/>
              </a:ext>
            </a:extLst>
          </p:cNvPr>
          <p:cNvSpPr txBox="1"/>
          <p:nvPr/>
        </p:nvSpPr>
        <p:spPr>
          <a:xfrm>
            <a:off x="264049" y="2371694"/>
            <a:ext cx="2124299" cy="400110"/>
          </a:xfrm>
          <a:prstGeom prst="rect">
            <a:avLst/>
          </a:prstGeom>
          <a:noFill/>
        </p:spPr>
        <p:txBody>
          <a:bodyPr wrap="none" rtlCol="0">
            <a:spAutoFit/>
          </a:bodyPr>
          <a:lstStyle/>
          <a:p>
            <a:r>
              <a:rPr kumimoji="1" lang="en-US" altLang="zh-CN" sz="2000" b="1" dirty="0">
                <a:latin typeface="SimHei" panose="02010609060101010101" pitchFamily="49" charset="-122"/>
                <a:ea typeface="SimHei" panose="02010609060101010101" pitchFamily="49" charset="-122"/>
              </a:rPr>
              <a:t>As-Is</a:t>
            </a:r>
            <a:r>
              <a:rPr kumimoji="1" lang="zh-CN" altLang="en-US" sz="2000" b="1" dirty="0">
                <a:latin typeface="SimHei" panose="02010609060101010101" pitchFamily="49" charset="-122"/>
                <a:ea typeface="SimHei" panose="02010609060101010101" pitchFamily="49" charset="-122"/>
              </a:rPr>
              <a:t>详细流程图</a:t>
            </a:r>
          </a:p>
        </p:txBody>
      </p:sp>
      <p:sp>
        <p:nvSpPr>
          <p:cNvPr id="7" name="虚尾箭头 6">
            <a:extLst>
              <a:ext uri="{FF2B5EF4-FFF2-40B4-BE49-F238E27FC236}">
                <a16:creationId xmlns:a16="http://schemas.microsoft.com/office/drawing/2014/main" id="{9EE5F43D-0809-7F49-BAC4-6AB86AF09799}"/>
              </a:ext>
            </a:extLst>
          </p:cNvPr>
          <p:cNvSpPr/>
          <p:nvPr/>
        </p:nvSpPr>
        <p:spPr>
          <a:xfrm>
            <a:off x="2339752" y="2387083"/>
            <a:ext cx="504056" cy="369332"/>
          </a:xfrm>
          <a:prstGeom prst="strip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Tree>
    <p:extLst>
      <p:ext uri="{BB962C8B-B14F-4D97-AF65-F5344CB8AC3E}">
        <p14:creationId xmlns:p14="http://schemas.microsoft.com/office/powerpoint/2010/main" val="777866799"/>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a:extLst>
              <a:ext uri="{FF2B5EF4-FFF2-40B4-BE49-F238E27FC236}">
                <a16:creationId xmlns:a16="http://schemas.microsoft.com/office/drawing/2014/main" id="{CF6ED4D9-AB8D-4213-9159-C91C77C4E56F}"/>
              </a:ext>
            </a:extLst>
          </p:cNvPr>
          <p:cNvGrpSpPr/>
          <p:nvPr/>
        </p:nvGrpSpPr>
        <p:grpSpPr>
          <a:xfrm>
            <a:off x="90147" y="127399"/>
            <a:ext cx="7245647" cy="593743"/>
            <a:chOff x="90147" y="127399"/>
            <a:chExt cx="7245647" cy="593743"/>
          </a:xfrm>
        </p:grpSpPr>
        <p:pic>
          <p:nvPicPr>
            <p:cNvPr id="74" name="图片 73">
              <a:extLst>
                <a:ext uri="{FF2B5EF4-FFF2-40B4-BE49-F238E27FC236}">
                  <a16:creationId xmlns:a16="http://schemas.microsoft.com/office/drawing/2014/main" id="{6A22D758-AE29-42B0-B5AB-DCDC9A8EE231}"/>
                </a:ext>
              </a:extLst>
            </p:cNvPr>
            <p:cNvPicPr>
              <a:picLocks noChangeAspect="1"/>
            </p:cNvPicPr>
            <p:nvPr/>
          </p:nvPicPr>
          <p:blipFill>
            <a:blip r:embed="rId2"/>
            <a:stretch>
              <a:fillRect/>
            </a:stretch>
          </p:blipFill>
          <p:spPr>
            <a:xfrm>
              <a:off x="124363" y="201853"/>
              <a:ext cx="7211431" cy="476316"/>
            </a:xfrm>
            <a:prstGeom prst="rect">
              <a:avLst/>
            </a:prstGeom>
          </p:spPr>
        </p:pic>
        <p:sp>
          <p:nvSpPr>
            <p:cNvPr id="75" name="矩形 74">
              <a:extLst>
                <a:ext uri="{FF2B5EF4-FFF2-40B4-BE49-F238E27FC236}">
                  <a16:creationId xmlns:a16="http://schemas.microsoft.com/office/drawing/2014/main" id="{E8E2864E-E574-4D03-A372-C5EF22DA1D72}"/>
                </a:ext>
              </a:extLst>
            </p:cNvPr>
            <p:cNvSpPr/>
            <p:nvPr/>
          </p:nvSpPr>
          <p:spPr>
            <a:xfrm>
              <a:off x="279714" y="127399"/>
              <a:ext cx="504056" cy="476316"/>
            </a:xfrm>
            <a:prstGeom prst="rect">
              <a:avLst/>
            </a:prstGeom>
            <a:noFill/>
            <a:ln w="28575">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54AE87CE-A2E2-4945-B7C4-24BDA83AF131}"/>
                </a:ext>
              </a:extLst>
            </p:cNvPr>
            <p:cNvSpPr/>
            <p:nvPr/>
          </p:nvSpPr>
          <p:spPr>
            <a:xfrm>
              <a:off x="90147" y="244826"/>
              <a:ext cx="504056" cy="476316"/>
            </a:xfrm>
            <a:prstGeom prst="rect">
              <a:avLst/>
            </a:prstGeom>
            <a:noFill/>
            <a:ln w="28575">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76">
              <a:extLst>
                <a:ext uri="{FF2B5EF4-FFF2-40B4-BE49-F238E27FC236}">
                  <a16:creationId xmlns:a16="http://schemas.microsoft.com/office/drawing/2014/main" id="{B96DF311-6386-4E26-8E3A-436216089A10}"/>
                </a:ext>
              </a:extLst>
            </p:cNvPr>
            <p:cNvSpPr txBox="1"/>
            <p:nvPr/>
          </p:nvSpPr>
          <p:spPr>
            <a:xfrm>
              <a:off x="860167" y="170018"/>
              <a:ext cx="6016919" cy="523220"/>
            </a:xfrm>
            <a:prstGeom prst="rect">
              <a:avLst/>
            </a:prstGeom>
            <a:noFill/>
          </p:spPr>
          <p:txBody>
            <a:bodyPr wrap="square" rtlCol="0">
              <a:spAutoFit/>
            </a:bodyPr>
            <a:lstStyle/>
            <a:p>
              <a:r>
                <a:rPr lang="en-US" altLang="zh-CN" sz="2800" dirty="0">
                  <a:latin typeface="SimHei" panose="02010609060101010101" pitchFamily="49" charset="-122"/>
                  <a:ea typeface="SimHei" panose="02010609060101010101" pitchFamily="49" charset="-122"/>
                </a:rPr>
                <a:t>2.1</a:t>
              </a:r>
              <a:r>
                <a:rPr lang="zh-CN" altLang="en-US" sz="2800" dirty="0">
                  <a:latin typeface="SimHei" panose="02010609060101010101" pitchFamily="49" charset="-122"/>
                  <a:ea typeface="SimHei" panose="02010609060101010101" pitchFamily="49" charset="-122"/>
                </a:rPr>
                <a:t>执行流程图</a:t>
              </a:r>
            </a:p>
          </p:txBody>
        </p:sp>
      </p:grpSp>
      <p:sp>
        <p:nvSpPr>
          <p:cNvPr id="6" name="文本框 5">
            <a:extLst>
              <a:ext uri="{FF2B5EF4-FFF2-40B4-BE49-F238E27FC236}">
                <a16:creationId xmlns:a16="http://schemas.microsoft.com/office/drawing/2014/main" id="{1B585EFB-D105-7149-B72E-B46EF2DB925B}"/>
              </a:ext>
            </a:extLst>
          </p:cNvPr>
          <p:cNvSpPr txBox="1"/>
          <p:nvPr/>
        </p:nvSpPr>
        <p:spPr>
          <a:xfrm>
            <a:off x="264049" y="2371694"/>
            <a:ext cx="2124299" cy="400110"/>
          </a:xfrm>
          <a:prstGeom prst="rect">
            <a:avLst/>
          </a:prstGeom>
          <a:noFill/>
        </p:spPr>
        <p:txBody>
          <a:bodyPr wrap="none" rtlCol="0">
            <a:spAutoFit/>
          </a:bodyPr>
          <a:lstStyle/>
          <a:p>
            <a:r>
              <a:rPr kumimoji="1" lang="en-US" altLang="zh-CN" sz="2000" b="1" dirty="0">
                <a:latin typeface="SimHei" panose="02010609060101010101" pitchFamily="49" charset="-122"/>
                <a:ea typeface="SimHei" panose="02010609060101010101" pitchFamily="49" charset="-122"/>
              </a:rPr>
              <a:t>To-Be</a:t>
            </a:r>
            <a:r>
              <a:rPr kumimoji="1" lang="zh-CN" altLang="en-US" sz="2000" b="1" dirty="0">
                <a:latin typeface="SimHei" panose="02010609060101010101" pitchFamily="49" charset="-122"/>
                <a:ea typeface="SimHei" panose="02010609060101010101" pitchFamily="49" charset="-122"/>
              </a:rPr>
              <a:t>详细流程图</a:t>
            </a:r>
          </a:p>
        </p:txBody>
      </p:sp>
      <p:sp>
        <p:nvSpPr>
          <p:cNvPr id="7" name="虚尾箭头 6">
            <a:extLst>
              <a:ext uri="{FF2B5EF4-FFF2-40B4-BE49-F238E27FC236}">
                <a16:creationId xmlns:a16="http://schemas.microsoft.com/office/drawing/2014/main" id="{9EE5F43D-0809-7F49-BAC4-6AB86AF09799}"/>
              </a:ext>
            </a:extLst>
          </p:cNvPr>
          <p:cNvSpPr/>
          <p:nvPr/>
        </p:nvSpPr>
        <p:spPr>
          <a:xfrm>
            <a:off x="2339752" y="2387083"/>
            <a:ext cx="504056" cy="369332"/>
          </a:xfrm>
          <a:prstGeom prst="strip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pic>
        <p:nvPicPr>
          <p:cNvPr id="3" name="图片 2" descr="图示&#10;&#10;描述已自动生成">
            <a:extLst>
              <a:ext uri="{FF2B5EF4-FFF2-40B4-BE49-F238E27FC236}">
                <a16:creationId xmlns:a16="http://schemas.microsoft.com/office/drawing/2014/main" id="{E2E48C42-F601-9B4A-9644-780F89CBAB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3551" y="1275606"/>
            <a:ext cx="5486400" cy="2743200"/>
          </a:xfrm>
          <a:prstGeom prst="rect">
            <a:avLst/>
          </a:prstGeom>
        </p:spPr>
      </p:pic>
    </p:spTree>
    <p:extLst>
      <p:ext uri="{BB962C8B-B14F-4D97-AF65-F5344CB8AC3E}">
        <p14:creationId xmlns:p14="http://schemas.microsoft.com/office/powerpoint/2010/main" val="4088081678"/>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3CAC97F0-4CDE-43F8-A208-7C01593F7027}"/>
              </a:ext>
            </a:extLst>
          </p:cNvPr>
          <p:cNvGrpSpPr/>
          <p:nvPr/>
        </p:nvGrpSpPr>
        <p:grpSpPr>
          <a:xfrm>
            <a:off x="90147" y="127399"/>
            <a:ext cx="7245647" cy="593743"/>
            <a:chOff x="90147" y="127399"/>
            <a:chExt cx="7245647" cy="593743"/>
          </a:xfrm>
        </p:grpSpPr>
        <p:pic>
          <p:nvPicPr>
            <p:cNvPr id="23" name="图片 22">
              <a:extLst>
                <a:ext uri="{FF2B5EF4-FFF2-40B4-BE49-F238E27FC236}">
                  <a16:creationId xmlns:a16="http://schemas.microsoft.com/office/drawing/2014/main" id="{2865F2DA-DEFA-4335-9A03-F2E0B1598CA2}"/>
                </a:ext>
              </a:extLst>
            </p:cNvPr>
            <p:cNvPicPr>
              <a:picLocks noChangeAspect="1"/>
            </p:cNvPicPr>
            <p:nvPr/>
          </p:nvPicPr>
          <p:blipFill>
            <a:blip r:embed="rId11"/>
            <a:stretch>
              <a:fillRect/>
            </a:stretch>
          </p:blipFill>
          <p:spPr>
            <a:xfrm>
              <a:off x="124363" y="201853"/>
              <a:ext cx="7211431" cy="476316"/>
            </a:xfrm>
            <a:prstGeom prst="rect">
              <a:avLst/>
            </a:prstGeom>
          </p:spPr>
        </p:pic>
        <p:sp>
          <p:nvSpPr>
            <p:cNvPr id="24" name="矩形 23">
              <a:extLst>
                <a:ext uri="{FF2B5EF4-FFF2-40B4-BE49-F238E27FC236}">
                  <a16:creationId xmlns:a16="http://schemas.microsoft.com/office/drawing/2014/main" id="{E0484A8E-2A01-4487-8C30-8669090DD0A1}"/>
                </a:ext>
              </a:extLst>
            </p:cNvPr>
            <p:cNvSpPr/>
            <p:nvPr/>
          </p:nvSpPr>
          <p:spPr>
            <a:xfrm>
              <a:off x="279714" y="127399"/>
              <a:ext cx="504056" cy="476316"/>
            </a:xfrm>
            <a:prstGeom prst="rect">
              <a:avLst/>
            </a:prstGeom>
            <a:noFill/>
            <a:ln w="28575">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B9545DE3-527B-4140-B94A-7B43CDEB8AD5}"/>
                </a:ext>
              </a:extLst>
            </p:cNvPr>
            <p:cNvSpPr/>
            <p:nvPr/>
          </p:nvSpPr>
          <p:spPr>
            <a:xfrm>
              <a:off x="90147" y="244826"/>
              <a:ext cx="504056" cy="476316"/>
            </a:xfrm>
            <a:prstGeom prst="rect">
              <a:avLst/>
            </a:prstGeom>
            <a:noFill/>
            <a:ln w="28575">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a:extLst>
                <a:ext uri="{FF2B5EF4-FFF2-40B4-BE49-F238E27FC236}">
                  <a16:creationId xmlns:a16="http://schemas.microsoft.com/office/drawing/2014/main" id="{32688060-7E9F-4680-B59F-17E83D5F4318}"/>
                </a:ext>
              </a:extLst>
            </p:cNvPr>
            <p:cNvSpPr txBox="1"/>
            <p:nvPr/>
          </p:nvSpPr>
          <p:spPr>
            <a:xfrm>
              <a:off x="860167" y="170018"/>
              <a:ext cx="6016919" cy="523220"/>
            </a:xfrm>
            <a:prstGeom prst="rect">
              <a:avLst/>
            </a:prstGeom>
            <a:noFill/>
          </p:spPr>
          <p:txBody>
            <a:bodyPr wrap="square" rtlCol="0">
              <a:spAutoFit/>
            </a:bodyPr>
            <a:lstStyle/>
            <a:p>
              <a:r>
                <a:rPr lang="en-US" altLang="zh-CN" sz="2800" dirty="0">
                  <a:latin typeface="微软雅黑" panose="020B0503020204020204" pitchFamily="34" charset="-122"/>
                  <a:ea typeface="微软雅黑" panose="020B0503020204020204" pitchFamily="34" charset="-122"/>
                </a:rPr>
                <a:t>2.2</a:t>
              </a:r>
              <a:r>
                <a:rPr lang="zh-CN" altLang="en-US" sz="2800" dirty="0">
                  <a:latin typeface="微软雅黑" panose="020B0503020204020204" pitchFamily="34" charset="-122"/>
                  <a:ea typeface="微软雅黑" panose="020B0503020204020204" pitchFamily="34" charset="-122"/>
                </a:rPr>
                <a:t>功能概括</a:t>
              </a:r>
            </a:p>
          </p:txBody>
        </p:sp>
      </p:grpSp>
      <p:sp>
        <p:nvSpPr>
          <p:cNvPr id="29" name="PA_文本框 151">
            <a:extLst>
              <a:ext uri="{FF2B5EF4-FFF2-40B4-BE49-F238E27FC236}">
                <a16:creationId xmlns:a16="http://schemas.microsoft.com/office/drawing/2014/main" id="{430B8D27-4EBA-42FB-997F-B562E5E7300D}"/>
              </a:ext>
            </a:extLst>
          </p:cNvPr>
          <p:cNvSpPr txBox="1"/>
          <p:nvPr>
            <p:custDataLst>
              <p:tags r:id="rId1"/>
            </p:custDataLst>
          </p:nvPr>
        </p:nvSpPr>
        <p:spPr>
          <a:xfrm>
            <a:off x="7716542" y="1886594"/>
            <a:ext cx="789940" cy="228600"/>
          </a:xfrm>
          <a:prstGeom prst="rect">
            <a:avLst/>
          </a:prstGeom>
          <a:noFill/>
        </p:spPr>
        <p:txBody>
          <a:bodyPr wrap="square" lIns="91439" tIns="45719" rIns="91439" bIns="45719" rtlCol="0">
            <a:spAutoFit/>
          </a:bodyPr>
          <a:lstStyle/>
          <a:p>
            <a:pPr algn="ctr" defTabSz="913130"/>
            <a:r>
              <a:rPr lang="zh-CN" altLang="en-US" sz="900" dirty="0">
                <a:solidFill>
                  <a:schemeClr val="bg1"/>
                </a:solidFill>
                <a:latin typeface="Arial" panose="020B0604020202090204" pitchFamily="34" charset="0"/>
                <a:ea typeface="Arial" panose="020B0604020202090204" pitchFamily="34" charset="0"/>
                <a:cs typeface="Arial" panose="020B0604020202090204" pitchFamily="34" charset="0"/>
              </a:rPr>
              <a:t>单机机器人</a:t>
            </a:r>
          </a:p>
        </p:txBody>
      </p:sp>
      <p:sp>
        <p:nvSpPr>
          <p:cNvPr id="37" name="PA_文本框 151">
            <a:extLst>
              <a:ext uri="{FF2B5EF4-FFF2-40B4-BE49-F238E27FC236}">
                <a16:creationId xmlns:a16="http://schemas.microsoft.com/office/drawing/2014/main" id="{DCFB4145-43FE-4FE2-98B6-C4C211EE0B34}"/>
              </a:ext>
            </a:extLst>
          </p:cNvPr>
          <p:cNvSpPr txBox="1"/>
          <p:nvPr>
            <p:custDataLst>
              <p:tags r:id="rId2"/>
            </p:custDataLst>
          </p:nvPr>
        </p:nvSpPr>
        <p:spPr>
          <a:xfrm>
            <a:off x="5347357" y="1886594"/>
            <a:ext cx="824230" cy="228600"/>
          </a:xfrm>
          <a:prstGeom prst="rect">
            <a:avLst/>
          </a:prstGeom>
          <a:noFill/>
        </p:spPr>
        <p:txBody>
          <a:bodyPr wrap="square" lIns="91439" tIns="45719" rIns="91439" bIns="45719" rtlCol="0">
            <a:spAutoFit/>
          </a:bodyPr>
          <a:lstStyle/>
          <a:p>
            <a:pPr algn="ctr" defTabSz="913130"/>
            <a:r>
              <a:rPr lang="zh-CN" altLang="en-US" sz="900" dirty="0">
                <a:solidFill>
                  <a:schemeClr val="bg1"/>
                </a:solidFill>
                <a:latin typeface="Arial" panose="020B0604020202090204" pitchFamily="34" charset="0"/>
                <a:ea typeface="Arial" panose="020B0604020202090204" pitchFamily="34" charset="0"/>
                <a:cs typeface="Arial" panose="020B0604020202090204" pitchFamily="34" charset="0"/>
              </a:rPr>
              <a:t>用户</a:t>
            </a:r>
          </a:p>
        </p:txBody>
      </p:sp>
      <p:sp>
        <p:nvSpPr>
          <p:cNvPr id="39" name="PA_文本框 151">
            <a:extLst>
              <a:ext uri="{FF2B5EF4-FFF2-40B4-BE49-F238E27FC236}">
                <a16:creationId xmlns:a16="http://schemas.microsoft.com/office/drawing/2014/main" id="{3ACA3BFD-85CC-42BF-9631-5A7DA31E4DA0}"/>
              </a:ext>
            </a:extLst>
          </p:cNvPr>
          <p:cNvSpPr txBox="1"/>
          <p:nvPr>
            <p:custDataLst>
              <p:tags r:id="rId3"/>
            </p:custDataLst>
          </p:nvPr>
        </p:nvSpPr>
        <p:spPr>
          <a:xfrm>
            <a:off x="7016137" y="1886594"/>
            <a:ext cx="641985" cy="228600"/>
          </a:xfrm>
          <a:prstGeom prst="rect">
            <a:avLst/>
          </a:prstGeom>
          <a:noFill/>
        </p:spPr>
        <p:txBody>
          <a:bodyPr wrap="square" lIns="91439" tIns="45719" rIns="91439" bIns="45719" rtlCol="0">
            <a:spAutoFit/>
          </a:bodyPr>
          <a:lstStyle/>
          <a:p>
            <a:pPr algn="ctr" defTabSz="913130"/>
            <a:r>
              <a:rPr lang="zh-CN" altLang="en-US" sz="900" dirty="0">
                <a:solidFill>
                  <a:schemeClr val="bg1"/>
                </a:solidFill>
                <a:latin typeface="Arial" panose="020B0604020202090204" pitchFamily="34" charset="0"/>
                <a:ea typeface="Arial" panose="020B0604020202090204" pitchFamily="34" charset="0"/>
                <a:cs typeface="Arial" panose="020B0604020202090204" pitchFamily="34" charset="0"/>
              </a:rPr>
              <a:t>机器人</a:t>
            </a:r>
            <a:r>
              <a:rPr lang="en-US" altLang="zh-CN" sz="900" dirty="0">
                <a:solidFill>
                  <a:schemeClr val="bg1"/>
                </a:solidFill>
                <a:latin typeface="Arial" panose="020B0604020202090204" pitchFamily="34" charset="0"/>
                <a:ea typeface="Arial" panose="020B0604020202090204" pitchFamily="34" charset="0"/>
                <a:cs typeface="Arial" panose="020B0604020202090204" pitchFamily="34" charset="0"/>
              </a:rPr>
              <a:t>N</a:t>
            </a:r>
          </a:p>
        </p:txBody>
      </p:sp>
      <p:sp>
        <p:nvSpPr>
          <p:cNvPr id="49" name="PA_文本框 151">
            <a:extLst>
              <a:ext uri="{FF2B5EF4-FFF2-40B4-BE49-F238E27FC236}">
                <a16:creationId xmlns:a16="http://schemas.microsoft.com/office/drawing/2014/main" id="{C9A5F92C-AA8C-4A7F-9B92-3409BB4B0295}"/>
              </a:ext>
            </a:extLst>
          </p:cNvPr>
          <p:cNvSpPr txBox="1"/>
          <p:nvPr>
            <p:custDataLst>
              <p:tags r:id="rId4"/>
            </p:custDataLst>
          </p:nvPr>
        </p:nvSpPr>
        <p:spPr>
          <a:xfrm>
            <a:off x="5273510" y="3000701"/>
            <a:ext cx="824230" cy="228600"/>
          </a:xfrm>
          <a:prstGeom prst="rect">
            <a:avLst/>
          </a:prstGeom>
          <a:noFill/>
        </p:spPr>
        <p:txBody>
          <a:bodyPr wrap="square" lIns="91439" tIns="45719" rIns="91439" bIns="45719" rtlCol="0">
            <a:spAutoFit/>
          </a:bodyPr>
          <a:lstStyle/>
          <a:p>
            <a:pPr algn="ctr" defTabSz="913130"/>
            <a:r>
              <a:rPr lang="zh-CN" altLang="en-US" sz="900" dirty="0">
                <a:solidFill>
                  <a:schemeClr val="bg1"/>
                </a:solidFill>
                <a:latin typeface="Arial" panose="020B0604020202090204" pitchFamily="34" charset="0"/>
                <a:ea typeface="Arial" panose="020B0604020202090204" pitchFamily="34" charset="0"/>
                <a:cs typeface="Arial" panose="020B0604020202090204" pitchFamily="34" charset="0"/>
              </a:rPr>
              <a:t>用户</a:t>
            </a:r>
          </a:p>
        </p:txBody>
      </p:sp>
      <p:sp>
        <p:nvSpPr>
          <p:cNvPr id="58" name="PA_文本框 151">
            <a:extLst>
              <a:ext uri="{FF2B5EF4-FFF2-40B4-BE49-F238E27FC236}">
                <a16:creationId xmlns:a16="http://schemas.microsoft.com/office/drawing/2014/main" id="{DCAA914D-93E1-43F3-8387-CA1B68AB8FDA}"/>
              </a:ext>
            </a:extLst>
          </p:cNvPr>
          <p:cNvSpPr txBox="1"/>
          <p:nvPr>
            <p:custDataLst>
              <p:tags r:id="rId5"/>
            </p:custDataLst>
          </p:nvPr>
        </p:nvSpPr>
        <p:spPr>
          <a:xfrm>
            <a:off x="5330660" y="4163760"/>
            <a:ext cx="824230" cy="228600"/>
          </a:xfrm>
          <a:prstGeom prst="rect">
            <a:avLst/>
          </a:prstGeom>
          <a:noFill/>
        </p:spPr>
        <p:txBody>
          <a:bodyPr wrap="square" lIns="91439" tIns="45719" rIns="91439" bIns="45719" rtlCol="0">
            <a:spAutoFit/>
          </a:bodyPr>
          <a:lstStyle/>
          <a:p>
            <a:pPr algn="ctr" defTabSz="913130"/>
            <a:r>
              <a:rPr lang="zh-CN" altLang="en-US" sz="900" dirty="0">
                <a:solidFill>
                  <a:schemeClr val="bg1"/>
                </a:solidFill>
                <a:latin typeface="Arial" panose="020B0604020202090204" pitchFamily="34" charset="0"/>
                <a:ea typeface="Arial" panose="020B0604020202090204" pitchFamily="34" charset="0"/>
                <a:cs typeface="Arial" panose="020B0604020202090204" pitchFamily="34" charset="0"/>
              </a:rPr>
              <a:t>用户</a:t>
            </a:r>
          </a:p>
        </p:txBody>
      </p:sp>
      <p:sp>
        <p:nvSpPr>
          <p:cNvPr id="85" name="PA_文本框 151">
            <a:extLst>
              <a:ext uri="{FF2B5EF4-FFF2-40B4-BE49-F238E27FC236}">
                <a16:creationId xmlns:a16="http://schemas.microsoft.com/office/drawing/2014/main" id="{5CE3A748-DD56-49F1-96B0-BFA0E5E6EE15}"/>
              </a:ext>
            </a:extLst>
          </p:cNvPr>
          <p:cNvSpPr txBox="1"/>
          <p:nvPr>
            <p:custDataLst>
              <p:tags r:id="rId6"/>
            </p:custDataLst>
          </p:nvPr>
        </p:nvSpPr>
        <p:spPr>
          <a:xfrm>
            <a:off x="7715921" y="2959405"/>
            <a:ext cx="789940" cy="228600"/>
          </a:xfrm>
          <a:prstGeom prst="rect">
            <a:avLst/>
          </a:prstGeom>
          <a:noFill/>
        </p:spPr>
        <p:txBody>
          <a:bodyPr wrap="square" lIns="91439" tIns="45719" rIns="91439" bIns="45719" rtlCol="0">
            <a:spAutoFit/>
          </a:bodyPr>
          <a:lstStyle/>
          <a:p>
            <a:pPr algn="ctr" defTabSz="913130"/>
            <a:r>
              <a:rPr lang="zh-CN" altLang="en-US" sz="900" dirty="0">
                <a:solidFill>
                  <a:schemeClr val="bg1"/>
                </a:solidFill>
                <a:latin typeface="Arial" panose="020B0604020202090204" pitchFamily="34" charset="0"/>
                <a:ea typeface="Arial" panose="020B0604020202090204" pitchFamily="34" charset="0"/>
                <a:cs typeface="Arial" panose="020B0604020202090204" pitchFamily="34" charset="0"/>
              </a:rPr>
              <a:t>单机机器人</a:t>
            </a:r>
          </a:p>
        </p:txBody>
      </p:sp>
      <p:sp>
        <p:nvSpPr>
          <p:cNvPr id="89" name="PA_文本框 151">
            <a:extLst>
              <a:ext uri="{FF2B5EF4-FFF2-40B4-BE49-F238E27FC236}">
                <a16:creationId xmlns:a16="http://schemas.microsoft.com/office/drawing/2014/main" id="{ED07482B-C95A-4F28-B609-C64CD62F457C}"/>
              </a:ext>
            </a:extLst>
          </p:cNvPr>
          <p:cNvSpPr txBox="1"/>
          <p:nvPr>
            <p:custDataLst>
              <p:tags r:id="rId7"/>
            </p:custDataLst>
          </p:nvPr>
        </p:nvSpPr>
        <p:spPr>
          <a:xfrm>
            <a:off x="7015516" y="2959405"/>
            <a:ext cx="641985" cy="228600"/>
          </a:xfrm>
          <a:prstGeom prst="rect">
            <a:avLst/>
          </a:prstGeom>
          <a:noFill/>
        </p:spPr>
        <p:txBody>
          <a:bodyPr wrap="square" lIns="91439" tIns="45719" rIns="91439" bIns="45719" rtlCol="0">
            <a:spAutoFit/>
          </a:bodyPr>
          <a:lstStyle/>
          <a:p>
            <a:pPr algn="ctr" defTabSz="913130"/>
            <a:r>
              <a:rPr lang="zh-CN" altLang="en-US" sz="900" dirty="0">
                <a:solidFill>
                  <a:schemeClr val="bg1"/>
                </a:solidFill>
                <a:latin typeface="Arial" panose="020B0604020202090204" pitchFamily="34" charset="0"/>
                <a:ea typeface="Arial" panose="020B0604020202090204" pitchFamily="34" charset="0"/>
                <a:cs typeface="Arial" panose="020B0604020202090204" pitchFamily="34" charset="0"/>
              </a:rPr>
              <a:t>机器人</a:t>
            </a:r>
            <a:r>
              <a:rPr lang="en-US" altLang="zh-CN" sz="900" dirty="0">
                <a:solidFill>
                  <a:schemeClr val="bg1"/>
                </a:solidFill>
                <a:latin typeface="Arial" panose="020B0604020202090204" pitchFamily="34" charset="0"/>
                <a:ea typeface="Arial" panose="020B0604020202090204" pitchFamily="34" charset="0"/>
                <a:cs typeface="Arial" panose="020B0604020202090204" pitchFamily="34" charset="0"/>
              </a:rPr>
              <a:t>N</a:t>
            </a:r>
          </a:p>
        </p:txBody>
      </p:sp>
      <p:sp>
        <p:nvSpPr>
          <p:cNvPr id="99" name="PA_文本框 151">
            <a:extLst>
              <a:ext uri="{FF2B5EF4-FFF2-40B4-BE49-F238E27FC236}">
                <a16:creationId xmlns:a16="http://schemas.microsoft.com/office/drawing/2014/main" id="{9544A452-0021-4DF3-8AB4-E96CE88E3102}"/>
              </a:ext>
            </a:extLst>
          </p:cNvPr>
          <p:cNvSpPr txBox="1"/>
          <p:nvPr>
            <p:custDataLst>
              <p:tags r:id="rId8"/>
            </p:custDataLst>
          </p:nvPr>
        </p:nvSpPr>
        <p:spPr>
          <a:xfrm>
            <a:off x="7715921" y="4140113"/>
            <a:ext cx="789940" cy="228600"/>
          </a:xfrm>
          <a:prstGeom prst="rect">
            <a:avLst/>
          </a:prstGeom>
          <a:noFill/>
        </p:spPr>
        <p:txBody>
          <a:bodyPr wrap="square" lIns="91439" tIns="45719" rIns="91439" bIns="45719" rtlCol="0">
            <a:spAutoFit/>
          </a:bodyPr>
          <a:lstStyle/>
          <a:p>
            <a:pPr algn="ctr" defTabSz="913130"/>
            <a:r>
              <a:rPr lang="zh-CN" altLang="en-US" sz="900" dirty="0">
                <a:solidFill>
                  <a:schemeClr val="bg1"/>
                </a:solidFill>
                <a:latin typeface="Arial" panose="020B0604020202090204" pitchFamily="34" charset="0"/>
                <a:ea typeface="Arial" panose="020B0604020202090204" pitchFamily="34" charset="0"/>
                <a:cs typeface="Arial" panose="020B0604020202090204" pitchFamily="34" charset="0"/>
              </a:rPr>
              <a:t>单机机器人</a:t>
            </a:r>
          </a:p>
        </p:txBody>
      </p:sp>
      <p:sp>
        <p:nvSpPr>
          <p:cNvPr id="103" name="PA_文本框 151">
            <a:extLst>
              <a:ext uri="{FF2B5EF4-FFF2-40B4-BE49-F238E27FC236}">
                <a16:creationId xmlns:a16="http://schemas.microsoft.com/office/drawing/2014/main" id="{11F8680D-F3E5-4805-BF85-972F48B417FF}"/>
              </a:ext>
            </a:extLst>
          </p:cNvPr>
          <p:cNvSpPr txBox="1"/>
          <p:nvPr>
            <p:custDataLst>
              <p:tags r:id="rId9"/>
            </p:custDataLst>
          </p:nvPr>
        </p:nvSpPr>
        <p:spPr>
          <a:xfrm>
            <a:off x="7015516" y="4140113"/>
            <a:ext cx="641985" cy="228600"/>
          </a:xfrm>
          <a:prstGeom prst="rect">
            <a:avLst/>
          </a:prstGeom>
          <a:noFill/>
        </p:spPr>
        <p:txBody>
          <a:bodyPr wrap="square" lIns="91439" tIns="45719" rIns="91439" bIns="45719" rtlCol="0">
            <a:spAutoFit/>
          </a:bodyPr>
          <a:lstStyle/>
          <a:p>
            <a:pPr algn="ctr" defTabSz="913130"/>
            <a:r>
              <a:rPr lang="zh-CN" altLang="en-US" sz="900" dirty="0">
                <a:solidFill>
                  <a:schemeClr val="bg1"/>
                </a:solidFill>
                <a:latin typeface="Arial" panose="020B0604020202090204" pitchFamily="34" charset="0"/>
                <a:ea typeface="Arial" panose="020B0604020202090204" pitchFamily="34" charset="0"/>
                <a:cs typeface="Arial" panose="020B0604020202090204" pitchFamily="34" charset="0"/>
              </a:rPr>
              <a:t>机器人</a:t>
            </a:r>
            <a:r>
              <a:rPr lang="en-US" altLang="zh-CN" sz="900" dirty="0">
                <a:solidFill>
                  <a:schemeClr val="bg1"/>
                </a:solidFill>
                <a:latin typeface="Arial" panose="020B0604020202090204" pitchFamily="34" charset="0"/>
                <a:ea typeface="Arial" panose="020B0604020202090204" pitchFamily="34" charset="0"/>
                <a:cs typeface="Arial" panose="020B0604020202090204" pitchFamily="34" charset="0"/>
              </a:rPr>
              <a:t>N</a:t>
            </a:r>
          </a:p>
        </p:txBody>
      </p:sp>
      <p:grpSp>
        <p:nvGrpSpPr>
          <p:cNvPr id="164" name="组合 163">
            <a:extLst>
              <a:ext uri="{FF2B5EF4-FFF2-40B4-BE49-F238E27FC236}">
                <a16:creationId xmlns:a16="http://schemas.microsoft.com/office/drawing/2014/main" id="{644EAA6A-39E3-3340-BE78-C543748018C5}"/>
              </a:ext>
            </a:extLst>
          </p:cNvPr>
          <p:cNvGrpSpPr/>
          <p:nvPr/>
        </p:nvGrpSpPr>
        <p:grpSpPr>
          <a:xfrm>
            <a:off x="1301439" y="1304170"/>
            <a:ext cx="6574936" cy="3088190"/>
            <a:chOff x="2163446" y="1579032"/>
            <a:chExt cx="7265506" cy="3601155"/>
          </a:xfrm>
        </p:grpSpPr>
        <p:sp>
          <p:nvSpPr>
            <p:cNvPr id="165" name="TextBox 105">
              <a:extLst>
                <a:ext uri="{FF2B5EF4-FFF2-40B4-BE49-F238E27FC236}">
                  <a16:creationId xmlns:a16="http://schemas.microsoft.com/office/drawing/2014/main" id="{D0DF6D02-1A55-D140-916F-E683BE3BFF7A}"/>
                </a:ext>
              </a:extLst>
            </p:cNvPr>
            <p:cNvSpPr txBox="1"/>
            <p:nvPr/>
          </p:nvSpPr>
          <p:spPr>
            <a:xfrm>
              <a:off x="2203332" y="2353150"/>
              <a:ext cx="1721281" cy="546257"/>
            </a:xfrm>
            <a:prstGeom prst="rect">
              <a:avLst/>
            </a:prstGeom>
          </p:spPr>
          <p:txBody>
            <a:bodyPr vert="horz" wrap="none" lIns="91440" tIns="45720" rIns="91440" bIns="45720" anchor="ctr">
              <a:normAutofit/>
            </a:bodyPr>
            <a:lstStyle/>
            <a:p>
              <a:pPr marL="0" indent="0" algn="r">
                <a:spcBef>
                  <a:spcPct val="0"/>
                </a:spcBef>
                <a:buNone/>
              </a:pPr>
              <a:r>
                <a:rPr lang="en-US" altLang="zh-CN" sz="2400" b="1" dirty="0">
                  <a:solidFill>
                    <a:schemeClr val="tx2"/>
                  </a:solidFill>
                  <a:latin typeface="SimHei" panose="02010609060101010101" pitchFamily="49" charset="-122"/>
                  <a:ea typeface="SimHei" panose="02010609060101010101" pitchFamily="49" charset="-122"/>
                </a:rPr>
                <a:t>1.</a:t>
              </a:r>
              <a:r>
                <a:rPr lang="zh-CN" altLang="en-US" sz="2400" b="1" dirty="0">
                  <a:solidFill>
                    <a:schemeClr val="tx2"/>
                  </a:solidFill>
                  <a:latin typeface="SimHei" panose="02010609060101010101" pitchFamily="49" charset="-122"/>
                  <a:ea typeface="SimHei" panose="02010609060101010101" pitchFamily="49" charset="-122"/>
                </a:rPr>
                <a:t>自动化检索</a:t>
              </a:r>
            </a:p>
          </p:txBody>
        </p:sp>
        <p:grpSp>
          <p:nvGrpSpPr>
            <p:cNvPr id="166" name="组合 165">
              <a:extLst>
                <a:ext uri="{FF2B5EF4-FFF2-40B4-BE49-F238E27FC236}">
                  <a16:creationId xmlns:a16="http://schemas.microsoft.com/office/drawing/2014/main" id="{A3E5FC2B-1E40-2D4B-AB63-6A1B13510396}"/>
                </a:ext>
              </a:extLst>
            </p:cNvPr>
            <p:cNvGrpSpPr/>
            <p:nvPr/>
          </p:nvGrpSpPr>
          <p:grpSpPr>
            <a:xfrm>
              <a:off x="2163446" y="1579032"/>
              <a:ext cx="7265506" cy="3601155"/>
              <a:chOff x="2163446" y="1579032"/>
              <a:chExt cx="7265506" cy="3601155"/>
            </a:xfrm>
          </p:grpSpPr>
          <p:sp>
            <p:nvSpPr>
              <p:cNvPr id="167" name="TextBox 108">
                <a:extLst>
                  <a:ext uri="{FF2B5EF4-FFF2-40B4-BE49-F238E27FC236}">
                    <a16:creationId xmlns:a16="http://schemas.microsoft.com/office/drawing/2014/main" id="{682034EA-0E81-1C40-B534-344E9A4C5BBB}"/>
                  </a:ext>
                </a:extLst>
              </p:cNvPr>
              <p:cNvSpPr txBox="1"/>
              <p:nvPr/>
            </p:nvSpPr>
            <p:spPr>
              <a:xfrm>
                <a:off x="2163446" y="4450880"/>
                <a:ext cx="1721281" cy="575960"/>
              </a:xfrm>
              <a:prstGeom prst="rect">
                <a:avLst/>
              </a:prstGeom>
            </p:spPr>
            <p:txBody>
              <a:bodyPr vert="horz" wrap="none" lIns="91440" tIns="45720" rIns="91440" bIns="45720" anchor="ctr">
                <a:normAutofit/>
              </a:bodyPr>
              <a:lstStyle/>
              <a:p>
                <a:pPr marL="0" indent="0" algn="r">
                  <a:spcBef>
                    <a:spcPct val="0"/>
                  </a:spcBef>
                  <a:buNone/>
                </a:pPr>
                <a:r>
                  <a:rPr lang="en-US" altLang="zh-CN" sz="2400" b="1" dirty="0">
                    <a:solidFill>
                      <a:schemeClr val="accent5"/>
                    </a:solidFill>
                    <a:latin typeface="SimHei" panose="02010609060101010101" pitchFamily="49" charset="-122"/>
                    <a:ea typeface="SimHei" panose="02010609060101010101" pitchFamily="49" charset="-122"/>
                  </a:rPr>
                  <a:t>2.</a:t>
                </a:r>
                <a:r>
                  <a:rPr lang="zh-CN" altLang="en-US" sz="2400" b="1" dirty="0">
                    <a:solidFill>
                      <a:schemeClr val="accent5"/>
                    </a:solidFill>
                    <a:latin typeface="SimHei" panose="02010609060101010101" pitchFamily="49" charset="-122"/>
                    <a:ea typeface="SimHei" panose="02010609060101010101" pitchFamily="49" charset="-122"/>
                  </a:rPr>
                  <a:t>自动化下载</a:t>
                </a:r>
              </a:p>
            </p:txBody>
          </p:sp>
          <p:grpSp>
            <p:nvGrpSpPr>
              <p:cNvPr id="168" name="组合 167">
                <a:extLst>
                  <a:ext uri="{FF2B5EF4-FFF2-40B4-BE49-F238E27FC236}">
                    <a16:creationId xmlns:a16="http://schemas.microsoft.com/office/drawing/2014/main" id="{114F8750-A412-CF43-8164-4DCCA0972DDB}"/>
                  </a:ext>
                </a:extLst>
              </p:cNvPr>
              <p:cNvGrpSpPr/>
              <p:nvPr/>
            </p:nvGrpSpPr>
            <p:grpSpPr>
              <a:xfrm>
                <a:off x="4159397" y="1579032"/>
                <a:ext cx="5269555" cy="3601155"/>
                <a:chOff x="4159397" y="1579032"/>
                <a:chExt cx="5269555" cy="3601155"/>
              </a:xfrm>
            </p:grpSpPr>
            <p:grpSp>
              <p:nvGrpSpPr>
                <p:cNvPr id="169" name="组合 168">
                  <a:extLst>
                    <a:ext uri="{FF2B5EF4-FFF2-40B4-BE49-F238E27FC236}">
                      <a16:creationId xmlns:a16="http://schemas.microsoft.com/office/drawing/2014/main" id="{0F8F3B20-24CC-9A4B-B42D-1A688208A744}"/>
                    </a:ext>
                  </a:extLst>
                </p:cNvPr>
                <p:cNvGrpSpPr/>
                <p:nvPr/>
              </p:nvGrpSpPr>
              <p:grpSpPr>
                <a:xfrm>
                  <a:off x="4159397" y="1579032"/>
                  <a:ext cx="4496606" cy="3601155"/>
                  <a:chOff x="4159397" y="1579032"/>
                  <a:chExt cx="4496606" cy="3601155"/>
                </a:xfrm>
              </p:grpSpPr>
              <p:sp>
                <p:nvSpPr>
                  <p:cNvPr id="171" name="TextBox 101">
                    <a:extLst>
                      <a:ext uri="{FF2B5EF4-FFF2-40B4-BE49-F238E27FC236}">
                        <a16:creationId xmlns:a16="http://schemas.microsoft.com/office/drawing/2014/main" id="{B3361D84-D3B3-9F4F-9A16-7C3D77890D7D}"/>
                      </a:ext>
                    </a:extLst>
                  </p:cNvPr>
                  <p:cNvSpPr txBox="1"/>
                  <p:nvPr/>
                </p:nvSpPr>
                <p:spPr>
                  <a:xfrm>
                    <a:off x="6934722" y="1579032"/>
                    <a:ext cx="1721281" cy="567478"/>
                  </a:xfrm>
                  <a:prstGeom prst="rect">
                    <a:avLst/>
                  </a:prstGeom>
                </p:spPr>
                <p:txBody>
                  <a:bodyPr vert="horz" wrap="none" lIns="91440" tIns="45720" rIns="91440" bIns="45720" anchor="ctr">
                    <a:normAutofit/>
                  </a:bodyPr>
                  <a:lstStyle/>
                  <a:p>
                    <a:pPr marL="0" indent="0">
                      <a:spcBef>
                        <a:spcPct val="0"/>
                      </a:spcBef>
                      <a:buNone/>
                    </a:pPr>
                    <a:r>
                      <a:rPr lang="en-US" altLang="zh-CN" sz="2400" b="1" dirty="0">
                        <a:solidFill>
                          <a:schemeClr val="accent1"/>
                        </a:solidFill>
                        <a:latin typeface="SimHei" panose="02010609060101010101" pitchFamily="49" charset="-122"/>
                        <a:ea typeface="SimHei" panose="02010609060101010101" pitchFamily="49" charset="-122"/>
                      </a:rPr>
                      <a:t>3.</a:t>
                    </a:r>
                    <a:r>
                      <a:rPr lang="zh-CN" altLang="en-US" sz="2400" b="1" dirty="0">
                        <a:solidFill>
                          <a:schemeClr val="accent1"/>
                        </a:solidFill>
                        <a:latin typeface="SimHei" panose="02010609060101010101" pitchFamily="49" charset="-122"/>
                        <a:ea typeface="SimHei" panose="02010609060101010101" pitchFamily="49" charset="-122"/>
                      </a:rPr>
                      <a:t>自定义定制信息</a:t>
                    </a:r>
                  </a:p>
                </p:txBody>
              </p:sp>
              <p:grpSp>
                <p:nvGrpSpPr>
                  <p:cNvPr id="172" name="组合 171">
                    <a:extLst>
                      <a:ext uri="{FF2B5EF4-FFF2-40B4-BE49-F238E27FC236}">
                        <a16:creationId xmlns:a16="http://schemas.microsoft.com/office/drawing/2014/main" id="{D632AAAD-A1F5-D94D-BA7B-E6375B76AA3D}"/>
                      </a:ext>
                    </a:extLst>
                  </p:cNvPr>
                  <p:cNvGrpSpPr/>
                  <p:nvPr/>
                </p:nvGrpSpPr>
                <p:grpSpPr>
                  <a:xfrm>
                    <a:off x="4159397" y="1677812"/>
                    <a:ext cx="3373508" cy="3502375"/>
                    <a:chOff x="3004967" y="1031134"/>
                    <a:chExt cx="3373508" cy="3502375"/>
                  </a:xfrm>
                </p:grpSpPr>
                <p:sp>
                  <p:nvSpPr>
                    <p:cNvPr id="173" name="Freeform: Shape 2">
                      <a:extLst>
                        <a:ext uri="{FF2B5EF4-FFF2-40B4-BE49-F238E27FC236}">
                          <a16:creationId xmlns:a16="http://schemas.microsoft.com/office/drawing/2014/main" id="{3C55FAB2-B25A-F545-A0F6-3CA2844565A3}"/>
                        </a:ext>
                      </a:extLst>
                    </p:cNvPr>
                    <p:cNvSpPr/>
                    <p:nvPr/>
                  </p:nvSpPr>
                  <p:spPr bwMode="auto">
                    <a:xfrm>
                      <a:off x="3499254" y="2090320"/>
                      <a:ext cx="531359" cy="753788"/>
                    </a:xfrm>
                    <a:custGeom>
                      <a:avLst/>
                      <a:gdLst>
                        <a:gd name="T0" fmla="*/ 127 w 127"/>
                        <a:gd name="T1" fmla="*/ 54 h 180"/>
                        <a:gd name="T2" fmla="*/ 73 w 127"/>
                        <a:gd name="T3" fmla="*/ 0 h 180"/>
                        <a:gd name="T4" fmla="*/ 0 w 127"/>
                        <a:gd name="T5" fmla="*/ 180 h 180"/>
                        <a:gd name="T6" fmla="*/ 76 w 127"/>
                        <a:gd name="T7" fmla="*/ 180 h 180"/>
                        <a:gd name="T8" fmla="*/ 127 w 127"/>
                        <a:gd name="T9" fmla="*/ 54 h 180"/>
                      </a:gdLst>
                      <a:ahLst/>
                      <a:cxnLst>
                        <a:cxn ang="0">
                          <a:pos x="T0" y="T1"/>
                        </a:cxn>
                        <a:cxn ang="0">
                          <a:pos x="T2" y="T3"/>
                        </a:cxn>
                        <a:cxn ang="0">
                          <a:pos x="T4" y="T5"/>
                        </a:cxn>
                        <a:cxn ang="0">
                          <a:pos x="T6" y="T7"/>
                        </a:cxn>
                        <a:cxn ang="0">
                          <a:pos x="T8" y="T9"/>
                        </a:cxn>
                      </a:cxnLst>
                      <a:rect l="0" t="0" r="r" b="b"/>
                      <a:pathLst>
                        <a:path w="127" h="180">
                          <a:moveTo>
                            <a:pt x="127" y="54"/>
                          </a:moveTo>
                          <a:cubicBezTo>
                            <a:pt x="73" y="0"/>
                            <a:pt x="73" y="0"/>
                            <a:pt x="73" y="0"/>
                          </a:cubicBezTo>
                          <a:cubicBezTo>
                            <a:pt x="28" y="46"/>
                            <a:pt x="0" y="110"/>
                            <a:pt x="0" y="180"/>
                          </a:cubicBezTo>
                          <a:cubicBezTo>
                            <a:pt x="76" y="180"/>
                            <a:pt x="76" y="180"/>
                            <a:pt x="76" y="180"/>
                          </a:cubicBezTo>
                          <a:cubicBezTo>
                            <a:pt x="76" y="131"/>
                            <a:pt x="96" y="87"/>
                            <a:pt x="127" y="54"/>
                          </a:cubicBezTo>
                          <a:close/>
                        </a:path>
                      </a:pathLst>
                    </a:custGeom>
                    <a:solidFill>
                      <a:srgbClr val="13436C"/>
                    </a:solidFill>
                    <a:ln>
                      <a:noFill/>
                    </a:ln>
                  </p:spPr>
                  <p:txBody>
                    <a:bodyPr anchor="ctr"/>
                    <a:lstStyle/>
                    <a:p>
                      <a:pPr algn="ctr"/>
                      <a:endParaRPr/>
                    </a:p>
                  </p:txBody>
                </p:sp>
                <p:sp>
                  <p:nvSpPr>
                    <p:cNvPr id="174" name="Freeform: Shape 3">
                      <a:extLst>
                        <a:ext uri="{FF2B5EF4-FFF2-40B4-BE49-F238E27FC236}">
                          <a16:creationId xmlns:a16="http://schemas.microsoft.com/office/drawing/2014/main" id="{8F28F5E5-67D8-C34A-ABBC-76F5E59D9172}"/>
                        </a:ext>
                      </a:extLst>
                    </p:cNvPr>
                    <p:cNvSpPr/>
                    <p:nvPr/>
                  </p:nvSpPr>
                  <p:spPr bwMode="auto">
                    <a:xfrm>
                      <a:off x="3495723" y="2838811"/>
                      <a:ext cx="1820034" cy="1071543"/>
                    </a:xfrm>
                    <a:custGeom>
                      <a:avLst/>
                      <a:gdLst>
                        <a:gd name="T0" fmla="*/ 381 w 435"/>
                        <a:gd name="T1" fmla="*/ 129 h 256"/>
                        <a:gd name="T2" fmla="*/ 256 w 435"/>
                        <a:gd name="T3" fmla="*/ 179 h 256"/>
                        <a:gd name="T4" fmla="*/ 256 w 435"/>
                        <a:gd name="T5" fmla="*/ 179 h 256"/>
                        <a:gd name="T6" fmla="*/ 130 w 435"/>
                        <a:gd name="T7" fmla="*/ 127 h 256"/>
                        <a:gd name="T8" fmla="*/ 130 w 435"/>
                        <a:gd name="T9" fmla="*/ 127 h 256"/>
                        <a:gd name="T10" fmla="*/ 77 w 435"/>
                        <a:gd name="T11" fmla="*/ 0 h 256"/>
                        <a:gd name="T12" fmla="*/ 0 w 435"/>
                        <a:gd name="T13" fmla="*/ 0 h 256"/>
                        <a:gd name="T14" fmla="*/ 75 w 435"/>
                        <a:gd name="T15" fmla="*/ 181 h 256"/>
                        <a:gd name="T16" fmla="*/ 75 w 435"/>
                        <a:gd name="T17" fmla="*/ 181 h 256"/>
                        <a:gd name="T18" fmla="*/ 256 w 435"/>
                        <a:gd name="T19" fmla="*/ 256 h 256"/>
                        <a:gd name="T20" fmla="*/ 256 w 435"/>
                        <a:gd name="T21" fmla="*/ 256 h 256"/>
                        <a:gd name="T22" fmla="*/ 435 w 435"/>
                        <a:gd name="T23" fmla="*/ 183 h 256"/>
                        <a:gd name="T24" fmla="*/ 381 w 435"/>
                        <a:gd name="T25" fmla="*/ 12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5" h="256">
                          <a:moveTo>
                            <a:pt x="381" y="129"/>
                          </a:moveTo>
                          <a:cubicBezTo>
                            <a:pt x="348" y="160"/>
                            <a:pt x="304" y="179"/>
                            <a:pt x="256" y="179"/>
                          </a:cubicBezTo>
                          <a:cubicBezTo>
                            <a:pt x="256" y="179"/>
                            <a:pt x="256" y="179"/>
                            <a:pt x="256" y="179"/>
                          </a:cubicBezTo>
                          <a:cubicBezTo>
                            <a:pt x="207" y="179"/>
                            <a:pt x="162" y="159"/>
                            <a:pt x="130" y="127"/>
                          </a:cubicBezTo>
                          <a:cubicBezTo>
                            <a:pt x="130" y="127"/>
                            <a:pt x="130" y="127"/>
                            <a:pt x="130" y="127"/>
                          </a:cubicBezTo>
                          <a:cubicBezTo>
                            <a:pt x="97" y="95"/>
                            <a:pt x="77" y="50"/>
                            <a:pt x="77" y="0"/>
                          </a:cubicBezTo>
                          <a:cubicBezTo>
                            <a:pt x="0" y="0"/>
                            <a:pt x="0" y="0"/>
                            <a:pt x="0" y="0"/>
                          </a:cubicBezTo>
                          <a:cubicBezTo>
                            <a:pt x="0" y="70"/>
                            <a:pt x="29" y="135"/>
                            <a:pt x="75" y="181"/>
                          </a:cubicBezTo>
                          <a:cubicBezTo>
                            <a:pt x="75" y="181"/>
                            <a:pt x="75" y="181"/>
                            <a:pt x="75" y="181"/>
                          </a:cubicBezTo>
                          <a:cubicBezTo>
                            <a:pt x="121" y="227"/>
                            <a:pt x="185" y="256"/>
                            <a:pt x="256" y="256"/>
                          </a:cubicBezTo>
                          <a:cubicBezTo>
                            <a:pt x="256" y="256"/>
                            <a:pt x="256" y="256"/>
                            <a:pt x="256" y="256"/>
                          </a:cubicBezTo>
                          <a:cubicBezTo>
                            <a:pt x="326" y="256"/>
                            <a:pt x="389" y="228"/>
                            <a:pt x="435" y="183"/>
                          </a:cubicBezTo>
                          <a:lnTo>
                            <a:pt x="381" y="129"/>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5" name="Freeform: Shape 4">
                      <a:extLst>
                        <a:ext uri="{FF2B5EF4-FFF2-40B4-BE49-F238E27FC236}">
                          <a16:creationId xmlns:a16="http://schemas.microsoft.com/office/drawing/2014/main" id="{CFDBB2B8-B4EE-0345-8B6D-3794C0921C86}"/>
                        </a:ext>
                      </a:extLst>
                    </p:cNvPr>
                    <p:cNvSpPr/>
                    <p:nvPr/>
                  </p:nvSpPr>
                  <p:spPr bwMode="auto">
                    <a:xfrm>
                      <a:off x="5084502" y="2086789"/>
                      <a:ext cx="549011" cy="1518167"/>
                    </a:xfrm>
                    <a:custGeom>
                      <a:avLst/>
                      <a:gdLst>
                        <a:gd name="T0" fmla="*/ 131 w 131"/>
                        <a:gd name="T1" fmla="*/ 181 h 363"/>
                        <a:gd name="T2" fmla="*/ 131 w 131"/>
                        <a:gd name="T3" fmla="*/ 181 h 363"/>
                        <a:gd name="T4" fmla="*/ 131 w 131"/>
                        <a:gd name="T5" fmla="*/ 181 h 363"/>
                        <a:gd name="T6" fmla="*/ 57 w 131"/>
                        <a:gd name="T7" fmla="*/ 0 h 363"/>
                        <a:gd name="T8" fmla="*/ 2 w 131"/>
                        <a:gd name="T9" fmla="*/ 54 h 363"/>
                        <a:gd name="T10" fmla="*/ 55 w 131"/>
                        <a:gd name="T11" fmla="*/ 181 h 363"/>
                        <a:gd name="T12" fmla="*/ 55 w 131"/>
                        <a:gd name="T13" fmla="*/ 181 h 363"/>
                        <a:gd name="T14" fmla="*/ 0 w 131"/>
                        <a:gd name="T15" fmla="*/ 309 h 363"/>
                        <a:gd name="T16" fmla="*/ 54 w 131"/>
                        <a:gd name="T17" fmla="*/ 363 h 363"/>
                        <a:gd name="T18" fmla="*/ 131 w 131"/>
                        <a:gd name="T19" fmla="*/ 181 h 363"/>
                        <a:gd name="T20" fmla="*/ 131 w 131"/>
                        <a:gd name="T21" fmla="*/ 181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363">
                          <a:moveTo>
                            <a:pt x="131" y="181"/>
                          </a:moveTo>
                          <a:cubicBezTo>
                            <a:pt x="131" y="181"/>
                            <a:pt x="131" y="181"/>
                            <a:pt x="131" y="181"/>
                          </a:cubicBezTo>
                          <a:cubicBezTo>
                            <a:pt x="131" y="181"/>
                            <a:pt x="131" y="181"/>
                            <a:pt x="131" y="181"/>
                          </a:cubicBezTo>
                          <a:cubicBezTo>
                            <a:pt x="131" y="110"/>
                            <a:pt x="103" y="46"/>
                            <a:pt x="57" y="0"/>
                          </a:cubicBezTo>
                          <a:cubicBezTo>
                            <a:pt x="2" y="54"/>
                            <a:pt x="2" y="54"/>
                            <a:pt x="2" y="54"/>
                          </a:cubicBezTo>
                          <a:cubicBezTo>
                            <a:pt x="35" y="87"/>
                            <a:pt x="55" y="131"/>
                            <a:pt x="55" y="181"/>
                          </a:cubicBezTo>
                          <a:cubicBezTo>
                            <a:pt x="55" y="181"/>
                            <a:pt x="55" y="181"/>
                            <a:pt x="55" y="181"/>
                          </a:cubicBezTo>
                          <a:cubicBezTo>
                            <a:pt x="55" y="231"/>
                            <a:pt x="33" y="277"/>
                            <a:pt x="0" y="309"/>
                          </a:cubicBezTo>
                          <a:cubicBezTo>
                            <a:pt x="54" y="363"/>
                            <a:pt x="54" y="363"/>
                            <a:pt x="54" y="363"/>
                          </a:cubicBezTo>
                          <a:cubicBezTo>
                            <a:pt x="101" y="317"/>
                            <a:pt x="131" y="252"/>
                            <a:pt x="131" y="181"/>
                          </a:cubicBezTo>
                          <a:cubicBezTo>
                            <a:pt x="131" y="181"/>
                            <a:pt x="131" y="181"/>
                            <a:pt x="131" y="18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6" name="Freeform: Shape 5">
                      <a:extLst>
                        <a:ext uri="{FF2B5EF4-FFF2-40B4-BE49-F238E27FC236}">
                          <a16:creationId xmlns:a16="http://schemas.microsoft.com/office/drawing/2014/main" id="{D21555ED-57FB-EF43-95E3-E509E64BE94D}"/>
                        </a:ext>
                      </a:extLst>
                    </p:cNvPr>
                    <p:cNvSpPr/>
                    <p:nvPr/>
                  </p:nvSpPr>
                  <p:spPr bwMode="auto">
                    <a:xfrm>
                      <a:off x="3804653" y="1772565"/>
                      <a:ext cx="1519931" cy="547246"/>
                    </a:xfrm>
                    <a:custGeom>
                      <a:avLst/>
                      <a:gdLst>
                        <a:gd name="T0" fmla="*/ 182 w 363"/>
                        <a:gd name="T1" fmla="*/ 0 h 131"/>
                        <a:gd name="T2" fmla="*/ 0 w 363"/>
                        <a:gd name="T3" fmla="*/ 77 h 131"/>
                        <a:gd name="T4" fmla="*/ 54 w 363"/>
                        <a:gd name="T5" fmla="*/ 131 h 131"/>
                        <a:gd name="T6" fmla="*/ 182 w 363"/>
                        <a:gd name="T7" fmla="*/ 77 h 131"/>
                        <a:gd name="T8" fmla="*/ 308 w 363"/>
                        <a:gd name="T9" fmla="*/ 129 h 131"/>
                        <a:gd name="T10" fmla="*/ 363 w 363"/>
                        <a:gd name="T11" fmla="*/ 75 h 131"/>
                        <a:gd name="T12" fmla="*/ 182 w 363"/>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363" h="131">
                          <a:moveTo>
                            <a:pt x="182" y="0"/>
                          </a:moveTo>
                          <a:cubicBezTo>
                            <a:pt x="110" y="0"/>
                            <a:pt x="46" y="30"/>
                            <a:pt x="0" y="77"/>
                          </a:cubicBezTo>
                          <a:cubicBezTo>
                            <a:pt x="54" y="131"/>
                            <a:pt x="54" y="131"/>
                            <a:pt x="54" y="131"/>
                          </a:cubicBezTo>
                          <a:cubicBezTo>
                            <a:pt x="86" y="98"/>
                            <a:pt x="132" y="77"/>
                            <a:pt x="182" y="77"/>
                          </a:cubicBezTo>
                          <a:cubicBezTo>
                            <a:pt x="231" y="77"/>
                            <a:pt x="276" y="97"/>
                            <a:pt x="308" y="129"/>
                          </a:cubicBezTo>
                          <a:cubicBezTo>
                            <a:pt x="363" y="75"/>
                            <a:pt x="363" y="75"/>
                            <a:pt x="363" y="75"/>
                          </a:cubicBezTo>
                          <a:cubicBezTo>
                            <a:pt x="316" y="29"/>
                            <a:pt x="252" y="0"/>
                            <a:pt x="18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7" name="Oval 6">
                      <a:extLst>
                        <a:ext uri="{FF2B5EF4-FFF2-40B4-BE49-F238E27FC236}">
                          <a16:creationId xmlns:a16="http://schemas.microsoft.com/office/drawing/2014/main" id="{BCE4AC32-1C77-3D43-9EDE-94516AA85007}"/>
                        </a:ext>
                      </a:extLst>
                    </p:cNvPr>
                    <p:cNvSpPr/>
                    <p:nvPr/>
                  </p:nvSpPr>
                  <p:spPr bwMode="auto">
                    <a:xfrm>
                      <a:off x="6039535" y="2755842"/>
                      <a:ext cx="58256" cy="58256"/>
                    </a:xfrm>
                    <a:prstGeom prst="ellipse">
                      <a:avLst/>
                    </a:prstGeom>
                    <a:solidFill>
                      <a:srgbClr val="13436C"/>
                    </a:solidFill>
                    <a:ln>
                      <a:noFill/>
                    </a:ln>
                  </p:spPr>
                  <p:txBody>
                    <a:bodyPr anchor="ctr"/>
                    <a:lstStyle/>
                    <a:p>
                      <a:pPr algn="ctr"/>
                      <a:endParaRPr/>
                    </a:p>
                  </p:txBody>
                </p:sp>
                <p:sp>
                  <p:nvSpPr>
                    <p:cNvPr id="178" name="Oval 7">
                      <a:extLst>
                        <a:ext uri="{FF2B5EF4-FFF2-40B4-BE49-F238E27FC236}">
                          <a16:creationId xmlns:a16="http://schemas.microsoft.com/office/drawing/2014/main" id="{77D63C62-606F-5F48-B939-BDD45F40BEB0}"/>
                        </a:ext>
                      </a:extLst>
                    </p:cNvPr>
                    <p:cNvSpPr/>
                    <p:nvPr/>
                  </p:nvSpPr>
                  <p:spPr bwMode="auto">
                    <a:xfrm>
                      <a:off x="6030709" y="2664046"/>
                      <a:ext cx="42368" cy="37072"/>
                    </a:xfrm>
                    <a:prstGeom prst="ellipse">
                      <a:avLst/>
                    </a:prstGeom>
                    <a:solidFill>
                      <a:srgbClr val="13436C"/>
                    </a:solidFill>
                    <a:ln>
                      <a:noFill/>
                    </a:ln>
                  </p:spPr>
                  <p:txBody>
                    <a:bodyPr anchor="ctr"/>
                    <a:lstStyle/>
                    <a:p>
                      <a:pPr algn="ctr"/>
                      <a:endParaRPr/>
                    </a:p>
                  </p:txBody>
                </p:sp>
                <p:sp>
                  <p:nvSpPr>
                    <p:cNvPr id="179" name="Oval 8">
                      <a:extLst>
                        <a:ext uri="{FF2B5EF4-FFF2-40B4-BE49-F238E27FC236}">
                          <a16:creationId xmlns:a16="http://schemas.microsoft.com/office/drawing/2014/main" id="{76217E2D-E84F-CB48-9E55-1120FB553B4C}"/>
                        </a:ext>
                      </a:extLst>
                    </p:cNvPr>
                    <p:cNvSpPr/>
                    <p:nvPr/>
                  </p:nvSpPr>
                  <p:spPr bwMode="auto">
                    <a:xfrm>
                      <a:off x="6005995" y="2551066"/>
                      <a:ext cx="58256" cy="54725"/>
                    </a:xfrm>
                    <a:prstGeom prst="ellipse">
                      <a:avLst/>
                    </a:prstGeom>
                    <a:solidFill>
                      <a:srgbClr val="13436C"/>
                    </a:solidFill>
                    <a:ln>
                      <a:noFill/>
                    </a:ln>
                  </p:spPr>
                  <p:txBody>
                    <a:bodyPr anchor="ctr"/>
                    <a:lstStyle/>
                    <a:p>
                      <a:pPr algn="ctr"/>
                      <a:endParaRPr/>
                    </a:p>
                  </p:txBody>
                </p:sp>
                <p:sp>
                  <p:nvSpPr>
                    <p:cNvPr id="180" name="Oval 9">
                      <a:extLst>
                        <a:ext uri="{FF2B5EF4-FFF2-40B4-BE49-F238E27FC236}">
                          <a16:creationId xmlns:a16="http://schemas.microsoft.com/office/drawing/2014/main" id="{231E724F-BDE2-7948-9FE6-AA949B961FF2}"/>
                        </a:ext>
                      </a:extLst>
                    </p:cNvPr>
                    <p:cNvSpPr/>
                    <p:nvPr/>
                  </p:nvSpPr>
                  <p:spPr bwMode="auto">
                    <a:xfrm>
                      <a:off x="5997168" y="2453974"/>
                      <a:ext cx="42368" cy="38837"/>
                    </a:xfrm>
                    <a:prstGeom prst="ellipse">
                      <a:avLst/>
                    </a:prstGeom>
                    <a:solidFill>
                      <a:srgbClr val="13436C"/>
                    </a:solidFill>
                    <a:ln>
                      <a:noFill/>
                    </a:ln>
                  </p:spPr>
                  <p:txBody>
                    <a:bodyPr anchor="ctr"/>
                    <a:lstStyle/>
                    <a:p>
                      <a:pPr algn="ctr"/>
                      <a:endParaRPr/>
                    </a:p>
                  </p:txBody>
                </p:sp>
                <p:sp>
                  <p:nvSpPr>
                    <p:cNvPr id="181" name="Oval 10">
                      <a:extLst>
                        <a:ext uri="{FF2B5EF4-FFF2-40B4-BE49-F238E27FC236}">
                          <a16:creationId xmlns:a16="http://schemas.microsoft.com/office/drawing/2014/main" id="{C35F66DB-E1B3-EB43-A633-4B9C10A36A69}"/>
                        </a:ext>
                      </a:extLst>
                    </p:cNvPr>
                    <p:cNvSpPr/>
                    <p:nvPr/>
                  </p:nvSpPr>
                  <p:spPr bwMode="auto">
                    <a:xfrm>
                      <a:off x="5975984" y="2346290"/>
                      <a:ext cx="51194" cy="45898"/>
                    </a:xfrm>
                    <a:prstGeom prst="ellipse">
                      <a:avLst/>
                    </a:prstGeom>
                    <a:solidFill>
                      <a:srgbClr val="13436C"/>
                    </a:solidFill>
                    <a:ln>
                      <a:noFill/>
                    </a:ln>
                  </p:spPr>
                  <p:txBody>
                    <a:bodyPr anchor="ctr"/>
                    <a:lstStyle/>
                    <a:p>
                      <a:pPr algn="ctr"/>
                      <a:endParaRPr/>
                    </a:p>
                  </p:txBody>
                </p:sp>
                <p:sp>
                  <p:nvSpPr>
                    <p:cNvPr id="182" name="Oval 11">
                      <a:extLst>
                        <a:ext uri="{FF2B5EF4-FFF2-40B4-BE49-F238E27FC236}">
                          <a16:creationId xmlns:a16="http://schemas.microsoft.com/office/drawing/2014/main" id="{B1EB19A8-68B7-5548-8E81-88B0B6889E18}"/>
                        </a:ext>
                      </a:extLst>
                    </p:cNvPr>
                    <p:cNvSpPr/>
                    <p:nvPr/>
                  </p:nvSpPr>
                  <p:spPr bwMode="auto">
                    <a:xfrm>
                      <a:off x="5935382" y="2252729"/>
                      <a:ext cx="40602" cy="42368"/>
                    </a:xfrm>
                    <a:prstGeom prst="ellipse">
                      <a:avLst/>
                    </a:prstGeom>
                    <a:solidFill>
                      <a:srgbClr val="13436C"/>
                    </a:solidFill>
                    <a:ln>
                      <a:noFill/>
                    </a:ln>
                  </p:spPr>
                  <p:txBody>
                    <a:bodyPr anchor="ctr"/>
                    <a:lstStyle/>
                    <a:p>
                      <a:pPr algn="ctr"/>
                      <a:endParaRPr/>
                    </a:p>
                  </p:txBody>
                </p:sp>
                <p:sp>
                  <p:nvSpPr>
                    <p:cNvPr id="183" name="Oval 12">
                      <a:extLst>
                        <a:ext uri="{FF2B5EF4-FFF2-40B4-BE49-F238E27FC236}">
                          <a16:creationId xmlns:a16="http://schemas.microsoft.com/office/drawing/2014/main" id="{033EBFCF-D5C7-CE49-BD39-C268F5DF4689}"/>
                        </a:ext>
                      </a:extLst>
                    </p:cNvPr>
                    <p:cNvSpPr/>
                    <p:nvPr/>
                  </p:nvSpPr>
                  <p:spPr bwMode="auto">
                    <a:xfrm>
                      <a:off x="5880658" y="2153872"/>
                      <a:ext cx="49429" cy="52959"/>
                    </a:xfrm>
                    <a:prstGeom prst="ellipse">
                      <a:avLst/>
                    </a:prstGeom>
                    <a:solidFill>
                      <a:srgbClr val="13436C"/>
                    </a:solidFill>
                    <a:ln>
                      <a:noFill/>
                    </a:ln>
                  </p:spPr>
                  <p:txBody>
                    <a:bodyPr anchor="ctr"/>
                    <a:lstStyle/>
                    <a:p>
                      <a:pPr algn="ctr"/>
                      <a:endParaRPr/>
                    </a:p>
                  </p:txBody>
                </p:sp>
                <p:sp>
                  <p:nvSpPr>
                    <p:cNvPr id="184" name="Oval 13">
                      <a:extLst>
                        <a:ext uri="{FF2B5EF4-FFF2-40B4-BE49-F238E27FC236}">
                          <a16:creationId xmlns:a16="http://schemas.microsoft.com/office/drawing/2014/main" id="{C8F62F23-422E-C84A-97C6-07CCF27F653E}"/>
                        </a:ext>
                      </a:extLst>
                    </p:cNvPr>
                    <p:cNvSpPr/>
                    <p:nvPr/>
                  </p:nvSpPr>
                  <p:spPr bwMode="auto">
                    <a:xfrm>
                      <a:off x="5838290" y="2065606"/>
                      <a:ext cx="38837" cy="42368"/>
                    </a:xfrm>
                    <a:prstGeom prst="ellipse">
                      <a:avLst/>
                    </a:prstGeom>
                    <a:solidFill>
                      <a:srgbClr val="13436C"/>
                    </a:solidFill>
                    <a:ln>
                      <a:noFill/>
                    </a:ln>
                  </p:spPr>
                  <p:txBody>
                    <a:bodyPr anchor="ctr"/>
                    <a:lstStyle/>
                    <a:p>
                      <a:pPr algn="ctr"/>
                      <a:endParaRPr/>
                    </a:p>
                  </p:txBody>
                </p:sp>
                <p:sp>
                  <p:nvSpPr>
                    <p:cNvPr id="185" name="Oval 14">
                      <a:extLst>
                        <a:ext uri="{FF2B5EF4-FFF2-40B4-BE49-F238E27FC236}">
                          <a16:creationId xmlns:a16="http://schemas.microsoft.com/office/drawing/2014/main" id="{9C079F62-BD0B-884F-B388-89DF45C902E6}"/>
                        </a:ext>
                      </a:extLst>
                    </p:cNvPr>
                    <p:cNvSpPr/>
                    <p:nvPr/>
                  </p:nvSpPr>
                  <p:spPr bwMode="auto">
                    <a:xfrm>
                      <a:off x="5780035" y="1964983"/>
                      <a:ext cx="58256" cy="58256"/>
                    </a:xfrm>
                    <a:prstGeom prst="ellipse">
                      <a:avLst/>
                    </a:prstGeom>
                    <a:solidFill>
                      <a:srgbClr val="13436C"/>
                    </a:solidFill>
                    <a:ln>
                      <a:noFill/>
                    </a:ln>
                  </p:spPr>
                  <p:txBody>
                    <a:bodyPr anchor="ctr"/>
                    <a:lstStyle/>
                    <a:p>
                      <a:pPr algn="ctr"/>
                      <a:endParaRPr/>
                    </a:p>
                  </p:txBody>
                </p:sp>
                <p:sp>
                  <p:nvSpPr>
                    <p:cNvPr id="186" name="Oval 15">
                      <a:extLst>
                        <a:ext uri="{FF2B5EF4-FFF2-40B4-BE49-F238E27FC236}">
                          <a16:creationId xmlns:a16="http://schemas.microsoft.com/office/drawing/2014/main" id="{44101619-9651-4342-8300-ED0E4D59C7B2}"/>
                        </a:ext>
                      </a:extLst>
                    </p:cNvPr>
                    <p:cNvSpPr/>
                    <p:nvPr/>
                  </p:nvSpPr>
                  <p:spPr bwMode="auto">
                    <a:xfrm>
                      <a:off x="5712953" y="1876718"/>
                      <a:ext cx="67082" cy="63551"/>
                    </a:xfrm>
                    <a:prstGeom prst="ellipse">
                      <a:avLst/>
                    </a:prstGeom>
                    <a:solidFill>
                      <a:srgbClr val="13436C"/>
                    </a:solidFill>
                    <a:ln>
                      <a:noFill/>
                    </a:ln>
                  </p:spPr>
                  <p:txBody>
                    <a:bodyPr anchor="ctr"/>
                    <a:lstStyle/>
                    <a:p>
                      <a:pPr algn="ctr"/>
                      <a:endParaRPr/>
                    </a:p>
                  </p:txBody>
                </p:sp>
                <p:sp>
                  <p:nvSpPr>
                    <p:cNvPr id="187" name="Oval 16">
                      <a:extLst>
                        <a:ext uri="{FF2B5EF4-FFF2-40B4-BE49-F238E27FC236}">
                          <a16:creationId xmlns:a16="http://schemas.microsoft.com/office/drawing/2014/main" id="{57A4606B-5639-E744-87B8-F3E3D2C64CC1}"/>
                        </a:ext>
                      </a:extLst>
                    </p:cNvPr>
                    <p:cNvSpPr/>
                    <p:nvPr/>
                  </p:nvSpPr>
                  <p:spPr bwMode="auto">
                    <a:xfrm>
                      <a:off x="5651167" y="1814932"/>
                      <a:ext cx="40602" cy="40602"/>
                    </a:xfrm>
                    <a:prstGeom prst="ellipse">
                      <a:avLst/>
                    </a:prstGeom>
                    <a:solidFill>
                      <a:srgbClr val="13436C"/>
                    </a:solidFill>
                    <a:ln>
                      <a:noFill/>
                    </a:ln>
                  </p:spPr>
                  <p:txBody>
                    <a:bodyPr anchor="ctr"/>
                    <a:lstStyle/>
                    <a:p>
                      <a:pPr algn="ctr"/>
                      <a:endParaRPr/>
                    </a:p>
                  </p:txBody>
                </p:sp>
                <p:sp>
                  <p:nvSpPr>
                    <p:cNvPr id="188" name="Oval 17">
                      <a:extLst>
                        <a:ext uri="{FF2B5EF4-FFF2-40B4-BE49-F238E27FC236}">
                          <a16:creationId xmlns:a16="http://schemas.microsoft.com/office/drawing/2014/main" id="{2528E25B-7BC9-A042-BEAE-C8FC776DAD87}"/>
                        </a:ext>
                      </a:extLst>
                    </p:cNvPr>
                    <p:cNvSpPr/>
                    <p:nvPr/>
                  </p:nvSpPr>
                  <p:spPr bwMode="auto">
                    <a:xfrm>
                      <a:off x="5562901" y="1726666"/>
                      <a:ext cx="67082" cy="67082"/>
                    </a:xfrm>
                    <a:prstGeom prst="ellipse">
                      <a:avLst/>
                    </a:prstGeom>
                    <a:solidFill>
                      <a:srgbClr val="13436C"/>
                    </a:solidFill>
                    <a:ln>
                      <a:noFill/>
                    </a:ln>
                  </p:spPr>
                  <p:txBody>
                    <a:bodyPr anchor="ctr"/>
                    <a:lstStyle/>
                    <a:p>
                      <a:pPr algn="ctr"/>
                      <a:endParaRPr/>
                    </a:p>
                  </p:txBody>
                </p:sp>
                <p:sp>
                  <p:nvSpPr>
                    <p:cNvPr id="189" name="Oval 18">
                      <a:extLst>
                        <a:ext uri="{FF2B5EF4-FFF2-40B4-BE49-F238E27FC236}">
                          <a16:creationId xmlns:a16="http://schemas.microsoft.com/office/drawing/2014/main" id="{D26192FB-3557-014D-BD08-55BD6A989EE7}"/>
                        </a:ext>
                      </a:extLst>
                    </p:cNvPr>
                    <p:cNvSpPr/>
                    <p:nvPr/>
                  </p:nvSpPr>
                  <p:spPr bwMode="auto">
                    <a:xfrm>
                      <a:off x="5495820" y="1654289"/>
                      <a:ext cx="54725" cy="60020"/>
                    </a:xfrm>
                    <a:prstGeom prst="ellipse">
                      <a:avLst/>
                    </a:prstGeom>
                    <a:solidFill>
                      <a:srgbClr val="13436C"/>
                    </a:solidFill>
                    <a:ln>
                      <a:noFill/>
                    </a:ln>
                  </p:spPr>
                  <p:txBody>
                    <a:bodyPr anchor="ctr"/>
                    <a:lstStyle/>
                    <a:p>
                      <a:pPr algn="ctr"/>
                      <a:endParaRPr/>
                    </a:p>
                  </p:txBody>
                </p:sp>
                <p:sp>
                  <p:nvSpPr>
                    <p:cNvPr id="190" name="Oval 19">
                      <a:extLst>
                        <a:ext uri="{FF2B5EF4-FFF2-40B4-BE49-F238E27FC236}">
                          <a16:creationId xmlns:a16="http://schemas.microsoft.com/office/drawing/2014/main" id="{807A002B-F8AF-6240-BE6A-07BE6B25B5D4}"/>
                        </a:ext>
                      </a:extLst>
                    </p:cNvPr>
                    <p:cNvSpPr/>
                    <p:nvPr/>
                  </p:nvSpPr>
                  <p:spPr bwMode="auto">
                    <a:xfrm>
                      <a:off x="5419911" y="1588972"/>
                      <a:ext cx="51194" cy="49429"/>
                    </a:xfrm>
                    <a:prstGeom prst="ellipse">
                      <a:avLst/>
                    </a:prstGeom>
                    <a:solidFill>
                      <a:srgbClr val="13436C"/>
                    </a:solidFill>
                    <a:ln>
                      <a:noFill/>
                    </a:ln>
                  </p:spPr>
                  <p:txBody>
                    <a:bodyPr anchor="ctr"/>
                    <a:lstStyle/>
                    <a:p>
                      <a:pPr algn="ctr"/>
                      <a:endParaRPr/>
                    </a:p>
                  </p:txBody>
                </p:sp>
                <p:sp>
                  <p:nvSpPr>
                    <p:cNvPr id="191" name="Oval 20">
                      <a:extLst>
                        <a:ext uri="{FF2B5EF4-FFF2-40B4-BE49-F238E27FC236}">
                          <a16:creationId xmlns:a16="http://schemas.microsoft.com/office/drawing/2014/main" id="{80300DAC-BEF9-D443-98C9-FA2CD125DF01}"/>
                        </a:ext>
                      </a:extLst>
                    </p:cNvPr>
                    <p:cNvSpPr/>
                    <p:nvPr/>
                  </p:nvSpPr>
                  <p:spPr bwMode="auto">
                    <a:xfrm>
                      <a:off x="5319288" y="1537778"/>
                      <a:ext cx="58256" cy="58256"/>
                    </a:xfrm>
                    <a:prstGeom prst="ellipse">
                      <a:avLst/>
                    </a:prstGeom>
                    <a:solidFill>
                      <a:srgbClr val="13436C"/>
                    </a:solidFill>
                    <a:ln>
                      <a:noFill/>
                    </a:ln>
                  </p:spPr>
                  <p:txBody>
                    <a:bodyPr anchor="ctr"/>
                    <a:lstStyle/>
                    <a:p>
                      <a:pPr algn="ctr"/>
                      <a:endParaRPr/>
                    </a:p>
                  </p:txBody>
                </p:sp>
                <p:sp>
                  <p:nvSpPr>
                    <p:cNvPr id="192" name="Oval 21">
                      <a:extLst>
                        <a:ext uri="{FF2B5EF4-FFF2-40B4-BE49-F238E27FC236}">
                          <a16:creationId xmlns:a16="http://schemas.microsoft.com/office/drawing/2014/main" id="{ED3DF9E1-2310-CF42-80CD-8B8E0DE3204D}"/>
                        </a:ext>
                      </a:extLst>
                    </p:cNvPr>
                    <p:cNvSpPr/>
                    <p:nvPr/>
                  </p:nvSpPr>
                  <p:spPr bwMode="auto">
                    <a:xfrm>
                      <a:off x="5231023" y="1491880"/>
                      <a:ext cx="51194" cy="49429"/>
                    </a:xfrm>
                    <a:prstGeom prst="ellipse">
                      <a:avLst/>
                    </a:prstGeom>
                    <a:solidFill>
                      <a:srgbClr val="13436C"/>
                    </a:solidFill>
                    <a:ln>
                      <a:noFill/>
                    </a:ln>
                  </p:spPr>
                  <p:txBody>
                    <a:bodyPr anchor="ctr"/>
                    <a:lstStyle/>
                    <a:p>
                      <a:pPr algn="ctr"/>
                      <a:endParaRPr/>
                    </a:p>
                  </p:txBody>
                </p:sp>
                <p:sp>
                  <p:nvSpPr>
                    <p:cNvPr id="193" name="Oval 22">
                      <a:extLst>
                        <a:ext uri="{FF2B5EF4-FFF2-40B4-BE49-F238E27FC236}">
                          <a16:creationId xmlns:a16="http://schemas.microsoft.com/office/drawing/2014/main" id="{5E8115D1-EA65-E547-BF78-6E2A21E2B8B4}"/>
                        </a:ext>
                      </a:extLst>
                    </p:cNvPr>
                    <p:cNvSpPr/>
                    <p:nvPr/>
                  </p:nvSpPr>
                  <p:spPr bwMode="auto">
                    <a:xfrm>
                      <a:off x="5135697" y="1442452"/>
                      <a:ext cx="54725" cy="52959"/>
                    </a:xfrm>
                    <a:prstGeom prst="ellipse">
                      <a:avLst/>
                    </a:prstGeom>
                    <a:solidFill>
                      <a:srgbClr val="13436C"/>
                    </a:solidFill>
                    <a:ln>
                      <a:noFill/>
                    </a:ln>
                  </p:spPr>
                  <p:txBody>
                    <a:bodyPr anchor="ctr"/>
                    <a:lstStyle/>
                    <a:p>
                      <a:pPr algn="ctr"/>
                      <a:endParaRPr/>
                    </a:p>
                  </p:txBody>
                </p:sp>
                <p:sp>
                  <p:nvSpPr>
                    <p:cNvPr id="194" name="Oval 23">
                      <a:extLst>
                        <a:ext uri="{FF2B5EF4-FFF2-40B4-BE49-F238E27FC236}">
                          <a16:creationId xmlns:a16="http://schemas.microsoft.com/office/drawing/2014/main" id="{3B49255E-3BC2-FB44-80A6-7FCF93E76533}"/>
                        </a:ext>
                      </a:extLst>
                    </p:cNvPr>
                    <p:cNvSpPr/>
                    <p:nvPr/>
                  </p:nvSpPr>
                  <p:spPr bwMode="auto">
                    <a:xfrm>
                      <a:off x="5043900" y="1396554"/>
                      <a:ext cx="49429" cy="45898"/>
                    </a:xfrm>
                    <a:prstGeom prst="ellipse">
                      <a:avLst/>
                    </a:prstGeom>
                    <a:solidFill>
                      <a:srgbClr val="13436C"/>
                    </a:solidFill>
                    <a:ln>
                      <a:noFill/>
                    </a:ln>
                  </p:spPr>
                  <p:txBody>
                    <a:bodyPr anchor="ctr"/>
                    <a:lstStyle/>
                    <a:p>
                      <a:pPr algn="ctr"/>
                      <a:endParaRPr/>
                    </a:p>
                  </p:txBody>
                </p:sp>
                <p:sp>
                  <p:nvSpPr>
                    <p:cNvPr id="195" name="Oval 24">
                      <a:extLst>
                        <a:ext uri="{FF2B5EF4-FFF2-40B4-BE49-F238E27FC236}">
                          <a16:creationId xmlns:a16="http://schemas.microsoft.com/office/drawing/2014/main" id="{DDCB0C1D-500B-454B-B198-8D19022F3894}"/>
                        </a:ext>
                      </a:extLst>
                    </p:cNvPr>
                    <p:cNvSpPr/>
                    <p:nvPr/>
                  </p:nvSpPr>
                  <p:spPr bwMode="auto">
                    <a:xfrm>
                      <a:off x="4939747" y="1366543"/>
                      <a:ext cx="52959" cy="54725"/>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6" name="Oval 25">
                      <a:extLst>
                        <a:ext uri="{FF2B5EF4-FFF2-40B4-BE49-F238E27FC236}">
                          <a16:creationId xmlns:a16="http://schemas.microsoft.com/office/drawing/2014/main" id="{3EA148F5-02B3-9544-A29E-B3F18D4C8BAA}"/>
                        </a:ext>
                      </a:extLst>
                    </p:cNvPr>
                    <p:cNvSpPr/>
                    <p:nvPr/>
                  </p:nvSpPr>
                  <p:spPr bwMode="auto">
                    <a:xfrm>
                      <a:off x="4830298" y="1345360"/>
                      <a:ext cx="61786" cy="63551"/>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7" name="Oval 26">
                      <a:extLst>
                        <a:ext uri="{FF2B5EF4-FFF2-40B4-BE49-F238E27FC236}">
                          <a16:creationId xmlns:a16="http://schemas.microsoft.com/office/drawing/2014/main" id="{93CB5AB2-011A-AF4C-AB66-356D6B788E70}"/>
                        </a:ext>
                      </a:extLst>
                    </p:cNvPr>
                    <p:cNvSpPr/>
                    <p:nvPr/>
                  </p:nvSpPr>
                  <p:spPr bwMode="auto">
                    <a:xfrm>
                      <a:off x="4738502" y="1341829"/>
                      <a:ext cx="40602" cy="40602"/>
                    </a:xfrm>
                    <a:prstGeom prst="ellipse">
                      <a:avLst/>
                    </a:prstGeom>
                    <a:solidFill>
                      <a:srgbClr val="13436C"/>
                    </a:solidFill>
                    <a:ln>
                      <a:noFill/>
                    </a:ln>
                  </p:spPr>
                  <p:txBody>
                    <a:bodyPr anchor="ctr"/>
                    <a:lstStyle/>
                    <a:p>
                      <a:pPr algn="ctr"/>
                      <a:endParaRPr/>
                    </a:p>
                  </p:txBody>
                </p:sp>
                <p:sp>
                  <p:nvSpPr>
                    <p:cNvPr id="198" name="Oval 27">
                      <a:extLst>
                        <a:ext uri="{FF2B5EF4-FFF2-40B4-BE49-F238E27FC236}">
                          <a16:creationId xmlns:a16="http://schemas.microsoft.com/office/drawing/2014/main" id="{F5E7FA34-E4BA-AB4D-963D-B5DEAC5B7F6A}"/>
                        </a:ext>
                      </a:extLst>
                    </p:cNvPr>
                    <p:cNvSpPr/>
                    <p:nvPr/>
                  </p:nvSpPr>
                  <p:spPr bwMode="auto">
                    <a:xfrm>
                      <a:off x="4625522" y="1315349"/>
                      <a:ext cx="58256" cy="60020"/>
                    </a:xfrm>
                    <a:prstGeom prst="ellipse">
                      <a:avLst/>
                    </a:prstGeom>
                    <a:solidFill>
                      <a:srgbClr val="13436C"/>
                    </a:solidFill>
                    <a:ln>
                      <a:noFill/>
                    </a:ln>
                  </p:spPr>
                  <p:txBody>
                    <a:bodyPr anchor="ctr"/>
                    <a:lstStyle/>
                    <a:p>
                      <a:pPr algn="ctr"/>
                      <a:endParaRPr/>
                    </a:p>
                  </p:txBody>
                </p:sp>
                <p:sp>
                  <p:nvSpPr>
                    <p:cNvPr id="199" name="Oval 28">
                      <a:extLst>
                        <a:ext uri="{FF2B5EF4-FFF2-40B4-BE49-F238E27FC236}">
                          <a16:creationId xmlns:a16="http://schemas.microsoft.com/office/drawing/2014/main" id="{C6F0A2A5-6CF1-AC46-A7BA-50ACED968CB6}"/>
                        </a:ext>
                      </a:extLst>
                    </p:cNvPr>
                    <p:cNvSpPr/>
                    <p:nvPr/>
                  </p:nvSpPr>
                  <p:spPr bwMode="auto">
                    <a:xfrm>
                      <a:off x="4528430" y="1311819"/>
                      <a:ext cx="42368" cy="42368"/>
                    </a:xfrm>
                    <a:prstGeom prst="ellipse">
                      <a:avLst/>
                    </a:prstGeom>
                    <a:solidFill>
                      <a:srgbClr val="13436C"/>
                    </a:solidFill>
                    <a:ln>
                      <a:noFill/>
                    </a:ln>
                  </p:spPr>
                  <p:txBody>
                    <a:bodyPr anchor="ctr"/>
                    <a:lstStyle/>
                    <a:p>
                      <a:pPr algn="ctr"/>
                      <a:endParaRPr/>
                    </a:p>
                  </p:txBody>
                </p:sp>
                <p:sp>
                  <p:nvSpPr>
                    <p:cNvPr id="200" name="Oval 29">
                      <a:extLst>
                        <a:ext uri="{FF2B5EF4-FFF2-40B4-BE49-F238E27FC236}">
                          <a16:creationId xmlns:a16="http://schemas.microsoft.com/office/drawing/2014/main" id="{55066910-04DD-6E40-92B8-203AC25956BD}"/>
                        </a:ext>
                      </a:extLst>
                    </p:cNvPr>
                    <p:cNvSpPr/>
                    <p:nvPr/>
                  </p:nvSpPr>
                  <p:spPr bwMode="auto">
                    <a:xfrm>
                      <a:off x="4424277" y="1329472"/>
                      <a:ext cx="45898" cy="45898"/>
                    </a:xfrm>
                    <a:prstGeom prst="ellipse">
                      <a:avLst/>
                    </a:prstGeom>
                    <a:solidFill>
                      <a:srgbClr val="13436C"/>
                    </a:solidFill>
                    <a:ln>
                      <a:noFill/>
                    </a:ln>
                  </p:spPr>
                  <p:txBody>
                    <a:bodyPr anchor="ctr"/>
                    <a:lstStyle/>
                    <a:p>
                      <a:pPr algn="ctr"/>
                      <a:endParaRPr/>
                    </a:p>
                  </p:txBody>
                </p:sp>
                <p:sp>
                  <p:nvSpPr>
                    <p:cNvPr id="201" name="Oval 30">
                      <a:extLst>
                        <a:ext uri="{FF2B5EF4-FFF2-40B4-BE49-F238E27FC236}">
                          <a16:creationId xmlns:a16="http://schemas.microsoft.com/office/drawing/2014/main" id="{74093022-A110-9840-B416-D3982D5EDF75}"/>
                        </a:ext>
                      </a:extLst>
                    </p:cNvPr>
                    <p:cNvSpPr/>
                    <p:nvPr/>
                  </p:nvSpPr>
                  <p:spPr bwMode="auto">
                    <a:xfrm>
                      <a:off x="4307766" y="1333003"/>
                      <a:ext cx="65317" cy="67082"/>
                    </a:xfrm>
                    <a:prstGeom prst="ellipse">
                      <a:avLst/>
                    </a:prstGeom>
                    <a:solidFill>
                      <a:srgbClr val="13436C"/>
                    </a:solidFill>
                    <a:ln>
                      <a:solidFill>
                        <a:srgbClr val="13436C"/>
                      </a:solidFill>
                    </a:ln>
                  </p:spPr>
                  <p:txBody>
                    <a:bodyPr anchor="ctr"/>
                    <a:lstStyle/>
                    <a:p>
                      <a:pPr algn="ctr"/>
                      <a:endParaRPr dirty="0"/>
                    </a:p>
                  </p:txBody>
                </p:sp>
                <p:sp>
                  <p:nvSpPr>
                    <p:cNvPr id="202" name="Oval 31">
                      <a:extLst>
                        <a:ext uri="{FF2B5EF4-FFF2-40B4-BE49-F238E27FC236}">
                          <a16:creationId xmlns:a16="http://schemas.microsoft.com/office/drawing/2014/main" id="{97936DD3-B96D-8944-8272-A02D03BD4753}"/>
                        </a:ext>
                      </a:extLst>
                    </p:cNvPr>
                    <p:cNvSpPr/>
                    <p:nvPr/>
                  </p:nvSpPr>
                  <p:spPr bwMode="auto">
                    <a:xfrm>
                      <a:off x="4201848" y="1348890"/>
                      <a:ext cx="67082" cy="67082"/>
                    </a:xfrm>
                    <a:prstGeom prst="ellipse">
                      <a:avLst/>
                    </a:prstGeom>
                    <a:solidFill>
                      <a:srgbClr val="13436C"/>
                    </a:solidFill>
                    <a:ln>
                      <a:noFill/>
                    </a:ln>
                  </p:spPr>
                  <p:txBody>
                    <a:bodyPr anchor="ctr"/>
                    <a:lstStyle/>
                    <a:p>
                      <a:pPr algn="ctr"/>
                      <a:endParaRPr/>
                    </a:p>
                  </p:txBody>
                </p:sp>
                <p:sp>
                  <p:nvSpPr>
                    <p:cNvPr id="203" name="Oval 32">
                      <a:extLst>
                        <a:ext uri="{FF2B5EF4-FFF2-40B4-BE49-F238E27FC236}">
                          <a16:creationId xmlns:a16="http://schemas.microsoft.com/office/drawing/2014/main" id="{B3018076-189B-D644-9816-D4AF3EBB1021}"/>
                        </a:ext>
                      </a:extLst>
                    </p:cNvPr>
                    <p:cNvSpPr/>
                    <p:nvPr/>
                  </p:nvSpPr>
                  <p:spPr bwMode="auto">
                    <a:xfrm>
                      <a:off x="4110051" y="1378900"/>
                      <a:ext cx="45898" cy="42368"/>
                    </a:xfrm>
                    <a:prstGeom prst="ellipse">
                      <a:avLst/>
                    </a:prstGeom>
                    <a:solidFill>
                      <a:srgbClr val="13436C"/>
                    </a:solidFill>
                    <a:ln>
                      <a:noFill/>
                    </a:ln>
                  </p:spPr>
                  <p:txBody>
                    <a:bodyPr anchor="ctr"/>
                    <a:lstStyle/>
                    <a:p>
                      <a:pPr algn="ctr"/>
                      <a:endParaRPr/>
                    </a:p>
                  </p:txBody>
                </p:sp>
                <p:sp>
                  <p:nvSpPr>
                    <p:cNvPr id="204" name="Oval 33">
                      <a:extLst>
                        <a:ext uri="{FF2B5EF4-FFF2-40B4-BE49-F238E27FC236}">
                          <a16:creationId xmlns:a16="http://schemas.microsoft.com/office/drawing/2014/main" id="{4135CA10-97BD-ED4F-ADBD-D92F93ADD965}"/>
                        </a:ext>
                      </a:extLst>
                    </p:cNvPr>
                    <p:cNvSpPr/>
                    <p:nvPr/>
                  </p:nvSpPr>
                  <p:spPr bwMode="auto">
                    <a:xfrm>
                      <a:off x="4005898" y="1408911"/>
                      <a:ext cx="58256" cy="52959"/>
                    </a:xfrm>
                    <a:prstGeom prst="ellipse">
                      <a:avLst/>
                    </a:prstGeom>
                    <a:solidFill>
                      <a:srgbClr val="13436C"/>
                    </a:solidFill>
                    <a:ln>
                      <a:noFill/>
                    </a:ln>
                  </p:spPr>
                  <p:txBody>
                    <a:bodyPr anchor="ctr"/>
                    <a:lstStyle/>
                    <a:p>
                      <a:pPr algn="ctr"/>
                      <a:endParaRPr/>
                    </a:p>
                  </p:txBody>
                </p:sp>
                <p:sp>
                  <p:nvSpPr>
                    <p:cNvPr id="205" name="Oval 34">
                      <a:extLst>
                        <a:ext uri="{FF2B5EF4-FFF2-40B4-BE49-F238E27FC236}">
                          <a16:creationId xmlns:a16="http://schemas.microsoft.com/office/drawing/2014/main" id="{C716DD4B-1DE9-1E4E-808B-3D76B7AA3963}"/>
                        </a:ext>
                      </a:extLst>
                    </p:cNvPr>
                    <p:cNvSpPr/>
                    <p:nvPr/>
                  </p:nvSpPr>
                  <p:spPr bwMode="auto">
                    <a:xfrm>
                      <a:off x="3914102" y="1454809"/>
                      <a:ext cx="54725" cy="58256"/>
                    </a:xfrm>
                    <a:prstGeom prst="ellipse">
                      <a:avLst/>
                    </a:prstGeom>
                    <a:solidFill>
                      <a:srgbClr val="13436C"/>
                    </a:solidFill>
                    <a:ln>
                      <a:noFill/>
                    </a:ln>
                  </p:spPr>
                  <p:txBody>
                    <a:bodyPr anchor="ctr"/>
                    <a:lstStyle/>
                    <a:p>
                      <a:pPr algn="ctr"/>
                      <a:endParaRPr/>
                    </a:p>
                  </p:txBody>
                </p:sp>
                <p:sp>
                  <p:nvSpPr>
                    <p:cNvPr id="206" name="Oval 35">
                      <a:extLst>
                        <a:ext uri="{FF2B5EF4-FFF2-40B4-BE49-F238E27FC236}">
                          <a16:creationId xmlns:a16="http://schemas.microsoft.com/office/drawing/2014/main" id="{38EB1884-F8CA-F444-A965-283BB43140C7}"/>
                        </a:ext>
                      </a:extLst>
                    </p:cNvPr>
                    <p:cNvSpPr/>
                    <p:nvPr/>
                  </p:nvSpPr>
                  <p:spPr bwMode="auto">
                    <a:xfrm>
                      <a:off x="3813480" y="1500707"/>
                      <a:ext cx="67082" cy="61786"/>
                    </a:xfrm>
                    <a:prstGeom prst="ellipse">
                      <a:avLst/>
                    </a:prstGeom>
                    <a:solidFill>
                      <a:srgbClr val="13436C"/>
                    </a:solidFill>
                    <a:ln>
                      <a:noFill/>
                    </a:ln>
                  </p:spPr>
                  <p:txBody>
                    <a:bodyPr anchor="ctr"/>
                    <a:lstStyle/>
                    <a:p>
                      <a:pPr algn="ctr"/>
                      <a:endParaRPr/>
                    </a:p>
                  </p:txBody>
                </p:sp>
                <p:sp>
                  <p:nvSpPr>
                    <p:cNvPr id="207" name="Oval 36">
                      <a:extLst>
                        <a:ext uri="{FF2B5EF4-FFF2-40B4-BE49-F238E27FC236}">
                          <a16:creationId xmlns:a16="http://schemas.microsoft.com/office/drawing/2014/main" id="{DF85A46A-9369-2245-835D-7A7DABD6C4F2}"/>
                        </a:ext>
                      </a:extLst>
                    </p:cNvPr>
                    <p:cNvSpPr/>
                    <p:nvPr/>
                  </p:nvSpPr>
                  <p:spPr bwMode="auto">
                    <a:xfrm>
                      <a:off x="3728745" y="1558962"/>
                      <a:ext cx="45898" cy="45898"/>
                    </a:xfrm>
                    <a:prstGeom prst="ellipse">
                      <a:avLst/>
                    </a:prstGeom>
                    <a:solidFill>
                      <a:srgbClr val="13436C"/>
                    </a:solidFill>
                    <a:ln>
                      <a:noFill/>
                    </a:ln>
                  </p:spPr>
                  <p:txBody>
                    <a:bodyPr anchor="ctr"/>
                    <a:lstStyle/>
                    <a:p>
                      <a:pPr algn="ctr"/>
                      <a:endParaRPr/>
                    </a:p>
                  </p:txBody>
                </p:sp>
                <p:sp>
                  <p:nvSpPr>
                    <p:cNvPr id="208" name="Oval 37">
                      <a:extLst>
                        <a:ext uri="{FF2B5EF4-FFF2-40B4-BE49-F238E27FC236}">
                          <a16:creationId xmlns:a16="http://schemas.microsoft.com/office/drawing/2014/main" id="{B1D69170-5E9B-4B46-B649-CF200149DF4B}"/>
                        </a:ext>
                      </a:extLst>
                    </p:cNvPr>
                    <p:cNvSpPr/>
                    <p:nvPr/>
                  </p:nvSpPr>
                  <p:spPr bwMode="auto">
                    <a:xfrm>
                      <a:off x="3633418" y="1608391"/>
                      <a:ext cx="54725" cy="51194"/>
                    </a:xfrm>
                    <a:prstGeom prst="ellipse">
                      <a:avLst/>
                    </a:prstGeom>
                    <a:solidFill>
                      <a:srgbClr val="13436C"/>
                    </a:solidFill>
                    <a:ln>
                      <a:noFill/>
                    </a:ln>
                  </p:spPr>
                  <p:txBody>
                    <a:bodyPr anchor="ctr"/>
                    <a:lstStyle/>
                    <a:p>
                      <a:pPr algn="ctr"/>
                      <a:endParaRPr/>
                    </a:p>
                  </p:txBody>
                </p:sp>
                <p:sp>
                  <p:nvSpPr>
                    <p:cNvPr id="209" name="Oval 38">
                      <a:extLst>
                        <a:ext uri="{FF2B5EF4-FFF2-40B4-BE49-F238E27FC236}">
                          <a16:creationId xmlns:a16="http://schemas.microsoft.com/office/drawing/2014/main" id="{E751CB42-AE21-5E44-8702-9780073CB7A6}"/>
                        </a:ext>
                      </a:extLst>
                    </p:cNvPr>
                    <p:cNvSpPr/>
                    <p:nvPr/>
                  </p:nvSpPr>
                  <p:spPr bwMode="auto">
                    <a:xfrm>
                      <a:off x="3553979" y="1675472"/>
                      <a:ext cx="67082" cy="67082"/>
                    </a:xfrm>
                    <a:prstGeom prst="ellipse">
                      <a:avLst/>
                    </a:prstGeom>
                    <a:solidFill>
                      <a:srgbClr val="13436C"/>
                    </a:solidFill>
                    <a:ln>
                      <a:noFill/>
                    </a:ln>
                  </p:spPr>
                  <p:txBody>
                    <a:bodyPr anchor="ctr"/>
                    <a:lstStyle/>
                    <a:p>
                      <a:pPr algn="ctr"/>
                      <a:endParaRPr/>
                    </a:p>
                  </p:txBody>
                </p:sp>
                <p:sp>
                  <p:nvSpPr>
                    <p:cNvPr id="210" name="Oval 39">
                      <a:extLst>
                        <a:ext uri="{FF2B5EF4-FFF2-40B4-BE49-F238E27FC236}">
                          <a16:creationId xmlns:a16="http://schemas.microsoft.com/office/drawing/2014/main" id="{173FA258-11AD-C342-948A-78362E078086}"/>
                        </a:ext>
                      </a:extLst>
                    </p:cNvPr>
                    <p:cNvSpPr/>
                    <p:nvPr/>
                  </p:nvSpPr>
                  <p:spPr bwMode="auto">
                    <a:xfrm>
                      <a:off x="3490428" y="1760207"/>
                      <a:ext cx="45898" cy="45898"/>
                    </a:xfrm>
                    <a:prstGeom prst="ellipse">
                      <a:avLst/>
                    </a:prstGeom>
                    <a:solidFill>
                      <a:srgbClr val="13436C"/>
                    </a:solidFill>
                    <a:ln>
                      <a:noFill/>
                    </a:ln>
                  </p:spPr>
                  <p:txBody>
                    <a:bodyPr anchor="ctr"/>
                    <a:lstStyle/>
                    <a:p>
                      <a:pPr algn="ctr"/>
                      <a:endParaRPr/>
                    </a:p>
                  </p:txBody>
                </p:sp>
                <p:sp>
                  <p:nvSpPr>
                    <p:cNvPr id="211" name="Oval 40">
                      <a:extLst>
                        <a:ext uri="{FF2B5EF4-FFF2-40B4-BE49-F238E27FC236}">
                          <a16:creationId xmlns:a16="http://schemas.microsoft.com/office/drawing/2014/main" id="{4911BADB-755B-E044-ADCE-FA8B8CEBF36D}"/>
                        </a:ext>
                      </a:extLst>
                    </p:cNvPr>
                    <p:cNvSpPr/>
                    <p:nvPr/>
                  </p:nvSpPr>
                  <p:spPr bwMode="auto">
                    <a:xfrm>
                      <a:off x="3407458" y="1827289"/>
                      <a:ext cx="58256" cy="58256"/>
                    </a:xfrm>
                    <a:prstGeom prst="ellipse">
                      <a:avLst/>
                    </a:prstGeom>
                    <a:solidFill>
                      <a:srgbClr val="13436C"/>
                    </a:solidFill>
                    <a:ln>
                      <a:noFill/>
                    </a:ln>
                  </p:spPr>
                  <p:txBody>
                    <a:bodyPr anchor="ctr"/>
                    <a:lstStyle/>
                    <a:p>
                      <a:pPr algn="ctr"/>
                      <a:endParaRPr/>
                    </a:p>
                  </p:txBody>
                </p:sp>
                <p:sp>
                  <p:nvSpPr>
                    <p:cNvPr id="212" name="Oval 41">
                      <a:extLst>
                        <a:ext uri="{FF2B5EF4-FFF2-40B4-BE49-F238E27FC236}">
                          <a16:creationId xmlns:a16="http://schemas.microsoft.com/office/drawing/2014/main" id="{34173B3D-6CDF-A444-AB51-A7DD82D5D0CA}"/>
                        </a:ext>
                      </a:extLst>
                    </p:cNvPr>
                    <p:cNvSpPr/>
                    <p:nvPr/>
                  </p:nvSpPr>
                  <p:spPr bwMode="auto">
                    <a:xfrm>
                      <a:off x="3331550" y="1901432"/>
                      <a:ext cx="58256" cy="60020"/>
                    </a:xfrm>
                    <a:prstGeom prst="ellipse">
                      <a:avLst/>
                    </a:prstGeom>
                    <a:solidFill>
                      <a:srgbClr val="13436C"/>
                    </a:solidFill>
                    <a:ln>
                      <a:noFill/>
                    </a:ln>
                  </p:spPr>
                  <p:txBody>
                    <a:bodyPr anchor="ctr"/>
                    <a:lstStyle/>
                    <a:p>
                      <a:pPr algn="ctr"/>
                      <a:endParaRPr/>
                    </a:p>
                  </p:txBody>
                </p:sp>
                <p:sp>
                  <p:nvSpPr>
                    <p:cNvPr id="213" name="Oval 42">
                      <a:extLst>
                        <a:ext uri="{FF2B5EF4-FFF2-40B4-BE49-F238E27FC236}">
                          <a16:creationId xmlns:a16="http://schemas.microsoft.com/office/drawing/2014/main" id="{7C07DDE5-E6EF-104B-BB4B-37AB288A6D7F}"/>
                        </a:ext>
                      </a:extLst>
                    </p:cNvPr>
                    <p:cNvSpPr/>
                    <p:nvPr/>
                  </p:nvSpPr>
                  <p:spPr bwMode="auto">
                    <a:xfrm>
                      <a:off x="3276825" y="1989697"/>
                      <a:ext cx="63551" cy="63551"/>
                    </a:xfrm>
                    <a:prstGeom prst="ellipse">
                      <a:avLst/>
                    </a:prstGeom>
                    <a:solidFill>
                      <a:srgbClr val="13436C"/>
                    </a:solidFill>
                    <a:ln>
                      <a:noFill/>
                    </a:ln>
                  </p:spPr>
                  <p:txBody>
                    <a:bodyPr anchor="ctr"/>
                    <a:lstStyle/>
                    <a:p>
                      <a:pPr algn="ctr"/>
                      <a:endParaRPr/>
                    </a:p>
                  </p:txBody>
                </p:sp>
                <p:sp>
                  <p:nvSpPr>
                    <p:cNvPr id="214" name="Oval 43">
                      <a:extLst>
                        <a:ext uri="{FF2B5EF4-FFF2-40B4-BE49-F238E27FC236}">
                          <a16:creationId xmlns:a16="http://schemas.microsoft.com/office/drawing/2014/main" id="{C7CDABE6-FDCD-CE44-A7DA-A289565723AA}"/>
                        </a:ext>
                      </a:extLst>
                    </p:cNvPr>
                    <p:cNvSpPr/>
                    <p:nvPr/>
                  </p:nvSpPr>
                  <p:spPr bwMode="auto">
                    <a:xfrm>
                      <a:off x="3227396" y="2081494"/>
                      <a:ext cx="61786" cy="67082"/>
                    </a:xfrm>
                    <a:prstGeom prst="ellipse">
                      <a:avLst/>
                    </a:prstGeom>
                    <a:solidFill>
                      <a:srgbClr val="13436C"/>
                    </a:solidFill>
                    <a:ln>
                      <a:noFill/>
                    </a:ln>
                  </p:spPr>
                  <p:txBody>
                    <a:bodyPr anchor="ctr"/>
                    <a:lstStyle/>
                    <a:p>
                      <a:pPr algn="ctr"/>
                      <a:endParaRPr/>
                    </a:p>
                  </p:txBody>
                </p:sp>
                <p:sp>
                  <p:nvSpPr>
                    <p:cNvPr id="215" name="Oval 44">
                      <a:extLst>
                        <a:ext uri="{FF2B5EF4-FFF2-40B4-BE49-F238E27FC236}">
                          <a16:creationId xmlns:a16="http://schemas.microsoft.com/office/drawing/2014/main" id="{2F8456F8-D136-9443-A4EB-29B69B0365DB}"/>
                        </a:ext>
                      </a:extLst>
                    </p:cNvPr>
                    <p:cNvSpPr/>
                    <p:nvPr/>
                  </p:nvSpPr>
                  <p:spPr bwMode="auto">
                    <a:xfrm>
                      <a:off x="3185029" y="2182117"/>
                      <a:ext cx="51194" cy="54725"/>
                    </a:xfrm>
                    <a:prstGeom prst="ellipse">
                      <a:avLst/>
                    </a:prstGeom>
                    <a:solidFill>
                      <a:srgbClr val="13436C"/>
                    </a:solidFill>
                    <a:ln>
                      <a:noFill/>
                    </a:ln>
                  </p:spPr>
                  <p:txBody>
                    <a:bodyPr anchor="ctr"/>
                    <a:lstStyle/>
                    <a:p>
                      <a:pPr algn="ctr"/>
                      <a:endParaRPr/>
                    </a:p>
                  </p:txBody>
                </p:sp>
                <p:sp>
                  <p:nvSpPr>
                    <p:cNvPr id="216" name="Oval 45">
                      <a:extLst>
                        <a:ext uri="{FF2B5EF4-FFF2-40B4-BE49-F238E27FC236}">
                          <a16:creationId xmlns:a16="http://schemas.microsoft.com/office/drawing/2014/main" id="{CF9BED31-F123-4F42-9098-BF9A6B5D742C}"/>
                        </a:ext>
                      </a:extLst>
                    </p:cNvPr>
                    <p:cNvSpPr/>
                    <p:nvPr/>
                  </p:nvSpPr>
                  <p:spPr bwMode="auto">
                    <a:xfrm>
                      <a:off x="3135600" y="2273913"/>
                      <a:ext cx="54725" cy="60020"/>
                    </a:xfrm>
                    <a:prstGeom prst="ellipse">
                      <a:avLst/>
                    </a:prstGeom>
                    <a:solidFill>
                      <a:srgbClr val="13436C"/>
                    </a:solidFill>
                    <a:ln>
                      <a:noFill/>
                    </a:ln>
                  </p:spPr>
                  <p:txBody>
                    <a:bodyPr anchor="ctr"/>
                    <a:lstStyle/>
                    <a:p>
                      <a:pPr algn="ctr"/>
                      <a:endParaRPr/>
                    </a:p>
                  </p:txBody>
                </p:sp>
                <p:sp>
                  <p:nvSpPr>
                    <p:cNvPr id="217" name="Oval 46">
                      <a:extLst>
                        <a:ext uri="{FF2B5EF4-FFF2-40B4-BE49-F238E27FC236}">
                          <a16:creationId xmlns:a16="http://schemas.microsoft.com/office/drawing/2014/main" id="{944A5AD1-B0BD-6E40-AE19-0965957D9E63}"/>
                        </a:ext>
                      </a:extLst>
                    </p:cNvPr>
                    <p:cNvSpPr/>
                    <p:nvPr/>
                  </p:nvSpPr>
                  <p:spPr bwMode="auto">
                    <a:xfrm>
                      <a:off x="3102059" y="2379831"/>
                      <a:ext cx="45898" cy="45898"/>
                    </a:xfrm>
                    <a:prstGeom prst="ellipse">
                      <a:avLst/>
                    </a:prstGeom>
                    <a:solidFill>
                      <a:srgbClr val="13436C"/>
                    </a:solidFill>
                    <a:ln>
                      <a:noFill/>
                    </a:ln>
                  </p:spPr>
                  <p:txBody>
                    <a:bodyPr anchor="ctr"/>
                    <a:lstStyle/>
                    <a:p>
                      <a:pPr algn="ctr"/>
                      <a:endParaRPr/>
                    </a:p>
                  </p:txBody>
                </p:sp>
                <p:sp>
                  <p:nvSpPr>
                    <p:cNvPr id="218" name="Oval 47">
                      <a:extLst>
                        <a:ext uri="{FF2B5EF4-FFF2-40B4-BE49-F238E27FC236}">
                          <a16:creationId xmlns:a16="http://schemas.microsoft.com/office/drawing/2014/main" id="{B1301EFE-4139-8842-96DF-1E86A06D447E}"/>
                        </a:ext>
                      </a:extLst>
                    </p:cNvPr>
                    <p:cNvSpPr/>
                    <p:nvPr/>
                  </p:nvSpPr>
                  <p:spPr bwMode="auto">
                    <a:xfrm>
                      <a:off x="3077345" y="2475158"/>
                      <a:ext cx="61786" cy="63551"/>
                    </a:xfrm>
                    <a:prstGeom prst="ellipse">
                      <a:avLst/>
                    </a:prstGeom>
                    <a:solidFill>
                      <a:srgbClr val="13436C"/>
                    </a:solidFill>
                    <a:ln>
                      <a:noFill/>
                    </a:ln>
                  </p:spPr>
                  <p:txBody>
                    <a:bodyPr anchor="ctr"/>
                    <a:lstStyle/>
                    <a:p>
                      <a:pPr algn="ctr"/>
                      <a:endParaRPr/>
                    </a:p>
                  </p:txBody>
                </p:sp>
                <p:sp>
                  <p:nvSpPr>
                    <p:cNvPr id="219" name="Oval 48">
                      <a:extLst>
                        <a:ext uri="{FF2B5EF4-FFF2-40B4-BE49-F238E27FC236}">
                          <a16:creationId xmlns:a16="http://schemas.microsoft.com/office/drawing/2014/main" id="{DB4D1CD0-B0D4-3049-9174-003EBEDDCCBE}"/>
                        </a:ext>
                      </a:extLst>
                    </p:cNvPr>
                    <p:cNvSpPr/>
                    <p:nvPr/>
                  </p:nvSpPr>
                  <p:spPr bwMode="auto">
                    <a:xfrm>
                      <a:off x="3068519" y="2584607"/>
                      <a:ext cx="45898" cy="49429"/>
                    </a:xfrm>
                    <a:prstGeom prst="ellipse">
                      <a:avLst/>
                    </a:prstGeom>
                    <a:solidFill>
                      <a:srgbClr val="13436C"/>
                    </a:solidFill>
                    <a:ln>
                      <a:noFill/>
                    </a:ln>
                  </p:spPr>
                  <p:txBody>
                    <a:bodyPr anchor="ctr"/>
                    <a:lstStyle/>
                    <a:p>
                      <a:pPr algn="ctr"/>
                      <a:endParaRPr/>
                    </a:p>
                  </p:txBody>
                </p:sp>
                <p:sp>
                  <p:nvSpPr>
                    <p:cNvPr id="220" name="Oval 49">
                      <a:extLst>
                        <a:ext uri="{FF2B5EF4-FFF2-40B4-BE49-F238E27FC236}">
                          <a16:creationId xmlns:a16="http://schemas.microsoft.com/office/drawing/2014/main" id="{23D0D615-4339-6A4E-B162-C6F0AE67B312}"/>
                        </a:ext>
                      </a:extLst>
                    </p:cNvPr>
                    <p:cNvSpPr/>
                    <p:nvPr/>
                  </p:nvSpPr>
                  <p:spPr bwMode="auto">
                    <a:xfrm>
                      <a:off x="3050865" y="2692291"/>
                      <a:ext cx="45898" cy="42368"/>
                    </a:xfrm>
                    <a:prstGeom prst="ellipse">
                      <a:avLst/>
                    </a:prstGeom>
                    <a:solidFill>
                      <a:srgbClr val="13436C"/>
                    </a:solidFill>
                    <a:ln>
                      <a:noFill/>
                    </a:ln>
                  </p:spPr>
                  <p:txBody>
                    <a:bodyPr anchor="ctr"/>
                    <a:lstStyle/>
                    <a:p>
                      <a:pPr algn="ctr"/>
                      <a:endParaRPr/>
                    </a:p>
                  </p:txBody>
                </p:sp>
                <p:sp>
                  <p:nvSpPr>
                    <p:cNvPr id="221" name="Oval 50">
                      <a:extLst>
                        <a:ext uri="{FF2B5EF4-FFF2-40B4-BE49-F238E27FC236}">
                          <a16:creationId xmlns:a16="http://schemas.microsoft.com/office/drawing/2014/main" id="{75C0E2CC-5368-4F4F-80AE-0D74C569016C}"/>
                        </a:ext>
                      </a:extLst>
                    </p:cNvPr>
                    <p:cNvSpPr/>
                    <p:nvPr/>
                  </p:nvSpPr>
                  <p:spPr bwMode="auto">
                    <a:xfrm>
                      <a:off x="3031447" y="2789383"/>
                      <a:ext cx="52959" cy="58256"/>
                    </a:xfrm>
                    <a:prstGeom prst="ellipse">
                      <a:avLst/>
                    </a:prstGeom>
                    <a:solidFill>
                      <a:srgbClr val="13436C"/>
                    </a:solidFill>
                    <a:ln>
                      <a:noFill/>
                    </a:ln>
                  </p:spPr>
                  <p:txBody>
                    <a:bodyPr anchor="ctr"/>
                    <a:lstStyle/>
                    <a:p>
                      <a:pPr algn="ctr"/>
                      <a:endParaRPr/>
                    </a:p>
                  </p:txBody>
                </p:sp>
                <p:sp>
                  <p:nvSpPr>
                    <p:cNvPr id="222" name="Oval 51">
                      <a:extLst>
                        <a:ext uri="{FF2B5EF4-FFF2-40B4-BE49-F238E27FC236}">
                          <a16:creationId xmlns:a16="http://schemas.microsoft.com/office/drawing/2014/main" id="{919CAA46-8AD9-494E-8CC4-8A4B15668833}"/>
                        </a:ext>
                      </a:extLst>
                    </p:cNvPr>
                    <p:cNvSpPr/>
                    <p:nvPr/>
                  </p:nvSpPr>
                  <p:spPr bwMode="auto">
                    <a:xfrm>
                      <a:off x="3043804" y="2902363"/>
                      <a:ext cx="45898" cy="42368"/>
                    </a:xfrm>
                    <a:prstGeom prst="ellipse">
                      <a:avLst/>
                    </a:prstGeom>
                    <a:solidFill>
                      <a:srgbClr val="13436C"/>
                    </a:solidFill>
                    <a:ln>
                      <a:noFill/>
                    </a:ln>
                  </p:spPr>
                  <p:txBody>
                    <a:bodyPr anchor="ctr"/>
                    <a:lstStyle/>
                    <a:p>
                      <a:pPr algn="ctr"/>
                      <a:endParaRPr/>
                    </a:p>
                  </p:txBody>
                </p:sp>
                <p:sp>
                  <p:nvSpPr>
                    <p:cNvPr id="223" name="Oval 52">
                      <a:extLst>
                        <a:ext uri="{FF2B5EF4-FFF2-40B4-BE49-F238E27FC236}">
                          <a16:creationId xmlns:a16="http://schemas.microsoft.com/office/drawing/2014/main" id="{3700D3B8-1320-494D-B52A-CC41EAC8A2A3}"/>
                        </a:ext>
                      </a:extLst>
                    </p:cNvPr>
                    <p:cNvSpPr/>
                    <p:nvPr/>
                  </p:nvSpPr>
                  <p:spPr bwMode="auto">
                    <a:xfrm>
                      <a:off x="3063223" y="3006516"/>
                      <a:ext cx="42368" cy="42368"/>
                    </a:xfrm>
                    <a:prstGeom prst="ellipse">
                      <a:avLst/>
                    </a:prstGeom>
                    <a:solidFill>
                      <a:srgbClr val="13436C"/>
                    </a:solidFill>
                    <a:ln>
                      <a:noFill/>
                    </a:ln>
                  </p:spPr>
                  <p:txBody>
                    <a:bodyPr anchor="ctr"/>
                    <a:lstStyle/>
                    <a:p>
                      <a:pPr algn="ctr"/>
                      <a:endParaRPr/>
                    </a:p>
                  </p:txBody>
                </p:sp>
                <p:sp>
                  <p:nvSpPr>
                    <p:cNvPr id="224" name="Oval 53">
                      <a:extLst>
                        <a:ext uri="{FF2B5EF4-FFF2-40B4-BE49-F238E27FC236}">
                          <a16:creationId xmlns:a16="http://schemas.microsoft.com/office/drawing/2014/main" id="{A6AC8C0C-F56A-7C4F-86DB-4B091D867646}"/>
                        </a:ext>
                      </a:extLst>
                    </p:cNvPr>
                    <p:cNvSpPr/>
                    <p:nvPr/>
                  </p:nvSpPr>
                  <p:spPr bwMode="auto">
                    <a:xfrm>
                      <a:off x="3068519" y="3098312"/>
                      <a:ext cx="67082" cy="67082"/>
                    </a:xfrm>
                    <a:prstGeom prst="ellipse">
                      <a:avLst/>
                    </a:prstGeom>
                    <a:solidFill>
                      <a:srgbClr val="13436C"/>
                    </a:solidFill>
                    <a:ln>
                      <a:noFill/>
                    </a:ln>
                  </p:spPr>
                  <p:txBody>
                    <a:bodyPr anchor="ctr"/>
                    <a:lstStyle/>
                    <a:p>
                      <a:pPr algn="ctr"/>
                      <a:endParaRPr/>
                    </a:p>
                  </p:txBody>
                </p:sp>
                <p:sp>
                  <p:nvSpPr>
                    <p:cNvPr id="225" name="Oval 54">
                      <a:extLst>
                        <a:ext uri="{FF2B5EF4-FFF2-40B4-BE49-F238E27FC236}">
                          <a16:creationId xmlns:a16="http://schemas.microsoft.com/office/drawing/2014/main" id="{8BA99EC5-4EBC-1F46-B9E9-ED15557475FE}"/>
                        </a:ext>
                      </a:extLst>
                    </p:cNvPr>
                    <p:cNvSpPr/>
                    <p:nvPr/>
                  </p:nvSpPr>
                  <p:spPr bwMode="auto">
                    <a:xfrm>
                      <a:off x="3084407" y="3204231"/>
                      <a:ext cx="67082" cy="67082"/>
                    </a:xfrm>
                    <a:prstGeom prst="ellipse">
                      <a:avLst/>
                    </a:prstGeom>
                    <a:solidFill>
                      <a:srgbClr val="13436C"/>
                    </a:solidFill>
                    <a:ln>
                      <a:noFill/>
                    </a:ln>
                  </p:spPr>
                  <p:txBody>
                    <a:bodyPr anchor="ctr"/>
                    <a:lstStyle/>
                    <a:p>
                      <a:pPr algn="ctr"/>
                      <a:endParaRPr/>
                    </a:p>
                  </p:txBody>
                </p:sp>
                <p:sp>
                  <p:nvSpPr>
                    <p:cNvPr id="226" name="Oval 55">
                      <a:extLst>
                        <a:ext uri="{FF2B5EF4-FFF2-40B4-BE49-F238E27FC236}">
                          <a16:creationId xmlns:a16="http://schemas.microsoft.com/office/drawing/2014/main" id="{88E2A458-5240-0E4D-A220-DBDD7CB2E835}"/>
                        </a:ext>
                      </a:extLst>
                    </p:cNvPr>
                    <p:cNvSpPr/>
                    <p:nvPr/>
                  </p:nvSpPr>
                  <p:spPr bwMode="auto">
                    <a:xfrm>
                      <a:off x="3117947" y="3317211"/>
                      <a:ext cx="42368" cy="45898"/>
                    </a:xfrm>
                    <a:prstGeom prst="ellipse">
                      <a:avLst/>
                    </a:prstGeom>
                    <a:solidFill>
                      <a:srgbClr val="13436C"/>
                    </a:solidFill>
                    <a:ln>
                      <a:noFill/>
                    </a:ln>
                  </p:spPr>
                  <p:txBody>
                    <a:bodyPr anchor="ctr"/>
                    <a:lstStyle/>
                    <a:p>
                      <a:pPr algn="ctr"/>
                      <a:endParaRPr/>
                    </a:p>
                  </p:txBody>
                </p:sp>
                <p:sp>
                  <p:nvSpPr>
                    <p:cNvPr id="227" name="Oval 56">
                      <a:extLst>
                        <a:ext uri="{FF2B5EF4-FFF2-40B4-BE49-F238E27FC236}">
                          <a16:creationId xmlns:a16="http://schemas.microsoft.com/office/drawing/2014/main" id="{B8E249F7-EAAC-6E4B-BE60-833AC38ADDDE}"/>
                        </a:ext>
                      </a:extLst>
                    </p:cNvPr>
                    <p:cNvSpPr/>
                    <p:nvPr/>
                  </p:nvSpPr>
                  <p:spPr bwMode="auto">
                    <a:xfrm>
                      <a:off x="3156784" y="3400180"/>
                      <a:ext cx="67082" cy="63551"/>
                    </a:xfrm>
                    <a:prstGeom prst="ellipse">
                      <a:avLst/>
                    </a:prstGeom>
                    <a:solidFill>
                      <a:srgbClr val="13436C"/>
                    </a:solidFill>
                    <a:ln>
                      <a:noFill/>
                    </a:ln>
                  </p:spPr>
                  <p:txBody>
                    <a:bodyPr anchor="ctr"/>
                    <a:lstStyle/>
                    <a:p>
                      <a:pPr algn="ctr"/>
                      <a:endParaRPr/>
                    </a:p>
                  </p:txBody>
                </p:sp>
                <p:sp>
                  <p:nvSpPr>
                    <p:cNvPr id="228" name="Oval 57">
                      <a:extLst>
                        <a:ext uri="{FF2B5EF4-FFF2-40B4-BE49-F238E27FC236}">
                          <a16:creationId xmlns:a16="http://schemas.microsoft.com/office/drawing/2014/main" id="{5C5E3B7E-3D1B-4449-B320-80EF78038674}"/>
                        </a:ext>
                      </a:extLst>
                    </p:cNvPr>
                    <p:cNvSpPr/>
                    <p:nvPr/>
                  </p:nvSpPr>
                  <p:spPr bwMode="auto">
                    <a:xfrm>
                      <a:off x="3209744" y="3500803"/>
                      <a:ext cx="54725" cy="54725"/>
                    </a:xfrm>
                    <a:prstGeom prst="ellipse">
                      <a:avLst/>
                    </a:prstGeom>
                    <a:solidFill>
                      <a:srgbClr val="13436C"/>
                    </a:solidFill>
                    <a:ln>
                      <a:noFill/>
                    </a:ln>
                  </p:spPr>
                  <p:txBody>
                    <a:bodyPr anchor="ctr"/>
                    <a:lstStyle/>
                    <a:p>
                      <a:pPr algn="ctr"/>
                      <a:endParaRPr/>
                    </a:p>
                  </p:txBody>
                </p:sp>
                <p:sp>
                  <p:nvSpPr>
                    <p:cNvPr id="229" name="Oval 58">
                      <a:extLst>
                        <a:ext uri="{FF2B5EF4-FFF2-40B4-BE49-F238E27FC236}">
                          <a16:creationId xmlns:a16="http://schemas.microsoft.com/office/drawing/2014/main" id="{5E6E52BB-A885-214E-B0AA-766DD08F4129}"/>
                        </a:ext>
                      </a:extLst>
                    </p:cNvPr>
                    <p:cNvSpPr/>
                    <p:nvPr/>
                  </p:nvSpPr>
                  <p:spPr bwMode="auto">
                    <a:xfrm>
                      <a:off x="3264468" y="3601426"/>
                      <a:ext cx="42368" cy="37072"/>
                    </a:xfrm>
                    <a:prstGeom prst="ellipse">
                      <a:avLst/>
                    </a:prstGeom>
                    <a:solidFill>
                      <a:srgbClr val="13436C"/>
                    </a:solidFill>
                    <a:ln>
                      <a:noFill/>
                    </a:ln>
                  </p:spPr>
                  <p:txBody>
                    <a:bodyPr anchor="ctr"/>
                    <a:lstStyle/>
                    <a:p>
                      <a:pPr algn="ctr"/>
                      <a:endParaRPr/>
                    </a:p>
                  </p:txBody>
                </p:sp>
                <p:sp>
                  <p:nvSpPr>
                    <p:cNvPr id="230" name="Oval 59">
                      <a:extLst>
                        <a:ext uri="{FF2B5EF4-FFF2-40B4-BE49-F238E27FC236}">
                          <a16:creationId xmlns:a16="http://schemas.microsoft.com/office/drawing/2014/main" id="{D6A8138C-DD48-4145-ADDA-F95CC77F7002}"/>
                        </a:ext>
                      </a:extLst>
                    </p:cNvPr>
                    <p:cNvSpPr/>
                    <p:nvPr/>
                  </p:nvSpPr>
                  <p:spPr bwMode="auto">
                    <a:xfrm>
                      <a:off x="3315662" y="3693222"/>
                      <a:ext cx="40602" cy="42368"/>
                    </a:xfrm>
                    <a:prstGeom prst="ellipse">
                      <a:avLst/>
                    </a:prstGeom>
                    <a:solidFill>
                      <a:srgbClr val="13436C"/>
                    </a:solidFill>
                    <a:ln>
                      <a:noFill/>
                    </a:ln>
                  </p:spPr>
                  <p:txBody>
                    <a:bodyPr anchor="ctr"/>
                    <a:lstStyle/>
                    <a:p>
                      <a:pPr algn="ctr"/>
                      <a:endParaRPr/>
                    </a:p>
                  </p:txBody>
                </p:sp>
                <p:sp>
                  <p:nvSpPr>
                    <p:cNvPr id="231" name="Oval 60">
                      <a:extLst>
                        <a:ext uri="{FF2B5EF4-FFF2-40B4-BE49-F238E27FC236}">
                          <a16:creationId xmlns:a16="http://schemas.microsoft.com/office/drawing/2014/main" id="{8EBF6FAF-9481-8F41-B1A2-DE5DD27C731B}"/>
                        </a:ext>
                      </a:extLst>
                    </p:cNvPr>
                    <p:cNvSpPr/>
                    <p:nvPr/>
                  </p:nvSpPr>
                  <p:spPr bwMode="auto">
                    <a:xfrm>
                      <a:off x="3370386" y="3760303"/>
                      <a:ext cx="65317" cy="61786"/>
                    </a:xfrm>
                    <a:prstGeom prst="ellipse">
                      <a:avLst/>
                    </a:prstGeom>
                    <a:solidFill>
                      <a:srgbClr val="13436C"/>
                    </a:solidFill>
                    <a:ln>
                      <a:noFill/>
                    </a:ln>
                  </p:spPr>
                  <p:txBody>
                    <a:bodyPr anchor="ctr"/>
                    <a:lstStyle/>
                    <a:p>
                      <a:pPr algn="ctr"/>
                      <a:endParaRPr/>
                    </a:p>
                  </p:txBody>
                </p:sp>
                <p:sp>
                  <p:nvSpPr>
                    <p:cNvPr id="232" name="Oval 61">
                      <a:extLst>
                        <a:ext uri="{FF2B5EF4-FFF2-40B4-BE49-F238E27FC236}">
                          <a16:creationId xmlns:a16="http://schemas.microsoft.com/office/drawing/2014/main" id="{BEEF8965-18C3-9641-8304-85320092768D}"/>
                        </a:ext>
                      </a:extLst>
                    </p:cNvPr>
                    <p:cNvSpPr/>
                    <p:nvPr/>
                  </p:nvSpPr>
                  <p:spPr bwMode="auto">
                    <a:xfrm>
                      <a:off x="3449826" y="3839743"/>
                      <a:ext cx="58256" cy="58256"/>
                    </a:xfrm>
                    <a:prstGeom prst="ellipse">
                      <a:avLst/>
                    </a:prstGeom>
                    <a:solidFill>
                      <a:srgbClr val="13436C"/>
                    </a:solidFill>
                    <a:ln>
                      <a:noFill/>
                    </a:ln>
                  </p:spPr>
                  <p:txBody>
                    <a:bodyPr anchor="ctr"/>
                    <a:lstStyle/>
                    <a:p>
                      <a:pPr algn="ctr"/>
                      <a:endParaRPr/>
                    </a:p>
                  </p:txBody>
                </p:sp>
                <p:sp>
                  <p:nvSpPr>
                    <p:cNvPr id="233" name="Oval 62">
                      <a:extLst>
                        <a:ext uri="{FF2B5EF4-FFF2-40B4-BE49-F238E27FC236}">
                          <a16:creationId xmlns:a16="http://schemas.microsoft.com/office/drawing/2014/main" id="{1ECBFBD9-015D-424A-97A5-5C4A223A4B3F}"/>
                        </a:ext>
                      </a:extLst>
                    </p:cNvPr>
                    <p:cNvSpPr/>
                    <p:nvPr/>
                  </p:nvSpPr>
                  <p:spPr bwMode="auto">
                    <a:xfrm>
                      <a:off x="3529265" y="3919181"/>
                      <a:ext cx="45898" cy="45898"/>
                    </a:xfrm>
                    <a:prstGeom prst="ellipse">
                      <a:avLst/>
                    </a:prstGeom>
                    <a:solidFill>
                      <a:srgbClr val="13436C"/>
                    </a:solidFill>
                    <a:ln>
                      <a:noFill/>
                    </a:ln>
                  </p:spPr>
                  <p:txBody>
                    <a:bodyPr anchor="ctr"/>
                    <a:lstStyle/>
                    <a:p>
                      <a:pPr algn="ctr"/>
                      <a:endParaRPr/>
                    </a:p>
                  </p:txBody>
                </p:sp>
                <p:sp>
                  <p:nvSpPr>
                    <p:cNvPr id="234" name="Oval 63">
                      <a:extLst>
                        <a:ext uri="{FF2B5EF4-FFF2-40B4-BE49-F238E27FC236}">
                          <a16:creationId xmlns:a16="http://schemas.microsoft.com/office/drawing/2014/main" id="{9D287D7A-BD9D-7143-8CD5-04D6E3BB5E10}"/>
                        </a:ext>
                      </a:extLst>
                    </p:cNvPr>
                    <p:cNvSpPr/>
                    <p:nvPr/>
                  </p:nvSpPr>
                  <p:spPr bwMode="auto">
                    <a:xfrm>
                      <a:off x="3603408" y="3995089"/>
                      <a:ext cx="45898" cy="45898"/>
                    </a:xfrm>
                    <a:prstGeom prst="ellipse">
                      <a:avLst/>
                    </a:prstGeom>
                    <a:solidFill>
                      <a:srgbClr val="13436C"/>
                    </a:solidFill>
                    <a:ln>
                      <a:noFill/>
                    </a:ln>
                  </p:spPr>
                  <p:txBody>
                    <a:bodyPr anchor="ctr"/>
                    <a:lstStyle/>
                    <a:p>
                      <a:pPr algn="ctr"/>
                      <a:endParaRPr/>
                    </a:p>
                  </p:txBody>
                </p:sp>
                <p:sp>
                  <p:nvSpPr>
                    <p:cNvPr id="235" name="Oval 64">
                      <a:extLst>
                        <a:ext uri="{FF2B5EF4-FFF2-40B4-BE49-F238E27FC236}">
                          <a16:creationId xmlns:a16="http://schemas.microsoft.com/office/drawing/2014/main" id="{695DB5DD-BE04-1845-A923-8863AB74F85C}"/>
                        </a:ext>
                      </a:extLst>
                    </p:cNvPr>
                    <p:cNvSpPr/>
                    <p:nvPr/>
                  </p:nvSpPr>
                  <p:spPr bwMode="auto">
                    <a:xfrm>
                      <a:off x="3675786" y="4048049"/>
                      <a:ext cx="67082" cy="67082"/>
                    </a:xfrm>
                    <a:prstGeom prst="ellipse">
                      <a:avLst/>
                    </a:prstGeom>
                    <a:solidFill>
                      <a:srgbClr val="13436C"/>
                    </a:solidFill>
                    <a:ln>
                      <a:noFill/>
                    </a:ln>
                  </p:spPr>
                  <p:txBody>
                    <a:bodyPr anchor="ctr"/>
                    <a:lstStyle/>
                    <a:p>
                      <a:pPr algn="ctr"/>
                      <a:endParaRPr/>
                    </a:p>
                  </p:txBody>
                </p:sp>
                <p:sp>
                  <p:nvSpPr>
                    <p:cNvPr id="236" name="Oval 65">
                      <a:extLst>
                        <a:ext uri="{FF2B5EF4-FFF2-40B4-BE49-F238E27FC236}">
                          <a16:creationId xmlns:a16="http://schemas.microsoft.com/office/drawing/2014/main" id="{77706896-29D5-F046-A88A-26764D156BB9}"/>
                        </a:ext>
                      </a:extLst>
                    </p:cNvPr>
                    <p:cNvSpPr/>
                    <p:nvPr/>
                  </p:nvSpPr>
                  <p:spPr bwMode="auto">
                    <a:xfrm>
                      <a:off x="3779939" y="4108069"/>
                      <a:ext cx="45898" cy="45898"/>
                    </a:xfrm>
                    <a:prstGeom prst="ellipse">
                      <a:avLst/>
                    </a:prstGeom>
                    <a:solidFill>
                      <a:srgbClr val="13436C"/>
                    </a:solidFill>
                    <a:ln>
                      <a:noFill/>
                    </a:ln>
                  </p:spPr>
                  <p:txBody>
                    <a:bodyPr anchor="ctr"/>
                    <a:lstStyle/>
                    <a:p>
                      <a:pPr algn="ctr"/>
                      <a:endParaRPr/>
                    </a:p>
                  </p:txBody>
                </p:sp>
                <p:sp>
                  <p:nvSpPr>
                    <p:cNvPr id="237" name="Oval 66">
                      <a:extLst>
                        <a:ext uri="{FF2B5EF4-FFF2-40B4-BE49-F238E27FC236}">
                          <a16:creationId xmlns:a16="http://schemas.microsoft.com/office/drawing/2014/main" id="{78782151-0191-294C-BB7D-743157C9CD5B}"/>
                        </a:ext>
                      </a:extLst>
                    </p:cNvPr>
                    <p:cNvSpPr/>
                    <p:nvPr/>
                  </p:nvSpPr>
                  <p:spPr bwMode="auto">
                    <a:xfrm>
                      <a:off x="3868204" y="4148671"/>
                      <a:ext cx="58256" cy="60020"/>
                    </a:xfrm>
                    <a:prstGeom prst="ellipse">
                      <a:avLst/>
                    </a:prstGeom>
                    <a:solidFill>
                      <a:srgbClr val="13436C"/>
                    </a:solidFill>
                    <a:ln>
                      <a:noFill/>
                    </a:ln>
                  </p:spPr>
                  <p:txBody>
                    <a:bodyPr anchor="ctr"/>
                    <a:lstStyle/>
                    <a:p>
                      <a:pPr algn="ctr"/>
                      <a:endParaRPr/>
                    </a:p>
                  </p:txBody>
                </p:sp>
                <p:sp>
                  <p:nvSpPr>
                    <p:cNvPr id="238" name="Oval 67">
                      <a:extLst>
                        <a:ext uri="{FF2B5EF4-FFF2-40B4-BE49-F238E27FC236}">
                          <a16:creationId xmlns:a16="http://schemas.microsoft.com/office/drawing/2014/main" id="{1A7C74C7-23DF-E24C-9392-DB775F5C1E2B}"/>
                        </a:ext>
                      </a:extLst>
                    </p:cNvPr>
                    <p:cNvSpPr/>
                    <p:nvPr/>
                  </p:nvSpPr>
                  <p:spPr bwMode="auto">
                    <a:xfrm>
                      <a:off x="3968826" y="4203396"/>
                      <a:ext cx="45898" cy="45898"/>
                    </a:xfrm>
                    <a:prstGeom prst="ellipse">
                      <a:avLst/>
                    </a:prstGeom>
                    <a:solidFill>
                      <a:srgbClr val="13436C"/>
                    </a:solidFill>
                    <a:ln>
                      <a:noFill/>
                    </a:ln>
                  </p:spPr>
                  <p:txBody>
                    <a:bodyPr anchor="ctr"/>
                    <a:lstStyle/>
                    <a:p>
                      <a:pPr algn="ctr"/>
                      <a:endParaRPr/>
                    </a:p>
                  </p:txBody>
                </p:sp>
                <p:sp>
                  <p:nvSpPr>
                    <p:cNvPr id="239" name="Oval 68">
                      <a:extLst>
                        <a:ext uri="{FF2B5EF4-FFF2-40B4-BE49-F238E27FC236}">
                          <a16:creationId xmlns:a16="http://schemas.microsoft.com/office/drawing/2014/main" id="{095D4896-3BA1-A94F-91AD-EB9C10E7B43E}"/>
                        </a:ext>
                      </a:extLst>
                    </p:cNvPr>
                    <p:cNvSpPr/>
                    <p:nvPr/>
                  </p:nvSpPr>
                  <p:spPr bwMode="auto">
                    <a:xfrm>
                      <a:off x="4060623" y="4254590"/>
                      <a:ext cx="49429" cy="45898"/>
                    </a:xfrm>
                    <a:prstGeom prst="ellipse">
                      <a:avLst/>
                    </a:prstGeom>
                    <a:solidFill>
                      <a:srgbClr val="13436C"/>
                    </a:solidFill>
                    <a:ln>
                      <a:noFill/>
                    </a:ln>
                  </p:spPr>
                  <p:txBody>
                    <a:bodyPr anchor="ctr"/>
                    <a:lstStyle/>
                    <a:p>
                      <a:pPr algn="ctr"/>
                      <a:endParaRPr/>
                    </a:p>
                  </p:txBody>
                </p:sp>
                <p:sp>
                  <p:nvSpPr>
                    <p:cNvPr id="240" name="Oval 69">
                      <a:extLst>
                        <a:ext uri="{FF2B5EF4-FFF2-40B4-BE49-F238E27FC236}">
                          <a16:creationId xmlns:a16="http://schemas.microsoft.com/office/drawing/2014/main" id="{FAB30949-801E-6147-A830-3B9AC90C2818}"/>
                        </a:ext>
                      </a:extLst>
                    </p:cNvPr>
                    <p:cNvSpPr/>
                    <p:nvPr/>
                  </p:nvSpPr>
                  <p:spPr bwMode="auto">
                    <a:xfrm>
                      <a:off x="4168307" y="4274008"/>
                      <a:ext cx="38837" cy="38837"/>
                    </a:xfrm>
                    <a:prstGeom prst="ellipse">
                      <a:avLst/>
                    </a:prstGeom>
                    <a:solidFill>
                      <a:srgbClr val="13436C"/>
                    </a:solidFill>
                    <a:ln>
                      <a:noFill/>
                    </a:ln>
                  </p:spPr>
                  <p:txBody>
                    <a:bodyPr anchor="ctr"/>
                    <a:lstStyle/>
                    <a:p>
                      <a:pPr algn="ctr"/>
                      <a:endParaRPr/>
                    </a:p>
                  </p:txBody>
                </p:sp>
                <p:sp>
                  <p:nvSpPr>
                    <p:cNvPr id="241" name="Oval 70">
                      <a:extLst>
                        <a:ext uri="{FF2B5EF4-FFF2-40B4-BE49-F238E27FC236}">
                          <a16:creationId xmlns:a16="http://schemas.microsoft.com/office/drawing/2014/main" id="{EAEDB5BB-83F0-A842-9DBB-A30F050B5078}"/>
                        </a:ext>
                      </a:extLst>
                    </p:cNvPr>
                    <p:cNvSpPr/>
                    <p:nvPr/>
                  </p:nvSpPr>
                  <p:spPr bwMode="auto">
                    <a:xfrm>
                      <a:off x="4260103" y="4279305"/>
                      <a:ext cx="67082" cy="67082"/>
                    </a:xfrm>
                    <a:prstGeom prst="ellipse">
                      <a:avLst/>
                    </a:prstGeom>
                    <a:solidFill>
                      <a:srgbClr val="13436C"/>
                    </a:solidFill>
                    <a:ln>
                      <a:noFill/>
                    </a:ln>
                  </p:spPr>
                  <p:txBody>
                    <a:bodyPr anchor="ctr"/>
                    <a:lstStyle/>
                    <a:p>
                      <a:pPr algn="ctr"/>
                      <a:endParaRPr/>
                    </a:p>
                  </p:txBody>
                </p:sp>
                <p:sp>
                  <p:nvSpPr>
                    <p:cNvPr id="242" name="Oval 71">
                      <a:extLst>
                        <a:ext uri="{FF2B5EF4-FFF2-40B4-BE49-F238E27FC236}">
                          <a16:creationId xmlns:a16="http://schemas.microsoft.com/office/drawing/2014/main" id="{88CA2953-8EA3-F24A-ACC7-4D88B726ABC4}"/>
                        </a:ext>
                      </a:extLst>
                    </p:cNvPr>
                    <p:cNvSpPr/>
                    <p:nvPr/>
                  </p:nvSpPr>
                  <p:spPr bwMode="auto">
                    <a:xfrm>
                      <a:off x="4366021" y="4295192"/>
                      <a:ext cx="67082" cy="67082"/>
                    </a:xfrm>
                    <a:prstGeom prst="ellipse">
                      <a:avLst/>
                    </a:prstGeom>
                    <a:solidFill>
                      <a:srgbClr val="13436C"/>
                    </a:solidFill>
                    <a:ln>
                      <a:noFill/>
                    </a:ln>
                  </p:spPr>
                  <p:txBody>
                    <a:bodyPr anchor="ctr"/>
                    <a:lstStyle/>
                    <a:p>
                      <a:pPr algn="ctr"/>
                      <a:endParaRPr/>
                    </a:p>
                  </p:txBody>
                </p:sp>
                <p:sp>
                  <p:nvSpPr>
                    <p:cNvPr id="243" name="Oval 72">
                      <a:extLst>
                        <a:ext uri="{FF2B5EF4-FFF2-40B4-BE49-F238E27FC236}">
                          <a16:creationId xmlns:a16="http://schemas.microsoft.com/office/drawing/2014/main" id="{EAACC511-E483-1448-BBF5-E2F68F88FB14}"/>
                        </a:ext>
                      </a:extLst>
                    </p:cNvPr>
                    <p:cNvSpPr/>
                    <p:nvPr/>
                  </p:nvSpPr>
                  <p:spPr bwMode="auto">
                    <a:xfrm>
                      <a:off x="4482532" y="4325203"/>
                      <a:ext cx="37072" cy="37072"/>
                    </a:xfrm>
                    <a:prstGeom prst="ellipse">
                      <a:avLst/>
                    </a:prstGeom>
                    <a:solidFill>
                      <a:srgbClr val="13436C"/>
                    </a:solidFill>
                    <a:ln>
                      <a:noFill/>
                    </a:ln>
                  </p:spPr>
                  <p:txBody>
                    <a:bodyPr anchor="ctr"/>
                    <a:lstStyle/>
                    <a:p>
                      <a:pPr algn="ctr"/>
                      <a:endParaRPr/>
                    </a:p>
                  </p:txBody>
                </p:sp>
                <p:sp>
                  <p:nvSpPr>
                    <p:cNvPr id="244" name="Oval 73">
                      <a:extLst>
                        <a:ext uri="{FF2B5EF4-FFF2-40B4-BE49-F238E27FC236}">
                          <a16:creationId xmlns:a16="http://schemas.microsoft.com/office/drawing/2014/main" id="{4FA0663F-768B-B84D-B63B-798AB6CF6BB3}"/>
                        </a:ext>
                      </a:extLst>
                    </p:cNvPr>
                    <p:cNvSpPr/>
                    <p:nvPr/>
                  </p:nvSpPr>
                  <p:spPr bwMode="auto">
                    <a:xfrm>
                      <a:off x="4583154" y="4325203"/>
                      <a:ext cx="45898" cy="45898"/>
                    </a:xfrm>
                    <a:prstGeom prst="ellipse">
                      <a:avLst/>
                    </a:prstGeom>
                    <a:solidFill>
                      <a:srgbClr val="13436C"/>
                    </a:solidFill>
                    <a:ln>
                      <a:noFill/>
                    </a:ln>
                  </p:spPr>
                  <p:txBody>
                    <a:bodyPr anchor="ctr"/>
                    <a:lstStyle/>
                    <a:p>
                      <a:pPr algn="ctr"/>
                      <a:endParaRPr/>
                    </a:p>
                  </p:txBody>
                </p:sp>
                <p:sp>
                  <p:nvSpPr>
                    <p:cNvPr id="245" name="Oval 74">
                      <a:extLst>
                        <a:ext uri="{FF2B5EF4-FFF2-40B4-BE49-F238E27FC236}">
                          <a16:creationId xmlns:a16="http://schemas.microsoft.com/office/drawing/2014/main" id="{23F65CBD-3409-4243-9A61-EE0369582255}"/>
                        </a:ext>
                      </a:extLst>
                    </p:cNvPr>
                    <p:cNvSpPr/>
                    <p:nvPr/>
                  </p:nvSpPr>
                  <p:spPr bwMode="auto">
                    <a:xfrm>
                      <a:off x="4683777" y="4304019"/>
                      <a:ext cx="54725" cy="54725"/>
                    </a:xfrm>
                    <a:prstGeom prst="ellipse">
                      <a:avLst/>
                    </a:prstGeom>
                    <a:solidFill>
                      <a:srgbClr val="13436C"/>
                    </a:solidFill>
                    <a:ln>
                      <a:noFill/>
                    </a:ln>
                  </p:spPr>
                  <p:txBody>
                    <a:bodyPr anchor="ctr"/>
                    <a:lstStyle/>
                    <a:p>
                      <a:pPr algn="ctr"/>
                      <a:endParaRPr/>
                    </a:p>
                  </p:txBody>
                </p:sp>
                <p:sp>
                  <p:nvSpPr>
                    <p:cNvPr id="246" name="Oval 75">
                      <a:extLst>
                        <a:ext uri="{FF2B5EF4-FFF2-40B4-BE49-F238E27FC236}">
                          <a16:creationId xmlns:a16="http://schemas.microsoft.com/office/drawing/2014/main" id="{FAC379C7-AEC8-8C47-B2C9-C198BD19F29B}"/>
                        </a:ext>
                      </a:extLst>
                    </p:cNvPr>
                    <p:cNvSpPr/>
                    <p:nvPr/>
                  </p:nvSpPr>
                  <p:spPr bwMode="auto">
                    <a:xfrm>
                      <a:off x="4784400" y="4282835"/>
                      <a:ext cx="61786" cy="63551"/>
                    </a:xfrm>
                    <a:prstGeom prst="ellipse">
                      <a:avLst/>
                    </a:prstGeom>
                    <a:solidFill>
                      <a:srgbClr val="13436C"/>
                    </a:solidFill>
                    <a:ln>
                      <a:noFill/>
                    </a:ln>
                  </p:spPr>
                  <p:txBody>
                    <a:bodyPr anchor="ctr"/>
                    <a:lstStyle/>
                    <a:p>
                      <a:pPr algn="ctr"/>
                      <a:endParaRPr/>
                    </a:p>
                  </p:txBody>
                </p:sp>
                <p:sp>
                  <p:nvSpPr>
                    <p:cNvPr id="247" name="Oval 76">
                      <a:extLst>
                        <a:ext uri="{FF2B5EF4-FFF2-40B4-BE49-F238E27FC236}">
                          <a16:creationId xmlns:a16="http://schemas.microsoft.com/office/drawing/2014/main" id="{667D3A77-6A7B-0142-A157-0FDB887ADADE}"/>
                        </a:ext>
                      </a:extLst>
                    </p:cNvPr>
                    <p:cNvSpPr/>
                    <p:nvPr/>
                  </p:nvSpPr>
                  <p:spPr bwMode="auto">
                    <a:xfrm>
                      <a:off x="4892084" y="4270478"/>
                      <a:ext cx="54725" cy="54725"/>
                    </a:xfrm>
                    <a:prstGeom prst="ellipse">
                      <a:avLst/>
                    </a:prstGeom>
                    <a:solidFill>
                      <a:srgbClr val="13436C"/>
                    </a:solidFill>
                    <a:ln>
                      <a:noFill/>
                    </a:ln>
                  </p:spPr>
                  <p:txBody>
                    <a:bodyPr anchor="ctr"/>
                    <a:lstStyle/>
                    <a:p>
                      <a:pPr algn="ctr"/>
                      <a:endParaRPr/>
                    </a:p>
                  </p:txBody>
                </p:sp>
                <p:sp>
                  <p:nvSpPr>
                    <p:cNvPr id="248" name="Oval 77">
                      <a:extLst>
                        <a:ext uri="{FF2B5EF4-FFF2-40B4-BE49-F238E27FC236}">
                          <a16:creationId xmlns:a16="http://schemas.microsoft.com/office/drawing/2014/main" id="{BE6CCC37-BDF8-624F-B7CD-AC4E3C5D0FE5}"/>
                        </a:ext>
                      </a:extLst>
                    </p:cNvPr>
                    <p:cNvSpPr/>
                    <p:nvPr/>
                  </p:nvSpPr>
                  <p:spPr bwMode="auto">
                    <a:xfrm>
                      <a:off x="4998002" y="4254590"/>
                      <a:ext cx="49429" cy="52959"/>
                    </a:xfrm>
                    <a:prstGeom prst="ellipse">
                      <a:avLst/>
                    </a:prstGeom>
                    <a:solidFill>
                      <a:srgbClr val="13436C"/>
                    </a:solidFill>
                    <a:ln>
                      <a:noFill/>
                    </a:ln>
                  </p:spPr>
                  <p:txBody>
                    <a:bodyPr anchor="ctr"/>
                    <a:lstStyle/>
                    <a:p>
                      <a:pPr algn="ctr"/>
                      <a:endParaRPr/>
                    </a:p>
                  </p:txBody>
                </p:sp>
                <p:sp>
                  <p:nvSpPr>
                    <p:cNvPr id="249" name="Oval 78">
                      <a:extLst>
                        <a:ext uri="{FF2B5EF4-FFF2-40B4-BE49-F238E27FC236}">
                          <a16:creationId xmlns:a16="http://schemas.microsoft.com/office/drawing/2014/main" id="{C50315FF-F53F-074C-A8D8-9290E432AF24}"/>
                        </a:ext>
                      </a:extLst>
                    </p:cNvPr>
                    <p:cNvSpPr/>
                    <p:nvPr/>
                  </p:nvSpPr>
                  <p:spPr bwMode="auto">
                    <a:xfrm>
                      <a:off x="5093329" y="4215754"/>
                      <a:ext cx="51194" cy="45898"/>
                    </a:xfrm>
                    <a:prstGeom prst="ellipse">
                      <a:avLst/>
                    </a:prstGeom>
                    <a:solidFill>
                      <a:srgbClr val="13436C"/>
                    </a:solidFill>
                    <a:ln>
                      <a:noFill/>
                    </a:ln>
                  </p:spPr>
                  <p:txBody>
                    <a:bodyPr anchor="ctr"/>
                    <a:lstStyle/>
                    <a:p>
                      <a:pPr algn="ctr"/>
                      <a:endParaRPr/>
                    </a:p>
                  </p:txBody>
                </p:sp>
                <p:sp>
                  <p:nvSpPr>
                    <p:cNvPr id="250" name="Oval 79">
                      <a:extLst>
                        <a:ext uri="{FF2B5EF4-FFF2-40B4-BE49-F238E27FC236}">
                          <a16:creationId xmlns:a16="http://schemas.microsoft.com/office/drawing/2014/main" id="{F6EDFA37-73B2-744C-8F48-DC36B38539FC}"/>
                        </a:ext>
                      </a:extLst>
                    </p:cNvPr>
                    <p:cNvSpPr/>
                    <p:nvPr/>
                  </p:nvSpPr>
                  <p:spPr bwMode="auto">
                    <a:xfrm>
                      <a:off x="5185125" y="4166325"/>
                      <a:ext cx="54725" cy="49429"/>
                    </a:xfrm>
                    <a:prstGeom prst="ellipse">
                      <a:avLst/>
                    </a:prstGeom>
                    <a:solidFill>
                      <a:srgbClr val="13436C"/>
                    </a:solidFill>
                    <a:ln>
                      <a:noFill/>
                    </a:ln>
                  </p:spPr>
                  <p:txBody>
                    <a:bodyPr anchor="ctr"/>
                    <a:lstStyle/>
                    <a:p>
                      <a:pPr algn="ctr"/>
                      <a:endParaRPr/>
                    </a:p>
                  </p:txBody>
                </p:sp>
                <p:sp>
                  <p:nvSpPr>
                    <p:cNvPr id="251" name="Oval 80">
                      <a:extLst>
                        <a:ext uri="{FF2B5EF4-FFF2-40B4-BE49-F238E27FC236}">
                          <a16:creationId xmlns:a16="http://schemas.microsoft.com/office/drawing/2014/main" id="{EC864F04-2BF9-1B47-8E3A-201232BABAD3}"/>
                        </a:ext>
                      </a:extLst>
                    </p:cNvPr>
                    <p:cNvSpPr/>
                    <p:nvPr/>
                  </p:nvSpPr>
                  <p:spPr bwMode="auto">
                    <a:xfrm>
                      <a:off x="5282217" y="4115131"/>
                      <a:ext cx="49429" cy="51194"/>
                    </a:xfrm>
                    <a:prstGeom prst="ellipse">
                      <a:avLst/>
                    </a:prstGeom>
                    <a:solidFill>
                      <a:srgbClr val="13436C"/>
                    </a:solidFill>
                    <a:ln>
                      <a:noFill/>
                    </a:ln>
                  </p:spPr>
                  <p:txBody>
                    <a:bodyPr anchor="ctr"/>
                    <a:lstStyle/>
                    <a:p>
                      <a:pPr algn="ctr"/>
                      <a:endParaRPr/>
                    </a:p>
                  </p:txBody>
                </p:sp>
                <p:sp>
                  <p:nvSpPr>
                    <p:cNvPr id="252" name="Oval 81">
                      <a:extLst>
                        <a:ext uri="{FF2B5EF4-FFF2-40B4-BE49-F238E27FC236}">
                          <a16:creationId xmlns:a16="http://schemas.microsoft.com/office/drawing/2014/main" id="{3DF44CF3-CF1C-2648-95DB-1B22C5CD8E76}"/>
                        </a:ext>
                      </a:extLst>
                    </p:cNvPr>
                    <p:cNvSpPr/>
                    <p:nvPr/>
                  </p:nvSpPr>
                  <p:spPr bwMode="auto">
                    <a:xfrm>
                      <a:off x="5377544" y="4069233"/>
                      <a:ext cx="45898" cy="45898"/>
                    </a:xfrm>
                    <a:prstGeom prst="ellipse">
                      <a:avLst/>
                    </a:prstGeom>
                    <a:solidFill>
                      <a:srgbClr val="13436C"/>
                    </a:solidFill>
                    <a:ln>
                      <a:noFill/>
                    </a:ln>
                  </p:spPr>
                  <p:txBody>
                    <a:bodyPr anchor="ctr"/>
                    <a:lstStyle/>
                    <a:p>
                      <a:pPr algn="ctr"/>
                      <a:endParaRPr/>
                    </a:p>
                  </p:txBody>
                </p:sp>
                <p:sp>
                  <p:nvSpPr>
                    <p:cNvPr id="253" name="Oval 82">
                      <a:extLst>
                        <a:ext uri="{FF2B5EF4-FFF2-40B4-BE49-F238E27FC236}">
                          <a16:creationId xmlns:a16="http://schemas.microsoft.com/office/drawing/2014/main" id="{4BD2DD62-1124-B449-8857-717534644427}"/>
                        </a:ext>
                      </a:extLst>
                    </p:cNvPr>
                    <p:cNvSpPr/>
                    <p:nvPr/>
                  </p:nvSpPr>
                  <p:spPr bwMode="auto">
                    <a:xfrm>
                      <a:off x="5462279" y="4007447"/>
                      <a:ext cx="54725" cy="54725"/>
                    </a:xfrm>
                    <a:prstGeom prst="ellipse">
                      <a:avLst/>
                    </a:prstGeom>
                    <a:solidFill>
                      <a:srgbClr val="13436C"/>
                    </a:solidFill>
                    <a:ln>
                      <a:noFill/>
                    </a:ln>
                  </p:spPr>
                  <p:txBody>
                    <a:bodyPr anchor="ctr"/>
                    <a:lstStyle/>
                    <a:p>
                      <a:pPr algn="ctr"/>
                      <a:endParaRPr/>
                    </a:p>
                  </p:txBody>
                </p:sp>
                <p:sp>
                  <p:nvSpPr>
                    <p:cNvPr id="254" name="Oval 83">
                      <a:extLst>
                        <a:ext uri="{FF2B5EF4-FFF2-40B4-BE49-F238E27FC236}">
                          <a16:creationId xmlns:a16="http://schemas.microsoft.com/office/drawing/2014/main" id="{53AF1F9C-9CDD-CB47-9BE4-54AC5D8A7113}"/>
                        </a:ext>
                      </a:extLst>
                    </p:cNvPr>
                    <p:cNvSpPr/>
                    <p:nvPr/>
                  </p:nvSpPr>
                  <p:spPr bwMode="auto">
                    <a:xfrm>
                      <a:off x="5532891" y="3928008"/>
                      <a:ext cx="58256" cy="61786"/>
                    </a:xfrm>
                    <a:prstGeom prst="ellipse">
                      <a:avLst/>
                    </a:prstGeom>
                    <a:solidFill>
                      <a:srgbClr val="13436C"/>
                    </a:solidFill>
                    <a:ln>
                      <a:noFill/>
                    </a:ln>
                  </p:spPr>
                  <p:txBody>
                    <a:bodyPr anchor="ctr"/>
                    <a:lstStyle/>
                    <a:p>
                      <a:pPr algn="ctr"/>
                      <a:endParaRPr/>
                    </a:p>
                  </p:txBody>
                </p:sp>
                <p:sp>
                  <p:nvSpPr>
                    <p:cNvPr id="255" name="Oval 84">
                      <a:extLst>
                        <a:ext uri="{FF2B5EF4-FFF2-40B4-BE49-F238E27FC236}">
                          <a16:creationId xmlns:a16="http://schemas.microsoft.com/office/drawing/2014/main" id="{5C9F748B-8E9A-6449-945A-C4C793625778}"/>
                        </a:ext>
                      </a:extLst>
                    </p:cNvPr>
                    <p:cNvSpPr/>
                    <p:nvPr/>
                  </p:nvSpPr>
                  <p:spPr bwMode="auto">
                    <a:xfrm>
                      <a:off x="5612330" y="3860926"/>
                      <a:ext cx="51194" cy="49429"/>
                    </a:xfrm>
                    <a:prstGeom prst="ellipse">
                      <a:avLst/>
                    </a:prstGeom>
                    <a:solidFill>
                      <a:srgbClr val="13436C"/>
                    </a:solidFill>
                    <a:ln>
                      <a:noFill/>
                    </a:ln>
                  </p:spPr>
                  <p:txBody>
                    <a:bodyPr anchor="ctr"/>
                    <a:lstStyle/>
                    <a:p>
                      <a:pPr algn="ctr"/>
                      <a:endParaRPr/>
                    </a:p>
                  </p:txBody>
                </p:sp>
                <p:sp>
                  <p:nvSpPr>
                    <p:cNvPr id="256" name="Oval 85">
                      <a:extLst>
                        <a:ext uri="{FF2B5EF4-FFF2-40B4-BE49-F238E27FC236}">
                          <a16:creationId xmlns:a16="http://schemas.microsoft.com/office/drawing/2014/main" id="{0520B45F-E62C-7C4C-8B17-F61E106CB3D9}"/>
                        </a:ext>
                      </a:extLst>
                    </p:cNvPr>
                    <p:cNvSpPr/>
                    <p:nvPr/>
                  </p:nvSpPr>
                  <p:spPr bwMode="auto">
                    <a:xfrm>
                      <a:off x="5691769" y="3788548"/>
                      <a:ext cx="42368" cy="42368"/>
                    </a:xfrm>
                    <a:prstGeom prst="ellipse">
                      <a:avLst/>
                    </a:prstGeom>
                    <a:solidFill>
                      <a:srgbClr val="13436C"/>
                    </a:solidFill>
                    <a:ln>
                      <a:noFill/>
                    </a:ln>
                  </p:spPr>
                  <p:txBody>
                    <a:bodyPr anchor="ctr"/>
                    <a:lstStyle/>
                    <a:p>
                      <a:pPr algn="ctr"/>
                      <a:endParaRPr/>
                    </a:p>
                  </p:txBody>
                </p:sp>
                <p:sp>
                  <p:nvSpPr>
                    <p:cNvPr id="257" name="Oval 86">
                      <a:extLst>
                        <a:ext uri="{FF2B5EF4-FFF2-40B4-BE49-F238E27FC236}">
                          <a16:creationId xmlns:a16="http://schemas.microsoft.com/office/drawing/2014/main" id="{AF1F5EC7-67F0-F240-8E62-30E175C62098}"/>
                        </a:ext>
                      </a:extLst>
                    </p:cNvPr>
                    <p:cNvSpPr/>
                    <p:nvPr/>
                  </p:nvSpPr>
                  <p:spPr bwMode="auto">
                    <a:xfrm>
                      <a:off x="5764146" y="3709109"/>
                      <a:ext cx="49429" cy="51194"/>
                    </a:xfrm>
                    <a:prstGeom prst="ellipse">
                      <a:avLst/>
                    </a:prstGeom>
                    <a:solidFill>
                      <a:srgbClr val="13436C"/>
                    </a:solidFill>
                    <a:ln>
                      <a:noFill/>
                    </a:ln>
                  </p:spPr>
                  <p:txBody>
                    <a:bodyPr anchor="ctr"/>
                    <a:lstStyle/>
                    <a:p>
                      <a:pPr algn="ctr"/>
                      <a:endParaRPr/>
                    </a:p>
                  </p:txBody>
                </p:sp>
                <p:sp>
                  <p:nvSpPr>
                    <p:cNvPr id="258" name="Oval 87">
                      <a:extLst>
                        <a:ext uri="{FF2B5EF4-FFF2-40B4-BE49-F238E27FC236}">
                          <a16:creationId xmlns:a16="http://schemas.microsoft.com/office/drawing/2014/main" id="{8E144B92-E468-5345-AD7D-B7B951162DFB}"/>
                        </a:ext>
                      </a:extLst>
                    </p:cNvPr>
                    <p:cNvSpPr/>
                    <p:nvPr/>
                  </p:nvSpPr>
                  <p:spPr bwMode="auto">
                    <a:xfrm>
                      <a:off x="5813575" y="3622609"/>
                      <a:ext cx="42368" cy="40602"/>
                    </a:xfrm>
                    <a:prstGeom prst="ellipse">
                      <a:avLst/>
                    </a:prstGeom>
                    <a:solidFill>
                      <a:srgbClr val="13436C"/>
                    </a:solidFill>
                    <a:ln>
                      <a:noFill/>
                    </a:ln>
                  </p:spPr>
                  <p:txBody>
                    <a:bodyPr anchor="ctr"/>
                    <a:lstStyle/>
                    <a:p>
                      <a:pPr algn="ctr"/>
                      <a:endParaRPr/>
                    </a:p>
                  </p:txBody>
                </p:sp>
                <p:sp>
                  <p:nvSpPr>
                    <p:cNvPr id="259" name="Oval 88">
                      <a:extLst>
                        <a:ext uri="{FF2B5EF4-FFF2-40B4-BE49-F238E27FC236}">
                          <a16:creationId xmlns:a16="http://schemas.microsoft.com/office/drawing/2014/main" id="{6EF37019-28C2-F34B-B148-2A1CB50D6C8F}"/>
                        </a:ext>
                      </a:extLst>
                    </p:cNvPr>
                    <p:cNvSpPr/>
                    <p:nvPr/>
                  </p:nvSpPr>
                  <p:spPr bwMode="auto">
                    <a:xfrm>
                      <a:off x="5850647" y="3516691"/>
                      <a:ext cx="63551" cy="63551"/>
                    </a:xfrm>
                    <a:prstGeom prst="ellipse">
                      <a:avLst/>
                    </a:prstGeom>
                    <a:solidFill>
                      <a:srgbClr val="13436C"/>
                    </a:solidFill>
                    <a:ln>
                      <a:noFill/>
                    </a:ln>
                  </p:spPr>
                  <p:txBody>
                    <a:bodyPr anchor="ctr"/>
                    <a:lstStyle/>
                    <a:p>
                      <a:pPr algn="ctr"/>
                      <a:endParaRPr/>
                    </a:p>
                  </p:txBody>
                </p:sp>
                <p:sp>
                  <p:nvSpPr>
                    <p:cNvPr id="260" name="Oval 89">
                      <a:extLst>
                        <a:ext uri="{FF2B5EF4-FFF2-40B4-BE49-F238E27FC236}">
                          <a16:creationId xmlns:a16="http://schemas.microsoft.com/office/drawing/2014/main" id="{052D0889-301C-F14A-B199-6B18F0C5377C}"/>
                        </a:ext>
                      </a:extLst>
                    </p:cNvPr>
                    <p:cNvSpPr/>
                    <p:nvPr/>
                  </p:nvSpPr>
                  <p:spPr bwMode="auto">
                    <a:xfrm>
                      <a:off x="5905372" y="3430190"/>
                      <a:ext cx="54725" cy="49429"/>
                    </a:xfrm>
                    <a:prstGeom prst="ellipse">
                      <a:avLst/>
                    </a:prstGeom>
                    <a:solidFill>
                      <a:srgbClr val="13436C"/>
                    </a:solidFill>
                    <a:ln>
                      <a:noFill/>
                    </a:ln>
                  </p:spPr>
                  <p:txBody>
                    <a:bodyPr anchor="ctr"/>
                    <a:lstStyle/>
                    <a:p>
                      <a:pPr algn="ctr"/>
                      <a:endParaRPr/>
                    </a:p>
                  </p:txBody>
                </p:sp>
                <p:sp>
                  <p:nvSpPr>
                    <p:cNvPr id="261" name="Oval 90">
                      <a:extLst>
                        <a:ext uri="{FF2B5EF4-FFF2-40B4-BE49-F238E27FC236}">
                          <a16:creationId xmlns:a16="http://schemas.microsoft.com/office/drawing/2014/main" id="{15842B70-0188-A341-BCF9-2FB84497A321}"/>
                        </a:ext>
                      </a:extLst>
                    </p:cNvPr>
                    <p:cNvSpPr/>
                    <p:nvPr/>
                  </p:nvSpPr>
                  <p:spPr bwMode="auto">
                    <a:xfrm>
                      <a:off x="5947739" y="3329568"/>
                      <a:ext cx="67082" cy="61786"/>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2" name="Oval 91">
                      <a:extLst>
                        <a:ext uri="{FF2B5EF4-FFF2-40B4-BE49-F238E27FC236}">
                          <a16:creationId xmlns:a16="http://schemas.microsoft.com/office/drawing/2014/main" id="{4FAF6615-A0FE-2047-BE81-69209005C4D6}"/>
                        </a:ext>
                      </a:extLst>
                    </p:cNvPr>
                    <p:cNvSpPr/>
                    <p:nvPr/>
                  </p:nvSpPr>
                  <p:spPr bwMode="auto">
                    <a:xfrm>
                      <a:off x="5990107" y="3237772"/>
                      <a:ext cx="45898" cy="45898"/>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3" name="Oval 92">
                      <a:extLst>
                        <a:ext uri="{FF2B5EF4-FFF2-40B4-BE49-F238E27FC236}">
                          <a16:creationId xmlns:a16="http://schemas.microsoft.com/office/drawing/2014/main" id="{C642A8E8-6B0F-0245-90FA-A44331FC4A4D}"/>
                        </a:ext>
                      </a:extLst>
                    </p:cNvPr>
                    <p:cNvSpPr/>
                    <p:nvPr/>
                  </p:nvSpPr>
                  <p:spPr bwMode="auto">
                    <a:xfrm>
                      <a:off x="5997168" y="3124792"/>
                      <a:ext cx="63551" cy="61786"/>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4" name="Oval 93">
                      <a:extLst>
                        <a:ext uri="{FF2B5EF4-FFF2-40B4-BE49-F238E27FC236}">
                          <a16:creationId xmlns:a16="http://schemas.microsoft.com/office/drawing/2014/main" id="{58AF080F-2828-644B-A107-5AD312845549}"/>
                        </a:ext>
                      </a:extLst>
                    </p:cNvPr>
                    <p:cNvSpPr/>
                    <p:nvPr/>
                  </p:nvSpPr>
                  <p:spPr bwMode="auto">
                    <a:xfrm>
                      <a:off x="6021882" y="3027700"/>
                      <a:ext cx="47663" cy="45898"/>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5" name="Oval 94">
                      <a:extLst>
                        <a:ext uri="{FF2B5EF4-FFF2-40B4-BE49-F238E27FC236}">
                          <a16:creationId xmlns:a16="http://schemas.microsoft.com/office/drawing/2014/main" id="{DF4BE04B-5B11-354B-9748-918177569A1A}"/>
                        </a:ext>
                      </a:extLst>
                    </p:cNvPr>
                    <p:cNvSpPr/>
                    <p:nvPr/>
                  </p:nvSpPr>
                  <p:spPr bwMode="auto">
                    <a:xfrm>
                      <a:off x="6036004" y="2923546"/>
                      <a:ext cx="49429" cy="49429"/>
                    </a:xfrm>
                    <a:prstGeom prst="ellipse">
                      <a:avLst/>
                    </a:prstGeom>
                    <a:solidFill>
                      <a:srgbClr val="13436C"/>
                    </a:solidFill>
                    <a:ln>
                      <a:noFill/>
                    </a:ln>
                  </p:spPr>
                  <p:txBody>
                    <a:bodyPr anchor="ctr"/>
                    <a:lstStyle/>
                    <a:p>
                      <a:pPr algn="ctr"/>
                      <a:endParaRPr/>
                    </a:p>
                  </p:txBody>
                </p:sp>
                <p:sp>
                  <p:nvSpPr>
                    <p:cNvPr id="266" name="Oval 95">
                      <a:extLst>
                        <a:ext uri="{FF2B5EF4-FFF2-40B4-BE49-F238E27FC236}">
                          <a16:creationId xmlns:a16="http://schemas.microsoft.com/office/drawing/2014/main" id="{EF6D5BAC-0C75-854E-B58F-D0A565139434}"/>
                        </a:ext>
                      </a:extLst>
                    </p:cNvPr>
                    <p:cNvSpPr/>
                    <p:nvPr/>
                  </p:nvSpPr>
                  <p:spPr bwMode="auto">
                    <a:xfrm>
                      <a:off x="4549614" y="1031134"/>
                      <a:ext cx="653165" cy="65316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7" name="Oval 96">
                      <a:extLst>
                        <a:ext uri="{FF2B5EF4-FFF2-40B4-BE49-F238E27FC236}">
                          <a16:creationId xmlns:a16="http://schemas.microsoft.com/office/drawing/2014/main" id="{1C1F2971-8EA4-484C-85B1-B9BDC688F50B}"/>
                        </a:ext>
                      </a:extLst>
                    </p:cNvPr>
                    <p:cNvSpPr/>
                    <p:nvPr/>
                  </p:nvSpPr>
                  <p:spPr bwMode="auto">
                    <a:xfrm>
                      <a:off x="5730606" y="2898832"/>
                      <a:ext cx="647869" cy="64786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8" name="Oval 97">
                      <a:extLst>
                        <a:ext uri="{FF2B5EF4-FFF2-40B4-BE49-F238E27FC236}">
                          <a16:creationId xmlns:a16="http://schemas.microsoft.com/office/drawing/2014/main" id="{FBA859A3-D7B6-934C-9B18-626CF6013AAC}"/>
                        </a:ext>
                      </a:extLst>
                    </p:cNvPr>
                    <p:cNvSpPr/>
                    <p:nvPr/>
                  </p:nvSpPr>
                  <p:spPr bwMode="auto">
                    <a:xfrm>
                      <a:off x="3557510" y="3882110"/>
                      <a:ext cx="649634" cy="651399"/>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9" name="Oval 98">
                      <a:extLst>
                        <a:ext uri="{FF2B5EF4-FFF2-40B4-BE49-F238E27FC236}">
                          <a16:creationId xmlns:a16="http://schemas.microsoft.com/office/drawing/2014/main" id="{BD8EAE8C-3CAB-2C45-A87D-656E67A0F784}"/>
                        </a:ext>
                      </a:extLst>
                    </p:cNvPr>
                    <p:cNvSpPr/>
                    <p:nvPr/>
                  </p:nvSpPr>
                  <p:spPr bwMode="auto">
                    <a:xfrm>
                      <a:off x="3004967" y="1973810"/>
                      <a:ext cx="418379" cy="421909"/>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sp>
              <p:nvSpPr>
                <p:cNvPr id="170" name="TextBox 101">
                  <a:extLst>
                    <a:ext uri="{FF2B5EF4-FFF2-40B4-BE49-F238E27FC236}">
                      <a16:creationId xmlns:a16="http://schemas.microsoft.com/office/drawing/2014/main" id="{47491795-534D-624E-904F-8D3C4058C60B}"/>
                    </a:ext>
                  </a:extLst>
                </p:cNvPr>
                <p:cNvSpPr txBox="1"/>
                <p:nvPr/>
              </p:nvSpPr>
              <p:spPr>
                <a:xfrm>
                  <a:off x="7707671" y="3742411"/>
                  <a:ext cx="1721281" cy="567478"/>
                </a:xfrm>
                <a:prstGeom prst="rect">
                  <a:avLst/>
                </a:prstGeom>
              </p:spPr>
              <p:txBody>
                <a:bodyPr vert="horz" wrap="none" lIns="91440" tIns="45720" rIns="91440" bIns="45720" anchor="ctr">
                  <a:normAutofit/>
                </a:bodyPr>
                <a:lstStyle/>
                <a:p>
                  <a:pPr marL="0" indent="0">
                    <a:spcBef>
                      <a:spcPct val="0"/>
                    </a:spcBef>
                    <a:buNone/>
                  </a:pPr>
                  <a:r>
                    <a:rPr lang="en-US" altLang="zh-CN" sz="2400" b="1" dirty="0">
                      <a:solidFill>
                        <a:schemeClr val="accent6"/>
                      </a:solidFill>
                      <a:latin typeface="SimHei" panose="02010609060101010101" pitchFamily="49" charset="-122"/>
                      <a:ea typeface="SimHei" panose="02010609060101010101" pitchFamily="49" charset="-122"/>
                    </a:rPr>
                    <a:t>4.</a:t>
                  </a:r>
                  <a:r>
                    <a:rPr lang="zh-CN" altLang="en-US" sz="2400" b="1" dirty="0">
                      <a:solidFill>
                        <a:schemeClr val="accent6"/>
                      </a:solidFill>
                      <a:latin typeface="SimHei" panose="02010609060101010101" pitchFamily="49" charset="-122"/>
                      <a:ea typeface="SimHei" panose="02010609060101010101" pitchFamily="49" charset="-122"/>
                    </a:rPr>
                    <a:t>文献归档管理</a:t>
                  </a:r>
                </a:p>
              </p:txBody>
            </p:sp>
          </p:grpSp>
        </p:grpSp>
      </p:grpSp>
    </p:spTree>
    <p:extLst>
      <p:ext uri="{BB962C8B-B14F-4D97-AF65-F5344CB8AC3E}">
        <p14:creationId xmlns:p14="http://schemas.microsoft.com/office/powerpoint/2010/main" val="915671359"/>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a:extLst>
              <a:ext uri="{FF2B5EF4-FFF2-40B4-BE49-F238E27FC236}">
                <a16:creationId xmlns:a16="http://schemas.microsoft.com/office/drawing/2014/main" id="{CF6ED4D9-AB8D-4213-9159-C91C77C4E56F}"/>
              </a:ext>
            </a:extLst>
          </p:cNvPr>
          <p:cNvGrpSpPr/>
          <p:nvPr/>
        </p:nvGrpSpPr>
        <p:grpSpPr>
          <a:xfrm>
            <a:off x="90147" y="127399"/>
            <a:ext cx="7245647" cy="593743"/>
            <a:chOff x="90147" y="127399"/>
            <a:chExt cx="7245647" cy="593743"/>
          </a:xfrm>
        </p:grpSpPr>
        <p:pic>
          <p:nvPicPr>
            <p:cNvPr id="74" name="图片 73">
              <a:extLst>
                <a:ext uri="{FF2B5EF4-FFF2-40B4-BE49-F238E27FC236}">
                  <a16:creationId xmlns:a16="http://schemas.microsoft.com/office/drawing/2014/main" id="{6A22D758-AE29-42B0-B5AB-DCDC9A8EE231}"/>
                </a:ext>
              </a:extLst>
            </p:cNvPr>
            <p:cNvPicPr>
              <a:picLocks noChangeAspect="1"/>
            </p:cNvPicPr>
            <p:nvPr/>
          </p:nvPicPr>
          <p:blipFill>
            <a:blip r:embed="rId2"/>
            <a:stretch>
              <a:fillRect/>
            </a:stretch>
          </p:blipFill>
          <p:spPr>
            <a:xfrm>
              <a:off x="124363" y="201853"/>
              <a:ext cx="7211431" cy="476316"/>
            </a:xfrm>
            <a:prstGeom prst="rect">
              <a:avLst/>
            </a:prstGeom>
          </p:spPr>
        </p:pic>
        <p:sp>
          <p:nvSpPr>
            <p:cNvPr id="75" name="矩形 74">
              <a:extLst>
                <a:ext uri="{FF2B5EF4-FFF2-40B4-BE49-F238E27FC236}">
                  <a16:creationId xmlns:a16="http://schemas.microsoft.com/office/drawing/2014/main" id="{E8E2864E-E574-4D03-A372-C5EF22DA1D72}"/>
                </a:ext>
              </a:extLst>
            </p:cNvPr>
            <p:cNvSpPr/>
            <p:nvPr/>
          </p:nvSpPr>
          <p:spPr>
            <a:xfrm>
              <a:off x="279714" y="127399"/>
              <a:ext cx="504056" cy="476316"/>
            </a:xfrm>
            <a:prstGeom prst="rect">
              <a:avLst/>
            </a:prstGeom>
            <a:noFill/>
            <a:ln w="28575">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54AE87CE-A2E2-4945-B7C4-24BDA83AF131}"/>
                </a:ext>
              </a:extLst>
            </p:cNvPr>
            <p:cNvSpPr/>
            <p:nvPr/>
          </p:nvSpPr>
          <p:spPr>
            <a:xfrm>
              <a:off x="90147" y="244826"/>
              <a:ext cx="504056" cy="476316"/>
            </a:xfrm>
            <a:prstGeom prst="rect">
              <a:avLst/>
            </a:prstGeom>
            <a:noFill/>
            <a:ln w="28575">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76">
              <a:extLst>
                <a:ext uri="{FF2B5EF4-FFF2-40B4-BE49-F238E27FC236}">
                  <a16:creationId xmlns:a16="http://schemas.microsoft.com/office/drawing/2014/main" id="{B96DF311-6386-4E26-8E3A-436216089A10}"/>
                </a:ext>
              </a:extLst>
            </p:cNvPr>
            <p:cNvSpPr txBox="1"/>
            <p:nvPr/>
          </p:nvSpPr>
          <p:spPr>
            <a:xfrm>
              <a:off x="860167" y="170018"/>
              <a:ext cx="6016919" cy="523220"/>
            </a:xfrm>
            <a:prstGeom prst="rect">
              <a:avLst/>
            </a:prstGeom>
            <a:noFill/>
          </p:spPr>
          <p:txBody>
            <a:bodyPr wrap="square" rtlCol="0">
              <a:spAutoFit/>
            </a:bodyPr>
            <a:lstStyle/>
            <a:p>
              <a:r>
                <a:rPr lang="en-US" altLang="zh-CN" sz="2800" dirty="0">
                  <a:latin typeface="微软雅黑" panose="020B0503020204020204" pitchFamily="34" charset="-122"/>
                  <a:ea typeface="微软雅黑" panose="020B0503020204020204" pitchFamily="34" charset="-122"/>
                </a:rPr>
                <a:t>2.3</a:t>
              </a:r>
              <a:r>
                <a:rPr lang="zh-CN" altLang="en-US" sz="2800" dirty="0">
                  <a:latin typeface="微软雅黑" panose="020B0503020204020204" pitchFamily="34" charset="-122"/>
                  <a:ea typeface="微软雅黑" panose="020B0503020204020204" pitchFamily="34" charset="-122"/>
                </a:rPr>
                <a:t>流程对比分析</a:t>
              </a:r>
            </a:p>
          </p:txBody>
        </p:sp>
      </p:grpSp>
      <p:sp>
        <p:nvSpPr>
          <p:cNvPr id="69" name="矩形 68">
            <a:extLst>
              <a:ext uri="{FF2B5EF4-FFF2-40B4-BE49-F238E27FC236}">
                <a16:creationId xmlns:a16="http://schemas.microsoft.com/office/drawing/2014/main" id="{0CF81DB4-E7B5-4450-9C95-EC8DC96FEB5F}"/>
              </a:ext>
            </a:extLst>
          </p:cNvPr>
          <p:cNvSpPr/>
          <p:nvPr/>
        </p:nvSpPr>
        <p:spPr>
          <a:xfrm>
            <a:off x="594203" y="1231797"/>
            <a:ext cx="306185" cy="1448369"/>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sz="900" b="1" dirty="0">
                <a:solidFill>
                  <a:schemeClr val="bg1"/>
                </a:solidFill>
                <a:latin typeface="SimHei" panose="02010609060101010101" pitchFamily="49" charset="-122"/>
                <a:ea typeface="SimHei" panose="02010609060101010101" pitchFamily="49" charset="-122"/>
                <a:sym typeface="+mn-ea"/>
              </a:rPr>
              <a:t>数字化处理业务前</a:t>
            </a:r>
            <a:endParaRPr kumimoji="1" lang="zh-CN" altLang="en-US" sz="900" b="1" dirty="0">
              <a:solidFill>
                <a:schemeClr val="bg1"/>
              </a:solidFill>
              <a:latin typeface="SimHei" panose="02010609060101010101" pitchFamily="49" charset="-122"/>
              <a:ea typeface="SimHei" panose="02010609060101010101" pitchFamily="49" charset="-122"/>
            </a:endParaRPr>
          </a:p>
        </p:txBody>
      </p:sp>
      <p:sp>
        <p:nvSpPr>
          <p:cNvPr id="70" name="矩形 69">
            <a:extLst>
              <a:ext uri="{FF2B5EF4-FFF2-40B4-BE49-F238E27FC236}">
                <a16:creationId xmlns:a16="http://schemas.microsoft.com/office/drawing/2014/main" id="{38C5E36C-4833-4517-BEDC-DF447D0DAB65}"/>
              </a:ext>
            </a:extLst>
          </p:cNvPr>
          <p:cNvSpPr/>
          <p:nvPr/>
        </p:nvSpPr>
        <p:spPr>
          <a:xfrm>
            <a:off x="594203" y="3072537"/>
            <a:ext cx="306185" cy="1448369"/>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zh-CN" altLang="en-US" sz="900" b="1" dirty="0">
                <a:solidFill>
                  <a:schemeClr val="bg1"/>
                </a:solidFill>
                <a:latin typeface="SimHei" panose="02010609060101010101" pitchFamily="49" charset="-122"/>
                <a:ea typeface="SimHei" panose="02010609060101010101" pitchFamily="49" charset="-122"/>
                <a:sym typeface="+mn-ea"/>
              </a:rPr>
              <a:t>数字化处理业务后</a:t>
            </a:r>
            <a:endParaRPr kumimoji="1" lang="zh-CN" altLang="en-US" sz="900" b="1" dirty="0">
              <a:solidFill>
                <a:schemeClr val="bg1"/>
              </a:solidFill>
              <a:latin typeface="SimHei" panose="02010609060101010101" pitchFamily="49" charset="-122"/>
              <a:ea typeface="SimHei" panose="02010609060101010101" pitchFamily="49" charset="-122"/>
            </a:endParaRPr>
          </a:p>
        </p:txBody>
      </p:sp>
      <p:sp>
        <p:nvSpPr>
          <p:cNvPr id="72" name="文本框 71">
            <a:extLst>
              <a:ext uri="{FF2B5EF4-FFF2-40B4-BE49-F238E27FC236}">
                <a16:creationId xmlns:a16="http://schemas.microsoft.com/office/drawing/2014/main" id="{19E8A1E0-B74D-42D7-940B-189E3EA91388}"/>
              </a:ext>
            </a:extLst>
          </p:cNvPr>
          <p:cNvSpPr txBox="1"/>
          <p:nvPr/>
        </p:nvSpPr>
        <p:spPr>
          <a:xfrm>
            <a:off x="1669171" y="4443667"/>
            <a:ext cx="5560335" cy="369332"/>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zh-CN" altLang="en-US" b="1" dirty="0">
                <a:solidFill>
                  <a:schemeClr val="tx1"/>
                </a:solidFill>
                <a:latin typeface="微软雅黑" panose="020B0503020204020204" charset="-122"/>
                <a:ea typeface="微软雅黑" panose="020B0503020204020204" charset="-122"/>
              </a:rPr>
              <a:t>机器人自动完成登录系统、汇总下载文章等业务</a:t>
            </a:r>
          </a:p>
        </p:txBody>
      </p:sp>
      <p:sp>
        <p:nvSpPr>
          <p:cNvPr id="128" name="矩形: 圆角 89">
            <a:extLst>
              <a:ext uri="{FF2B5EF4-FFF2-40B4-BE49-F238E27FC236}">
                <a16:creationId xmlns:a16="http://schemas.microsoft.com/office/drawing/2014/main" id="{7C04EA7B-2C4E-406A-B9F8-F0EABB7A877C}"/>
              </a:ext>
            </a:extLst>
          </p:cNvPr>
          <p:cNvSpPr/>
          <p:nvPr/>
        </p:nvSpPr>
        <p:spPr>
          <a:xfrm>
            <a:off x="7371925" y="3523882"/>
            <a:ext cx="1239692" cy="410743"/>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tLang="zh-CN" sz="1200" dirty="0">
              <a:solidFill>
                <a:schemeClr val="bg1"/>
              </a:solidFill>
              <a:effectLst>
                <a:outerShdw blurRad="38100" dist="38100" dir="2700000" algn="tl">
                  <a:srgbClr val="000000">
                    <a:alpha val="43137"/>
                  </a:srgbClr>
                </a:outerShdw>
              </a:effectLst>
            </a:endParaRPr>
          </a:p>
          <a:p>
            <a:pPr algn="ctr"/>
            <a:r>
              <a:rPr lang="en-US" altLang="zh-CN" sz="1200"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2</a:t>
            </a:r>
            <a:r>
              <a:rPr lang="zh-CN" altLang="en-US" sz="1200"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分钟</a:t>
            </a:r>
            <a:r>
              <a:rPr lang="en-US" altLang="zh-CN" sz="1200"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a:t>
            </a:r>
            <a:r>
              <a:rPr lang="zh-CN" altLang="en-US" sz="1200"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份业务</a:t>
            </a:r>
          </a:p>
          <a:p>
            <a:pPr algn="ctr"/>
            <a:endParaRPr lang="en-US" altLang="zh-CN" sz="800" dirty="0">
              <a:solidFill>
                <a:schemeClr val="bg1"/>
              </a:solidFill>
            </a:endParaRPr>
          </a:p>
        </p:txBody>
      </p:sp>
      <p:sp>
        <p:nvSpPr>
          <p:cNvPr id="129" name="矩形: 圆角 90">
            <a:extLst>
              <a:ext uri="{FF2B5EF4-FFF2-40B4-BE49-F238E27FC236}">
                <a16:creationId xmlns:a16="http://schemas.microsoft.com/office/drawing/2014/main" id="{6B2509E9-61DD-42E7-97B6-EF8D779A95A3}"/>
              </a:ext>
            </a:extLst>
          </p:cNvPr>
          <p:cNvSpPr/>
          <p:nvPr/>
        </p:nvSpPr>
        <p:spPr>
          <a:xfrm>
            <a:off x="7309558" y="1709052"/>
            <a:ext cx="1291988" cy="374604"/>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140min/</a:t>
            </a:r>
            <a:r>
              <a:rPr lang="zh-CN" altLang="en-US" sz="1200"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份业务</a:t>
            </a:r>
          </a:p>
          <a:p>
            <a:pPr algn="ctr"/>
            <a:endParaRPr lang="zh-CN" altLang="en-US" sz="500" dirty="0">
              <a:solidFill>
                <a:schemeClr val="bg1"/>
              </a:solidFill>
            </a:endParaRPr>
          </a:p>
        </p:txBody>
      </p:sp>
      <p:grpSp>
        <p:nvGrpSpPr>
          <p:cNvPr id="2" name="组合 1">
            <a:extLst>
              <a:ext uri="{FF2B5EF4-FFF2-40B4-BE49-F238E27FC236}">
                <a16:creationId xmlns:a16="http://schemas.microsoft.com/office/drawing/2014/main" id="{8D4C936D-4B15-4452-9ABF-CA422446A10E}"/>
              </a:ext>
            </a:extLst>
          </p:cNvPr>
          <p:cNvGrpSpPr/>
          <p:nvPr/>
        </p:nvGrpSpPr>
        <p:grpSpPr>
          <a:xfrm>
            <a:off x="1708264" y="1305542"/>
            <a:ext cx="4926623" cy="1812296"/>
            <a:chOff x="1708264" y="1305542"/>
            <a:chExt cx="4926623" cy="1812296"/>
          </a:xfrm>
        </p:grpSpPr>
        <p:sp>
          <p:nvSpPr>
            <p:cNvPr id="67" name="文本框 66">
              <a:extLst>
                <a:ext uri="{FF2B5EF4-FFF2-40B4-BE49-F238E27FC236}">
                  <a16:creationId xmlns:a16="http://schemas.microsoft.com/office/drawing/2014/main" id="{98400BAF-97F8-4B47-8E1D-C2AEEE81EFBE}"/>
                </a:ext>
              </a:extLst>
            </p:cNvPr>
            <p:cNvSpPr txBox="1"/>
            <p:nvPr/>
          </p:nvSpPr>
          <p:spPr>
            <a:xfrm>
              <a:off x="1708264" y="1786504"/>
              <a:ext cx="3265976" cy="281334"/>
            </a:xfrm>
            <a:prstGeom prst="rect">
              <a:avLst/>
            </a:prstGeom>
            <a:noFill/>
            <a:ln>
              <a:noFill/>
            </a:ln>
          </p:spPr>
          <p:txBody>
            <a:bodyPr wrap="square">
              <a:spAutoFit/>
            </a:bodyPr>
            <a:lstStyle/>
            <a:p>
              <a:r>
                <a:rPr lang="en-US" altLang="zh-CN" sz="1100" dirty="0">
                  <a:solidFill>
                    <a:schemeClr val="bg1"/>
                  </a:solidFill>
                </a:rPr>
                <a:t>RPA</a:t>
              </a:r>
              <a:r>
                <a:rPr lang="zh-CN" altLang="en-US" sz="1100" dirty="0">
                  <a:solidFill>
                    <a:schemeClr val="bg1"/>
                  </a:solidFill>
                </a:rPr>
                <a:t>项目实施前后的订单处理流程对比</a:t>
              </a:r>
              <a:endParaRPr lang="zh-CN" altLang="en-US" sz="1100" dirty="0"/>
            </a:p>
          </p:txBody>
        </p:sp>
        <p:pic>
          <p:nvPicPr>
            <p:cNvPr id="79" name="图片 78" descr="人 (2)">
              <a:extLst>
                <a:ext uri="{FF2B5EF4-FFF2-40B4-BE49-F238E27FC236}">
                  <a16:creationId xmlns:a16="http://schemas.microsoft.com/office/drawing/2014/main" id="{38EF9090-E188-4D2E-92CC-B450EEB874E4}"/>
                </a:ext>
              </a:extLst>
            </p:cNvPr>
            <p:cNvPicPr>
              <a:picLocks noChangeAspect="1"/>
            </p:cNvPicPr>
            <p:nvPr/>
          </p:nvPicPr>
          <p:blipFill>
            <a:blip r:embed="rId3" cstate="print">
              <a:biLevel thresh="75000"/>
            </a:blip>
            <a:stretch>
              <a:fillRect/>
            </a:stretch>
          </p:blipFill>
          <p:spPr>
            <a:xfrm>
              <a:off x="2741143" y="1314468"/>
              <a:ext cx="434032" cy="434032"/>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80" name="图片 79" descr="人 (2)">
              <a:extLst>
                <a:ext uri="{FF2B5EF4-FFF2-40B4-BE49-F238E27FC236}">
                  <a16:creationId xmlns:a16="http://schemas.microsoft.com/office/drawing/2014/main" id="{711147AB-33F5-4D19-AEB2-D80A0A3B9205}"/>
                </a:ext>
              </a:extLst>
            </p:cNvPr>
            <p:cNvPicPr>
              <a:picLocks noChangeAspect="1"/>
            </p:cNvPicPr>
            <p:nvPr/>
          </p:nvPicPr>
          <p:blipFill>
            <a:blip r:embed="rId3" cstate="print">
              <a:biLevel thresh="75000"/>
            </a:blip>
            <a:stretch>
              <a:fillRect/>
            </a:stretch>
          </p:blipFill>
          <p:spPr>
            <a:xfrm>
              <a:off x="3994585" y="1324512"/>
              <a:ext cx="434032" cy="434032"/>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82" name="图形 81" descr="Internet">
              <a:extLst>
                <a:ext uri="{FF2B5EF4-FFF2-40B4-BE49-F238E27FC236}">
                  <a16:creationId xmlns:a16="http://schemas.microsoft.com/office/drawing/2014/main" id="{E742CF1E-E6C8-4C22-901D-0165EBDAA67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96850" y="1395988"/>
              <a:ext cx="288092" cy="288092"/>
            </a:xfrm>
            <a:prstGeom prst="rect">
              <a:avLst/>
            </a:prstGeom>
          </p:spPr>
        </p:pic>
        <p:pic>
          <p:nvPicPr>
            <p:cNvPr id="83" name="图形 82" descr="月历">
              <a:extLst>
                <a:ext uri="{FF2B5EF4-FFF2-40B4-BE49-F238E27FC236}">
                  <a16:creationId xmlns:a16="http://schemas.microsoft.com/office/drawing/2014/main" id="{C2C42A1D-E415-481E-9240-C186ACEAD0B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00118" y="1396732"/>
              <a:ext cx="289592" cy="289592"/>
            </a:xfrm>
            <a:prstGeom prst="rect">
              <a:avLst/>
            </a:prstGeom>
          </p:spPr>
        </p:pic>
        <p:pic>
          <p:nvPicPr>
            <p:cNvPr id="84" name="图片 83" descr="人 (2)">
              <a:extLst>
                <a:ext uri="{FF2B5EF4-FFF2-40B4-BE49-F238E27FC236}">
                  <a16:creationId xmlns:a16="http://schemas.microsoft.com/office/drawing/2014/main" id="{19F7931F-6E8D-42AF-B74D-F0CCF4B240A3}"/>
                </a:ext>
              </a:extLst>
            </p:cNvPr>
            <p:cNvPicPr>
              <a:picLocks noChangeAspect="1"/>
            </p:cNvPicPr>
            <p:nvPr/>
          </p:nvPicPr>
          <p:blipFill>
            <a:blip r:embed="rId3" cstate="print">
              <a:biLevel thresh="75000"/>
            </a:blip>
            <a:stretch>
              <a:fillRect/>
            </a:stretch>
          </p:blipFill>
          <p:spPr>
            <a:xfrm>
              <a:off x="5074096" y="1305542"/>
              <a:ext cx="434032" cy="434032"/>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85" name="图形 84" descr="统计信息 RTL">
              <a:extLst>
                <a:ext uri="{FF2B5EF4-FFF2-40B4-BE49-F238E27FC236}">
                  <a16:creationId xmlns:a16="http://schemas.microsoft.com/office/drawing/2014/main" id="{DB8A4405-691F-4D1F-92B4-310761B741D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42238" y="1415334"/>
              <a:ext cx="219859" cy="219858"/>
            </a:xfrm>
            <a:prstGeom prst="rect">
              <a:avLst/>
            </a:prstGeom>
          </p:spPr>
        </p:pic>
        <p:pic>
          <p:nvPicPr>
            <p:cNvPr id="86" name="图片 85" descr="人 (2)">
              <a:extLst>
                <a:ext uri="{FF2B5EF4-FFF2-40B4-BE49-F238E27FC236}">
                  <a16:creationId xmlns:a16="http://schemas.microsoft.com/office/drawing/2014/main" id="{9995BF38-366C-4B69-B21C-DF08627FF740}"/>
                </a:ext>
              </a:extLst>
            </p:cNvPr>
            <p:cNvPicPr>
              <a:picLocks noChangeAspect="1"/>
            </p:cNvPicPr>
            <p:nvPr/>
          </p:nvPicPr>
          <p:blipFill>
            <a:blip r:embed="rId3" cstate="print">
              <a:biLevel thresh="75000"/>
            </a:blip>
            <a:stretch>
              <a:fillRect/>
            </a:stretch>
          </p:blipFill>
          <p:spPr>
            <a:xfrm>
              <a:off x="6041393" y="1313676"/>
              <a:ext cx="434032" cy="434032"/>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87" name="图形 86" descr="列表">
              <a:extLst>
                <a:ext uri="{FF2B5EF4-FFF2-40B4-BE49-F238E27FC236}">
                  <a16:creationId xmlns:a16="http://schemas.microsoft.com/office/drawing/2014/main" id="{B4D2E6ED-EC45-4694-8DDB-A5BD80D51C6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99435" y="1381247"/>
              <a:ext cx="239448" cy="239448"/>
            </a:xfrm>
            <a:prstGeom prst="rect">
              <a:avLst/>
            </a:prstGeom>
          </p:spPr>
        </p:pic>
        <p:pic>
          <p:nvPicPr>
            <p:cNvPr id="88" name="图片 87" descr="人 (2)">
              <a:extLst>
                <a:ext uri="{FF2B5EF4-FFF2-40B4-BE49-F238E27FC236}">
                  <a16:creationId xmlns:a16="http://schemas.microsoft.com/office/drawing/2014/main" id="{87965775-B016-4684-95C3-1A74B4E8B80F}"/>
                </a:ext>
              </a:extLst>
            </p:cNvPr>
            <p:cNvPicPr>
              <a:picLocks noChangeAspect="1"/>
            </p:cNvPicPr>
            <p:nvPr/>
          </p:nvPicPr>
          <p:blipFill>
            <a:blip r:embed="rId3" cstate="print">
              <a:biLevel thresh="75000"/>
            </a:blip>
            <a:stretch>
              <a:fillRect/>
            </a:stretch>
          </p:blipFill>
          <p:spPr>
            <a:xfrm>
              <a:off x="6027528" y="2253029"/>
              <a:ext cx="434032" cy="434032"/>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89" name="图片 88" descr="人 (2)">
              <a:extLst>
                <a:ext uri="{FF2B5EF4-FFF2-40B4-BE49-F238E27FC236}">
                  <a16:creationId xmlns:a16="http://schemas.microsoft.com/office/drawing/2014/main" id="{C589010D-BF89-4E55-B620-D491542A0184}"/>
                </a:ext>
              </a:extLst>
            </p:cNvPr>
            <p:cNvPicPr>
              <a:picLocks noChangeAspect="1"/>
            </p:cNvPicPr>
            <p:nvPr/>
          </p:nvPicPr>
          <p:blipFill>
            <a:blip r:embed="rId3" cstate="print">
              <a:biLevel thresh="75000"/>
            </a:blip>
            <a:stretch>
              <a:fillRect/>
            </a:stretch>
          </p:blipFill>
          <p:spPr>
            <a:xfrm>
              <a:off x="5151909" y="2214374"/>
              <a:ext cx="434032" cy="434032"/>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90" name="图片 89" descr="人 (2)">
              <a:extLst>
                <a:ext uri="{FF2B5EF4-FFF2-40B4-BE49-F238E27FC236}">
                  <a16:creationId xmlns:a16="http://schemas.microsoft.com/office/drawing/2014/main" id="{881E914F-955F-4FAD-875E-B55EC17FA5C3}"/>
                </a:ext>
              </a:extLst>
            </p:cNvPr>
            <p:cNvPicPr>
              <a:picLocks noChangeAspect="1"/>
            </p:cNvPicPr>
            <p:nvPr/>
          </p:nvPicPr>
          <p:blipFill>
            <a:blip r:embed="rId3" cstate="print">
              <a:biLevel thresh="75000"/>
            </a:blip>
            <a:stretch>
              <a:fillRect/>
            </a:stretch>
          </p:blipFill>
          <p:spPr>
            <a:xfrm>
              <a:off x="2749828" y="2220554"/>
              <a:ext cx="434032" cy="434032"/>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91" name="图形 90" descr="复选标记">
              <a:extLst>
                <a:ext uri="{FF2B5EF4-FFF2-40B4-BE49-F238E27FC236}">
                  <a16:creationId xmlns:a16="http://schemas.microsoft.com/office/drawing/2014/main" id="{867E253F-8F41-4F65-8E0B-5699C678228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547442" y="2231807"/>
              <a:ext cx="249829" cy="249828"/>
            </a:xfrm>
            <a:prstGeom prst="rect">
              <a:avLst/>
            </a:prstGeom>
          </p:spPr>
        </p:pic>
        <p:sp>
          <p:nvSpPr>
            <p:cNvPr id="92" name="文本框 91">
              <a:extLst>
                <a:ext uri="{FF2B5EF4-FFF2-40B4-BE49-F238E27FC236}">
                  <a16:creationId xmlns:a16="http://schemas.microsoft.com/office/drawing/2014/main" id="{F412E00E-C262-42A0-A487-8692891B3F10}"/>
                </a:ext>
              </a:extLst>
            </p:cNvPr>
            <p:cNvSpPr txBox="1"/>
            <p:nvPr/>
          </p:nvSpPr>
          <p:spPr>
            <a:xfrm>
              <a:off x="2250014" y="1831018"/>
              <a:ext cx="1149425" cy="230832"/>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zh-CN" altLang="en-US" sz="900" dirty="0">
                  <a:latin typeface="微软雅黑" panose="020B0503020204020204" charset="-122"/>
                  <a:ea typeface="微软雅黑" panose="020B0503020204020204" charset="-122"/>
                </a:rPr>
                <a:t>登录文献检索网站</a:t>
              </a:r>
            </a:p>
          </p:txBody>
        </p:sp>
        <p:sp>
          <p:nvSpPr>
            <p:cNvPr id="93" name="文本框 92">
              <a:extLst>
                <a:ext uri="{FF2B5EF4-FFF2-40B4-BE49-F238E27FC236}">
                  <a16:creationId xmlns:a16="http://schemas.microsoft.com/office/drawing/2014/main" id="{EABA294E-0B30-4961-8297-DE74FBB2D548}"/>
                </a:ext>
              </a:extLst>
            </p:cNvPr>
            <p:cNvSpPr txBox="1"/>
            <p:nvPr/>
          </p:nvSpPr>
          <p:spPr>
            <a:xfrm>
              <a:off x="5811283" y="2748506"/>
              <a:ext cx="796260" cy="369332"/>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zh-CN" altLang="en-US" sz="900" dirty="0">
                  <a:latin typeface="微软雅黑" panose="020B0503020204020204" charset="-122"/>
                  <a:ea typeface="微软雅黑" panose="020B0503020204020204" charset="-122"/>
                </a:rPr>
                <a:t>保存在指定路径</a:t>
              </a:r>
            </a:p>
          </p:txBody>
        </p:sp>
        <p:sp>
          <p:nvSpPr>
            <p:cNvPr id="94" name="文本框 93">
              <a:extLst>
                <a:ext uri="{FF2B5EF4-FFF2-40B4-BE49-F238E27FC236}">
                  <a16:creationId xmlns:a16="http://schemas.microsoft.com/office/drawing/2014/main" id="{7CACF993-80A0-4DBE-92D2-396CDDCEBB0A}"/>
                </a:ext>
              </a:extLst>
            </p:cNvPr>
            <p:cNvSpPr txBox="1"/>
            <p:nvPr/>
          </p:nvSpPr>
          <p:spPr>
            <a:xfrm>
              <a:off x="3683904" y="2717038"/>
              <a:ext cx="1055393" cy="369332"/>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zh-CN" altLang="en-US" sz="900" dirty="0">
                  <a:latin typeface="微软雅黑" panose="020B0503020204020204" charset="-122"/>
                  <a:ea typeface="微软雅黑" panose="020B0503020204020204" charset="-122"/>
                </a:rPr>
                <a:t>提取有效信息，删除冗余数据</a:t>
              </a:r>
            </a:p>
          </p:txBody>
        </p:sp>
        <p:sp>
          <p:nvSpPr>
            <p:cNvPr id="95" name="文本框 94">
              <a:extLst>
                <a:ext uri="{FF2B5EF4-FFF2-40B4-BE49-F238E27FC236}">
                  <a16:creationId xmlns:a16="http://schemas.microsoft.com/office/drawing/2014/main" id="{31B9AC8B-7C68-4890-9A48-DC9F76E1603F}"/>
                </a:ext>
              </a:extLst>
            </p:cNvPr>
            <p:cNvSpPr txBox="1"/>
            <p:nvPr/>
          </p:nvSpPr>
          <p:spPr>
            <a:xfrm>
              <a:off x="2365411" y="2701245"/>
              <a:ext cx="1055139" cy="369332"/>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zh-CN" altLang="en-US" sz="900" dirty="0">
                  <a:latin typeface="微软雅黑" panose="020B0503020204020204" charset="-122"/>
                  <a:ea typeface="微软雅黑" panose="020B0503020204020204" charset="-122"/>
                </a:rPr>
                <a:t>汇总信息并保存在某一文件夹下</a:t>
              </a:r>
            </a:p>
          </p:txBody>
        </p:sp>
        <p:sp>
          <p:nvSpPr>
            <p:cNvPr id="96" name="文本框 95">
              <a:extLst>
                <a:ext uri="{FF2B5EF4-FFF2-40B4-BE49-F238E27FC236}">
                  <a16:creationId xmlns:a16="http://schemas.microsoft.com/office/drawing/2014/main" id="{3DFA110B-0411-4A20-892F-4F0766A41780}"/>
                </a:ext>
              </a:extLst>
            </p:cNvPr>
            <p:cNvSpPr txBox="1"/>
            <p:nvPr/>
          </p:nvSpPr>
          <p:spPr>
            <a:xfrm>
              <a:off x="5710105" y="1777651"/>
              <a:ext cx="924782" cy="230832"/>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zh-CN" altLang="en-US" sz="900" dirty="0">
                  <a:latin typeface="微软雅黑" panose="020B0503020204020204" charset="-122"/>
                  <a:ea typeface="微软雅黑" panose="020B0503020204020204" charset="-122"/>
                </a:rPr>
                <a:t>下载文章</a:t>
              </a:r>
            </a:p>
          </p:txBody>
        </p:sp>
        <p:sp>
          <p:nvSpPr>
            <p:cNvPr id="97" name="文本框 96">
              <a:extLst>
                <a:ext uri="{FF2B5EF4-FFF2-40B4-BE49-F238E27FC236}">
                  <a16:creationId xmlns:a16="http://schemas.microsoft.com/office/drawing/2014/main" id="{60A04666-6BD9-47B8-AA5E-A12011B6E76B}"/>
                </a:ext>
              </a:extLst>
            </p:cNvPr>
            <p:cNvSpPr txBox="1"/>
            <p:nvPr/>
          </p:nvSpPr>
          <p:spPr>
            <a:xfrm>
              <a:off x="4780245" y="1782722"/>
              <a:ext cx="1009670" cy="369332"/>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zh-CN" altLang="en-US" sz="900" dirty="0">
                  <a:latin typeface="微软雅黑" panose="020B0503020204020204" charset="-122"/>
                  <a:ea typeface="微软雅黑" panose="020B0503020204020204" charset="-122"/>
                </a:rPr>
                <a:t>根据信息判断是否进行文献下载</a:t>
              </a:r>
            </a:p>
          </p:txBody>
        </p:sp>
        <p:sp>
          <p:nvSpPr>
            <p:cNvPr id="98" name="文本框 97">
              <a:extLst>
                <a:ext uri="{FF2B5EF4-FFF2-40B4-BE49-F238E27FC236}">
                  <a16:creationId xmlns:a16="http://schemas.microsoft.com/office/drawing/2014/main" id="{67FD25BD-0004-431A-933F-2CA0C26B4529}"/>
                </a:ext>
              </a:extLst>
            </p:cNvPr>
            <p:cNvSpPr txBox="1"/>
            <p:nvPr/>
          </p:nvSpPr>
          <p:spPr>
            <a:xfrm>
              <a:off x="3674256" y="1798468"/>
              <a:ext cx="924782" cy="230832"/>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zh-CN" altLang="en-US" sz="900" dirty="0">
                  <a:latin typeface="微软雅黑" panose="020B0503020204020204" charset="-122"/>
                  <a:ea typeface="微软雅黑" panose="020B0503020204020204" charset="-122"/>
                </a:rPr>
                <a:t>输入检索内容</a:t>
              </a:r>
            </a:p>
          </p:txBody>
        </p:sp>
        <p:pic>
          <p:nvPicPr>
            <p:cNvPr id="99" name="图形 98" descr="目标受众">
              <a:extLst>
                <a:ext uri="{FF2B5EF4-FFF2-40B4-BE49-F238E27FC236}">
                  <a16:creationId xmlns:a16="http://schemas.microsoft.com/office/drawing/2014/main" id="{8A7A7183-81FF-4E97-A190-85E25E6C834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889054" y="2215625"/>
              <a:ext cx="249829" cy="249828"/>
            </a:xfrm>
            <a:prstGeom prst="rect">
              <a:avLst/>
            </a:prstGeom>
          </p:spPr>
        </p:pic>
        <p:sp>
          <p:nvSpPr>
            <p:cNvPr id="100" name="箭头: 右 90">
              <a:extLst>
                <a:ext uri="{FF2B5EF4-FFF2-40B4-BE49-F238E27FC236}">
                  <a16:creationId xmlns:a16="http://schemas.microsoft.com/office/drawing/2014/main" id="{C7BDE331-A11E-414C-8BB5-1C57AE99AF08}"/>
                </a:ext>
              </a:extLst>
            </p:cNvPr>
            <p:cNvSpPr/>
            <p:nvPr/>
          </p:nvSpPr>
          <p:spPr>
            <a:xfrm>
              <a:off x="5568706" y="1588996"/>
              <a:ext cx="350337" cy="109132"/>
            </a:xfrm>
            <a:prstGeom prst="rightArrow">
              <a:avLst/>
            </a:prstGeom>
            <a:solidFill>
              <a:schemeClr val="accent2"/>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sz="1100">
                <a:solidFill>
                  <a:schemeClr val="tx1"/>
                </a:solidFill>
              </a:endParaRPr>
            </a:p>
          </p:txBody>
        </p:sp>
        <p:sp>
          <p:nvSpPr>
            <p:cNvPr id="101" name="箭头: 右 91">
              <a:extLst>
                <a:ext uri="{FF2B5EF4-FFF2-40B4-BE49-F238E27FC236}">
                  <a16:creationId xmlns:a16="http://schemas.microsoft.com/office/drawing/2014/main" id="{520FEB5B-4715-4C05-9092-FC7095EC32A0}"/>
                </a:ext>
              </a:extLst>
            </p:cNvPr>
            <p:cNvSpPr/>
            <p:nvPr/>
          </p:nvSpPr>
          <p:spPr>
            <a:xfrm>
              <a:off x="4526944" y="1598365"/>
              <a:ext cx="350337" cy="122850"/>
            </a:xfrm>
            <a:prstGeom prst="rightArrow">
              <a:avLst/>
            </a:prstGeom>
            <a:solidFill>
              <a:schemeClr val="accent2"/>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sz="1100">
                <a:solidFill>
                  <a:schemeClr val="tx1"/>
                </a:solidFill>
              </a:endParaRPr>
            </a:p>
          </p:txBody>
        </p:sp>
        <p:sp>
          <p:nvSpPr>
            <p:cNvPr id="102" name="箭头: 右 92">
              <a:extLst>
                <a:ext uri="{FF2B5EF4-FFF2-40B4-BE49-F238E27FC236}">
                  <a16:creationId xmlns:a16="http://schemas.microsoft.com/office/drawing/2014/main" id="{1423BF57-19CA-4D08-BD5A-DC961E0B765A}"/>
                </a:ext>
              </a:extLst>
            </p:cNvPr>
            <p:cNvSpPr/>
            <p:nvPr/>
          </p:nvSpPr>
          <p:spPr>
            <a:xfrm>
              <a:off x="3261478" y="1604627"/>
              <a:ext cx="350337" cy="122850"/>
            </a:xfrm>
            <a:prstGeom prst="rightArrow">
              <a:avLst/>
            </a:prstGeom>
            <a:solidFill>
              <a:schemeClr val="accent2"/>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sz="1100">
                <a:solidFill>
                  <a:schemeClr val="tx1"/>
                </a:solidFill>
              </a:endParaRPr>
            </a:p>
          </p:txBody>
        </p:sp>
        <p:sp>
          <p:nvSpPr>
            <p:cNvPr id="103" name="箭头: 下 93">
              <a:extLst>
                <a:ext uri="{FF2B5EF4-FFF2-40B4-BE49-F238E27FC236}">
                  <a16:creationId xmlns:a16="http://schemas.microsoft.com/office/drawing/2014/main" id="{8C658B47-87B3-4336-8E88-C937CEB84040}"/>
                </a:ext>
              </a:extLst>
            </p:cNvPr>
            <p:cNvSpPr/>
            <p:nvPr/>
          </p:nvSpPr>
          <p:spPr>
            <a:xfrm>
              <a:off x="6198822" y="1966648"/>
              <a:ext cx="107744" cy="221304"/>
            </a:xfrm>
            <a:prstGeom prst="downArrow">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sz="1100">
                <a:solidFill>
                  <a:schemeClr val="tx1"/>
                </a:solidFill>
              </a:endParaRPr>
            </a:p>
          </p:txBody>
        </p:sp>
        <p:sp>
          <p:nvSpPr>
            <p:cNvPr id="104" name="箭头: 左 94">
              <a:extLst>
                <a:ext uri="{FF2B5EF4-FFF2-40B4-BE49-F238E27FC236}">
                  <a16:creationId xmlns:a16="http://schemas.microsoft.com/office/drawing/2014/main" id="{3FE39217-2AF9-4261-806D-410C8B3A649C}"/>
                </a:ext>
              </a:extLst>
            </p:cNvPr>
            <p:cNvSpPr/>
            <p:nvPr/>
          </p:nvSpPr>
          <p:spPr>
            <a:xfrm>
              <a:off x="5637285" y="2504718"/>
              <a:ext cx="306185" cy="125452"/>
            </a:xfrm>
            <a:prstGeom prst="leftArrow">
              <a:avLst/>
            </a:prstGeom>
            <a:solidFill>
              <a:schemeClr val="accent2"/>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sz="1100">
                <a:solidFill>
                  <a:schemeClr val="tx1"/>
                </a:solidFill>
              </a:endParaRPr>
            </a:p>
          </p:txBody>
        </p:sp>
        <p:sp>
          <p:nvSpPr>
            <p:cNvPr id="125" name="箭头: 左 94">
              <a:extLst>
                <a:ext uri="{FF2B5EF4-FFF2-40B4-BE49-F238E27FC236}">
                  <a16:creationId xmlns:a16="http://schemas.microsoft.com/office/drawing/2014/main" id="{4A932B9F-654D-4609-A257-CBD258643070}"/>
                </a:ext>
              </a:extLst>
            </p:cNvPr>
            <p:cNvSpPr/>
            <p:nvPr/>
          </p:nvSpPr>
          <p:spPr>
            <a:xfrm>
              <a:off x="4574264" y="2525696"/>
              <a:ext cx="306185" cy="125452"/>
            </a:xfrm>
            <a:prstGeom prst="leftArrow">
              <a:avLst/>
            </a:prstGeom>
            <a:solidFill>
              <a:schemeClr val="accent2"/>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sz="1100">
                <a:solidFill>
                  <a:schemeClr val="tx1"/>
                </a:solidFill>
              </a:endParaRPr>
            </a:p>
          </p:txBody>
        </p:sp>
        <p:pic>
          <p:nvPicPr>
            <p:cNvPr id="130" name="图片 129" descr="人 (2)">
              <a:extLst>
                <a:ext uri="{FF2B5EF4-FFF2-40B4-BE49-F238E27FC236}">
                  <a16:creationId xmlns:a16="http://schemas.microsoft.com/office/drawing/2014/main" id="{73CE4244-AB16-4F64-BADD-D21110A53FA5}"/>
                </a:ext>
              </a:extLst>
            </p:cNvPr>
            <p:cNvPicPr>
              <a:picLocks noChangeAspect="1"/>
            </p:cNvPicPr>
            <p:nvPr/>
          </p:nvPicPr>
          <p:blipFill>
            <a:blip r:embed="rId3" cstate="print">
              <a:biLevel thresh="75000"/>
            </a:blip>
            <a:stretch>
              <a:fillRect/>
            </a:stretch>
          </p:blipFill>
          <p:spPr>
            <a:xfrm>
              <a:off x="3956071" y="2227459"/>
              <a:ext cx="434032" cy="434032"/>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31" name="图形 130" descr="研究">
              <a:extLst>
                <a:ext uri="{FF2B5EF4-FFF2-40B4-BE49-F238E27FC236}">
                  <a16:creationId xmlns:a16="http://schemas.microsoft.com/office/drawing/2014/main" id="{86A70D44-DE9D-4229-8D0D-1401F4728C8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807854" y="2190726"/>
              <a:ext cx="261313" cy="261313"/>
            </a:xfrm>
            <a:prstGeom prst="rect">
              <a:avLst/>
            </a:prstGeom>
          </p:spPr>
        </p:pic>
        <p:sp>
          <p:nvSpPr>
            <p:cNvPr id="132" name="文本框 131">
              <a:extLst>
                <a:ext uri="{FF2B5EF4-FFF2-40B4-BE49-F238E27FC236}">
                  <a16:creationId xmlns:a16="http://schemas.microsoft.com/office/drawing/2014/main" id="{F8FFFF7C-A206-4339-886A-206910395FC4}"/>
                </a:ext>
              </a:extLst>
            </p:cNvPr>
            <p:cNvSpPr txBox="1"/>
            <p:nvPr/>
          </p:nvSpPr>
          <p:spPr>
            <a:xfrm>
              <a:off x="4974240" y="2725320"/>
              <a:ext cx="708660" cy="369332"/>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zh-CN" altLang="en-US" sz="900" dirty="0">
                  <a:latin typeface="微软雅黑" panose="020B0503020204020204" charset="-122"/>
                  <a:ea typeface="微软雅黑" panose="020B0503020204020204" charset="-122"/>
                </a:rPr>
                <a:t>打开文章进行阅读</a:t>
              </a:r>
            </a:p>
          </p:txBody>
        </p:sp>
        <p:sp>
          <p:nvSpPr>
            <p:cNvPr id="133" name="箭头: 左 94">
              <a:extLst>
                <a:ext uri="{FF2B5EF4-FFF2-40B4-BE49-F238E27FC236}">
                  <a16:creationId xmlns:a16="http://schemas.microsoft.com/office/drawing/2014/main" id="{EC277492-34E7-4DF2-8ED5-732406C745F3}"/>
                </a:ext>
              </a:extLst>
            </p:cNvPr>
            <p:cNvSpPr/>
            <p:nvPr/>
          </p:nvSpPr>
          <p:spPr>
            <a:xfrm>
              <a:off x="3330013" y="2535039"/>
              <a:ext cx="306185" cy="126452"/>
            </a:xfrm>
            <a:prstGeom prst="leftArrow">
              <a:avLst/>
            </a:prstGeom>
            <a:solidFill>
              <a:schemeClr val="accent2"/>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sz="1100">
                <a:solidFill>
                  <a:schemeClr val="tx1"/>
                </a:solidFill>
              </a:endParaRPr>
            </a:p>
          </p:txBody>
        </p:sp>
        <p:pic>
          <p:nvPicPr>
            <p:cNvPr id="134" name="图片 133" descr="文件 (4)">
              <a:extLst>
                <a:ext uri="{FF2B5EF4-FFF2-40B4-BE49-F238E27FC236}">
                  <a16:creationId xmlns:a16="http://schemas.microsoft.com/office/drawing/2014/main" id="{A79E274F-A19F-427A-8438-99D3A3FD5695}"/>
                </a:ext>
              </a:extLst>
            </p:cNvPr>
            <p:cNvPicPr>
              <a:picLocks noChangeAspect="1"/>
            </p:cNvPicPr>
            <p:nvPr/>
          </p:nvPicPr>
          <p:blipFill>
            <a:blip r:embed="rId18" cstate="print">
              <a:biLevel thresh="50000"/>
            </a:blip>
            <a:stretch>
              <a:fillRect/>
            </a:stretch>
          </p:blipFill>
          <p:spPr>
            <a:xfrm>
              <a:off x="4910597" y="2420279"/>
              <a:ext cx="216651" cy="216651"/>
            </a:xfrm>
            <a:prstGeom prst="rect">
              <a:avLst/>
            </a:prstGeom>
            <a:ln>
              <a:noFill/>
            </a:ln>
          </p:spPr>
          <p:style>
            <a:lnRef idx="2">
              <a:schemeClr val="accent5"/>
            </a:lnRef>
            <a:fillRef idx="1">
              <a:schemeClr val="lt1"/>
            </a:fillRef>
            <a:effectRef idx="0">
              <a:schemeClr val="accent5"/>
            </a:effectRef>
            <a:fontRef idx="minor">
              <a:schemeClr val="dk1"/>
            </a:fontRef>
          </p:style>
        </p:pic>
      </p:grpSp>
      <p:sp>
        <p:nvSpPr>
          <p:cNvPr id="135" name="文本框 134">
            <a:extLst>
              <a:ext uri="{FF2B5EF4-FFF2-40B4-BE49-F238E27FC236}">
                <a16:creationId xmlns:a16="http://schemas.microsoft.com/office/drawing/2014/main" id="{795CA7A8-E0FA-4F18-8CB4-F0E70C7DCC8F}"/>
              </a:ext>
            </a:extLst>
          </p:cNvPr>
          <p:cNvSpPr txBox="1"/>
          <p:nvPr/>
        </p:nvSpPr>
        <p:spPr>
          <a:xfrm>
            <a:off x="2385460" y="765718"/>
            <a:ext cx="4572000" cy="369332"/>
          </a:xfrm>
          <a:prstGeom prst="rect">
            <a:avLst/>
          </a:prstGeom>
          <a:noFill/>
        </p:spPr>
        <p:txBody>
          <a:bodyPr wrap="square">
            <a:spAutoFit/>
          </a:bodyPr>
          <a:lstStyle/>
          <a:p>
            <a:pPr algn="ctr"/>
            <a:r>
              <a:rPr kumimoji="1" lang="zh-CN" altLang="en-US" sz="1800" b="1" dirty="0">
                <a:latin typeface="微软雅黑" panose="020B0503020204020204" charset="-122"/>
                <a:ea typeface="微软雅黑" panose="020B0503020204020204" charset="-122"/>
              </a:rPr>
              <a:t>全流程手工执行</a:t>
            </a:r>
          </a:p>
        </p:txBody>
      </p:sp>
      <p:grpSp>
        <p:nvGrpSpPr>
          <p:cNvPr id="3" name="组合 2">
            <a:extLst>
              <a:ext uri="{FF2B5EF4-FFF2-40B4-BE49-F238E27FC236}">
                <a16:creationId xmlns:a16="http://schemas.microsoft.com/office/drawing/2014/main" id="{6D9A8976-86AF-4D42-B888-B2C1C9F4546D}"/>
              </a:ext>
            </a:extLst>
          </p:cNvPr>
          <p:cNvGrpSpPr/>
          <p:nvPr/>
        </p:nvGrpSpPr>
        <p:grpSpPr>
          <a:xfrm>
            <a:off x="1410872" y="3548981"/>
            <a:ext cx="5753416" cy="833874"/>
            <a:chOff x="1410872" y="3548981"/>
            <a:chExt cx="5753416" cy="833874"/>
          </a:xfrm>
        </p:grpSpPr>
        <p:pic>
          <p:nvPicPr>
            <p:cNvPr id="78" name="图片 77" descr="ibot">
              <a:extLst>
                <a:ext uri="{FF2B5EF4-FFF2-40B4-BE49-F238E27FC236}">
                  <a16:creationId xmlns:a16="http://schemas.microsoft.com/office/drawing/2014/main" id="{BC350706-EF09-458F-A838-0805D860F385}"/>
                </a:ext>
              </a:extLst>
            </p:cNvPr>
            <p:cNvPicPr>
              <a:picLocks noChangeAspect="1"/>
            </p:cNvPicPr>
            <p:nvPr/>
          </p:nvPicPr>
          <p:blipFill>
            <a:blip r:embed="rId19" cstate="print"/>
            <a:stretch>
              <a:fillRect/>
            </a:stretch>
          </p:blipFill>
          <p:spPr>
            <a:xfrm>
              <a:off x="1815853" y="3575309"/>
              <a:ext cx="403711" cy="403711"/>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05" name="图片 104" descr="文件 (4)">
              <a:extLst>
                <a:ext uri="{FF2B5EF4-FFF2-40B4-BE49-F238E27FC236}">
                  <a16:creationId xmlns:a16="http://schemas.microsoft.com/office/drawing/2014/main" id="{B12D5DB3-65A2-4250-99DE-576C42BAC2D4}"/>
                </a:ext>
              </a:extLst>
            </p:cNvPr>
            <p:cNvPicPr>
              <a:picLocks noChangeAspect="1"/>
            </p:cNvPicPr>
            <p:nvPr/>
          </p:nvPicPr>
          <p:blipFill>
            <a:blip r:embed="rId18" cstate="print"/>
            <a:stretch>
              <a:fillRect/>
            </a:stretch>
          </p:blipFill>
          <p:spPr>
            <a:xfrm>
              <a:off x="3545944" y="3701639"/>
              <a:ext cx="232986" cy="232986"/>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06" name="图形 105" descr="月历">
              <a:extLst>
                <a:ext uri="{FF2B5EF4-FFF2-40B4-BE49-F238E27FC236}">
                  <a16:creationId xmlns:a16="http://schemas.microsoft.com/office/drawing/2014/main" id="{B04D1D3B-2463-4D2B-BC77-0F832A19A292}"/>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662217" y="3575309"/>
              <a:ext cx="243542" cy="243542"/>
            </a:xfrm>
            <a:prstGeom prst="rect">
              <a:avLst/>
            </a:prstGeom>
          </p:spPr>
        </p:pic>
        <p:pic>
          <p:nvPicPr>
            <p:cNvPr id="107" name="图片 106" descr="ibot">
              <a:extLst>
                <a:ext uri="{FF2B5EF4-FFF2-40B4-BE49-F238E27FC236}">
                  <a16:creationId xmlns:a16="http://schemas.microsoft.com/office/drawing/2014/main" id="{89083B48-E0EE-4F7E-817D-92F19F3D1CC6}"/>
                </a:ext>
              </a:extLst>
            </p:cNvPr>
            <p:cNvPicPr>
              <a:picLocks noChangeAspect="1"/>
            </p:cNvPicPr>
            <p:nvPr/>
          </p:nvPicPr>
          <p:blipFill>
            <a:blip r:embed="rId19" cstate="print"/>
            <a:stretch>
              <a:fillRect/>
            </a:stretch>
          </p:blipFill>
          <p:spPr>
            <a:xfrm>
              <a:off x="2761492" y="3548981"/>
              <a:ext cx="403712" cy="403711"/>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09" name="图片 108" descr="ibot">
              <a:extLst>
                <a:ext uri="{FF2B5EF4-FFF2-40B4-BE49-F238E27FC236}">
                  <a16:creationId xmlns:a16="http://schemas.microsoft.com/office/drawing/2014/main" id="{8AE3D02D-4D94-4D6C-98A6-A096F532097D}"/>
                </a:ext>
              </a:extLst>
            </p:cNvPr>
            <p:cNvPicPr>
              <a:picLocks noChangeAspect="1"/>
            </p:cNvPicPr>
            <p:nvPr/>
          </p:nvPicPr>
          <p:blipFill>
            <a:blip r:embed="rId19" cstate="print"/>
            <a:stretch>
              <a:fillRect/>
            </a:stretch>
          </p:blipFill>
          <p:spPr>
            <a:xfrm>
              <a:off x="3732935" y="3566861"/>
              <a:ext cx="403712" cy="403711"/>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10" name="图形 109" descr="复选标记">
              <a:extLst>
                <a:ext uri="{FF2B5EF4-FFF2-40B4-BE49-F238E27FC236}">
                  <a16:creationId xmlns:a16="http://schemas.microsoft.com/office/drawing/2014/main" id="{1B13729B-2374-4325-A9CC-988BC88096A3}"/>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350510" y="3718282"/>
              <a:ext cx="249829" cy="249828"/>
            </a:xfrm>
            <a:prstGeom prst="rect">
              <a:avLst/>
            </a:prstGeom>
          </p:spPr>
        </p:pic>
        <p:pic>
          <p:nvPicPr>
            <p:cNvPr id="112" name="图形 111" descr="智能手机">
              <a:extLst>
                <a:ext uri="{FF2B5EF4-FFF2-40B4-BE49-F238E27FC236}">
                  <a16:creationId xmlns:a16="http://schemas.microsoft.com/office/drawing/2014/main" id="{5321D790-F17D-413A-A03B-C1AA98DAF53F}"/>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68791" y="3721086"/>
              <a:ext cx="275020" cy="275020"/>
            </a:xfrm>
            <a:prstGeom prst="rect">
              <a:avLst/>
            </a:prstGeom>
          </p:spPr>
        </p:pic>
        <p:pic>
          <p:nvPicPr>
            <p:cNvPr id="113" name="图片 112" descr="ibot">
              <a:extLst>
                <a:ext uri="{FF2B5EF4-FFF2-40B4-BE49-F238E27FC236}">
                  <a16:creationId xmlns:a16="http://schemas.microsoft.com/office/drawing/2014/main" id="{9940A732-8DEE-42E6-A7EA-53C48AF7CF3F}"/>
                </a:ext>
              </a:extLst>
            </p:cNvPr>
            <p:cNvPicPr>
              <a:picLocks noChangeAspect="1"/>
            </p:cNvPicPr>
            <p:nvPr/>
          </p:nvPicPr>
          <p:blipFill>
            <a:blip r:embed="rId19" cstate="print"/>
            <a:stretch>
              <a:fillRect/>
            </a:stretch>
          </p:blipFill>
          <p:spPr>
            <a:xfrm>
              <a:off x="5610256" y="3601254"/>
              <a:ext cx="403712" cy="403711"/>
            </a:xfrm>
            <a:prstGeom prst="rect">
              <a:avLst/>
            </a:prstGeom>
            <a:ln>
              <a:noFill/>
            </a:ln>
          </p:spPr>
          <p:style>
            <a:lnRef idx="2">
              <a:schemeClr val="accent5"/>
            </a:lnRef>
            <a:fillRef idx="1">
              <a:schemeClr val="lt1"/>
            </a:fillRef>
            <a:effectRef idx="0">
              <a:schemeClr val="accent5"/>
            </a:effectRef>
            <a:fontRef idx="minor">
              <a:schemeClr val="dk1"/>
            </a:fontRef>
          </p:style>
        </p:pic>
        <p:sp>
          <p:nvSpPr>
            <p:cNvPr id="114" name="文本框 113">
              <a:extLst>
                <a:ext uri="{FF2B5EF4-FFF2-40B4-BE49-F238E27FC236}">
                  <a16:creationId xmlns:a16="http://schemas.microsoft.com/office/drawing/2014/main" id="{2AF4051A-2BFB-4C2C-943A-0FFACE46F4A1}"/>
                </a:ext>
              </a:extLst>
            </p:cNvPr>
            <p:cNvSpPr txBox="1"/>
            <p:nvPr/>
          </p:nvSpPr>
          <p:spPr>
            <a:xfrm>
              <a:off x="1410872" y="4037096"/>
              <a:ext cx="924782" cy="230832"/>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zh-CN" altLang="en-US" sz="900" dirty="0">
                  <a:latin typeface="微软雅黑" panose="020B0503020204020204" charset="-122"/>
                  <a:ea typeface="微软雅黑" panose="020B0503020204020204" charset="-122"/>
                </a:rPr>
                <a:t>登录指定网站</a:t>
              </a:r>
            </a:p>
          </p:txBody>
        </p:sp>
        <p:sp>
          <p:nvSpPr>
            <p:cNvPr id="115" name="文本框 114">
              <a:extLst>
                <a:ext uri="{FF2B5EF4-FFF2-40B4-BE49-F238E27FC236}">
                  <a16:creationId xmlns:a16="http://schemas.microsoft.com/office/drawing/2014/main" id="{383010A8-4E7D-42A9-8FA3-2DB7198957F7}"/>
                </a:ext>
              </a:extLst>
            </p:cNvPr>
            <p:cNvSpPr txBox="1"/>
            <p:nvPr/>
          </p:nvSpPr>
          <p:spPr>
            <a:xfrm>
              <a:off x="2404548" y="3995905"/>
              <a:ext cx="1002421" cy="369332"/>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zh-CN" altLang="en-US" sz="900" dirty="0">
                  <a:latin typeface="微软雅黑" panose="020B0503020204020204" charset="-122"/>
                  <a:ea typeface="微软雅黑" panose="020B0503020204020204" charset="-122"/>
                </a:rPr>
                <a:t>进行某一主题的搜索及信息筛选</a:t>
              </a:r>
            </a:p>
          </p:txBody>
        </p:sp>
        <p:pic>
          <p:nvPicPr>
            <p:cNvPr id="116" name="图形 115" descr="列表">
              <a:extLst>
                <a:ext uri="{FF2B5EF4-FFF2-40B4-BE49-F238E27FC236}">
                  <a16:creationId xmlns:a16="http://schemas.microsoft.com/office/drawing/2014/main" id="{940AE0CC-F9EA-4C50-9A54-BA4AC5A14E9F}"/>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602817" y="3698396"/>
              <a:ext cx="239448" cy="239448"/>
            </a:xfrm>
            <a:prstGeom prst="rect">
              <a:avLst/>
            </a:prstGeom>
          </p:spPr>
        </p:pic>
        <p:sp>
          <p:nvSpPr>
            <p:cNvPr id="117" name="文本框 116">
              <a:extLst>
                <a:ext uri="{FF2B5EF4-FFF2-40B4-BE49-F238E27FC236}">
                  <a16:creationId xmlns:a16="http://schemas.microsoft.com/office/drawing/2014/main" id="{72935032-1C98-4BA5-B7D3-73B1AA3A19F6}"/>
                </a:ext>
              </a:extLst>
            </p:cNvPr>
            <p:cNvSpPr txBox="1"/>
            <p:nvPr/>
          </p:nvSpPr>
          <p:spPr>
            <a:xfrm>
              <a:off x="3341252" y="4011355"/>
              <a:ext cx="924782" cy="369332"/>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zh-CN" altLang="en-US" sz="900" dirty="0">
                  <a:latin typeface="微软雅黑" panose="020B0503020204020204" charset="-122"/>
                  <a:ea typeface="微软雅黑" panose="020B0503020204020204" charset="-122"/>
                </a:rPr>
                <a:t>导出文章摘要等关键信息</a:t>
              </a:r>
            </a:p>
          </p:txBody>
        </p:sp>
        <p:sp>
          <p:nvSpPr>
            <p:cNvPr id="118" name="文本框 117">
              <a:extLst>
                <a:ext uri="{FF2B5EF4-FFF2-40B4-BE49-F238E27FC236}">
                  <a16:creationId xmlns:a16="http://schemas.microsoft.com/office/drawing/2014/main" id="{D5D84D9F-D4C8-408D-A3FC-FE62380BC60C}"/>
                </a:ext>
              </a:extLst>
            </p:cNvPr>
            <p:cNvSpPr txBox="1"/>
            <p:nvPr/>
          </p:nvSpPr>
          <p:spPr>
            <a:xfrm>
              <a:off x="4242766" y="4011355"/>
              <a:ext cx="1131123" cy="230832"/>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endParaRPr kumimoji="1" lang="zh-CN" altLang="en-US" sz="900" dirty="0">
                <a:latin typeface="微软雅黑" panose="020B0503020204020204" charset="-122"/>
                <a:ea typeface="微软雅黑" panose="020B0503020204020204" charset="-122"/>
              </a:endParaRPr>
            </a:p>
          </p:txBody>
        </p:sp>
        <p:sp>
          <p:nvSpPr>
            <p:cNvPr id="119" name="文本框 118">
              <a:extLst>
                <a:ext uri="{FF2B5EF4-FFF2-40B4-BE49-F238E27FC236}">
                  <a16:creationId xmlns:a16="http://schemas.microsoft.com/office/drawing/2014/main" id="{1345A358-859E-4CE5-BAB8-FDD91F0272D8}"/>
                </a:ext>
              </a:extLst>
            </p:cNvPr>
            <p:cNvSpPr txBox="1"/>
            <p:nvPr/>
          </p:nvSpPr>
          <p:spPr>
            <a:xfrm>
              <a:off x="5336205" y="4056429"/>
              <a:ext cx="924782" cy="230832"/>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zh-CN" altLang="en-US" sz="900" dirty="0">
                  <a:latin typeface="微软雅黑" panose="020B0503020204020204" charset="-122"/>
                  <a:ea typeface="微软雅黑" panose="020B0503020204020204" charset="-122"/>
                </a:rPr>
                <a:t>登录网站</a:t>
              </a:r>
            </a:p>
          </p:txBody>
        </p:sp>
        <p:sp>
          <p:nvSpPr>
            <p:cNvPr id="120" name="箭头: 右 119">
              <a:extLst>
                <a:ext uri="{FF2B5EF4-FFF2-40B4-BE49-F238E27FC236}">
                  <a16:creationId xmlns:a16="http://schemas.microsoft.com/office/drawing/2014/main" id="{FBEFBE61-22C8-4527-A400-77A01E01D1FD}"/>
                </a:ext>
              </a:extLst>
            </p:cNvPr>
            <p:cNvSpPr/>
            <p:nvPr/>
          </p:nvSpPr>
          <p:spPr>
            <a:xfrm>
              <a:off x="5034914" y="3823447"/>
              <a:ext cx="302929" cy="99196"/>
            </a:xfrm>
            <a:prstGeom prst="rightArrow">
              <a:avLst/>
            </a:prstGeom>
            <a:solidFill>
              <a:srgbClr val="00B05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sz="1100">
                <a:solidFill>
                  <a:schemeClr val="tx1"/>
                </a:solidFill>
              </a:endParaRPr>
            </a:p>
          </p:txBody>
        </p:sp>
        <p:sp>
          <p:nvSpPr>
            <p:cNvPr id="121" name="箭头: 右 120">
              <a:extLst>
                <a:ext uri="{FF2B5EF4-FFF2-40B4-BE49-F238E27FC236}">
                  <a16:creationId xmlns:a16="http://schemas.microsoft.com/office/drawing/2014/main" id="{F0034144-F855-433A-8884-5BC7A3409B8F}"/>
                </a:ext>
              </a:extLst>
            </p:cNvPr>
            <p:cNvSpPr/>
            <p:nvPr/>
          </p:nvSpPr>
          <p:spPr>
            <a:xfrm>
              <a:off x="4146410" y="3820281"/>
              <a:ext cx="302929" cy="99196"/>
            </a:xfrm>
            <a:prstGeom prst="rightArrow">
              <a:avLst/>
            </a:prstGeom>
            <a:solidFill>
              <a:srgbClr val="00B05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sz="1100">
                <a:solidFill>
                  <a:schemeClr val="tx1"/>
                </a:solidFill>
              </a:endParaRPr>
            </a:p>
          </p:txBody>
        </p:sp>
        <p:sp>
          <p:nvSpPr>
            <p:cNvPr id="122" name="箭头: 右 121">
              <a:extLst>
                <a:ext uri="{FF2B5EF4-FFF2-40B4-BE49-F238E27FC236}">
                  <a16:creationId xmlns:a16="http://schemas.microsoft.com/office/drawing/2014/main" id="{E3DE6A48-A63C-4D9D-B5F9-3368D1566500}"/>
                </a:ext>
              </a:extLst>
            </p:cNvPr>
            <p:cNvSpPr/>
            <p:nvPr/>
          </p:nvSpPr>
          <p:spPr>
            <a:xfrm>
              <a:off x="3159580" y="3793598"/>
              <a:ext cx="302929" cy="99196"/>
            </a:xfrm>
            <a:prstGeom prst="rightArrow">
              <a:avLst/>
            </a:prstGeom>
            <a:solidFill>
              <a:srgbClr val="00B05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sz="1100">
                <a:solidFill>
                  <a:schemeClr val="tx1"/>
                </a:solidFill>
              </a:endParaRPr>
            </a:p>
          </p:txBody>
        </p:sp>
        <p:sp>
          <p:nvSpPr>
            <p:cNvPr id="123" name="箭头: 右 122">
              <a:extLst>
                <a:ext uri="{FF2B5EF4-FFF2-40B4-BE49-F238E27FC236}">
                  <a16:creationId xmlns:a16="http://schemas.microsoft.com/office/drawing/2014/main" id="{55B59D9E-7C62-426A-BA33-0D1C52C51AFC}"/>
                </a:ext>
              </a:extLst>
            </p:cNvPr>
            <p:cNvSpPr/>
            <p:nvPr/>
          </p:nvSpPr>
          <p:spPr>
            <a:xfrm>
              <a:off x="2233996" y="3802612"/>
              <a:ext cx="302929" cy="99196"/>
            </a:xfrm>
            <a:prstGeom prst="rightArrow">
              <a:avLst/>
            </a:prstGeom>
            <a:solidFill>
              <a:srgbClr val="00B05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sz="1100">
                <a:solidFill>
                  <a:schemeClr val="tx1"/>
                </a:solidFill>
              </a:endParaRPr>
            </a:p>
          </p:txBody>
        </p:sp>
        <p:sp>
          <p:nvSpPr>
            <p:cNvPr id="124" name="箭头: 右 124">
              <a:extLst>
                <a:ext uri="{FF2B5EF4-FFF2-40B4-BE49-F238E27FC236}">
                  <a16:creationId xmlns:a16="http://schemas.microsoft.com/office/drawing/2014/main" id="{27EEF18A-6762-4706-A86A-1CC95102A057}"/>
                </a:ext>
              </a:extLst>
            </p:cNvPr>
            <p:cNvSpPr/>
            <p:nvPr/>
          </p:nvSpPr>
          <p:spPr>
            <a:xfrm>
              <a:off x="6031282" y="3802612"/>
              <a:ext cx="302929" cy="99196"/>
            </a:xfrm>
            <a:prstGeom prst="rightArrow">
              <a:avLst/>
            </a:prstGeom>
            <a:solidFill>
              <a:srgbClr val="00B05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sz="1100">
                <a:solidFill>
                  <a:schemeClr val="tx1"/>
                </a:solidFill>
              </a:endParaRPr>
            </a:p>
          </p:txBody>
        </p:sp>
        <p:pic>
          <p:nvPicPr>
            <p:cNvPr id="126" name="图片 125" descr="ibot">
              <a:extLst>
                <a:ext uri="{FF2B5EF4-FFF2-40B4-BE49-F238E27FC236}">
                  <a16:creationId xmlns:a16="http://schemas.microsoft.com/office/drawing/2014/main" id="{BD7CBCCE-F903-4BAB-A6DC-B6A1BABEE5F8}"/>
                </a:ext>
              </a:extLst>
            </p:cNvPr>
            <p:cNvPicPr>
              <a:picLocks noChangeAspect="1"/>
            </p:cNvPicPr>
            <p:nvPr/>
          </p:nvPicPr>
          <p:blipFill>
            <a:blip r:embed="rId19" cstate="print"/>
            <a:stretch>
              <a:fillRect/>
            </a:stretch>
          </p:blipFill>
          <p:spPr>
            <a:xfrm>
              <a:off x="6611400" y="3575308"/>
              <a:ext cx="403712" cy="403711"/>
            </a:xfrm>
            <a:prstGeom prst="rect">
              <a:avLst/>
            </a:prstGeom>
            <a:ln>
              <a:noFill/>
            </a:ln>
          </p:spPr>
          <p:style>
            <a:lnRef idx="2">
              <a:schemeClr val="accent5"/>
            </a:lnRef>
            <a:fillRef idx="1">
              <a:schemeClr val="lt1"/>
            </a:fillRef>
            <a:effectRef idx="0">
              <a:schemeClr val="accent5"/>
            </a:effectRef>
            <a:fontRef idx="minor">
              <a:schemeClr val="dk1"/>
            </a:fontRef>
          </p:style>
        </p:pic>
        <p:sp>
          <p:nvSpPr>
            <p:cNvPr id="127" name="文本框 126">
              <a:extLst>
                <a:ext uri="{FF2B5EF4-FFF2-40B4-BE49-F238E27FC236}">
                  <a16:creationId xmlns:a16="http://schemas.microsoft.com/office/drawing/2014/main" id="{3066837A-9A7A-4871-9356-6C1F652DD607}"/>
                </a:ext>
              </a:extLst>
            </p:cNvPr>
            <p:cNvSpPr txBox="1"/>
            <p:nvPr/>
          </p:nvSpPr>
          <p:spPr>
            <a:xfrm>
              <a:off x="6359496" y="3996106"/>
              <a:ext cx="804792" cy="369332"/>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zh-CN" altLang="en-US" sz="900" dirty="0">
                  <a:latin typeface="微软雅黑" panose="020B0503020204020204" charset="-122"/>
                  <a:ea typeface="微软雅黑" panose="020B0503020204020204" charset="-122"/>
                </a:rPr>
                <a:t>下载文章到指定路径</a:t>
              </a:r>
            </a:p>
          </p:txBody>
        </p:sp>
        <p:pic>
          <p:nvPicPr>
            <p:cNvPr id="136" name="图形 135" descr="Internet">
              <a:extLst>
                <a:ext uri="{FF2B5EF4-FFF2-40B4-BE49-F238E27FC236}">
                  <a16:creationId xmlns:a16="http://schemas.microsoft.com/office/drawing/2014/main" id="{8015FBFE-4EED-4173-8C60-0D8177353379}"/>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594853" y="3646973"/>
              <a:ext cx="288092" cy="288092"/>
            </a:xfrm>
            <a:prstGeom prst="rect">
              <a:avLst/>
            </a:prstGeom>
          </p:spPr>
        </p:pic>
        <p:pic>
          <p:nvPicPr>
            <p:cNvPr id="137" name="图片 136" descr="人 (2)">
              <a:extLst>
                <a:ext uri="{FF2B5EF4-FFF2-40B4-BE49-F238E27FC236}">
                  <a16:creationId xmlns:a16="http://schemas.microsoft.com/office/drawing/2014/main" id="{2974561C-1899-4ED8-A927-9550F7DDB513}"/>
                </a:ext>
              </a:extLst>
            </p:cNvPr>
            <p:cNvPicPr>
              <a:picLocks noChangeAspect="1"/>
            </p:cNvPicPr>
            <p:nvPr/>
          </p:nvPicPr>
          <p:blipFill>
            <a:blip r:embed="rId3" cstate="print">
              <a:biLevel thresh="75000"/>
            </a:blip>
            <a:stretch>
              <a:fillRect/>
            </a:stretch>
          </p:blipFill>
          <p:spPr>
            <a:xfrm>
              <a:off x="4512065" y="3572276"/>
              <a:ext cx="434032" cy="434032"/>
            </a:xfrm>
            <a:prstGeom prst="rect">
              <a:avLst/>
            </a:prstGeom>
            <a:ln>
              <a:noFill/>
            </a:ln>
          </p:spPr>
          <p:style>
            <a:lnRef idx="2">
              <a:schemeClr val="accent5"/>
            </a:lnRef>
            <a:fillRef idx="1">
              <a:schemeClr val="lt1"/>
            </a:fillRef>
            <a:effectRef idx="0">
              <a:schemeClr val="accent5"/>
            </a:effectRef>
            <a:fontRef idx="minor">
              <a:schemeClr val="dk1"/>
            </a:fontRef>
          </p:style>
        </p:pic>
        <p:sp>
          <p:nvSpPr>
            <p:cNvPr id="138" name="文本框 137">
              <a:extLst>
                <a:ext uri="{FF2B5EF4-FFF2-40B4-BE49-F238E27FC236}">
                  <a16:creationId xmlns:a16="http://schemas.microsoft.com/office/drawing/2014/main" id="{83E404FC-A047-4C30-8EC2-42C50503D208}"/>
                </a:ext>
              </a:extLst>
            </p:cNvPr>
            <p:cNvSpPr txBox="1"/>
            <p:nvPr/>
          </p:nvSpPr>
          <p:spPr>
            <a:xfrm>
              <a:off x="4199700" y="4013523"/>
              <a:ext cx="1034539" cy="369332"/>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zh-CN" altLang="en-US" sz="900" dirty="0">
                  <a:latin typeface="微软雅黑" panose="020B0503020204020204" charset="-122"/>
                  <a:ea typeface="微软雅黑" panose="020B0503020204020204" charset="-122"/>
                </a:rPr>
                <a:t>根据汇总的信息选择需要的文章</a:t>
              </a:r>
            </a:p>
          </p:txBody>
        </p:sp>
      </p:grpSp>
    </p:spTree>
    <p:extLst>
      <p:ext uri="{BB962C8B-B14F-4D97-AF65-F5344CB8AC3E}">
        <p14:creationId xmlns:p14="http://schemas.microsoft.com/office/powerpoint/2010/main" val="2236891672"/>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a:extLst>
              <a:ext uri="{FF2B5EF4-FFF2-40B4-BE49-F238E27FC236}">
                <a16:creationId xmlns:a16="http://schemas.microsoft.com/office/drawing/2014/main" id="{CF6ED4D9-AB8D-4213-9159-C91C77C4E56F}"/>
              </a:ext>
            </a:extLst>
          </p:cNvPr>
          <p:cNvGrpSpPr/>
          <p:nvPr/>
        </p:nvGrpSpPr>
        <p:grpSpPr>
          <a:xfrm>
            <a:off x="90147" y="127399"/>
            <a:ext cx="7245647" cy="996726"/>
            <a:chOff x="90147" y="127399"/>
            <a:chExt cx="7245647" cy="996726"/>
          </a:xfrm>
        </p:grpSpPr>
        <p:pic>
          <p:nvPicPr>
            <p:cNvPr id="74" name="图片 73">
              <a:extLst>
                <a:ext uri="{FF2B5EF4-FFF2-40B4-BE49-F238E27FC236}">
                  <a16:creationId xmlns:a16="http://schemas.microsoft.com/office/drawing/2014/main" id="{6A22D758-AE29-42B0-B5AB-DCDC9A8EE231}"/>
                </a:ext>
              </a:extLst>
            </p:cNvPr>
            <p:cNvPicPr>
              <a:picLocks noChangeAspect="1"/>
            </p:cNvPicPr>
            <p:nvPr/>
          </p:nvPicPr>
          <p:blipFill>
            <a:blip r:embed="rId2"/>
            <a:stretch>
              <a:fillRect/>
            </a:stretch>
          </p:blipFill>
          <p:spPr>
            <a:xfrm>
              <a:off x="124363" y="201853"/>
              <a:ext cx="7211431" cy="476316"/>
            </a:xfrm>
            <a:prstGeom prst="rect">
              <a:avLst/>
            </a:prstGeom>
          </p:spPr>
        </p:pic>
        <p:sp>
          <p:nvSpPr>
            <p:cNvPr id="75" name="矩形 74">
              <a:extLst>
                <a:ext uri="{FF2B5EF4-FFF2-40B4-BE49-F238E27FC236}">
                  <a16:creationId xmlns:a16="http://schemas.microsoft.com/office/drawing/2014/main" id="{E8E2864E-E574-4D03-A372-C5EF22DA1D72}"/>
                </a:ext>
              </a:extLst>
            </p:cNvPr>
            <p:cNvSpPr/>
            <p:nvPr/>
          </p:nvSpPr>
          <p:spPr>
            <a:xfrm>
              <a:off x="279714" y="127399"/>
              <a:ext cx="504056" cy="476316"/>
            </a:xfrm>
            <a:prstGeom prst="rect">
              <a:avLst/>
            </a:prstGeom>
            <a:noFill/>
            <a:ln w="28575">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54AE87CE-A2E2-4945-B7C4-24BDA83AF131}"/>
                </a:ext>
              </a:extLst>
            </p:cNvPr>
            <p:cNvSpPr/>
            <p:nvPr/>
          </p:nvSpPr>
          <p:spPr>
            <a:xfrm>
              <a:off x="90147" y="244826"/>
              <a:ext cx="504056" cy="476316"/>
            </a:xfrm>
            <a:prstGeom prst="rect">
              <a:avLst/>
            </a:prstGeom>
            <a:noFill/>
            <a:ln w="28575">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76">
              <a:extLst>
                <a:ext uri="{FF2B5EF4-FFF2-40B4-BE49-F238E27FC236}">
                  <a16:creationId xmlns:a16="http://schemas.microsoft.com/office/drawing/2014/main" id="{B96DF311-6386-4E26-8E3A-436216089A10}"/>
                </a:ext>
              </a:extLst>
            </p:cNvPr>
            <p:cNvSpPr txBox="1"/>
            <p:nvPr/>
          </p:nvSpPr>
          <p:spPr>
            <a:xfrm>
              <a:off x="860167" y="170018"/>
              <a:ext cx="6016919" cy="954107"/>
            </a:xfrm>
            <a:prstGeom prst="rect">
              <a:avLst/>
            </a:prstGeom>
            <a:noFill/>
          </p:spPr>
          <p:txBody>
            <a:bodyPr wrap="square" rtlCol="0">
              <a:spAutoFit/>
            </a:bodyPr>
            <a:lstStyle/>
            <a:p>
              <a:r>
                <a:rPr lang="en-US" altLang="zh-CN" sz="2800" dirty="0">
                  <a:latin typeface="SimHei" panose="02010609060101010101" pitchFamily="49" charset="-122"/>
                  <a:ea typeface="SimHei" panose="02010609060101010101" pitchFamily="49" charset="-122"/>
                </a:rPr>
                <a:t>2.4</a:t>
              </a:r>
              <a:r>
                <a:rPr lang="zh-CN" altLang="en-US" sz="2800" dirty="0">
                  <a:latin typeface="SimHei" panose="02010609060101010101" pitchFamily="49" charset="-122"/>
                  <a:ea typeface="SimHei" panose="02010609060101010101" pitchFamily="49" charset="-122"/>
                </a:rPr>
                <a:t>变更</a:t>
              </a:r>
              <a:r>
                <a:rPr lang="en-US" altLang="zh-CN" sz="2800" dirty="0">
                  <a:latin typeface="SimHei" panose="02010609060101010101" pitchFamily="49" charset="-122"/>
                  <a:ea typeface="SimHei" panose="02010609060101010101" pitchFamily="49" charset="-122"/>
                </a:rPr>
                <a:t>/</a:t>
              </a:r>
              <a:r>
                <a:rPr lang="zh-CN" altLang="en-US" sz="2800" dirty="0">
                  <a:latin typeface="SimHei" panose="02010609060101010101" pitchFamily="49" charset="-122"/>
                  <a:ea typeface="SimHei" panose="02010609060101010101" pitchFamily="49" charset="-122"/>
                </a:rPr>
                <a:t>改善详情</a:t>
              </a:r>
            </a:p>
            <a:p>
              <a:endParaRPr lang="zh-CN" altLang="en-US" sz="2800" dirty="0">
                <a:latin typeface="SimHei" panose="02010609060101010101" pitchFamily="49" charset="-122"/>
                <a:ea typeface="SimHei" panose="02010609060101010101" pitchFamily="49" charset="-122"/>
              </a:endParaRPr>
            </a:p>
          </p:txBody>
        </p:sp>
      </p:grpSp>
      <p:sp>
        <p:nvSpPr>
          <p:cNvPr id="6" name="文本框 5">
            <a:extLst>
              <a:ext uri="{FF2B5EF4-FFF2-40B4-BE49-F238E27FC236}">
                <a16:creationId xmlns:a16="http://schemas.microsoft.com/office/drawing/2014/main" id="{1B585EFB-D105-7149-B72E-B46EF2DB925B}"/>
              </a:ext>
            </a:extLst>
          </p:cNvPr>
          <p:cNvSpPr txBox="1"/>
          <p:nvPr/>
        </p:nvSpPr>
        <p:spPr>
          <a:xfrm>
            <a:off x="264049" y="2371694"/>
            <a:ext cx="1863011" cy="400110"/>
          </a:xfrm>
          <a:prstGeom prst="rect">
            <a:avLst/>
          </a:prstGeom>
          <a:noFill/>
        </p:spPr>
        <p:txBody>
          <a:bodyPr wrap="none" rtlCol="0">
            <a:spAutoFit/>
          </a:bodyPr>
          <a:lstStyle/>
          <a:p>
            <a:r>
              <a:rPr kumimoji="1" lang="zh-CN" altLang="en-US" sz="2000" b="1" dirty="0">
                <a:latin typeface="SimHei" panose="02010609060101010101" pitchFamily="49" charset="-122"/>
                <a:ea typeface="SimHei" panose="02010609060101010101" pitchFamily="49" charset="-122"/>
              </a:rPr>
              <a:t>变更</a:t>
            </a:r>
            <a:r>
              <a:rPr kumimoji="1" lang="en-US" altLang="zh-CN" sz="2000" b="1" dirty="0">
                <a:latin typeface="SimHei" panose="02010609060101010101" pitchFamily="49" charset="-122"/>
                <a:ea typeface="SimHei" panose="02010609060101010101" pitchFamily="49" charset="-122"/>
              </a:rPr>
              <a:t>/</a:t>
            </a:r>
            <a:r>
              <a:rPr kumimoji="1" lang="zh-CN" altLang="en-US" sz="2000" b="1" dirty="0">
                <a:latin typeface="SimHei" panose="02010609060101010101" pitchFamily="49" charset="-122"/>
                <a:ea typeface="SimHei" panose="02010609060101010101" pitchFamily="49" charset="-122"/>
              </a:rPr>
              <a:t>改善详情</a:t>
            </a:r>
          </a:p>
        </p:txBody>
      </p:sp>
      <p:sp>
        <p:nvSpPr>
          <p:cNvPr id="7" name="虚尾箭头 6">
            <a:extLst>
              <a:ext uri="{FF2B5EF4-FFF2-40B4-BE49-F238E27FC236}">
                <a16:creationId xmlns:a16="http://schemas.microsoft.com/office/drawing/2014/main" id="{9EE5F43D-0809-7F49-BAC4-6AB86AF09799}"/>
              </a:ext>
            </a:extLst>
          </p:cNvPr>
          <p:cNvSpPr/>
          <p:nvPr/>
        </p:nvSpPr>
        <p:spPr>
          <a:xfrm>
            <a:off x="2339752" y="2387083"/>
            <a:ext cx="504056" cy="369332"/>
          </a:xfrm>
          <a:prstGeom prst="strip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graphicFrame>
        <p:nvGraphicFramePr>
          <p:cNvPr id="2" name="表格 2">
            <a:extLst>
              <a:ext uri="{FF2B5EF4-FFF2-40B4-BE49-F238E27FC236}">
                <a16:creationId xmlns:a16="http://schemas.microsoft.com/office/drawing/2014/main" id="{D71EFDEF-4F93-1542-876B-8E56EA918510}"/>
              </a:ext>
            </a:extLst>
          </p:cNvPr>
          <p:cNvGraphicFramePr>
            <a:graphicFrameLocks noGrp="1"/>
          </p:cNvGraphicFramePr>
          <p:nvPr>
            <p:extLst>
              <p:ext uri="{D42A27DB-BD31-4B8C-83A1-F6EECF244321}">
                <p14:modId xmlns:p14="http://schemas.microsoft.com/office/powerpoint/2010/main" val="1791632748"/>
              </p:ext>
            </p:extLst>
          </p:nvPr>
        </p:nvGraphicFramePr>
        <p:xfrm>
          <a:off x="3419872" y="1277377"/>
          <a:ext cx="5256585" cy="2588744"/>
        </p:xfrm>
        <a:graphic>
          <a:graphicData uri="http://schemas.openxmlformats.org/drawingml/2006/table">
            <a:tbl>
              <a:tblPr firstRow="1" bandRow="1">
                <a:tableStyleId>{5DA37D80-6434-44D0-A028-1B22A696006F}</a:tableStyleId>
              </a:tblPr>
              <a:tblGrid>
                <a:gridCol w="515764">
                  <a:extLst>
                    <a:ext uri="{9D8B030D-6E8A-4147-A177-3AD203B41FA5}">
                      <a16:colId xmlns:a16="http://schemas.microsoft.com/office/drawing/2014/main" val="2360265426"/>
                    </a:ext>
                  </a:extLst>
                </a:gridCol>
                <a:gridCol w="1572468">
                  <a:extLst>
                    <a:ext uri="{9D8B030D-6E8A-4147-A177-3AD203B41FA5}">
                      <a16:colId xmlns:a16="http://schemas.microsoft.com/office/drawing/2014/main" val="2865115230"/>
                    </a:ext>
                  </a:extLst>
                </a:gridCol>
                <a:gridCol w="1656184">
                  <a:extLst>
                    <a:ext uri="{9D8B030D-6E8A-4147-A177-3AD203B41FA5}">
                      <a16:colId xmlns:a16="http://schemas.microsoft.com/office/drawing/2014/main" val="3554910265"/>
                    </a:ext>
                  </a:extLst>
                </a:gridCol>
                <a:gridCol w="1512169">
                  <a:extLst>
                    <a:ext uri="{9D8B030D-6E8A-4147-A177-3AD203B41FA5}">
                      <a16:colId xmlns:a16="http://schemas.microsoft.com/office/drawing/2014/main" val="363259771"/>
                    </a:ext>
                  </a:extLst>
                </a:gridCol>
              </a:tblGrid>
              <a:tr h="671811">
                <a:tc>
                  <a:txBody>
                    <a:bodyPr/>
                    <a:lstStyle/>
                    <a:p>
                      <a:endParaRPr lang="zh-CN" altLang="en-US" sz="1400" dirty="0"/>
                    </a:p>
                  </a:txBody>
                  <a:tcPr/>
                </a:tc>
                <a:tc>
                  <a:txBody>
                    <a:bodyPr/>
                    <a:lstStyle/>
                    <a:p>
                      <a:r>
                        <a:rPr lang="zh-CN" altLang="zh-CN" sz="1400" b="1" kern="1200" dirty="0">
                          <a:solidFill>
                            <a:schemeClr val="tx1"/>
                          </a:solidFill>
                          <a:effectLst/>
                          <a:latin typeface="SimHei" panose="02010609060101010101" pitchFamily="49" charset="-122"/>
                          <a:ea typeface="SimHei" panose="02010609060101010101" pitchFamily="49" charset="-122"/>
                        </a:rPr>
                        <a:t>计划名称和预期成果</a:t>
                      </a:r>
                      <a:r>
                        <a:rPr lang="en-US" altLang="zh-CN" sz="1400" b="1" kern="1200" dirty="0">
                          <a:solidFill>
                            <a:schemeClr val="tx1"/>
                          </a:solidFill>
                          <a:effectLst/>
                          <a:latin typeface="SimHei" panose="02010609060101010101" pitchFamily="49" charset="-122"/>
                          <a:ea typeface="SimHei" panose="02010609060101010101" pitchFamily="49" charset="-122"/>
                        </a:rPr>
                        <a:t>/</a:t>
                      </a:r>
                      <a:r>
                        <a:rPr lang="zh-CN" altLang="zh-CN" sz="1400" b="1" kern="1200" dirty="0">
                          <a:solidFill>
                            <a:schemeClr val="tx1"/>
                          </a:solidFill>
                          <a:effectLst/>
                          <a:latin typeface="SimHei" panose="02010609060101010101" pitchFamily="49" charset="-122"/>
                          <a:ea typeface="SimHei" panose="02010609060101010101" pitchFamily="49" charset="-122"/>
                        </a:rPr>
                        <a:t>收益</a:t>
                      </a:r>
                      <a:r>
                        <a:rPr lang="zh-CN" altLang="zh-CN" sz="1400" b="1" dirty="0">
                          <a:effectLst/>
                          <a:latin typeface="SimHei" panose="02010609060101010101" pitchFamily="49" charset="-122"/>
                          <a:ea typeface="SimHei" panose="02010609060101010101" pitchFamily="49" charset="-122"/>
                        </a:rPr>
                        <a:t> </a:t>
                      </a:r>
                      <a:endParaRPr lang="zh-CN" altLang="en-US" sz="1400" b="1" dirty="0">
                        <a:latin typeface="SimHei" panose="02010609060101010101" pitchFamily="49" charset="-122"/>
                        <a:ea typeface="SimHei" panose="02010609060101010101" pitchFamily="49" charset="-122"/>
                      </a:endParaRPr>
                    </a:p>
                  </a:txBody>
                  <a:tcPr/>
                </a:tc>
                <a:tc>
                  <a:txBody>
                    <a:bodyPr/>
                    <a:lstStyle/>
                    <a:p>
                      <a:r>
                        <a:rPr lang="zh-CN" altLang="zh-CN" sz="1400" b="1" kern="1200" dirty="0">
                          <a:solidFill>
                            <a:schemeClr val="tx1"/>
                          </a:solidFill>
                          <a:effectLst/>
                          <a:latin typeface="SimHei" panose="02010609060101010101" pitchFamily="49" charset="-122"/>
                          <a:ea typeface="SimHei" panose="02010609060101010101" pitchFamily="49" charset="-122"/>
                        </a:rPr>
                        <a:t>识别出它的处理步骤</a:t>
                      </a:r>
                      <a:r>
                        <a:rPr lang="zh-CN" altLang="zh-CN" sz="1400" b="1" dirty="0">
                          <a:effectLst/>
                          <a:latin typeface="SimHei" panose="02010609060101010101" pitchFamily="49" charset="-122"/>
                          <a:ea typeface="SimHei" panose="02010609060101010101" pitchFamily="49" charset="-122"/>
                        </a:rPr>
                        <a:t> </a:t>
                      </a:r>
                      <a:endParaRPr lang="zh-CN" altLang="en-US" sz="1400" b="1" dirty="0">
                        <a:latin typeface="SimHei" panose="02010609060101010101" pitchFamily="49" charset="-122"/>
                        <a:ea typeface="SimHei" panose="02010609060101010101" pitchFamily="49" charset="-122"/>
                      </a:endParaRPr>
                    </a:p>
                  </a:txBody>
                  <a:tcPr/>
                </a:tc>
                <a:tc>
                  <a:txBody>
                    <a:bodyPr/>
                    <a:lstStyle/>
                    <a:p>
                      <a:r>
                        <a:rPr lang="zh-CN" altLang="zh-CN" sz="1400" b="1" kern="1200" dirty="0">
                          <a:solidFill>
                            <a:schemeClr val="tx1"/>
                          </a:solidFill>
                          <a:effectLst/>
                          <a:latin typeface="SimHei" panose="02010609060101010101" pitchFamily="49" charset="-122"/>
                          <a:ea typeface="SimHei" panose="02010609060101010101" pitchFamily="49" charset="-122"/>
                        </a:rPr>
                        <a:t>它会影响当前的自动化要求吗？怎么样？</a:t>
                      </a:r>
                      <a:r>
                        <a:rPr lang="zh-CN" altLang="zh-CN" sz="1400" b="1" dirty="0">
                          <a:effectLst/>
                          <a:latin typeface="SimHei" panose="02010609060101010101" pitchFamily="49" charset="-122"/>
                          <a:ea typeface="SimHei" panose="02010609060101010101" pitchFamily="49" charset="-122"/>
                        </a:rPr>
                        <a:t> </a:t>
                      </a:r>
                      <a:endParaRPr lang="zh-CN" altLang="en-US" sz="1400" b="1" dirty="0">
                        <a:latin typeface="SimHei" panose="02010609060101010101" pitchFamily="49" charset="-122"/>
                        <a:ea typeface="SimHei" panose="02010609060101010101" pitchFamily="49" charset="-122"/>
                      </a:endParaRPr>
                    </a:p>
                  </a:txBody>
                  <a:tcPr/>
                </a:tc>
                <a:extLst>
                  <a:ext uri="{0D108BD9-81ED-4DB2-BD59-A6C34878D82A}">
                    <a16:rowId xmlns:a16="http://schemas.microsoft.com/office/drawing/2014/main" val="4030691991"/>
                  </a:ext>
                </a:extLst>
              </a:tr>
              <a:tr h="928612">
                <a:tc>
                  <a:txBody>
                    <a:bodyPr/>
                    <a:lstStyle/>
                    <a:p>
                      <a:r>
                        <a:rPr lang="en-US" altLang="zh-CN" sz="1400" dirty="0"/>
                        <a:t>1.</a:t>
                      </a:r>
                      <a:endParaRPr lang="zh-CN" altLang="en-US" sz="1400" dirty="0"/>
                    </a:p>
                  </a:txBody>
                  <a:tcPr/>
                </a:tc>
                <a:tc>
                  <a:txBody>
                    <a:bodyPr/>
                    <a:lstStyle/>
                    <a:p>
                      <a:r>
                        <a:rPr lang="zh-CN" altLang="zh-CN" sz="1400" kern="1200" dirty="0">
                          <a:solidFill>
                            <a:schemeClr val="tx1"/>
                          </a:solidFill>
                          <a:effectLst/>
                          <a:latin typeface="SimHei" panose="02010609060101010101" pitchFamily="49" charset="-122"/>
                          <a:ea typeface="SimHei" panose="02010609060101010101" pitchFamily="49" charset="-122"/>
                        </a:rPr>
                        <a:t>利用中国知网功能获取所选文章综述类文献</a:t>
                      </a:r>
                      <a:r>
                        <a:rPr lang="zh-CN" altLang="zh-CN" sz="1400" dirty="0">
                          <a:effectLst/>
                          <a:latin typeface="SimHei" panose="02010609060101010101" pitchFamily="49" charset="-122"/>
                          <a:ea typeface="SimHei" panose="02010609060101010101" pitchFamily="49" charset="-122"/>
                        </a:rPr>
                        <a:t> </a:t>
                      </a:r>
                      <a:endParaRPr lang="zh-CN" altLang="en-US" sz="1400" dirty="0">
                        <a:latin typeface="SimHei" panose="02010609060101010101" pitchFamily="49" charset="-122"/>
                        <a:ea typeface="SimHei" panose="02010609060101010101" pitchFamily="49" charset="-122"/>
                      </a:endParaRPr>
                    </a:p>
                  </a:txBody>
                  <a:tcPr/>
                </a:tc>
                <a:tc>
                  <a:txBody>
                    <a:bodyPr/>
                    <a:lstStyle/>
                    <a:p>
                      <a:r>
                        <a:rPr lang="zh-CN" altLang="zh-CN" sz="1400" kern="1200" dirty="0">
                          <a:solidFill>
                            <a:schemeClr val="tx1"/>
                          </a:solidFill>
                          <a:effectLst/>
                          <a:latin typeface="SimHei" panose="02010609060101010101" pitchFamily="49" charset="-122"/>
                          <a:ea typeface="SimHei" panose="02010609060101010101" pitchFamily="49" charset="-122"/>
                        </a:rPr>
                        <a:t>识别某页所有文章，获取综述类文献</a:t>
                      </a:r>
                      <a:r>
                        <a:rPr lang="zh-CN" altLang="zh-CN" sz="1400" dirty="0">
                          <a:effectLst/>
                          <a:latin typeface="SimHei" panose="02010609060101010101" pitchFamily="49" charset="-122"/>
                          <a:ea typeface="SimHei" panose="02010609060101010101" pitchFamily="49" charset="-122"/>
                        </a:rPr>
                        <a:t> </a:t>
                      </a:r>
                      <a:endParaRPr lang="zh-CN" altLang="en-US" sz="1400" dirty="0">
                        <a:latin typeface="SimHei" panose="02010609060101010101" pitchFamily="49" charset="-122"/>
                        <a:ea typeface="SimHei" panose="02010609060101010101" pitchFamily="49" charset="-122"/>
                      </a:endParaRPr>
                    </a:p>
                  </a:txBody>
                  <a:tcPr/>
                </a:tc>
                <a:tc>
                  <a:txBody>
                    <a:bodyPr/>
                    <a:lstStyle/>
                    <a:p>
                      <a:r>
                        <a:rPr lang="zh-CN" altLang="zh-CN" sz="1400" kern="1200" dirty="0">
                          <a:solidFill>
                            <a:schemeClr val="tx1"/>
                          </a:solidFill>
                          <a:effectLst/>
                          <a:latin typeface="SimHei" panose="02010609060101010101" pitchFamily="49" charset="-122"/>
                          <a:ea typeface="SimHei" panose="02010609060101010101" pitchFamily="49" charset="-122"/>
                        </a:rPr>
                        <a:t>影响，只能识别某页综述类文献</a:t>
                      </a:r>
                      <a:r>
                        <a:rPr lang="zh-CN" altLang="zh-CN" sz="1400" dirty="0">
                          <a:effectLst/>
                          <a:latin typeface="SimHei" panose="02010609060101010101" pitchFamily="49" charset="-122"/>
                          <a:ea typeface="SimHei" panose="02010609060101010101" pitchFamily="49" charset="-122"/>
                        </a:rPr>
                        <a:t> </a:t>
                      </a:r>
                      <a:endParaRPr lang="zh-CN" altLang="en-US" sz="1400" dirty="0">
                        <a:latin typeface="SimHei" panose="02010609060101010101" pitchFamily="49" charset="-122"/>
                        <a:ea typeface="SimHei" panose="02010609060101010101" pitchFamily="49" charset="-122"/>
                      </a:endParaRPr>
                    </a:p>
                  </a:txBody>
                  <a:tcPr/>
                </a:tc>
                <a:extLst>
                  <a:ext uri="{0D108BD9-81ED-4DB2-BD59-A6C34878D82A}">
                    <a16:rowId xmlns:a16="http://schemas.microsoft.com/office/drawing/2014/main" val="2417640489"/>
                  </a:ext>
                </a:extLst>
              </a:tr>
              <a:tr h="928612">
                <a:tc>
                  <a:txBody>
                    <a:bodyPr/>
                    <a:lstStyle/>
                    <a:p>
                      <a:r>
                        <a:rPr lang="en-US" altLang="zh-CN" sz="1400" dirty="0"/>
                        <a:t>2.</a:t>
                      </a:r>
                      <a:endParaRPr lang="zh-CN" altLang="en-US" sz="1400" dirty="0"/>
                    </a:p>
                  </a:txBody>
                  <a:tcPr/>
                </a:tc>
                <a:tc>
                  <a:txBody>
                    <a:bodyPr/>
                    <a:lstStyle/>
                    <a:p>
                      <a:r>
                        <a:rPr lang="zh-CN" altLang="zh-CN" sz="1400" kern="1200" dirty="0">
                          <a:solidFill>
                            <a:schemeClr val="tx1"/>
                          </a:solidFill>
                          <a:effectLst/>
                          <a:latin typeface="SimHei" panose="02010609060101010101" pitchFamily="49" charset="-122"/>
                          <a:ea typeface="SimHei" panose="02010609060101010101" pitchFamily="49" charset="-122"/>
                        </a:rPr>
                        <a:t>中国知网和</a:t>
                      </a:r>
                      <a:r>
                        <a:rPr lang="en-US" altLang="zh-CN" sz="1400" kern="1200" dirty="0" err="1">
                          <a:solidFill>
                            <a:schemeClr val="tx1"/>
                          </a:solidFill>
                          <a:effectLst/>
                          <a:latin typeface="SimHei" panose="02010609060101010101" pitchFamily="49" charset="-122"/>
                          <a:ea typeface="SimHei" panose="02010609060101010101" pitchFamily="49" charset="-122"/>
                        </a:rPr>
                        <a:t>NoteExpress</a:t>
                      </a:r>
                      <a:r>
                        <a:rPr lang="zh-CN" altLang="zh-CN" sz="1400" kern="1200" dirty="0">
                          <a:solidFill>
                            <a:schemeClr val="tx1"/>
                          </a:solidFill>
                          <a:effectLst/>
                          <a:latin typeface="SimHei" panose="02010609060101010101" pitchFamily="49" charset="-122"/>
                          <a:ea typeface="SimHei" panose="02010609060101010101" pitchFamily="49" charset="-122"/>
                        </a:rPr>
                        <a:t>结合</a:t>
                      </a:r>
                      <a:r>
                        <a:rPr lang="zh-CN" altLang="zh-CN" sz="1400" dirty="0">
                          <a:effectLst/>
                          <a:latin typeface="SimHei" panose="02010609060101010101" pitchFamily="49" charset="-122"/>
                          <a:ea typeface="SimHei" panose="02010609060101010101" pitchFamily="49" charset="-122"/>
                        </a:rPr>
                        <a:t> </a:t>
                      </a:r>
                      <a:endParaRPr lang="zh-CN" altLang="en-US" sz="1400" dirty="0">
                        <a:latin typeface="SimHei" panose="02010609060101010101" pitchFamily="49" charset="-122"/>
                        <a:ea typeface="SimHei" panose="02010609060101010101" pitchFamily="49" charset="-122"/>
                      </a:endParaRPr>
                    </a:p>
                  </a:txBody>
                  <a:tcPr/>
                </a:tc>
                <a:tc>
                  <a:txBody>
                    <a:bodyPr/>
                    <a:lstStyle/>
                    <a:p>
                      <a:r>
                        <a:rPr lang="zh-CN" altLang="zh-CN" sz="1400" kern="1200" dirty="0">
                          <a:solidFill>
                            <a:schemeClr val="tx1"/>
                          </a:solidFill>
                          <a:effectLst/>
                          <a:latin typeface="SimHei" panose="02010609060101010101" pitchFamily="49" charset="-122"/>
                          <a:ea typeface="SimHei" panose="02010609060101010101" pitchFamily="49" charset="-122"/>
                        </a:rPr>
                        <a:t>通过</a:t>
                      </a:r>
                      <a:r>
                        <a:rPr lang="en-US" altLang="zh-CN" sz="1400" kern="1200" dirty="0">
                          <a:solidFill>
                            <a:schemeClr val="tx1"/>
                          </a:solidFill>
                          <a:effectLst/>
                          <a:latin typeface="SimHei" panose="02010609060101010101" pitchFamily="49" charset="-122"/>
                          <a:ea typeface="SimHei" panose="02010609060101010101" pitchFamily="49" charset="-122"/>
                        </a:rPr>
                        <a:t>RPA</a:t>
                      </a:r>
                      <a:r>
                        <a:rPr lang="zh-CN" altLang="zh-CN" sz="1400" kern="1200" dirty="0">
                          <a:solidFill>
                            <a:schemeClr val="tx1"/>
                          </a:solidFill>
                          <a:effectLst/>
                          <a:latin typeface="SimHei" panose="02010609060101010101" pitchFamily="49" charset="-122"/>
                          <a:ea typeface="SimHei" panose="02010609060101010101" pitchFamily="49" charset="-122"/>
                        </a:rPr>
                        <a:t>连接运用中国知网和</a:t>
                      </a:r>
                      <a:r>
                        <a:rPr lang="en-US" altLang="zh-CN" sz="1400" kern="1200" dirty="0" err="1">
                          <a:solidFill>
                            <a:schemeClr val="tx1"/>
                          </a:solidFill>
                          <a:effectLst/>
                          <a:latin typeface="SimHei" panose="02010609060101010101" pitchFamily="49" charset="-122"/>
                          <a:ea typeface="SimHei" panose="02010609060101010101" pitchFamily="49" charset="-122"/>
                        </a:rPr>
                        <a:t>NoteExpress</a:t>
                      </a:r>
                      <a:r>
                        <a:rPr lang="zh-CN" altLang="zh-CN" sz="1400" dirty="0">
                          <a:effectLst/>
                          <a:latin typeface="SimHei" panose="02010609060101010101" pitchFamily="49" charset="-122"/>
                          <a:ea typeface="SimHei" panose="02010609060101010101" pitchFamily="49" charset="-122"/>
                        </a:rPr>
                        <a:t> </a:t>
                      </a:r>
                      <a:endParaRPr lang="zh-CN" altLang="en-US" sz="1400" dirty="0">
                        <a:latin typeface="SimHei" panose="02010609060101010101" pitchFamily="49" charset="-122"/>
                        <a:ea typeface="SimHei" panose="02010609060101010101" pitchFamily="49" charset="-122"/>
                      </a:endParaRPr>
                    </a:p>
                  </a:txBody>
                  <a:tcPr/>
                </a:tc>
                <a:tc>
                  <a:txBody>
                    <a:bodyPr/>
                    <a:lstStyle/>
                    <a:p>
                      <a:r>
                        <a:rPr lang="zh-CN" altLang="zh-CN" sz="1400" kern="1200" dirty="0">
                          <a:solidFill>
                            <a:schemeClr val="tx1"/>
                          </a:solidFill>
                          <a:effectLst/>
                          <a:latin typeface="SimHei" panose="02010609060101010101" pitchFamily="49" charset="-122"/>
                          <a:ea typeface="SimHei" panose="02010609060101010101" pitchFamily="49" charset="-122"/>
                        </a:rPr>
                        <a:t>不影响</a:t>
                      </a:r>
                      <a:r>
                        <a:rPr lang="zh-CN" altLang="zh-CN" sz="1400" dirty="0">
                          <a:effectLst/>
                          <a:latin typeface="SimHei" panose="02010609060101010101" pitchFamily="49" charset="-122"/>
                          <a:ea typeface="SimHei" panose="02010609060101010101" pitchFamily="49" charset="-122"/>
                        </a:rPr>
                        <a:t> </a:t>
                      </a:r>
                      <a:endParaRPr lang="zh-CN" altLang="en-US" sz="1400" dirty="0">
                        <a:latin typeface="SimHei" panose="02010609060101010101" pitchFamily="49" charset="-122"/>
                        <a:ea typeface="SimHei" panose="02010609060101010101" pitchFamily="49" charset="-122"/>
                      </a:endParaRPr>
                    </a:p>
                  </a:txBody>
                  <a:tcPr/>
                </a:tc>
                <a:extLst>
                  <a:ext uri="{0D108BD9-81ED-4DB2-BD59-A6C34878D82A}">
                    <a16:rowId xmlns:a16="http://schemas.microsoft.com/office/drawing/2014/main" val="88750747"/>
                  </a:ext>
                </a:extLst>
              </a:tr>
            </a:tbl>
          </a:graphicData>
        </a:graphic>
      </p:graphicFrame>
    </p:spTree>
    <p:extLst>
      <p:ext uri="{BB962C8B-B14F-4D97-AF65-F5344CB8AC3E}">
        <p14:creationId xmlns:p14="http://schemas.microsoft.com/office/powerpoint/2010/main" val="154511497"/>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a:extLst>
              <a:ext uri="{FF2B5EF4-FFF2-40B4-BE49-F238E27FC236}">
                <a16:creationId xmlns:a16="http://schemas.microsoft.com/office/drawing/2014/main" id="{CF6ED4D9-AB8D-4213-9159-C91C77C4E56F}"/>
              </a:ext>
            </a:extLst>
          </p:cNvPr>
          <p:cNvGrpSpPr/>
          <p:nvPr/>
        </p:nvGrpSpPr>
        <p:grpSpPr>
          <a:xfrm>
            <a:off x="90147" y="127399"/>
            <a:ext cx="7245647" cy="593743"/>
            <a:chOff x="90147" y="127399"/>
            <a:chExt cx="7245647" cy="593743"/>
          </a:xfrm>
        </p:grpSpPr>
        <p:pic>
          <p:nvPicPr>
            <p:cNvPr id="74" name="图片 73">
              <a:extLst>
                <a:ext uri="{FF2B5EF4-FFF2-40B4-BE49-F238E27FC236}">
                  <a16:creationId xmlns:a16="http://schemas.microsoft.com/office/drawing/2014/main" id="{6A22D758-AE29-42B0-B5AB-DCDC9A8EE231}"/>
                </a:ext>
              </a:extLst>
            </p:cNvPr>
            <p:cNvPicPr>
              <a:picLocks noChangeAspect="1"/>
            </p:cNvPicPr>
            <p:nvPr/>
          </p:nvPicPr>
          <p:blipFill>
            <a:blip r:embed="rId2"/>
            <a:stretch>
              <a:fillRect/>
            </a:stretch>
          </p:blipFill>
          <p:spPr>
            <a:xfrm>
              <a:off x="124363" y="201853"/>
              <a:ext cx="7211431" cy="476316"/>
            </a:xfrm>
            <a:prstGeom prst="rect">
              <a:avLst/>
            </a:prstGeom>
          </p:spPr>
        </p:pic>
        <p:sp>
          <p:nvSpPr>
            <p:cNvPr id="75" name="矩形 74">
              <a:extLst>
                <a:ext uri="{FF2B5EF4-FFF2-40B4-BE49-F238E27FC236}">
                  <a16:creationId xmlns:a16="http://schemas.microsoft.com/office/drawing/2014/main" id="{E8E2864E-E574-4D03-A372-C5EF22DA1D72}"/>
                </a:ext>
              </a:extLst>
            </p:cNvPr>
            <p:cNvSpPr/>
            <p:nvPr/>
          </p:nvSpPr>
          <p:spPr>
            <a:xfrm>
              <a:off x="279714" y="127399"/>
              <a:ext cx="504056" cy="476316"/>
            </a:xfrm>
            <a:prstGeom prst="rect">
              <a:avLst/>
            </a:prstGeom>
            <a:noFill/>
            <a:ln w="28575">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54AE87CE-A2E2-4945-B7C4-24BDA83AF131}"/>
                </a:ext>
              </a:extLst>
            </p:cNvPr>
            <p:cNvSpPr/>
            <p:nvPr/>
          </p:nvSpPr>
          <p:spPr>
            <a:xfrm>
              <a:off x="90147" y="244826"/>
              <a:ext cx="504056" cy="476316"/>
            </a:xfrm>
            <a:prstGeom prst="rect">
              <a:avLst/>
            </a:prstGeom>
            <a:noFill/>
            <a:ln w="28575">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76">
              <a:extLst>
                <a:ext uri="{FF2B5EF4-FFF2-40B4-BE49-F238E27FC236}">
                  <a16:creationId xmlns:a16="http://schemas.microsoft.com/office/drawing/2014/main" id="{B96DF311-6386-4E26-8E3A-436216089A10}"/>
                </a:ext>
              </a:extLst>
            </p:cNvPr>
            <p:cNvSpPr txBox="1"/>
            <p:nvPr/>
          </p:nvSpPr>
          <p:spPr>
            <a:xfrm>
              <a:off x="860167" y="170018"/>
              <a:ext cx="6016919" cy="523220"/>
            </a:xfrm>
            <a:prstGeom prst="rect">
              <a:avLst/>
            </a:prstGeom>
            <a:noFill/>
          </p:spPr>
          <p:txBody>
            <a:bodyPr wrap="square" rtlCol="0">
              <a:spAutoFit/>
            </a:bodyPr>
            <a:lstStyle/>
            <a:p>
              <a:r>
                <a:rPr lang="en-US" altLang="zh-CN" sz="2800" dirty="0">
                  <a:latin typeface="微软雅黑" panose="020B0503020204020204" pitchFamily="34" charset="-122"/>
                  <a:ea typeface="微软雅黑" panose="020B0503020204020204" pitchFamily="34" charset="-122"/>
                </a:rPr>
                <a:t>2.5</a:t>
              </a:r>
              <a:r>
                <a:rPr lang="zh-CN" altLang="en-US" sz="2800" dirty="0">
                  <a:latin typeface="微软雅黑" panose="020B0503020204020204" pitchFamily="34" charset="-122"/>
                  <a:ea typeface="微软雅黑" panose="020B0503020204020204" pitchFamily="34" charset="-122"/>
                </a:rPr>
                <a:t>业务异常处理</a:t>
              </a:r>
            </a:p>
          </p:txBody>
        </p:sp>
      </p:grpSp>
      <p:sp>
        <p:nvSpPr>
          <p:cNvPr id="6" name="文本框 5">
            <a:extLst>
              <a:ext uri="{FF2B5EF4-FFF2-40B4-BE49-F238E27FC236}">
                <a16:creationId xmlns:a16="http://schemas.microsoft.com/office/drawing/2014/main" id="{1B585EFB-D105-7149-B72E-B46EF2DB925B}"/>
              </a:ext>
            </a:extLst>
          </p:cNvPr>
          <p:cNvSpPr txBox="1"/>
          <p:nvPr/>
        </p:nvSpPr>
        <p:spPr>
          <a:xfrm>
            <a:off x="264049" y="2371694"/>
            <a:ext cx="1733167" cy="400110"/>
          </a:xfrm>
          <a:prstGeom prst="rect">
            <a:avLst/>
          </a:prstGeom>
          <a:noFill/>
        </p:spPr>
        <p:txBody>
          <a:bodyPr wrap="none" rtlCol="0">
            <a:spAutoFit/>
          </a:bodyPr>
          <a:lstStyle/>
          <a:p>
            <a:r>
              <a:rPr kumimoji="1" lang="zh-CN" altLang="en-US" sz="2000" b="1" dirty="0">
                <a:latin typeface="SimHei" panose="02010609060101010101" pitchFamily="49" charset="-122"/>
                <a:ea typeface="SimHei" panose="02010609060101010101" pitchFamily="49" charset="-122"/>
              </a:rPr>
              <a:t>业务异常处理</a:t>
            </a:r>
          </a:p>
        </p:txBody>
      </p:sp>
      <p:sp>
        <p:nvSpPr>
          <p:cNvPr id="7" name="虚尾箭头 6">
            <a:extLst>
              <a:ext uri="{FF2B5EF4-FFF2-40B4-BE49-F238E27FC236}">
                <a16:creationId xmlns:a16="http://schemas.microsoft.com/office/drawing/2014/main" id="{9EE5F43D-0809-7F49-BAC4-6AB86AF09799}"/>
              </a:ext>
            </a:extLst>
          </p:cNvPr>
          <p:cNvSpPr/>
          <p:nvPr/>
        </p:nvSpPr>
        <p:spPr>
          <a:xfrm>
            <a:off x="2205846" y="2387083"/>
            <a:ext cx="504056" cy="369332"/>
          </a:xfrm>
          <a:prstGeom prst="strip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graphicFrame>
        <p:nvGraphicFramePr>
          <p:cNvPr id="3" name="表格 3">
            <a:extLst>
              <a:ext uri="{FF2B5EF4-FFF2-40B4-BE49-F238E27FC236}">
                <a16:creationId xmlns:a16="http://schemas.microsoft.com/office/drawing/2014/main" id="{202F4100-8103-5D4E-A699-E9C3D8C151BE}"/>
              </a:ext>
            </a:extLst>
          </p:cNvPr>
          <p:cNvGraphicFramePr>
            <a:graphicFrameLocks noGrp="1"/>
          </p:cNvGraphicFramePr>
          <p:nvPr>
            <p:extLst>
              <p:ext uri="{D42A27DB-BD31-4B8C-83A1-F6EECF244321}">
                <p14:modId xmlns:p14="http://schemas.microsoft.com/office/powerpoint/2010/main" val="1493397434"/>
              </p:ext>
            </p:extLst>
          </p:nvPr>
        </p:nvGraphicFramePr>
        <p:xfrm>
          <a:off x="2953211" y="1228089"/>
          <a:ext cx="6096000" cy="2900680"/>
        </p:xfrm>
        <a:graphic>
          <a:graphicData uri="http://schemas.openxmlformats.org/drawingml/2006/table">
            <a:tbl>
              <a:tblPr firstRow="1" bandRow="1">
                <a:tableStyleId>{5DA37D80-6434-44D0-A028-1B22A696006F}</a:tableStyleId>
              </a:tblPr>
              <a:tblGrid>
                <a:gridCol w="386497">
                  <a:extLst>
                    <a:ext uri="{9D8B030D-6E8A-4147-A177-3AD203B41FA5}">
                      <a16:colId xmlns:a16="http://schemas.microsoft.com/office/drawing/2014/main" val="3823024346"/>
                    </a:ext>
                  </a:extLst>
                </a:gridCol>
                <a:gridCol w="1440160">
                  <a:extLst>
                    <a:ext uri="{9D8B030D-6E8A-4147-A177-3AD203B41FA5}">
                      <a16:colId xmlns:a16="http://schemas.microsoft.com/office/drawing/2014/main" val="3457432846"/>
                    </a:ext>
                  </a:extLst>
                </a:gridCol>
                <a:gridCol w="1152128">
                  <a:extLst>
                    <a:ext uri="{9D8B030D-6E8A-4147-A177-3AD203B41FA5}">
                      <a16:colId xmlns:a16="http://schemas.microsoft.com/office/drawing/2014/main" val="957168895"/>
                    </a:ext>
                  </a:extLst>
                </a:gridCol>
                <a:gridCol w="1368152">
                  <a:extLst>
                    <a:ext uri="{9D8B030D-6E8A-4147-A177-3AD203B41FA5}">
                      <a16:colId xmlns:a16="http://schemas.microsoft.com/office/drawing/2014/main" val="111003563"/>
                    </a:ext>
                  </a:extLst>
                </a:gridCol>
                <a:gridCol w="1749063">
                  <a:extLst>
                    <a:ext uri="{9D8B030D-6E8A-4147-A177-3AD203B41FA5}">
                      <a16:colId xmlns:a16="http://schemas.microsoft.com/office/drawing/2014/main" val="1463335675"/>
                    </a:ext>
                  </a:extLst>
                </a:gridCol>
              </a:tblGrid>
              <a:tr h="370840">
                <a:tc>
                  <a:txBody>
                    <a:bodyPr/>
                    <a:lstStyle/>
                    <a:p>
                      <a:endParaRPr lang="zh-CN" altLang="en-US" sz="1400" dirty="0"/>
                    </a:p>
                  </a:txBody>
                  <a:tcPr/>
                </a:tc>
                <a:tc>
                  <a:txBody>
                    <a:bodyPr/>
                    <a:lstStyle/>
                    <a:p>
                      <a:r>
                        <a:rPr lang="zh-CN" altLang="en-US" sz="1400" dirty="0">
                          <a:latin typeface="SimHei" panose="02010609060101010101" pitchFamily="49" charset="-122"/>
                          <a:ea typeface="SimHei" panose="02010609060101010101" pitchFamily="49" charset="-122"/>
                        </a:rPr>
                        <a:t>例外名称</a:t>
                      </a:r>
                    </a:p>
                  </a:txBody>
                  <a:tcPr/>
                </a:tc>
                <a:tc>
                  <a:txBody>
                    <a:bodyPr/>
                    <a:lstStyle/>
                    <a:p>
                      <a:r>
                        <a:rPr lang="zh-CN" altLang="en-US" sz="1400" dirty="0">
                          <a:latin typeface="SimHei" panose="02010609060101010101" pitchFamily="49" charset="-122"/>
                          <a:ea typeface="SimHei" panose="02010609060101010101" pitchFamily="49" charset="-122"/>
                        </a:rPr>
                        <a:t>步骤</a:t>
                      </a:r>
                    </a:p>
                  </a:txBody>
                  <a:tcPr/>
                </a:tc>
                <a:tc>
                  <a:txBody>
                    <a:bodyPr/>
                    <a:lstStyle/>
                    <a:p>
                      <a:r>
                        <a:rPr lang="zh-CN" altLang="en-US" sz="1400" dirty="0">
                          <a:latin typeface="SimHei" panose="02010609060101010101" pitchFamily="49" charset="-122"/>
                          <a:ea typeface="SimHei" panose="02010609060101010101" pitchFamily="49" charset="-122"/>
                        </a:rPr>
                        <a:t>参量</a:t>
                      </a:r>
                    </a:p>
                  </a:txBody>
                  <a:tcPr/>
                </a:tc>
                <a:tc>
                  <a:txBody>
                    <a:bodyPr/>
                    <a:lstStyle/>
                    <a:p>
                      <a:r>
                        <a:rPr lang="zh-CN" altLang="en-US" sz="1400" dirty="0">
                          <a:latin typeface="SimHei" panose="02010609060101010101" pitchFamily="49" charset="-122"/>
                          <a:ea typeface="SimHei" panose="02010609060101010101" pitchFamily="49" charset="-122"/>
                        </a:rPr>
                        <a:t>采取的行动</a:t>
                      </a:r>
                    </a:p>
                  </a:txBody>
                  <a:tcPr/>
                </a:tc>
                <a:extLst>
                  <a:ext uri="{0D108BD9-81ED-4DB2-BD59-A6C34878D82A}">
                    <a16:rowId xmlns:a16="http://schemas.microsoft.com/office/drawing/2014/main" val="795361918"/>
                  </a:ext>
                </a:extLst>
              </a:tr>
              <a:tr h="370840">
                <a:tc>
                  <a:txBody>
                    <a:bodyPr/>
                    <a:lstStyle/>
                    <a:p>
                      <a:r>
                        <a:rPr lang="en-US" altLang="zh-CN" sz="1400" dirty="0"/>
                        <a:t>1</a:t>
                      </a:r>
                      <a:endParaRPr lang="zh-CN" altLang="en-US" sz="1400" dirty="0"/>
                    </a:p>
                  </a:txBody>
                  <a:tcPr/>
                </a:tc>
                <a:tc>
                  <a:txBody>
                    <a:bodyPr/>
                    <a:lstStyle/>
                    <a:p>
                      <a:r>
                        <a:rPr lang="zh-CN" altLang="zh-CN" sz="1400" kern="1200" dirty="0">
                          <a:solidFill>
                            <a:schemeClr val="tx1"/>
                          </a:solidFill>
                          <a:effectLst/>
                          <a:latin typeface="SimHei" panose="02010609060101010101" pitchFamily="49" charset="-122"/>
                          <a:ea typeface="SimHei" panose="02010609060101010101" pitchFamily="49" charset="-122"/>
                          <a:cs typeface="+mn-cs"/>
                        </a:rPr>
                        <a:t>有时候在中国知网自动检索栏内无法正确输入标题</a:t>
                      </a:r>
                      <a:r>
                        <a:rPr lang="zh-CN" altLang="zh-CN" sz="1400" dirty="0">
                          <a:effectLst/>
                          <a:latin typeface="SimHei" panose="02010609060101010101" pitchFamily="49" charset="-122"/>
                          <a:ea typeface="SimHei" panose="02010609060101010101" pitchFamily="49" charset="-122"/>
                        </a:rPr>
                        <a:t> </a:t>
                      </a:r>
                      <a:endParaRPr lang="zh-CN" altLang="en-US" sz="1400" dirty="0">
                        <a:latin typeface="SimHei" panose="02010609060101010101" pitchFamily="49" charset="-122"/>
                        <a:ea typeface="SimHei" panose="02010609060101010101" pitchFamily="49" charset="-122"/>
                      </a:endParaRPr>
                    </a:p>
                  </a:txBody>
                  <a:tcPr/>
                </a:tc>
                <a:tc>
                  <a:txBody>
                    <a:bodyPr/>
                    <a:lstStyle/>
                    <a:p>
                      <a:r>
                        <a:rPr lang="zh-CN" altLang="zh-CN" sz="1400" kern="1200" dirty="0">
                          <a:solidFill>
                            <a:schemeClr val="tx1"/>
                          </a:solidFill>
                          <a:effectLst/>
                          <a:latin typeface="SimHei" panose="02010609060101010101" pitchFamily="49" charset="-122"/>
                          <a:ea typeface="SimHei" panose="02010609060101010101" pitchFamily="49" charset="-122"/>
                          <a:cs typeface="+mn-cs"/>
                        </a:rPr>
                        <a:t>读取主题表格中的主题</a:t>
                      </a:r>
                      <a:r>
                        <a:rPr lang="zh-CN" altLang="zh-CN" sz="1400" dirty="0">
                          <a:effectLst/>
                          <a:latin typeface="SimHei" panose="02010609060101010101" pitchFamily="49" charset="-122"/>
                          <a:ea typeface="SimHei" panose="02010609060101010101" pitchFamily="49" charset="-122"/>
                        </a:rPr>
                        <a:t> </a:t>
                      </a:r>
                      <a:endParaRPr lang="zh-CN" altLang="en-US" sz="1400" dirty="0">
                        <a:latin typeface="SimHei" panose="02010609060101010101" pitchFamily="49" charset="-122"/>
                        <a:ea typeface="SimHei" panose="02010609060101010101" pitchFamily="49" charset="-122"/>
                      </a:endParaRPr>
                    </a:p>
                  </a:txBody>
                  <a:tcPr/>
                </a:tc>
                <a:tc>
                  <a:txBody>
                    <a:bodyPr/>
                    <a:lstStyle/>
                    <a:p>
                      <a:r>
                        <a:rPr lang="zh-CN" altLang="zh-CN" sz="1400" kern="1200" dirty="0">
                          <a:solidFill>
                            <a:schemeClr val="tx1"/>
                          </a:solidFill>
                          <a:effectLst/>
                          <a:latin typeface="SimHei" panose="02010609060101010101" pitchFamily="49" charset="-122"/>
                          <a:ea typeface="SimHei" panose="02010609060101010101" pitchFamily="49" charset="-122"/>
                          <a:cs typeface="+mn-cs"/>
                        </a:rPr>
                        <a:t>电脑系统不匹配</a:t>
                      </a:r>
                      <a:r>
                        <a:rPr lang="zh-CN" altLang="zh-CN" sz="1400" dirty="0">
                          <a:effectLst/>
                          <a:latin typeface="SimHei" panose="02010609060101010101" pitchFamily="49" charset="-122"/>
                          <a:ea typeface="SimHei" panose="02010609060101010101" pitchFamily="49" charset="-122"/>
                        </a:rPr>
                        <a:t> </a:t>
                      </a:r>
                      <a:endParaRPr lang="zh-CN" altLang="en-US" sz="1400" dirty="0">
                        <a:latin typeface="SimHei" panose="02010609060101010101" pitchFamily="49" charset="-122"/>
                        <a:ea typeface="SimHei" panose="02010609060101010101" pitchFamily="49" charset="-122"/>
                      </a:endParaRPr>
                    </a:p>
                  </a:txBody>
                  <a:tcPr/>
                </a:tc>
                <a:tc>
                  <a:txBody>
                    <a:bodyPr/>
                    <a:lstStyle/>
                    <a:p>
                      <a:r>
                        <a:rPr lang="zh-CN" altLang="zh-CN" sz="1400" kern="1200" dirty="0">
                          <a:solidFill>
                            <a:schemeClr val="tx1"/>
                          </a:solidFill>
                          <a:effectLst/>
                          <a:latin typeface="SimHei" panose="02010609060101010101" pitchFamily="49" charset="-122"/>
                          <a:ea typeface="SimHei" panose="02010609060101010101" pitchFamily="49" charset="-122"/>
                          <a:cs typeface="+mn-cs"/>
                        </a:rPr>
                        <a:t>重复尝试运行</a:t>
                      </a:r>
                      <a:r>
                        <a:rPr lang="en-US" altLang="zh-CN" sz="1400" kern="1200" dirty="0">
                          <a:solidFill>
                            <a:schemeClr val="tx1"/>
                          </a:solidFill>
                          <a:effectLst/>
                          <a:latin typeface="SimHei" panose="02010609060101010101" pitchFamily="49" charset="-122"/>
                          <a:ea typeface="SimHei" panose="02010609060101010101" pitchFamily="49" charset="-122"/>
                          <a:cs typeface="+mn-cs"/>
                        </a:rPr>
                        <a:t>UiPath,</a:t>
                      </a:r>
                      <a:r>
                        <a:rPr lang="zh-CN" altLang="zh-CN" sz="1400" kern="1200" dirty="0">
                          <a:solidFill>
                            <a:schemeClr val="tx1"/>
                          </a:solidFill>
                          <a:effectLst/>
                          <a:latin typeface="SimHei" panose="02010609060101010101" pitchFamily="49" charset="-122"/>
                          <a:ea typeface="SimHei" panose="02010609060101010101" pitchFamily="49" charset="-122"/>
                          <a:cs typeface="+mn-cs"/>
                        </a:rPr>
                        <a:t>程序和电脑系统的匹配是随机的，总会有匹配上的时刻</a:t>
                      </a:r>
                      <a:r>
                        <a:rPr lang="zh-CN" altLang="zh-CN" sz="1400" dirty="0">
                          <a:effectLst/>
                          <a:latin typeface="SimHei" panose="02010609060101010101" pitchFamily="49" charset="-122"/>
                          <a:ea typeface="SimHei" panose="02010609060101010101" pitchFamily="49" charset="-122"/>
                        </a:rPr>
                        <a:t> </a:t>
                      </a:r>
                      <a:endParaRPr lang="zh-CN" altLang="en-US" sz="1400" dirty="0">
                        <a:latin typeface="SimHei" panose="02010609060101010101" pitchFamily="49" charset="-122"/>
                        <a:ea typeface="SimHei" panose="02010609060101010101" pitchFamily="49" charset="-122"/>
                      </a:endParaRPr>
                    </a:p>
                  </a:txBody>
                  <a:tcPr/>
                </a:tc>
                <a:extLst>
                  <a:ext uri="{0D108BD9-81ED-4DB2-BD59-A6C34878D82A}">
                    <a16:rowId xmlns:a16="http://schemas.microsoft.com/office/drawing/2014/main" val="3260261478"/>
                  </a:ext>
                </a:extLst>
              </a:tr>
              <a:tr h="370840">
                <a:tc>
                  <a:txBody>
                    <a:bodyPr/>
                    <a:lstStyle/>
                    <a:p>
                      <a:r>
                        <a:rPr lang="en-US" altLang="zh-CN" sz="1400" dirty="0"/>
                        <a:t>2</a:t>
                      </a:r>
                      <a:endParaRPr lang="zh-CN" altLang="en-US" sz="1400" dirty="0"/>
                    </a:p>
                  </a:txBody>
                  <a:tcPr/>
                </a:tc>
                <a:tc>
                  <a:txBody>
                    <a:bodyPr/>
                    <a:lstStyle/>
                    <a:p>
                      <a:r>
                        <a:rPr lang="en-US" altLang="zh-CN" sz="1400" kern="1200" dirty="0">
                          <a:solidFill>
                            <a:schemeClr val="tx1"/>
                          </a:solidFill>
                          <a:effectLst/>
                          <a:latin typeface="SimHei" panose="02010609060101010101" pitchFamily="49" charset="-122"/>
                          <a:ea typeface="SimHei" panose="02010609060101010101" pitchFamily="49" charset="-122"/>
                          <a:cs typeface="+mn-cs"/>
                        </a:rPr>
                        <a:t>RPA</a:t>
                      </a:r>
                      <a:r>
                        <a:rPr lang="zh-CN" altLang="zh-CN" sz="1400" kern="1200" dirty="0">
                          <a:solidFill>
                            <a:schemeClr val="tx1"/>
                          </a:solidFill>
                          <a:effectLst/>
                          <a:latin typeface="SimHei" panose="02010609060101010101" pitchFamily="49" charset="-122"/>
                          <a:ea typeface="SimHei" panose="02010609060101010101" pitchFamily="49" charset="-122"/>
                          <a:cs typeface="+mn-cs"/>
                        </a:rPr>
                        <a:t>两段代码在一个大循环中持续同步进行，在中间阶段不允许手动停顿，对系统进行操作。</a:t>
                      </a:r>
                      <a:r>
                        <a:rPr lang="zh-CN" altLang="zh-CN" sz="1400" dirty="0">
                          <a:effectLst/>
                          <a:latin typeface="SimHei" panose="02010609060101010101" pitchFamily="49" charset="-122"/>
                          <a:ea typeface="SimHei" panose="02010609060101010101" pitchFamily="49" charset="-122"/>
                        </a:rPr>
                        <a:t> </a:t>
                      </a:r>
                      <a:endParaRPr lang="zh-CN" altLang="en-US" sz="1400" dirty="0">
                        <a:latin typeface="SimHei" panose="02010609060101010101" pitchFamily="49" charset="-122"/>
                        <a:ea typeface="SimHei" panose="02010609060101010101" pitchFamily="49" charset="-122"/>
                      </a:endParaRPr>
                    </a:p>
                  </a:txBody>
                  <a:tcPr/>
                </a:tc>
                <a:tc>
                  <a:txBody>
                    <a:bodyPr/>
                    <a:lstStyle/>
                    <a:p>
                      <a:r>
                        <a:rPr lang="zh-CN" altLang="zh-CN" sz="1400" kern="1200" dirty="0">
                          <a:solidFill>
                            <a:schemeClr val="tx1"/>
                          </a:solidFill>
                          <a:effectLst/>
                          <a:latin typeface="SimHei" panose="02010609060101010101" pitchFamily="49" charset="-122"/>
                          <a:ea typeface="SimHei" panose="02010609060101010101" pitchFamily="49" charset="-122"/>
                          <a:cs typeface="+mn-cs"/>
                        </a:rPr>
                        <a:t>打开浏览器，进入中国知网主页</a:t>
                      </a:r>
                      <a:r>
                        <a:rPr lang="zh-CN" altLang="zh-CN" sz="1400" dirty="0">
                          <a:effectLst/>
                          <a:latin typeface="SimHei" panose="02010609060101010101" pitchFamily="49" charset="-122"/>
                          <a:ea typeface="SimHei" panose="02010609060101010101" pitchFamily="49" charset="-122"/>
                        </a:rPr>
                        <a:t> </a:t>
                      </a:r>
                      <a:endParaRPr lang="zh-CN" altLang="en-US" sz="1400" dirty="0">
                        <a:latin typeface="SimHei" panose="02010609060101010101" pitchFamily="49" charset="-122"/>
                        <a:ea typeface="SimHei" panose="02010609060101010101" pitchFamily="49" charset="-122"/>
                      </a:endParaRPr>
                    </a:p>
                  </a:txBody>
                  <a:tcPr/>
                </a:tc>
                <a:tc>
                  <a:txBody>
                    <a:bodyPr/>
                    <a:lstStyle/>
                    <a:p>
                      <a:r>
                        <a:rPr lang="zh-CN" altLang="zh-CN" sz="1400" kern="1200" dirty="0">
                          <a:solidFill>
                            <a:schemeClr val="tx1"/>
                          </a:solidFill>
                          <a:effectLst/>
                          <a:latin typeface="SimHei" panose="02010609060101010101" pitchFamily="49" charset="-122"/>
                          <a:ea typeface="SimHei" panose="02010609060101010101" pitchFamily="49" charset="-122"/>
                          <a:cs typeface="+mn-cs"/>
                        </a:rPr>
                        <a:t>人工和智能的互斥</a:t>
                      </a:r>
                      <a:r>
                        <a:rPr lang="zh-CN" altLang="zh-CN" sz="1400" dirty="0">
                          <a:effectLst/>
                          <a:latin typeface="SimHei" panose="02010609060101010101" pitchFamily="49" charset="-122"/>
                          <a:ea typeface="SimHei" panose="02010609060101010101" pitchFamily="49" charset="-122"/>
                        </a:rPr>
                        <a:t> </a:t>
                      </a:r>
                      <a:endParaRPr lang="zh-CN" altLang="en-US" sz="1400" dirty="0">
                        <a:latin typeface="SimHei" panose="02010609060101010101" pitchFamily="49" charset="-122"/>
                        <a:ea typeface="SimHei" panose="02010609060101010101" pitchFamily="49" charset="-122"/>
                      </a:endParaRPr>
                    </a:p>
                  </a:txBody>
                  <a:tcPr/>
                </a:tc>
                <a:tc>
                  <a:txBody>
                    <a:bodyPr/>
                    <a:lstStyle/>
                    <a:p>
                      <a:r>
                        <a:rPr lang="zh-CN" altLang="zh-CN" sz="1400" kern="1200" dirty="0">
                          <a:solidFill>
                            <a:schemeClr val="tx1"/>
                          </a:solidFill>
                          <a:effectLst/>
                          <a:latin typeface="SimHei" panose="02010609060101010101" pitchFamily="49" charset="-122"/>
                          <a:ea typeface="SimHei" panose="02010609060101010101" pitchFamily="49" charset="-122"/>
                          <a:cs typeface="+mn-cs"/>
                        </a:rPr>
                        <a:t>不采用大循环模式，将两段作用的代码分开运行，中间穿插人工对</a:t>
                      </a:r>
                      <a:r>
                        <a:rPr lang="en-US" altLang="zh-CN" sz="1400" kern="1200" dirty="0">
                          <a:solidFill>
                            <a:schemeClr val="tx1"/>
                          </a:solidFill>
                          <a:effectLst/>
                          <a:latin typeface="SimHei" panose="02010609060101010101" pitchFamily="49" charset="-122"/>
                          <a:ea typeface="SimHei" panose="02010609060101010101" pitchFamily="49" charset="-122"/>
                          <a:cs typeface="+mn-cs"/>
                        </a:rPr>
                        <a:t>Excel</a:t>
                      </a:r>
                      <a:r>
                        <a:rPr lang="zh-CN" altLang="zh-CN" sz="1400" kern="1200" dirty="0">
                          <a:solidFill>
                            <a:schemeClr val="tx1"/>
                          </a:solidFill>
                          <a:effectLst/>
                          <a:latin typeface="SimHei" panose="02010609060101010101" pitchFamily="49" charset="-122"/>
                          <a:ea typeface="SimHei" panose="02010609060101010101" pitchFamily="49" charset="-122"/>
                          <a:cs typeface="+mn-cs"/>
                        </a:rPr>
                        <a:t>的输入填写和加工过程。</a:t>
                      </a:r>
                      <a:r>
                        <a:rPr lang="zh-CN" altLang="zh-CN" sz="1400" dirty="0">
                          <a:effectLst/>
                          <a:latin typeface="SimHei" panose="02010609060101010101" pitchFamily="49" charset="-122"/>
                          <a:ea typeface="SimHei" panose="02010609060101010101" pitchFamily="49" charset="-122"/>
                        </a:rPr>
                        <a:t> </a:t>
                      </a:r>
                      <a:endParaRPr lang="zh-CN" altLang="en-US" sz="1400" dirty="0">
                        <a:latin typeface="SimHei" panose="02010609060101010101" pitchFamily="49" charset="-122"/>
                        <a:ea typeface="SimHei" panose="02010609060101010101" pitchFamily="49" charset="-122"/>
                      </a:endParaRPr>
                    </a:p>
                  </a:txBody>
                  <a:tcPr/>
                </a:tc>
                <a:extLst>
                  <a:ext uri="{0D108BD9-81ED-4DB2-BD59-A6C34878D82A}">
                    <a16:rowId xmlns:a16="http://schemas.microsoft.com/office/drawing/2014/main" val="935032466"/>
                  </a:ext>
                </a:extLst>
              </a:tr>
            </a:tbl>
          </a:graphicData>
        </a:graphic>
      </p:graphicFrame>
    </p:spTree>
    <p:extLst>
      <p:ext uri="{BB962C8B-B14F-4D97-AF65-F5344CB8AC3E}">
        <p14:creationId xmlns:p14="http://schemas.microsoft.com/office/powerpoint/2010/main" val="4161802149"/>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B44EDFAF-5A57-4120-8764-06A6936C8C4B}"/>
              </a:ext>
            </a:extLst>
          </p:cNvPr>
          <p:cNvPicPr>
            <a:picLocks noChangeAspect="1"/>
          </p:cNvPicPr>
          <p:nvPr/>
        </p:nvPicPr>
        <p:blipFill rotWithShape="1">
          <a:blip r:embed="rId3">
            <a:extLst>
              <a:ext uri="{28A0092B-C50C-407E-A947-70E740481C1C}">
                <a14:useLocalDpi xmlns:a14="http://schemas.microsoft.com/office/drawing/2010/main" val="0"/>
              </a:ext>
            </a:extLst>
          </a:blip>
          <a:srcRect l="16712" r="8844"/>
          <a:stretch/>
        </p:blipFill>
        <p:spPr>
          <a:xfrm flipH="1">
            <a:off x="0" y="0"/>
            <a:ext cx="9144000" cy="5143500"/>
          </a:xfrm>
          <a:prstGeom prst="rect">
            <a:avLst/>
          </a:prstGeom>
        </p:spPr>
      </p:pic>
      <p:sp>
        <p:nvSpPr>
          <p:cNvPr id="12" name="文本框 11">
            <a:extLst>
              <a:ext uri="{FF2B5EF4-FFF2-40B4-BE49-F238E27FC236}">
                <a16:creationId xmlns:a16="http://schemas.microsoft.com/office/drawing/2014/main" id="{CC192B57-288F-42F1-B5DB-4EE4E9B02BBB}"/>
              </a:ext>
            </a:extLst>
          </p:cNvPr>
          <p:cNvSpPr txBox="1"/>
          <p:nvPr/>
        </p:nvSpPr>
        <p:spPr>
          <a:xfrm>
            <a:off x="5292080" y="2293045"/>
            <a:ext cx="2805628" cy="1938992"/>
          </a:xfrm>
          <a:prstGeom prst="rect">
            <a:avLst/>
          </a:prstGeom>
          <a:noFill/>
        </p:spPr>
        <p:txBody>
          <a:bodyPr wrap="square" rtlCol="0">
            <a:spAutoFit/>
            <a:scene3d>
              <a:camera prst="orthographicFront"/>
              <a:lightRig rig="threePt" dir="t"/>
            </a:scene3d>
            <a:sp3d contourW="12700"/>
          </a:bodyPr>
          <a:lstStyle/>
          <a:p>
            <a:pPr algn="ctr"/>
            <a:r>
              <a:rPr lang="zh-CN" altLang="en-US" sz="4000" b="1" dirty="0">
                <a:solidFill>
                  <a:schemeClr val="bg1"/>
                </a:solidFill>
                <a:latin typeface="SimHei" panose="02010609060101010101" pitchFamily="49" charset="-122"/>
                <a:ea typeface="SimHei" panose="02010609060101010101" pitchFamily="49" charset="-122"/>
              </a:rPr>
              <a:t>模式和技术创新性</a:t>
            </a:r>
          </a:p>
          <a:p>
            <a:endParaRPr lang="zh-CN" altLang="en-US" sz="4000" b="1" dirty="0">
              <a:solidFill>
                <a:schemeClr val="bg1"/>
              </a:solidFill>
            </a:endParaRPr>
          </a:p>
        </p:txBody>
      </p:sp>
      <p:sp>
        <p:nvSpPr>
          <p:cNvPr id="32" name="文本框 31">
            <a:extLst>
              <a:ext uri="{FF2B5EF4-FFF2-40B4-BE49-F238E27FC236}">
                <a16:creationId xmlns:a16="http://schemas.microsoft.com/office/drawing/2014/main" id="{25446F14-B588-4641-B5CF-BDB26CEBD8FC}"/>
              </a:ext>
            </a:extLst>
          </p:cNvPr>
          <p:cNvSpPr txBox="1"/>
          <p:nvPr/>
        </p:nvSpPr>
        <p:spPr>
          <a:xfrm>
            <a:off x="2195736" y="2511658"/>
            <a:ext cx="2914754" cy="1107996"/>
          </a:xfrm>
          <a:prstGeom prst="rect">
            <a:avLst/>
          </a:prstGeom>
          <a:noFill/>
        </p:spPr>
        <p:txBody>
          <a:bodyPr wrap="square" rtlCol="0">
            <a:spAutoFit/>
          </a:bodyPr>
          <a:lstStyle>
            <a:defPPr>
              <a:defRPr lang="zh-CN"/>
            </a:defPPr>
            <a:lvl1pPr>
              <a:defRPr sz="6000" b="1" spc="600">
                <a:solidFill>
                  <a:schemeClr val="bg1"/>
                </a:solidFill>
                <a:latin typeface="Agency FB" panose="020B0503020202020204" pitchFamily="34" charset="0"/>
                <a:cs typeface="ISOCP2" panose="00000400000000000000" pitchFamily="2" charset="0"/>
              </a:defRPr>
            </a:lvl1pPr>
          </a:lstStyle>
          <a:p>
            <a:pPr algn="ctr"/>
            <a:r>
              <a:rPr lang="en-US" altLang="zh-CN" sz="6600" dirty="0"/>
              <a:t>PART 3</a:t>
            </a:r>
            <a:endParaRPr lang="zh-CN" altLang="en-US" sz="6600" dirty="0"/>
          </a:p>
        </p:txBody>
      </p:sp>
    </p:spTree>
    <p:extLst>
      <p:ext uri="{BB962C8B-B14F-4D97-AF65-F5344CB8AC3E}">
        <p14:creationId xmlns:p14="http://schemas.microsoft.com/office/powerpoint/2010/main" val="3271457135"/>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1"/>
          <p:cNvGrpSpPr/>
          <p:nvPr/>
        </p:nvGrpSpPr>
        <p:grpSpPr>
          <a:xfrm>
            <a:off x="3253186" y="3087973"/>
            <a:ext cx="1028556" cy="1028695"/>
            <a:chOff x="4337039" y="4117416"/>
            <a:chExt cx="1371831" cy="1371831"/>
          </a:xfrm>
        </p:grpSpPr>
        <p:grpSp>
          <p:nvGrpSpPr>
            <p:cNvPr id="7" name="组合 18"/>
            <p:cNvGrpSpPr/>
            <p:nvPr/>
          </p:nvGrpSpPr>
          <p:grpSpPr>
            <a:xfrm>
              <a:off x="4337039" y="4117416"/>
              <a:ext cx="1371831" cy="1371831"/>
              <a:chOff x="4277955" y="3767258"/>
              <a:chExt cx="1371831" cy="1371831"/>
            </a:xfrm>
          </p:grpSpPr>
          <p:sp>
            <p:nvSpPr>
              <p:cNvPr id="17" name="泪滴形 16"/>
              <p:cNvSpPr/>
              <p:nvPr/>
            </p:nvSpPr>
            <p:spPr>
              <a:xfrm>
                <a:off x="4277955" y="3767258"/>
                <a:ext cx="1371831" cy="1371831"/>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8" name="椭圆 17"/>
              <p:cNvSpPr>
                <a:spLocks noChangeAspect="1"/>
              </p:cNvSpPr>
              <p:nvPr/>
            </p:nvSpPr>
            <p:spPr>
              <a:xfrm>
                <a:off x="4423870" y="3913173"/>
                <a:ext cx="1080000" cy="10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71" name="Freeform 99"/>
            <p:cNvSpPr>
              <a:spLocks noEditPoints="1"/>
            </p:cNvSpPr>
            <p:nvPr/>
          </p:nvSpPr>
          <p:spPr bwMode="auto">
            <a:xfrm>
              <a:off x="4761092" y="4542225"/>
              <a:ext cx="523724" cy="522211"/>
            </a:xfrm>
            <a:custGeom>
              <a:avLst/>
              <a:gdLst>
                <a:gd name="T0" fmla="*/ 80 w 146"/>
                <a:gd name="T1" fmla="*/ 44 h 146"/>
                <a:gd name="T2" fmla="*/ 91 w 146"/>
                <a:gd name="T3" fmla="*/ 33 h 146"/>
                <a:gd name="T4" fmla="*/ 80 w 146"/>
                <a:gd name="T5" fmla="*/ 23 h 146"/>
                <a:gd name="T6" fmla="*/ 69 w 146"/>
                <a:gd name="T7" fmla="*/ 33 h 146"/>
                <a:gd name="T8" fmla="*/ 80 w 146"/>
                <a:gd name="T9" fmla="*/ 44 h 146"/>
                <a:gd name="T10" fmla="*/ 80 w 146"/>
                <a:gd name="T11" fmla="*/ 29 h 146"/>
                <a:gd name="T12" fmla="*/ 85 w 146"/>
                <a:gd name="T13" fmla="*/ 33 h 146"/>
                <a:gd name="T14" fmla="*/ 80 w 146"/>
                <a:gd name="T15" fmla="*/ 38 h 146"/>
                <a:gd name="T16" fmla="*/ 75 w 146"/>
                <a:gd name="T17" fmla="*/ 33 h 146"/>
                <a:gd name="T18" fmla="*/ 80 w 146"/>
                <a:gd name="T19" fmla="*/ 29 h 146"/>
                <a:gd name="T20" fmla="*/ 143 w 146"/>
                <a:gd name="T21" fmla="*/ 0 h 146"/>
                <a:gd name="T22" fmla="*/ 3 w 146"/>
                <a:gd name="T23" fmla="*/ 0 h 146"/>
                <a:gd name="T24" fmla="*/ 0 w 146"/>
                <a:gd name="T25" fmla="*/ 3 h 146"/>
                <a:gd name="T26" fmla="*/ 0 w 146"/>
                <a:gd name="T27" fmla="*/ 143 h 146"/>
                <a:gd name="T28" fmla="*/ 3 w 146"/>
                <a:gd name="T29" fmla="*/ 146 h 146"/>
                <a:gd name="T30" fmla="*/ 143 w 146"/>
                <a:gd name="T31" fmla="*/ 146 h 146"/>
                <a:gd name="T32" fmla="*/ 144 w 146"/>
                <a:gd name="T33" fmla="*/ 145 h 146"/>
                <a:gd name="T34" fmla="*/ 144 w 146"/>
                <a:gd name="T35" fmla="*/ 145 h 146"/>
                <a:gd name="T36" fmla="*/ 145 w 146"/>
                <a:gd name="T37" fmla="*/ 145 h 146"/>
                <a:gd name="T38" fmla="*/ 145 w 146"/>
                <a:gd name="T39" fmla="*/ 145 h 146"/>
                <a:gd name="T40" fmla="*/ 145 w 146"/>
                <a:gd name="T41" fmla="*/ 144 h 146"/>
                <a:gd name="T42" fmla="*/ 146 w 146"/>
                <a:gd name="T43" fmla="*/ 143 h 146"/>
                <a:gd name="T44" fmla="*/ 146 w 146"/>
                <a:gd name="T45" fmla="*/ 143 h 146"/>
                <a:gd name="T46" fmla="*/ 146 w 146"/>
                <a:gd name="T47" fmla="*/ 3 h 146"/>
                <a:gd name="T48" fmla="*/ 143 w 146"/>
                <a:gd name="T49" fmla="*/ 0 h 146"/>
                <a:gd name="T50" fmla="*/ 6 w 146"/>
                <a:gd name="T51" fmla="*/ 140 h 146"/>
                <a:gd name="T52" fmla="*/ 6 w 146"/>
                <a:gd name="T53" fmla="*/ 107 h 146"/>
                <a:gd name="T54" fmla="*/ 55 w 146"/>
                <a:gd name="T55" fmla="*/ 58 h 146"/>
                <a:gd name="T56" fmla="*/ 135 w 146"/>
                <a:gd name="T57" fmla="*/ 140 h 146"/>
                <a:gd name="T58" fmla="*/ 6 w 146"/>
                <a:gd name="T59" fmla="*/ 140 h 146"/>
                <a:gd name="T60" fmla="*/ 140 w 146"/>
                <a:gd name="T61" fmla="*/ 135 h 146"/>
                <a:gd name="T62" fmla="*/ 86 w 146"/>
                <a:gd name="T63" fmla="*/ 81 h 146"/>
                <a:gd name="T64" fmla="*/ 107 w 146"/>
                <a:gd name="T65" fmla="*/ 59 h 146"/>
                <a:gd name="T66" fmla="*/ 140 w 146"/>
                <a:gd name="T67" fmla="*/ 92 h 146"/>
                <a:gd name="T68" fmla="*/ 140 w 146"/>
                <a:gd name="T69" fmla="*/ 135 h 146"/>
                <a:gd name="T70" fmla="*/ 140 w 146"/>
                <a:gd name="T71" fmla="*/ 84 h 146"/>
                <a:gd name="T72" fmla="*/ 109 w 146"/>
                <a:gd name="T73" fmla="*/ 53 h 146"/>
                <a:gd name="T74" fmla="*/ 105 w 146"/>
                <a:gd name="T75" fmla="*/ 53 h 146"/>
                <a:gd name="T76" fmla="*/ 82 w 146"/>
                <a:gd name="T77" fmla="*/ 76 h 146"/>
                <a:gd name="T78" fmla="*/ 57 w 146"/>
                <a:gd name="T79" fmla="*/ 52 h 146"/>
                <a:gd name="T80" fmla="*/ 55 w 146"/>
                <a:gd name="T81" fmla="*/ 51 h 146"/>
                <a:gd name="T82" fmla="*/ 55 w 146"/>
                <a:gd name="T83" fmla="*/ 51 h 146"/>
                <a:gd name="T84" fmla="*/ 53 w 146"/>
                <a:gd name="T85" fmla="*/ 52 h 146"/>
                <a:gd name="T86" fmla="*/ 6 w 146"/>
                <a:gd name="T87" fmla="*/ 98 h 146"/>
                <a:gd name="T88" fmla="*/ 6 w 146"/>
                <a:gd name="T89" fmla="*/ 6 h 146"/>
                <a:gd name="T90" fmla="*/ 140 w 146"/>
                <a:gd name="T91" fmla="*/ 6 h 146"/>
                <a:gd name="T92" fmla="*/ 140 w 146"/>
                <a:gd name="T93" fmla="*/ 8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6" h="146">
                  <a:moveTo>
                    <a:pt x="80" y="44"/>
                  </a:moveTo>
                  <a:cubicBezTo>
                    <a:pt x="86" y="44"/>
                    <a:pt x="91" y="39"/>
                    <a:pt x="91" y="33"/>
                  </a:cubicBezTo>
                  <a:cubicBezTo>
                    <a:pt x="91" y="27"/>
                    <a:pt x="86" y="23"/>
                    <a:pt x="80" y="23"/>
                  </a:cubicBezTo>
                  <a:cubicBezTo>
                    <a:pt x="74" y="23"/>
                    <a:pt x="69" y="27"/>
                    <a:pt x="69" y="33"/>
                  </a:cubicBezTo>
                  <a:cubicBezTo>
                    <a:pt x="69" y="39"/>
                    <a:pt x="74" y="44"/>
                    <a:pt x="80" y="44"/>
                  </a:cubicBezTo>
                  <a:close/>
                  <a:moveTo>
                    <a:pt x="80" y="29"/>
                  </a:moveTo>
                  <a:cubicBezTo>
                    <a:pt x="83" y="29"/>
                    <a:pt x="85" y="31"/>
                    <a:pt x="85" y="33"/>
                  </a:cubicBezTo>
                  <a:cubicBezTo>
                    <a:pt x="85" y="36"/>
                    <a:pt x="83" y="38"/>
                    <a:pt x="80" y="38"/>
                  </a:cubicBezTo>
                  <a:cubicBezTo>
                    <a:pt x="78" y="38"/>
                    <a:pt x="75" y="36"/>
                    <a:pt x="75" y="33"/>
                  </a:cubicBezTo>
                  <a:cubicBezTo>
                    <a:pt x="75" y="31"/>
                    <a:pt x="78" y="29"/>
                    <a:pt x="80" y="29"/>
                  </a:cubicBezTo>
                  <a:close/>
                  <a:moveTo>
                    <a:pt x="143" y="0"/>
                  </a:moveTo>
                  <a:cubicBezTo>
                    <a:pt x="3" y="0"/>
                    <a:pt x="3" y="0"/>
                    <a:pt x="3" y="0"/>
                  </a:cubicBezTo>
                  <a:cubicBezTo>
                    <a:pt x="2" y="0"/>
                    <a:pt x="0" y="2"/>
                    <a:pt x="0" y="3"/>
                  </a:cubicBezTo>
                  <a:cubicBezTo>
                    <a:pt x="0" y="143"/>
                    <a:pt x="0" y="143"/>
                    <a:pt x="0" y="143"/>
                  </a:cubicBezTo>
                  <a:cubicBezTo>
                    <a:pt x="0" y="144"/>
                    <a:pt x="2" y="146"/>
                    <a:pt x="3" y="146"/>
                  </a:cubicBezTo>
                  <a:cubicBezTo>
                    <a:pt x="143" y="146"/>
                    <a:pt x="143" y="146"/>
                    <a:pt x="143" y="146"/>
                  </a:cubicBezTo>
                  <a:cubicBezTo>
                    <a:pt x="143" y="146"/>
                    <a:pt x="143" y="146"/>
                    <a:pt x="144" y="145"/>
                  </a:cubicBezTo>
                  <a:cubicBezTo>
                    <a:pt x="144" y="145"/>
                    <a:pt x="144" y="145"/>
                    <a:pt x="144" y="145"/>
                  </a:cubicBezTo>
                  <a:cubicBezTo>
                    <a:pt x="144" y="145"/>
                    <a:pt x="145" y="145"/>
                    <a:pt x="145" y="145"/>
                  </a:cubicBezTo>
                  <a:cubicBezTo>
                    <a:pt x="145" y="145"/>
                    <a:pt x="145" y="145"/>
                    <a:pt x="145" y="145"/>
                  </a:cubicBezTo>
                  <a:cubicBezTo>
                    <a:pt x="145" y="144"/>
                    <a:pt x="145" y="144"/>
                    <a:pt x="145" y="144"/>
                  </a:cubicBezTo>
                  <a:cubicBezTo>
                    <a:pt x="145" y="143"/>
                    <a:pt x="146" y="143"/>
                    <a:pt x="146" y="143"/>
                  </a:cubicBezTo>
                  <a:cubicBezTo>
                    <a:pt x="146" y="143"/>
                    <a:pt x="146" y="143"/>
                    <a:pt x="146" y="143"/>
                  </a:cubicBezTo>
                  <a:cubicBezTo>
                    <a:pt x="146" y="3"/>
                    <a:pt x="146" y="3"/>
                    <a:pt x="146" y="3"/>
                  </a:cubicBezTo>
                  <a:cubicBezTo>
                    <a:pt x="146" y="2"/>
                    <a:pt x="144" y="0"/>
                    <a:pt x="143" y="0"/>
                  </a:cubicBezTo>
                  <a:close/>
                  <a:moveTo>
                    <a:pt x="6" y="140"/>
                  </a:moveTo>
                  <a:cubicBezTo>
                    <a:pt x="6" y="107"/>
                    <a:pt x="6" y="107"/>
                    <a:pt x="6" y="107"/>
                  </a:cubicBezTo>
                  <a:cubicBezTo>
                    <a:pt x="55" y="58"/>
                    <a:pt x="55" y="58"/>
                    <a:pt x="55" y="58"/>
                  </a:cubicBezTo>
                  <a:cubicBezTo>
                    <a:pt x="135" y="140"/>
                    <a:pt x="135" y="140"/>
                    <a:pt x="135" y="140"/>
                  </a:cubicBezTo>
                  <a:lnTo>
                    <a:pt x="6" y="140"/>
                  </a:lnTo>
                  <a:close/>
                  <a:moveTo>
                    <a:pt x="140" y="135"/>
                  </a:moveTo>
                  <a:cubicBezTo>
                    <a:pt x="86" y="81"/>
                    <a:pt x="86" y="81"/>
                    <a:pt x="86" y="81"/>
                  </a:cubicBezTo>
                  <a:cubicBezTo>
                    <a:pt x="107" y="59"/>
                    <a:pt x="107" y="59"/>
                    <a:pt x="107" y="59"/>
                  </a:cubicBezTo>
                  <a:cubicBezTo>
                    <a:pt x="140" y="92"/>
                    <a:pt x="140" y="92"/>
                    <a:pt x="140" y="92"/>
                  </a:cubicBezTo>
                  <a:lnTo>
                    <a:pt x="140" y="135"/>
                  </a:lnTo>
                  <a:close/>
                  <a:moveTo>
                    <a:pt x="140" y="84"/>
                  </a:moveTo>
                  <a:cubicBezTo>
                    <a:pt x="109" y="53"/>
                    <a:pt x="109" y="53"/>
                    <a:pt x="109" y="53"/>
                  </a:cubicBezTo>
                  <a:cubicBezTo>
                    <a:pt x="108" y="52"/>
                    <a:pt x="106" y="52"/>
                    <a:pt x="105" y="53"/>
                  </a:cubicBezTo>
                  <a:cubicBezTo>
                    <a:pt x="82" y="76"/>
                    <a:pt x="82" y="76"/>
                    <a:pt x="82" y="76"/>
                  </a:cubicBezTo>
                  <a:cubicBezTo>
                    <a:pt x="57" y="52"/>
                    <a:pt x="57" y="52"/>
                    <a:pt x="57" y="52"/>
                  </a:cubicBezTo>
                  <a:cubicBezTo>
                    <a:pt x="57" y="51"/>
                    <a:pt x="56" y="51"/>
                    <a:pt x="55" y="51"/>
                  </a:cubicBezTo>
                  <a:cubicBezTo>
                    <a:pt x="55" y="51"/>
                    <a:pt x="55" y="51"/>
                    <a:pt x="55" y="51"/>
                  </a:cubicBezTo>
                  <a:cubicBezTo>
                    <a:pt x="54" y="51"/>
                    <a:pt x="54" y="51"/>
                    <a:pt x="53" y="52"/>
                  </a:cubicBezTo>
                  <a:cubicBezTo>
                    <a:pt x="6" y="98"/>
                    <a:pt x="6" y="98"/>
                    <a:pt x="6" y="98"/>
                  </a:cubicBezTo>
                  <a:cubicBezTo>
                    <a:pt x="6" y="6"/>
                    <a:pt x="6" y="6"/>
                    <a:pt x="6" y="6"/>
                  </a:cubicBezTo>
                  <a:cubicBezTo>
                    <a:pt x="140" y="6"/>
                    <a:pt x="140" y="6"/>
                    <a:pt x="140" y="6"/>
                  </a:cubicBezTo>
                  <a:lnTo>
                    <a:pt x="140" y="84"/>
                  </a:lnTo>
                  <a:close/>
                </a:path>
              </a:pathLst>
            </a:custGeom>
            <a:solidFill>
              <a:schemeClr val="accent3"/>
            </a:solidFill>
            <a:ln>
              <a:noFill/>
            </a:ln>
          </p:spPr>
          <p:txBody>
            <a:bodyPr vert="horz" wrap="square" lIns="91396" tIns="45698" rIns="91396" bIns="45698" numCol="1" anchor="t" anchorCtr="0" compatLnSpc="1">
              <a:prstTxWarp prst="textNoShape">
                <a:avLst/>
              </a:prstTxWarp>
            </a:bodyPr>
            <a:lstStyle/>
            <a:p>
              <a:endParaRPr lang="zh-CN" altLang="en-US" sz="1799"/>
            </a:p>
          </p:txBody>
        </p:sp>
      </p:grpSp>
      <p:grpSp>
        <p:nvGrpSpPr>
          <p:cNvPr id="10" name="组合 12"/>
          <p:cNvGrpSpPr/>
          <p:nvPr/>
        </p:nvGrpSpPr>
        <p:grpSpPr>
          <a:xfrm>
            <a:off x="4518250" y="3087973"/>
            <a:ext cx="1028556" cy="1028695"/>
            <a:chOff x="6024309" y="4117416"/>
            <a:chExt cx="1371831" cy="1371831"/>
          </a:xfrm>
        </p:grpSpPr>
        <p:grpSp>
          <p:nvGrpSpPr>
            <p:cNvPr id="12" name="组合 60"/>
            <p:cNvGrpSpPr/>
            <p:nvPr/>
          </p:nvGrpSpPr>
          <p:grpSpPr>
            <a:xfrm flipH="1">
              <a:off x="6024309" y="4117416"/>
              <a:ext cx="1371831" cy="1371831"/>
              <a:chOff x="4277955" y="3767258"/>
              <a:chExt cx="1371831" cy="1371831"/>
            </a:xfrm>
          </p:grpSpPr>
          <p:sp>
            <p:nvSpPr>
              <p:cNvPr id="62" name="泪滴形 61"/>
              <p:cNvSpPr/>
              <p:nvPr/>
            </p:nvSpPr>
            <p:spPr>
              <a:xfrm>
                <a:off x="4277955" y="3767258"/>
                <a:ext cx="1371831" cy="1371831"/>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p>
            </p:txBody>
          </p:sp>
          <p:sp>
            <p:nvSpPr>
              <p:cNvPr id="63" name="椭圆 62"/>
              <p:cNvSpPr>
                <a:spLocks noChangeAspect="1"/>
              </p:cNvSpPr>
              <p:nvPr/>
            </p:nvSpPr>
            <p:spPr>
              <a:xfrm>
                <a:off x="4423870" y="3913173"/>
                <a:ext cx="1080000" cy="10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72" name="Freeform 156"/>
            <p:cNvSpPr>
              <a:spLocks noEditPoints="1"/>
            </p:cNvSpPr>
            <p:nvPr/>
          </p:nvSpPr>
          <p:spPr bwMode="auto">
            <a:xfrm>
              <a:off x="6420019" y="4542225"/>
              <a:ext cx="580408" cy="585922"/>
            </a:xfrm>
            <a:custGeom>
              <a:avLst/>
              <a:gdLst>
                <a:gd name="T0" fmla="*/ 39 w 178"/>
                <a:gd name="T1" fmla="*/ 57 h 180"/>
                <a:gd name="T2" fmla="*/ 53 w 178"/>
                <a:gd name="T3" fmla="*/ 57 h 180"/>
                <a:gd name="T4" fmla="*/ 45 w 178"/>
                <a:gd name="T5" fmla="*/ 57 h 180"/>
                <a:gd name="T6" fmla="*/ 47 w 178"/>
                <a:gd name="T7" fmla="*/ 57 h 180"/>
                <a:gd name="T8" fmla="*/ 105 w 178"/>
                <a:gd name="T9" fmla="*/ 50 h 180"/>
                <a:gd name="T10" fmla="*/ 105 w 178"/>
                <a:gd name="T11" fmla="*/ 63 h 180"/>
                <a:gd name="T12" fmla="*/ 105 w 178"/>
                <a:gd name="T13" fmla="*/ 50 h 180"/>
                <a:gd name="T14" fmla="*/ 105 w 178"/>
                <a:gd name="T15" fmla="*/ 56 h 180"/>
                <a:gd name="T16" fmla="*/ 104 w 178"/>
                <a:gd name="T17" fmla="*/ 57 h 180"/>
                <a:gd name="T18" fmla="*/ 159 w 178"/>
                <a:gd name="T19" fmla="*/ 26 h 180"/>
                <a:gd name="T20" fmla="*/ 159 w 178"/>
                <a:gd name="T21" fmla="*/ 32 h 180"/>
                <a:gd name="T22" fmla="*/ 172 w 178"/>
                <a:gd name="T23" fmla="*/ 37 h 180"/>
                <a:gd name="T24" fmla="*/ 167 w 178"/>
                <a:gd name="T25" fmla="*/ 130 h 180"/>
                <a:gd name="T26" fmla="*/ 145 w 178"/>
                <a:gd name="T27" fmla="*/ 133 h 180"/>
                <a:gd name="T28" fmla="*/ 100 w 178"/>
                <a:gd name="T29" fmla="*/ 131 h 180"/>
                <a:gd name="T30" fmla="*/ 75 w 178"/>
                <a:gd name="T31" fmla="*/ 130 h 180"/>
                <a:gd name="T32" fmla="*/ 72 w 178"/>
                <a:gd name="T33" fmla="*/ 133 h 180"/>
                <a:gd name="T34" fmla="*/ 97 w 178"/>
                <a:gd name="T35" fmla="*/ 136 h 180"/>
                <a:gd name="T36" fmla="*/ 148 w 178"/>
                <a:gd name="T37" fmla="*/ 180 h 180"/>
                <a:gd name="T38" fmla="*/ 151 w 178"/>
                <a:gd name="T39" fmla="*/ 177 h 180"/>
                <a:gd name="T40" fmla="*/ 167 w 178"/>
                <a:gd name="T41" fmla="*/ 136 h 180"/>
                <a:gd name="T42" fmla="*/ 178 w 178"/>
                <a:gd name="T43" fmla="*/ 37 h 180"/>
                <a:gd name="T44" fmla="*/ 75 w 178"/>
                <a:gd name="T45" fmla="*/ 50 h 180"/>
                <a:gd name="T46" fmla="*/ 75 w 178"/>
                <a:gd name="T47" fmla="*/ 63 h 180"/>
                <a:gd name="T48" fmla="*/ 75 w 178"/>
                <a:gd name="T49" fmla="*/ 50 h 180"/>
                <a:gd name="T50" fmla="*/ 75 w 178"/>
                <a:gd name="T51" fmla="*/ 56 h 180"/>
                <a:gd name="T52" fmla="*/ 75 w 178"/>
                <a:gd name="T53" fmla="*/ 57 h 180"/>
                <a:gd name="T54" fmla="*/ 152 w 178"/>
                <a:gd name="T55" fmla="*/ 99 h 180"/>
                <a:gd name="T56" fmla="*/ 140 w 178"/>
                <a:gd name="T57" fmla="*/ 0 h 180"/>
                <a:gd name="T58" fmla="*/ 0 w 178"/>
                <a:gd name="T59" fmla="*/ 11 h 180"/>
                <a:gd name="T60" fmla="*/ 11 w 178"/>
                <a:gd name="T61" fmla="*/ 110 h 180"/>
                <a:gd name="T62" fmla="*/ 27 w 178"/>
                <a:gd name="T63" fmla="*/ 151 h 180"/>
                <a:gd name="T64" fmla="*/ 30 w 178"/>
                <a:gd name="T65" fmla="*/ 154 h 180"/>
                <a:gd name="T66" fmla="*/ 81 w 178"/>
                <a:gd name="T67" fmla="*/ 110 h 180"/>
                <a:gd name="T68" fmla="*/ 78 w 178"/>
                <a:gd name="T69" fmla="*/ 105 h 180"/>
                <a:gd name="T70" fmla="*/ 33 w 178"/>
                <a:gd name="T71" fmla="*/ 107 h 180"/>
                <a:gd name="T72" fmla="*/ 11 w 178"/>
                <a:gd name="T73" fmla="*/ 104 h 180"/>
                <a:gd name="T74" fmla="*/ 6 w 178"/>
                <a:gd name="T75" fmla="*/ 11 h 180"/>
                <a:gd name="T76" fmla="*/ 140 w 178"/>
                <a:gd name="T77" fmla="*/ 6 h 180"/>
                <a:gd name="T78" fmla="*/ 146 w 178"/>
                <a:gd name="T79" fmla="*/ 99 h 180"/>
                <a:gd name="T80" fmla="*/ 80 w 178"/>
                <a:gd name="T81" fmla="*/ 10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80">
                  <a:moveTo>
                    <a:pt x="46" y="50"/>
                  </a:moveTo>
                  <a:cubicBezTo>
                    <a:pt x="42" y="50"/>
                    <a:pt x="39" y="53"/>
                    <a:pt x="39" y="57"/>
                  </a:cubicBezTo>
                  <a:cubicBezTo>
                    <a:pt x="39" y="60"/>
                    <a:pt x="42" y="63"/>
                    <a:pt x="46" y="63"/>
                  </a:cubicBezTo>
                  <a:cubicBezTo>
                    <a:pt x="49" y="63"/>
                    <a:pt x="53" y="60"/>
                    <a:pt x="53" y="57"/>
                  </a:cubicBezTo>
                  <a:cubicBezTo>
                    <a:pt x="53" y="53"/>
                    <a:pt x="49" y="50"/>
                    <a:pt x="46" y="50"/>
                  </a:cubicBezTo>
                  <a:close/>
                  <a:moveTo>
                    <a:pt x="45" y="57"/>
                  </a:moveTo>
                  <a:cubicBezTo>
                    <a:pt x="45" y="56"/>
                    <a:pt x="45" y="56"/>
                    <a:pt x="46" y="56"/>
                  </a:cubicBezTo>
                  <a:cubicBezTo>
                    <a:pt x="46" y="56"/>
                    <a:pt x="47" y="56"/>
                    <a:pt x="47" y="57"/>
                  </a:cubicBezTo>
                  <a:cubicBezTo>
                    <a:pt x="47" y="58"/>
                    <a:pt x="45" y="58"/>
                    <a:pt x="45" y="57"/>
                  </a:cubicBezTo>
                  <a:close/>
                  <a:moveTo>
                    <a:pt x="105" y="50"/>
                  </a:moveTo>
                  <a:cubicBezTo>
                    <a:pt x="102" y="50"/>
                    <a:pt x="98" y="53"/>
                    <a:pt x="98" y="57"/>
                  </a:cubicBezTo>
                  <a:cubicBezTo>
                    <a:pt x="98" y="60"/>
                    <a:pt x="102" y="63"/>
                    <a:pt x="105" y="63"/>
                  </a:cubicBezTo>
                  <a:cubicBezTo>
                    <a:pt x="109" y="63"/>
                    <a:pt x="112" y="60"/>
                    <a:pt x="112" y="57"/>
                  </a:cubicBezTo>
                  <a:cubicBezTo>
                    <a:pt x="112" y="53"/>
                    <a:pt x="109" y="50"/>
                    <a:pt x="105" y="50"/>
                  </a:cubicBezTo>
                  <a:close/>
                  <a:moveTo>
                    <a:pt x="104" y="57"/>
                  </a:moveTo>
                  <a:cubicBezTo>
                    <a:pt x="104" y="56"/>
                    <a:pt x="105" y="56"/>
                    <a:pt x="105" y="56"/>
                  </a:cubicBezTo>
                  <a:cubicBezTo>
                    <a:pt x="106" y="56"/>
                    <a:pt x="106" y="56"/>
                    <a:pt x="106" y="57"/>
                  </a:cubicBezTo>
                  <a:cubicBezTo>
                    <a:pt x="106" y="58"/>
                    <a:pt x="104" y="58"/>
                    <a:pt x="104" y="57"/>
                  </a:cubicBezTo>
                  <a:close/>
                  <a:moveTo>
                    <a:pt x="167" y="26"/>
                  </a:moveTo>
                  <a:cubicBezTo>
                    <a:pt x="159" y="26"/>
                    <a:pt x="159" y="26"/>
                    <a:pt x="159" y="26"/>
                  </a:cubicBezTo>
                  <a:cubicBezTo>
                    <a:pt x="158" y="26"/>
                    <a:pt x="156" y="27"/>
                    <a:pt x="156" y="29"/>
                  </a:cubicBezTo>
                  <a:cubicBezTo>
                    <a:pt x="156" y="31"/>
                    <a:pt x="158" y="32"/>
                    <a:pt x="159" y="32"/>
                  </a:cubicBezTo>
                  <a:cubicBezTo>
                    <a:pt x="167" y="32"/>
                    <a:pt x="167" y="32"/>
                    <a:pt x="167" y="32"/>
                  </a:cubicBezTo>
                  <a:cubicBezTo>
                    <a:pt x="170" y="32"/>
                    <a:pt x="172" y="34"/>
                    <a:pt x="172" y="37"/>
                  </a:cubicBezTo>
                  <a:cubicBezTo>
                    <a:pt x="172" y="125"/>
                    <a:pt x="172" y="125"/>
                    <a:pt x="172" y="125"/>
                  </a:cubicBezTo>
                  <a:cubicBezTo>
                    <a:pt x="172" y="128"/>
                    <a:pt x="170" y="130"/>
                    <a:pt x="167" y="130"/>
                  </a:cubicBezTo>
                  <a:cubicBezTo>
                    <a:pt x="148" y="130"/>
                    <a:pt x="148" y="130"/>
                    <a:pt x="148" y="130"/>
                  </a:cubicBezTo>
                  <a:cubicBezTo>
                    <a:pt x="146" y="130"/>
                    <a:pt x="145" y="131"/>
                    <a:pt x="145" y="133"/>
                  </a:cubicBezTo>
                  <a:cubicBezTo>
                    <a:pt x="145" y="171"/>
                    <a:pt x="145" y="171"/>
                    <a:pt x="145" y="171"/>
                  </a:cubicBezTo>
                  <a:cubicBezTo>
                    <a:pt x="100" y="131"/>
                    <a:pt x="100" y="131"/>
                    <a:pt x="100" y="131"/>
                  </a:cubicBezTo>
                  <a:cubicBezTo>
                    <a:pt x="100" y="130"/>
                    <a:pt x="99" y="130"/>
                    <a:pt x="98" y="130"/>
                  </a:cubicBezTo>
                  <a:cubicBezTo>
                    <a:pt x="75" y="130"/>
                    <a:pt x="75" y="130"/>
                    <a:pt x="75" y="130"/>
                  </a:cubicBezTo>
                  <a:cubicBezTo>
                    <a:pt x="75" y="130"/>
                    <a:pt x="75" y="130"/>
                    <a:pt x="75" y="130"/>
                  </a:cubicBezTo>
                  <a:cubicBezTo>
                    <a:pt x="73" y="130"/>
                    <a:pt x="72" y="131"/>
                    <a:pt x="72" y="133"/>
                  </a:cubicBezTo>
                  <a:cubicBezTo>
                    <a:pt x="72" y="135"/>
                    <a:pt x="73" y="136"/>
                    <a:pt x="75" y="136"/>
                  </a:cubicBezTo>
                  <a:cubicBezTo>
                    <a:pt x="97" y="136"/>
                    <a:pt x="97" y="136"/>
                    <a:pt x="97" y="136"/>
                  </a:cubicBezTo>
                  <a:cubicBezTo>
                    <a:pt x="146" y="179"/>
                    <a:pt x="146" y="179"/>
                    <a:pt x="146" y="179"/>
                  </a:cubicBezTo>
                  <a:cubicBezTo>
                    <a:pt x="146" y="180"/>
                    <a:pt x="147" y="180"/>
                    <a:pt x="148" y="180"/>
                  </a:cubicBezTo>
                  <a:cubicBezTo>
                    <a:pt x="148" y="180"/>
                    <a:pt x="149" y="180"/>
                    <a:pt x="149" y="180"/>
                  </a:cubicBezTo>
                  <a:cubicBezTo>
                    <a:pt x="150" y="179"/>
                    <a:pt x="151" y="178"/>
                    <a:pt x="151" y="177"/>
                  </a:cubicBezTo>
                  <a:cubicBezTo>
                    <a:pt x="151" y="136"/>
                    <a:pt x="151" y="136"/>
                    <a:pt x="151" y="136"/>
                  </a:cubicBezTo>
                  <a:cubicBezTo>
                    <a:pt x="167" y="136"/>
                    <a:pt x="167" y="136"/>
                    <a:pt x="167" y="136"/>
                  </a:cubicBezTo>
                  <a:cubicBezTo>
                    <a:pt x="173" y="136"/>
                    <a:pt x="178" y="131"/>
                    <a:pt x="178" y="125"/>
                  </a:cubicBezTo>
                  <a:cubicBezTo>
                    <a:pt x="178" y="37"/>
                    <a:pt x="178" y="37"/>
                    <a:pt x="178" y="37"/>
                  </a:cubicBezTo>
                  <a:cubicBezTo>
                    <a:pt x="178" y="31"/>
                    <a:pt x="173" y="26"/>
                    <a:pt x="167" y="26"/>
                  </a:cubicBezTo>
                  <a:close/>
                  <a:moveTo>
                    <a:pt x="75" y="50"/>
                  </a:moveTo>
                  <a:cubicBezTo>
                    <a:pt x="72" y="50"/>
                    <a:pt x="69" y="53"/>
                    <a:pt x="69" y="57"/>
                  </a:cubicBezTo>
                  <a:cubicBezTo>
                    <a:pt x="69" y="60"/>
                    <a:pt x="72" y="63"/>
                    <a:pt x="75" y="63"/>
                  </a:cubicBezTo>
                  <a:cubicBezTo>
                    <a:pt x="79" y="63"/>
                    <a:pt x="82" y="60"/>
                    <a:pt x="82" y="57"/>
                  </a:cubicBezTo>
                  <a:cubicBezTo>
                    <a:pt x="82" y="53"/>
                    <a:pt x="79" y="50"/>
                    <a:pt x="75" y="50"/>
                  </a:cubicBezTo>
                  <a:close/>
                  <a:moveTo>
                    <a:pt x="75" y="57"/>
                  </a:moveTo>
                  <a:cubicBezTo>
                    <a:pt x="75" y="56"/>
                    <a:pt x="75" y="56"/>
                    <a:pt x="75" y="56"/>
                  </a:cubicBezTo>
                  <a:cubicBezTo>
                    <a:pt x="76" y="56"/>
                    <a:pt x="76" y="56"/>
                    <a:pt x="76" y="57"/>
                  </a:cubicBezTo>
                  <a:cubicBezTo>
                    <a:pt x="76" y="58"/>
                    <a:pt x="75" y="58"/>
                    <a:pt x="75" y="57"/>
                  </a:cubicBezTo>
                  <a:close/>
                  <a:moveTo>
                    <a:pt x="140" y="110"/>
                  </a:moveTo>
                  <a:cubicBezTo>
                    <a:pt x="147" y="110"/>
                    <a:pt x="152" y="105"/>
                    <a:pt x="152" y="99"/>
                  </a:cubicBezTo>
                  <a:cubicBezTo>
                    <a:pt x="152" y="11"/>
                    <a:pt x="152" y="11"/>
                    <a:pt x="152" y="11"/>
                  </a:cubicBezTo>
                  <a:cubicBezTo>
                    <a:pt x="152" y="5"/>
                    <a:pt x="147" y="0"/>
                    <a:pt x="140" y="0"/>
                  </a:cubicBezTo>
                  <a:cubicBezTo>
                    <a:pt x="11" y="0"/>
                    <a:pt x="11" y="0"/>
                    <a:pt x="11" y="0"/>
                  </a:cubicBezTo>
                  <a:cubicBezTo>
                    <a:pt x="5" y="0"/>
                    <a:pt x="0" y="5"/>
                    <a:pt x="0" y="11"/>
                  </a:cubicBezTo>
                  <a:cubicBezTo>
                    <a:pt x="0" y="99"/>
                    <a:pt x="0" y="99"/>
                    <a:pt x="0" y="99"/>
                  </a:cubicBezTo>
                  <a:cubicBezTo>
                    <a:pt x="0" y="105"/>
                    <a:pt x="5" y="110"/>
                    <a:pt x="11" y="110"/>
                  </a:cubicBezTo>
                  <a:cubicBezTo>
                    <a:pt x="27" y="110"/>
                    <a:pt x="27" y="110"/>
                    <a:pt x="27" y="110"/>
                  </a:cubicBezTo>
                  <a:cubicBezTo>
                    <a:pt x="27" y="151"/>
                    <a:pt x="27" y="151"/>
                    <a:pt x="27" y="151"/>
                  </a:cubicBezTo>
                  <a:cubicBezTo>
                    <a:pt x="27" y="153"/>
                    <a:pt x="28" y="154"/>
                    <a:pt x="29" y="154"/>
                  </a:cubicBezTo>
                  <a:cubicBezTo>
                    <a:pt x="29" y="154"/>
                    <a:pt x="30" y="154"/>
                    <a:pt x="30" y="154"/>
                  </a:cubicBezTo>
                  <a:cubicBezTo>
                    <a:pt x="31" y="154"/>
                    <a:pt x="31" y="154"/>
                    <a:pt x="32" y="154"/>
                  </a:cubicBezTo>
                  <a:cubicBezTo>
                    <a:pt x="81" y="110"/>
                    <a:pt x="81" y="110"/>
                    <a:pt x="81" y="110"/>
                  </a:cubicBezTo>
                  <a:lnTo>
                    <a:pt x="140" y="110"/>
                  </a:lnTo>
                  <a:close/>
                  <a:moveTo>
                    <a:pt x="78" y="105"/>
                  </a:moveTo>
                  <a:cubicBezTo>
                    <a:pt x="33" y="145"/>
                    <a:pt x="33" y="145"/>
                    <a:pt x="33" y="145"/>
                  </a:cubicBezTo>
                  <a:cubicBezTo>
                    <a:pt x="33" y="107"/>
                    <a:pt x="33" y="107"/>
                    <a:pt x="33" y="107"/>
                  </a:cubicBezTo>
                  <a:cubicBezTo>
                    <a:pt x="33" y="105"/>
                    <a:pt x="32" y="104"/>
                    <a:pt x="30" y="104"/>
                  </a:cubicBezTo>
                  <a:cubicBezTo>
                    <a:pt x="11" y="104"/>
                    <a:pt x="11" y="104"/>
                    <a:pt x="11" y="104"/>
                  </a:cubicBezTo>
                  <a:cubicBezTo>
                    <a:pt x="8" y="104"/>
                    <a:pt x="6" y="102"/>
                    <a:pt x="6" y="99"/>
                  </a:cubicBezTo>
                  <a:cubicBezTo>
                    <a:pt x="6" y="11"/>
                    <a:pt x="6" y="11"/>
                    <a:pt x="6" y="11"/>
                  </a:cubicBezTo>
                  <a:cubicBezTo>
                    <a:pt x="6" y="9"/>
                    <a:pt x="8" y="6"/>
                    <a:pt x="11" y="6"/>
                  </a:cubicBezTo>
                  <a:cubicBezTo>
                    <a:pt x="140" y="6"/>
                    <a:pt x="140" y="6"/>
                    <a:pt x="140" y="6"/>
                  </a:cubicBezTo>
                  <a:cubicBezTo>
                    <a:pt x="143" y="6"/>
                    <a:pt x="146" y="9"/>
                    <a:pt x="146" y="11"/>
                  </a:cubicBezTo>
                  <a:cubicBezTo>
                    <a:pt x="146" y="99"/>
                    <a:pt x="146" y="99"/>
                    <a:pt x="146" y="99"/>
                  </a:cubicBezTo>
                  <a:cubicBezTo>
                    <a:pt x="146" y="102"/>
                    <a:pt x="143" y="104"/>
                    <a:pt x="140" y="104"/>
                  </a:cubicBezTo>
                  <a:cubicBezTo>
                    <a:pt x="80" y="104"/>
                    <a:pt x="80" y="104"/>
                    <a:pt x="80" y="104"/>
                  </a:cubicBezTo>
                  <a:cubicBezTo>
                    <a:pt x="79" y="104"/>
                    <a:pt x="78" y="104"/>
                    <a:pt x="78" y="105"/>
                  </a:cubicBezTo>
                  <a:close/>
                </a:path>
              </a:pathLst>
            </a:custGeom>
            <a:solidFill>
              <a:schemeClr val="accent2"/>
            </a:solidFill>
            <a:ln>
              <a:noFill/>
            </a:ln>
          </p:spPr>
          <p:txBody>
            <a:bodyPr vert="horz" wrap="square" lIns="91396" tIns="45698" rIns="91396" bIns="45698" numCol="1" anchor="t" anchorCtr="0" compatLnSpc="1">
              <a:prstTxWarp prst="textNoShape">
                <a:avLst/>
              </a:prstTxWarp>
            </a:bodyPr>
            <a:lstStyle/>
            <a:p>
              <a:endParaRPr lang="zh-CN" altLang="en-US" sz="1799"/>
            </a:p>
          </p:txBody>
        </p:sp>
      </p:grpSp>
      <p:grpSp>
        <p:nvGrpSpPr>
          <p:cNvPr id="13" name="组合 6"/>
          <p:cNvGrpSpPr/>
          <p:nvPr/>
        </p:nvGrpSpPr>
        <p:grpSpPr>
          <a:xfrm>
            <a:off x="3253186" y="1780804"/>
            <a:ext cx="1028556" cy="1028695"/>
            <a:chOff x="4337039" y="2374221"/>
            <a:chExt cx="1371831" cy="1371831"/>
          </a:xfrm>
        </p:grpSpPr>
        <p:grpSp>
          <p:nvGrpSpPr>
            <p:cNvPr id="14" name="组合 44"/>
            <p:cNvGrpSpPr/>
            <p:nvPr/>
          </p:nvGrpSpPr>
          <p:grpSpPr>
            <a:xfrm flipV="1">
              <a:off x="4337039" y="2374221"/>
              <a:ext cx="1371831" cy="1371831"/>
              <a:chOff x="4277955" y="3767258"/>
              <a:chExt cx="1371831" cy="1371831"/>
            </a:xfrm>
          </p:grpSpPr>
          <p:sp>
            <p:nvSpPr>
              <p:cNvPr id="49" name="泪滴形 48"/>
              <p:cNvSpPr/>
              <p:nvPr/>
            </p:nvSpPr>
            <p:spPr>
              <a:xfrm>
                <a:off x="4277955" y="3767258"/>
                <a:ext cx="1371831" cy="137183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0" name="椭圆 49"/>
              <p:cNvSpPr>
                <a:spLocks noChangeAspect="1"/>
              </p:cNvSpPr>
              <p:nvPr/>
            </p:nvSpPr>
            <p:spPr>
              <a:xfrm>
                <a:off x="4423870" y="3913173"/>
                <a:ext cx="1080000" cy="10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73" name="Freeform 107"/>
            <p:cNvSpPr>
              <a:spLocks noEditPoints="1"/>
            </p:cNvSpPr>
            <p:nvPr/>
          </p:nvSpPr>
          <p:spPr bwMode="auto">
            <a:xfrm>
              <a:off x="4761092" y="2749543"/>
              <a:ext cx="566164" cy="550524"/>
            </a:xfrm>
            <a:custGeom>
              <a:avLst/>
              <a:gdLst>
                <a:gd name="T0" fmla="*/ 134 w 153"/>
                <a:gd name="T1" fmla="*/ 70 h 149"/>
                <a:gd name="T2" fmla="*/ 131 w 153"/>
                <a:gd name="T3" fmla="*/ 73 h 149"/>
                <a:gd name="T4" fmla="*/ 131 w 153"/>
                <a:gd name="T5" fmla="*/ 143 h 149"/>
                <a:gd name="T6" fmla="*/ 6 w 153"/>
                <a:gd name="T7" fmla="*/ 143 h 149"/>
                <a:gd name="T8" fmla="*/ 6 w 153"/>
                <a:gd name="T9" fmla="*/ 18 h 149"/>
                <a:gd name="T10" fmla="*/ 85 w 153"/>
                <a:gd name="T11" fmla="*/ 18 h 149"/>
                <a:gd name="T12" fmla="*/ 88 w 153"/>
                <a:gd name="T13" fmla="*/ 15 h 149"/>
                <a:gd name="T14" fmla="*/ 85 w 153"/>
                <a:gd name="T15" fmla="*/ 12 h 149"/>
                <a:gd name="T16" fmla="*/ 3 w 153"/>
                <a:gd name="T17" fmla="*/ 12 h 149"/>
                <a:gd name="T18" fmla="*/ 0 w 153"/>
                <a:gd name="T19" fmla="*/ 15 h 149"/>
                <a:gd name="T20" fmla="*/ 0 w 153"/>
                <a:gd name="T21" fmla="*/ 146 h 149"/>
                <a:gd name="T22" fmla="*/ 3 w 153"/>
                <a:gd name="T23" fmla="*/ 149 h 149"/>
                <a:gd name="T24" fmla="*/ 134 w 153"/>
                <a:gd name="T25" fmla="*/ 149 h 149"/>
                <a:gd name="T26" fmla="*/ 137 w 153"/>
                <a:gd name="T27" fmla="*/ 146 h 149"/>
                <a:gd name="T28" fmla="*/ 137 w 153"/>
                <a:gd name="T29" fmla="*/ 73 h 149"/>
                <a:gd name="T30" fmla="*/ 134 w 153"/>
                <a:gd name="T31" fmla="*/ 70 h 149"/>
                <a:gd name="T32" fmla="*/ 134 w 153"/>
                <a:gd name="T33" fmla="*/ 8 h 149"/>
                <a:gd name="T34" fmla="*/ 117 w 153"/>
                <a:gd name="T35" fmla="*/ 0 h 149"/>
                <a:gd name="T36" fmla="*/ 108 w 153"/>
                <a:gd name="T37" fmla="*/ 5 h 149"/>
                <a:gd name="T38" fmla="*/ 108 w 153"/>
                <a:gd name="T39" fmla="*/ 6 h 149"/>
                <a:gd name="T40" fmla="*/ 105 w 153"/>
                <a:gd name="T41" fmla="*/ 10 h 149"/>
                <a:gd name="T42" fmla="*/ 68 w 153"/>
                <a:gd name="T43" fmla="*/ 64 h 149"/>
                <a:gd name="T44" fmla="*/ 67 w 153"/>
                <a:gd name="T45" fmla="*/ 65 h 149"/>
                <a:gd name="T46" fmla="*/ 65 w 153"/>
                <a:gd name="T47" fmla="*/ 100 h 149"/>
                <a:gd name="T48" fmla="*/ 67 w 153"/>
                <a:gd name="T49" fmla="*/ 103 h 149"/>
                <a:gd name="T50" fmla="*/ 68 w 153"/>
                <a:gd name="T51" fmla="*/ 103 h 149"/>
                <a:gd name="T52" fmla="*/ 69 w 153"/>
                <a:gd name="T53" fmla="*/ 103 h 149"/>
                <a:gd name="T54" fmla="*/ 104 w 153"/>
                <a:gd name="T55" fmla="*/ 91 h 149"/>
                <a:gd name="T56" fmla="*/ 105 w 153"/>
                <a:gd name="T57" fmla="*/ 90 h 149"/>
                <a:gd name="T58" fmla="*/ 141 w 153"/>
                <a:gd name="T59" fmla="*/ 39 h 149"/>
                <a:gd name="T60" fmla="*/ 142 w 153"/>
                <a:gd name="T61" fmla="*/ 36 h 149"/>
                <a:gd name="T62" fmla="*/ 146 w 153"/>
                <a:gd name="T63" fmla="*/ 32 h 149"/>
                <a:gd name="T64" fmla="*/ 146 w 153"/>
                <a:gd name="T65" fmla="*/ 31 h 149"/>
                <a:gd name="T66" fmla="*/ 134 w 153"/>
                <a:gd name="T67" fmla="*/ 8 h 149"/>
                <a:gd name="T68" fmla="*/ 72 w 153"/>
                <a:gd name="T69" fmla="*/ 96 h 149"/>
                <a:gd name="T70" fmla="*/ 73 w 153"/>
                <a:gd name="T71" fmla="*/ 69 h 149"/>
                <a:gd name="T72" fmla="*/ 79 w 153"/>
                <a:gd name="T73" fmla="*/ 74 h 149"/>
                <a:gd name="T74" fmla="*/ 81 w 153"/>
                <a:gd name="T75" fmla="*/ 76 h 149"/>
                <a:gd name="T76" fmla="*/ 89 w 153"/>
                <a:gd name="T77" fmla="*/ 82 h 149"/>
                <a:gd name="T78" fmla="*/ 91 w 153"/>
                <a:gd name="T79" fmla="*/ 84 h 149"/>
                <a:gd name="T80" fmla="*/ 97 w 153"/>
                <a:gd name="T81" fmla="*/ 87 h 149"/>
                <a:gd name="T82" fmla="*/ 72 w 153"/>
                <a:gd name="T83" fmla="*/ 96 h 149"/>
                <a:gd name="T84" fmla="*/ 102 w 153"/>
                <a:gd name="T85" fmla="*/ 84 h 149"/>
                <a:gd name="T86" fmla="*/ 94 w 153"/>
                <a:gd name="T87" fmla="*/ 78 h 149"/>
                <a:gd name="T88" fmla="*/ 84 w 153"/>
                <a:gd name="T89" fmla="*/ 71 h 149"/>
                <a:gd name="T90" fmla="*/ 75 w 153"/>
                <a:gd name="T91" fmla="*/ 63 h 149"/>
                <a:gd name="T92" fmla="*/ 108 w 153"/>
                <a:gd name="T93" fmla="*/ 16 h 149"/>
                <a:gd name="T94" fmla="*/ 108 w 153"/>
                <a:gd name="T95" fmla="*/ 15 h 149"/>
                <a:gd name="T96" fmla="*/ 124 w 153"/>
                <a:gd name="T97" fmla="*/ 22 h 149"/>
                <a:gd name="T98" fmla="*/ 136 w 153"/>
                <a:gd name="T99" fmla="*/ 34 h 149"/>
                <a:gd name="T100" fmla="*/ 102 w 153"/>
                <a:gd name="T101" fmla="*/ 84 h 149"/>
                <a:gd name="T102" fmla="*/ 141 w 153"/>
                <a:gd name="T103" fmla="*/ 28 h 149"/>
                <a:gd name="T104" fmla="*/ 141 w 153"/>
                <a:gd name="T105" fmla="*/ 28 h 149"/>
                <a:gd name="T106" fmla="*/ 140 w 153"/>
                <a:gd name="T107" fmla="*/ 29 h 149"/>
                <a:gd name="T108" fmla="*/ 128 w 153"/>
                <a:gd name="T109" fmla="*/ 17 h 149"/>
                <a:gd name="T110" fmla="*/ 112 w 153"/>
                <a:gd name="T111" fmla="*/ 10 h 149"/>
                <a:gd name="T112" fmla="*/ 112 w 153"/>
                <a:gd name="T113" fmla="*/ 10 h 149"/>
                <a:gd name="T114" fmla="*/ 113 w 153"/>
                <a:gd name="T115" fmla="*/ 9 h 149"/>
                <a:gd name="T116" fmla="*/ 117 w 153"/>
                <a:gd name="T117" fmla="*/ 6 h 149"/>
                <a:gd name="T118" fmla="*/ 130 w 153"/>
                <a:gd name="T119" fmla="*/ 13 h 149"/>
                <a:gd name="T120" fmla="*/ 141 w 153"/>
                <a:gd name="T121" fmla="*/ 2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 h="149">
                  <a:moveTo>
                    <a:pt x="134" y="70"/>
                  </a:moveTo>
                  <a:cubicBezTo>
                    <a:pt x="133" y="70"/>
                    <a:pt x="131" y="72"/>
                    <a:pt x="131" y="73"/>
                  </a:cubicBezTo>
                  <a:cubicBezTo>
                    <a:pt x="131" y="143"/>
                    <a:pt x="131" y="143"/>
                    <a:pt x="131" y="143"/>
                  </a:cubicBezTo>
                  <a:cubicBezTo>
                    <a:pt x="6" y="143"/>
                    <a:pt x="6" y="143"/>
                    <a:pt x="6" y="143"/>
                  </a:cubicBezTo>
                  <a:cubicBezTo>
                    <a:pt x="6" y="18"/>
                    <a:pt x="6" y="18"/>
                    <a:pt x="6" y="18"/>
                  </a:cubicBezTo>
                  <a:cubicBezTo>
                    <a:pt x="85" y="18"/>
                    <a:pt x="85" y="18"/>
                    <a:pt x="85" y="18"/>
                  </a:cubicBezTo>
                  <a:cubicBezTo>
                    <a:pt x="86" y="18"/>
                    <a:pt x="88" y="16"/>
                    <a:pt x="88" y="15"/>
                  </a:cubicBezTo>
                  <a:cubicBezTo>
                    <a:pt x="88" y="13"/>
                    <a:pt x="86" y="12"/>
                    <a:pt x="85" y="12"/>
                  </a:cubicBezTo>
                  <a:cubicBezTo>
                    <a:pt x="3" y="12"/>
                    <a:pt x="3" y="12"/>
                    <a:pt x="3" y="12"/>
                  </a:cubicBezTo>
                  <a:cubicBezTo>
                    <a:pt x="2" y="12"/>
                    <a:pt x="0" y="13"/>
                    <a:pt x="0" y="15"/>
                  </a:cubicBezTo>
                  <a:cubicBezTo>
                    <a:pt x="0" y="146"/>
                    <a:pt x="0" y="146"/>
                    <a:pt x="0" y="146"/>
                  </a:cubicBezTo>
                  <a:cubicBezTo>
                    <a:pt x="0" y="148"/>
                    <a:pt x="2" y="149"/>
                    <a:pt x="3" y="149"/>
                  </a:cubicBezTo>
                  <a:cubicBezTo>
                    <a:pt x="134" y="149"/>
                    <a:pt x="134" y="149"/>
                    <a:pt x="134" y="149"/>
                  </a:cubicBezTo>
                  <a:cubicBezTo>
                    <a:pt x="136" y="149"/>
                    <a:pt x="137" y="148"/>
                    <a:pt x="137" y="146"/>
                  </a:cubicBezTo>
                  <a:cubicBezTo>
                    <a:pt x="137" y="73"/>
                    <a:pt x="137" y="73"/>
                    <a:pt x="137" y="73"/>
                  </a:cubicBezTo>
                  <a:cubicBezTo>
                    <a:pt x="137" y="72"/>
                    <a:pt x="136" y="70"/>
                    <a:pt x="134" y="70"/>
                  </a:cubicBezTo>
                  <a:close/>
                  <a:moveTo>
                    <a:pt x="134" y="8"/>
                  </a:moveTo>
                  <a:cubicBezTo>
                    <a:pt x="127" y="3"/>
                    <a:pt x="121" y="0"/>
                    <a:pt x="117" y="0"/>
                  </a:cubicBezTo>
                  <a:cubicBezTo>
                    <a:pt x="114" y="0"/>
                    <a:pt x="111" y="2"/>
                    <a:pt x="108" y="5"/>
                  </a:cubicBezTo>
                  <a:cubicBezTo>
                    <a:pt x="108" y="6"/>
                    <a:pt x="108" y="6"/>
                    <a:pt x="108" y="6"/>
                  </a:cubicBezTo>
                  <a:cubicBezTo>
                    <a:pt x="107" y="7"/>
                    <a:pt x="106" y="9"/>
                    <a:pt x="105" y="10"/>
                  </a:cubicBezTo>
                  <a:cubicBezTo>
                    <a:pt x="68" y="64"/>
                    <a:pt x="68" y="64"/>
                    <a:pt x="68" y="64"/>
                  </a:cubicBezTo>
                  <a:cubicBezTo>
                    <a:pt x="67" y="64"/>
                    <a:pt x="67" y="65"/>
                    <a:pt x="67" y="65"/>
                  </a:cubicBezTo>
                  <a:cubicBezTo>
                    <a:pt x="65" y="100"/>
                    <a:pt x="65" y="100"/>
                    <a:pt x="65" y="100"/>
                  </a:cubicBezTo>
                  <a:cubicBezTo>
                    <a:pt x="65" y="101"/>
                    <a:pt x="66" y="102"/>
                    <a:pt x="67" y="103"/>
                  </a:cubicBezTo>
                  <a:cubicBezTo>
                    <a:pt x="67" y="103"/>
                    <a:pt x="68" y="103"/>
                    <a:pt x="68" y="103"/>
                  </a:cubicBezTo>
                  <a:cubicBezTo>
                    <a:pt x="69" y="103"/>
                    <a:pt x="69" y="103"/>
                    <a:pt x="69" y="103"/>
                  </a:cubicBezTo>
                  <a:cubicBezTo>
                    <a:pt x="104" y="91"/>
                    <a:pt x="104" y="91"/>
                    <a:pt x="104" y="91"/>
                  </a:cubicBezTo>
                  <a:cubicBezTo>
                    <a:pt x="104" y="91"/>
                    <a:pt x="105" y="91"/>
                    <a:pt x="105" y="90"/>
                  </a:cubicBezTo>
                  <a:cubicBezTo>
                    <a:pt x="141" y="39"/>
                    <a:pt x="141" y="39"/>
                    <a:pt x="141" y="39"/>
                  </a:cubicBezTo>
                  <a:cubicBezTo>
                    <a:pt x="142" y="36"/>
                    <a:pt x="142" y="36"/>
                    <a:pt x="142" y="36"/>
                  </a:cubicBezTo>
                  <a:cubicBezTo>
                    <a:pt x="144" y="34"/>
                    <a:pt x="145" y="33"/>
                    <a:pt x="146" y="32"/>
                  </a:cubicBezTo>
                  <a:cubicBezTo>
                    <a:pt x="146" y="31"/>
                    <a:pt x="146" y="31"/>
                    <a:pt x="146" y="31"/>
                  </a:cubicBezTo>
                  <a:cubicBezTo>
                    <a:pt x="153" y="22"/>
                    <a:pt x="144" y="14"/>
                    <a:pt x="134" y="8"/>
                  </a:cubicBezTo>
                  <a:close/>
                  <a:moveTo>
                    <a:pt x="72" y="96"/>
                  </a:moveTo>
                  <a:cubicBezTo>
                    <a:pt x="73" y="69"/>
                    <a:pt x="73" y="69"/>
                    <a:pt x="73" y="69"/>
                  </a:cubicBezTo>
                  <a:cubicBezTo>
                    <a:pt x="75" y="70"/>
                    <a:pt x="78" y="72"/>
                    <a:pt x="79" y="74"/>
                  </a:cubicBezTo>
                  <a:cubicBezTo>
                    <a:pt x="79" y="75"/>
                    <a:pt x="80" y="76"/>
                    <a:pt x="81" y="76"/>
                  </a:cubicBezTo>
                  <a:cubicBezTo>
                    <a:pt x="81" y="76"/>
                    <a:pt x="87" y="77"/>
                    <a:pt x="89" y="82"/>
                  </a:cubicBezTo>
                  <a:cubicBezTo>
                    <a:pt x="89" y="83"/>
                    <a:pt x="90" y="84"/>
                    <a:pt x="91" y="84"/>
                  </a:cubicBezTo>
                  <a:cubicBezTo>
                    <a:pt x="91" y="84"/>
                    <a:pt x="94" y="84"/>
                    <a:pt x="97" y="87"/>
                  </a:cubicBezTo>
                  <a:lnTo>
                    <a:pt x="72" y="96"/>
                  </a:lnTo>
                  <a:close/>
                  <a:moveTo>
                    <a:pt x="102" y="84"/>
                  </a:moveTo>
                  <a:cubicBezTo>
                    <a:pt x="99" y="80"/>
                    <a:pt x="96" y="79"/>
                    <a:pt x="94" y="78"/>
                  </a:cubicBezTo>
                  <a:cubicBezTo>
                    <a:pt x="91" y="74"/>
                    <a:pt x="86" y="72"/>
                    <a:pt x="84" y="71"/>
                  </a:cubicBezTo>
                  <a:cubicBezTo>
                    <a:pt x="82" y="67"/>
                    <a:pt x="78" y="65"/>
                    <a:pt x="75" y="63"/>
                  </a:cubicBezTo>
                  <a:cubicBezTo>
                    <a:pt x="108" y="16"/>
                    <a:pt x="108" y="16"/>
                    <a:pt x="108" y="16"/>
                  </a:cubicBezTo>
                  <a:cubicBezTo>
                    <a:pt x="108" y="15"/>
                    <a:pt x="108" y="15"/>
                    <a:pt x="108" y="15"/>
                  </a:cubicBezTo>
                  <a:cubicBezTo>
                    <a:pt x="113" y="16"/>
                    <a:pt x="119" y="18"/>
                    <a:pt x="124" y="22"/>
                  </a:cubicBezTo>
                  <a:cubicBezTo>
                    <a:pt x="130" y="26"/>
                    <a:pt x="134" y="31"/>
                    <a:pt x="136" y="34"/>
                  </a:cubicBezTo>
                  <a:lnTo>
                    <a:pt x="102" y="84"/>
                  </a:lnTo>
                  <a:close/>
                  <a:moveTo>
                    <a:pt x="141" y="28"/>
                  </a:moveTo>
                  <a:cubicBezTo>
                    <a:pt x="141" y="28"/>
                    <a:pt x="141" y="28"/>
                    <a:pt x="141" y="28"/>
                  </a:cubicBezTo>
                  <a:cubicBezTo>
                    <a:pt x="140" y="29"/>
                    <a:pt x="140" y="29"/>
                    <a:pt x="140" y="29"/>
                  </a:cubicBezTo>
                  <a:cubicBezTo>
                    <a:pt x="137" y="25"/>
                    <a:pt x="133" y="21"/>
                    <a:pt x="128" y="17"/>
                  </a:cubicBezTo>
                  <a:cubicBezTo>
                    <a:pt x="122" y="14"/>
                    <a:pt x="117" y="11"/>
                    <a:pt x="112" y="10"/>
                  </a:cubicBezTo>
                  <a:cubicBezTo>
                    <a:pt x="112" y="10"/>
                    <a:pt x="112" y="10"/>
                    <a:pt x="112" y="10"/>
                  </a:cubicBezTo>
                  <a:cubicBezTo>
                    <a:pt x="113" y="9"/>
                    <a:pt x="113" y="9"/>
                    <a:pt x="113" y="9"/>
                  </a:cubicBezTo>
                  <a:cubicBezTo>
                    <a:pt x="114" y="7"/>
                    <a:pt x="116" y="6"/>
                    <a:pt x="117" y="6"/>
                  </a:cubicBezTo>
                  <a:cubicBezTo>
                    <a:pt x="120" y="6"/>
                    <a:pt x="124" y="8"/>
                    <a:pt x="130" y="13"/>
                  </a:cubicBezTo>
                  <a:cubicBezTo>
                    <a:pt x="144" y="22"/>
                    <a:pt x="143" y="25"/>
                    <a:pt x="141" y="28"/>
                  </a:cubicBezTo>
                  <a:close/>
                </a:path>
              </a:pathLst>
            </a:custGeom>
            <a:solidFill>
              <a:schemeClr val="accent3"/>
            </a:solidFill>
            <a:ln>
              <a:noFill/>
            </a:ln>
          </p:spPr>
          <p:txBody>
            <a:bodyPr vert="horz" wrap="square" lIns="91396" tIns="45698" rIns="91396" bIns="45698" numCol="1" anchor="t" anchorCtr="0" compatLnSpc="1">
              <a:prstTxWarp prst="textNoShape">
                <a:avLst/>
              </a:prstTxWarp>
            </a:bodyPr>
            <a:lstStyle/>
            <a:p>
              <a:endParaRPr lang="zh-CN" altLang="en-US" sz="1799"/>
            </a:p>
          </p:txBody>
        </p:sp>
      </p:grpSp>
      <p:grpSp>
        <p:nvGrpSpPr>
          <p:cNvPr id="15" name="组合 9"/>
          <p:cNvGrpSpPr/>
          <p:nvPr/>
        </p:nvGrpSpPr>
        <p:grpSpPr>
          <a:xfrm>
            <a:off x="4518250" y="1780804"/>
            <a:ext cx="1028556" cy="1028695"/>
            <a:chOff x="6024309" y="2374221"/>
            <a:chExt cx="1371831" cy="1371831"/>
          </a:xfrm>
        </p:grpSpPr>
        <p:grpSp>
          <p:nvGrpSpPr>
            <p:cNvPr id="16" name="组合 63"/>
            <p:cNvGrpSpPr/>
            <p:nvPr/>
          </p:nvGrpSpPr>
          <p:grpSpPr>
            <a:xfrm flipH="1" flipV="1">
              <a:off x="6024309" y="2374221"/>
              <a:ext cx="1371831" cy="1371831"/>
              <a:chOff x="4277955" y="3767258"/>
              <a:chExt cx="1371831" cy="1371831"/>
            </a:xfrm>
          </p:grpSpPr>
          <p:sp>
            <p:nvSpPr>
              <p:cNvPr id="65" name="泪滴形 64"/>
              <p:cNvSpPr/>
              <p:nvPr/>
            </p:nvSpPr>
            <p:spPr>
              <a:xfrm>
                <a:off x="4277955" y="3767258"/>
                <a:ext cx="1371831" cy="1371831"/>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66" name="椭圆 65"/>
              <p:cNvSpPr>
                <a:spLocks noChangeAspect="1"/>
              </p:cNvSpPr>
              <p:nvPr/>
            </p:nvSpPr>
            <p:spPr>
              <a:xfrm>
                <a:off x="4423870" y="3913173"/>
                <a:ext cx="1080000" cy="10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74" name="Freeform 155"/>
            <p:cNvSpPr>
              <a:spLocks noEditPoints="1"/>
            </p:cNvSpPr>
            <p:nvPr/>
          </p:nvSpPr>
          <p:spPr bwMode="auto">
            <a:xfrm>
              <a:off x="6441896" y="2844717"/>
              <a:ext cx="536655" cy="511244"/>
            </a:xfrm>
            <a:custGeom>
              <a:avLst/>
              <a:gdLst>
                <a:gd name="T0" fmla="*/ 106 w 152"/>
                <a:gd name="T1" fmla="*/ 49 h 145"/>
                <a:gd name="T2" fmla="*/ 99 w 152"/>
                <a:gd name="T3" fmla="*/ 56 h 145"/>
                <a:gd name="T4" fmla="*/ 106 w 152"/>
                <a:gd name="T5" fmla="*/ 63 h 145"/>
                <a:gd name="T6" fmla="*/ 113 w 152"/>
                <a:gd name="T7" fmla="*/ 56 h 145"/>
                <a:gd name="T8" fmla="*/ 106 w 152"/>
                <a:gd name="T9" fmla="*/ 49 h 145"/>
                <a:gd name="T10" fmla="*/ 105 w 152"/>
                <a:gd name="T11" fmla="*/ 56 h 145"/>
                <a:gd name="T12" fmla="*/ 106 w 152"/>
                <a:gd name="T13" fmla="*/ 55 h 145"/>
                <a:gd name="T14" fmla="*/ 107 w 152"/>
                <a:gd name="T15" fmla="*/ 56 h 145"/>
                <a:gd name="T16" fmla="*/ 105 w 152"/>
                <a:gd name="T17" fmla="*/ 56 h 145"/>
                <a:gd name="T18" fmla="*/ 46 w 152"/>
                <a:gd name="T19" fmla="*/ 49 h 145"/>
                <a:gd name="T20" fmla="*/ 39 w 152"/>
                <a:gd name="T21" fmla="*/ 56 h 145"/>
                <a:gd name="T22" fmla="*/ 46 w 152"/>
                <a:gd name="T23" fmla="*/ 63 h 145"/>
                <a:gd name="T24" fmla="*/ 53 w 152"/>
                <a:gd name="T25" fmla="*/ 56 h 145"/>
                <a:gd name="T26" fmla="*/ 46 w 152"/>
                <a:gd name="T27" fmla="*/ 49 h 145"/>
                <a:gd name="T28" fmla="*/ 45 w 152"/>
                <a:gd name="T29" fmla="*/ 56 h 145"/>
                <a:gd name="T30" fmla="*/ 46 w 152"/>
                <a:gd name="T31" fmla="*/ 55 h 145"/>
                <a:gd name="T32" fmla="*/ 47 w 152"/>
                <a:gd name="T33" fmla="*/ 56 h 145"/>
                <a:gd name="T34" fmla="*/ 45 w 152"/>
                <a:gd name="T35" fmla="*/ 56 h 145"/>
                <a:gd name="T36" fmla="*/ 141 w 152"/>
                <a:gd name="T37" fmla="*/ 0 h 145"/>
                <a:gd name="T38" fmla="*/ 11 w 152"/>
                <a:gd name="T39" fmla="*/ 0 h 145"/>
                <a:gd name="T40" fmla="*/ 0 w 152"/>
                <a:gd name="T41" fmla="*/ 11 h 145"/>
                <a:gd name="T42" fmla="*/ 0 w 152"/>
                <a:gd name="T43" fmla="*/ 99 h 145"/>
                <a:gd name="T44" fmla="*/ 11 w 152"/>
                <a:gd name="T45" fmla="*/ 110 h 145"/>
                <a:gd name="T46" fmla="*/ 53 w 152"/>
                <a:gd name="T47" fmla="*/ 110 h 145"/>
                <a:gd name="T48" fmla="*/ 74 w 152"/>
                <a:gd name="T49" fmla="*/ 143 h 145"/>
                <a:gd name="T50" fmla="*/ 76 w 152"/>
                <a:gd name="T51" fmla="*/ 145 h 145"/>
                <a:gd name="T52" fmla="*/ 79 w 152"/>
                <a:gd name="T53" fmla="*/ 143 h 145"/>
                <a:gd name="T54" fmla="*/ 100 w 152"/>
                <a:gd name="T55" fmla="*/ 110 h 145"/>
                <a:gd name="T56" fmla="*/ 141 w 152"/>
                <a:gd name="T57" fmla="*/ 110 h 145"/>
                <a:gd name="T58" fmla="*/ 152 w 152"/>
                <a:gd name="T59" fmla="*/ 99 h 145"/>
                <a:gd name="T60" fmla="*/ 152 w 152"/>
                <a:gd name="T61" fmla="*/ 11 h 145"/>
                <a:gd name="T62" fmla="*/ 141 w 152"/>
                <a:gd name="T63" fmla="*/ 0 h 145"/>
                <a:gd name="T64" fmla="*/ 146 w 152"/>
                <a:gd name="T65" fmla="*/ 99 h 145"/>
                <a:gd name="T66" fmla="*/ 141 w 152"/>
                <a:gd name="T67" fmla="*/ 104 h 145"/>
                <a:gd name="T68" fmla="*/ 98 w 152"/>
                <a:gd name="T69" fmla="*/ 104 h 145"/>
                <a:gd name="T70" fmla="*/ 97 w 152"/>
                <a:gd name="T71" fmla="*/ 104 h 145"/>
                <a:gd name="T72" fmla="*/ 97 w 152"/>
                <a:gd name="T73" fmla="*/ 104 h 145"/>
                <a:gd name="T74" fmla="*/ 97 w 152"/>
                <a:gd name="T75" fmla="*/ 104 h 145"/>
                <a:gd name="T76" fmla="*/ 95 w 152"/>
                <a:gd name="T77" fmla="*/ 105 h 145"/>
                <a:gd name="T78" fmla="*/ 76 w 152"/>
                <a:gd name="T79" fmla="*/ 136 h 145"/>
                <a:gd name="T80" fmla="*/ 57 w 152"/>
                <a:gd name="T81" fmla="*/ 105 h 145"/>
                <a:gd name="T82" fmla="*/ 55 w 152"/>
                <a:gd name="T83" fmla="*/ 104 h 145"/>
                <a:gd name="T84" fmla="*/ 55 w 152"/>
                <a:gd name="T85" fmla="*/ 104 h 145"/>
                <a:gd name="T86" fmla="*/ 55 w 152"/>
                <a:gd name="T87" fmla="*/ 104 h 145"/>
                <a:gd name="T88" fmla="*/ 54 w 152"/>
                <a:gd name="T89" fmla="*/ 104 h 145"/>
                <a:gd name="T90" fmla="*/ 11 w 152"/>
                <a:gd name="T91" fmla="*/ 104 h 145"/>
                <a:gd name="T92" fmla="*/ 6 w 152"/>
                <a:gd name="T93" fmla="*/ 99 h 145"/>
                <a:gd name="T94" fmla="*/ 6 w 152"/>
                <a:gd name="T95" fmla="*/ 11 h 145"/>
                <a:gd name="T96" fmla="*/ 11 w 152"/>
                <a:gd name="T97" fmla="*/ 6 h 145"/>
                <a:gd name="T98" fmla="*/ 141 w 152"/>
                <a:gd name="T99" fmla="*/ 6 h 145"/>
                <a:gd name="T100" fmla="*/ 146 w 152"/>
                <a:gd name="T101" fmla="*/ 11 h 145"/>
                <a:gd name="T102" fmla="*/ 146 w 152"/>
                <a:gd name="T103" fmla="*/ 99 h 145"/>
                <a:gd name="T104" fmla="*/ 76 w 152"/>
                <a:gd name="T105" fmla="*/ 49 h 145"/>
                <a:gd name="T106" fmla="*/ 69 w 152"/>
                <a:gd name="T107" fmla="*/ 56 h 145"/>
                <a:gd name="T108" fmla="*/ 76 w 152"/>
                <a:gd name="T109" fmla="*/ 63 h 145"/>
                <a:gd name="T110" fmla="*/ 83 w 152"/>
                <a:gd name="T111" fmla="*/ 56 h 145"/>
                <a:gd name="T112" fmla="*/ 76 w 152"/>
                <a:gd name="T113" fmla="*/ 49 h 145"/>
                <a:gd name="T114" fmla="*/ 75 w 152"/>
                <a:gd name="T115" fmla="*/ 56 h 145"/>
                <a:gd name="T116" fmla="*/ 76 w 152"/>
                <a:gd name="T117" fmla="*/ 55 h 145"/>
                <a:gd name="T118" fmla="*/ 77 w 152"/>
                <a:gd name="T119" fmla="*/ 56 h 145"/>
                <a:gd name="T120" fmla="*/ 75 w 152"/>
                <a:gd name="T121" fmla="*/ 5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2" h="145">
                  <a:moveTo>
                    <a:pt x="106" y="49"/>
                  </a:moveTo>
                  <a:cubicBezTo>
                    <a:pt x="102" y="49"/>
                    <a:pt x="99" y="53"/>
                    <a:pt x="99" y="56"/>
                  </a:cubicBezTo>
                  <a:cubicBezTo>
                    <a:pt x="99" y="60"/>
                    <a:pt x="102" y="63"/>
                    <a:pt x="106" y="63"/>
                  </a:cubicBezTo>
                  <a:cubicBezTo>
                    <a:pt x="109" y="63"/>
                    <a:pt x="113" y="60"/>
                    <a:pt x="113" y="56"/>
                  </a:cubicBezTo>
                  <a:cubicBezTo>
                    <a:pt x="113" y="53"/>
                    <a:pt x="109" y="49"/>
                    <a:pt x="106" y="49"/>
                  </a:cubicBezTo>
                  <a:close/>
                  <a:moveTo>
                    <a:pt x="105" y="56"/>
                  </a:moveTo>
                  <a:cubicBezTo>
                    <a:pt x="105" y="56"/>
                    <a:pt x="105" y="55"/>
                    <a:pt x="106" y="55"/>
                  </a:cubicBezTo>
                  <a:cubicBezTo>
                    <a:pt x="106" y="55"/>
                    <a:pt x="107" y="56"/>
                    <a:pt x="107" y="56"/>
                  </a:cubicBezTo>
                  <a:cubicBezTo>
                    <a:pt x="107" y="57"/>
                    <a:pt x="105" y="57"/>
                    <a:pt x="105" y="56"/>
                  </a:cubicBezTo>
                  <a:close/>
                  <a:moveTo>
                    <a:pt x="46" y="49"/>
                  </a:moveTo>
                  <a:cubicBezTo>
                    <a:pt x="42" y="49"/>
                    <a:pt x="39" y="53"/>
                    <a:pt x="39" y="56"/>
                  </a:cubicBezTo>
                  <a:cubicBezTo>
                    <a:pt x="39" y="60"/>
                    <a:pt x="42" y="63"/>
                    <a:pt x="46" y="63"/>
                  </a:cubicBezTo>
                  <a:cubicBezTo>
                    <a:pt x="50" y="63"/>
                    <a:pt x="53" y="60"/>
                    <a:pt x="53" y="56"/>
                  </a:cubicBezTo>
                  <a:cubicBezTo>
                    <a:pt x="53" y="53"/>
                    <a:pt x="50" y="49"/>
                    <a:pt x="46" y="49"/>
                  </a:cubicBezTo>
                  <a:close/>
                  <a:moveTo>
                    <a:pt x="45" y="56"/>
                  </a:moveTo>
                  <a:cubicBezTo>
                    <a:pt x="45" y="56"/>
                    <a:pt x="46" y="55"/>
                    <a:pt x="46" y="55"/>
                  </a:cubicBezTo>
                  <a:cubicBezTo>
                    <a:pt x="47" y="55"/>
                    <a:pt x="47" y="56"/>
                    <a:pt x="47" y="56"/>
                  </a:cubicBezTo>
                  <a:cubicBezTo>
                    <a:pt x="47" y="57"/>
                    <a:pt x="45" y="57"/>
                    <a:pt x="45" y="56"/>
                  </a:cubicBezTo>
                  <a:close/>
                  <a:moveTo>
                    <a:pt x="141" y="0"/>
                  </a:moveTo>
                  <a:cubicBezTo>
                    <a:pt x="11" y="0"/>
                    <a:pt x="11" y="0"/>
                    <a:pt x="11" y="0"/>
                  </a:cubicBezTo>
                  <a:cubicBezTo>
                    <a:pt x="5" y="0"/>
                    <a:pt x="0" y="5"/>
                    <a:pt x="0" y="11"/>
                  </a:cubicBezTo>
                  <a:cubicBezTo>
                    <a:pt x="0" y="99"/>
                    <a:pt x="0" y="99"/>
                    <a:pt x="0" y="99"/>
                  </a:cubicBezTo>
                  <a:cubicBezTo>
                    <a:pt x="0" y="105"/>
                    <a:pt x="5" y="110"/>
                    <a:pt x="11" y="110"/>
                  </a:cubicBezTo>
                  <a:cubicBezTo>
                    <a:pt x="53" y="110"/>
                    <a:pt x="53" y="110"/>
                    <a:pt x="53" y="110"/>
                  </a:cubicBezTo>
                  <a:cubicBezTo>
                    <a:pt x="74" y="143"/>
                    <a:pt x="74" y="143"/>
                    <a:pt x="74" y="143"/>
                  </a:cubicBezTo>
                  <a:cubicBezTo>
                    <a:pt x="74" y="144"/>
                    <a:pt x="75" y="145"/>
                    <a:pt x="76" y="145"/>
                  </a:cubicBezTo>
                  <a:cubicBezTo>
                    <a:pt x="77" y="145"/>
                    <a:pt x="78" y="144"/>
                    <a:pt x="79" y="143"/>
                  </a:cubicBezTo>
                  <a:cubicBezTo>
                    <a:pt x="100" y="110"/>
                    <a:pt x="100" y="110"/>
                    <a:pt x="100" y="110"/>
                  </a:cubicBezTo>
                  <a:cubicBezTo>
                    <a:pt x="141" y="110"/>
                    <a:pt x="141" y="110"/>
                    <a:pt x="141" y="110"/>
                  </a:cubicBezTo>
                  <a:cubicBezTo>
                    <a:pt x="147" y="110"/>
                    <a:pt x="152" y="105"/>
                    <a:pt x="152" y="99"/>
                  </a:cubicBezTo>
                  <a:cubicBezTo>
                    <a:pt x="152" y="11"/>
                    <a:pt x="152" y="11"/>
                    <a:pt x="152" y="11"/>
                  </a:cubicBezTo>
                  <a:cubicBezTo>
                    <a:pt x="152" y="5"/>
                    <a:pt x="147" y="0"/>
                    <a:pt x="141" y="0"/>
                  </a:cubicBezTo>
                  <a:close/>
                  <a:moveTo>
                    <a:pt x="146" y="99"/>
                  </a:moveTo>
                  <a:cubicBezTo>
                    <a:pt x="146" y="101"/>
                    <a:pt x="144" y="104"/>
                    <a:pt x="141" y="104"/>
                  </a:cubicBezTo>
                  <a:cubicBezTo>
                    <a:pt x="98" y="104"/>
                    <a:pt x="98" y="104"/>
                    <a:pt x="98" y="104"/>
                  </a:cubicBezTo>
                  <a:cubicBezTo>
                    <a:pt x="98" y="104"/>
                    <a:pt x="97" y="104"/>
                    <a:pt x="97" y="104"/>
                  </a:cubicBezTo>
                  <a:cubicBezTo>
                    <a:pt x="97" y="104"/>
                    <a:pt x="97" y="104"/>
                    <a:pt x="97" y="104"/>
                  </a:cubicBezTo>
                  <a:cubicBezTo>
                    <a:pt x="97" y="104"/>
                    <a:pt x="97" y="104"/>
                    <a:pt x="97" y="104"/>
                  </a:cubicBezTo>
                  <a:cubicBezTo>
                    <a:pt x="96" y="104"/>
                    <a:pt x="96" y="105"/>
                    <a:pt x="95" y="105"/>
                  </a:cubicBezTo>
                  <a:cubicBezTo>
                    <a:pt x="76" y="136"/>
                    <a:pt x="76" y="136"/>
                    <a:pt x="76" y="136"/>
                  </a:cubicBezTo>
                  <a:cubicBezTo>
                    <a:pt x="57" y="105"/>
                    <a:pt x="57" y="105"/>
                    <a:pt x="57" y="105"/>
                  </a:cubicBezTo>
                  <a:cubicBezTo>
                    <a:pt x="57" y="105"/>
                    <a:pt x="56" y="104"/>
                    <a:pt x="55" y="104"/>
                  </a:cubicBezTo>
                  <a:cubicBezTo>
                    <a:pt x="55" y="104"/>
                    <a:pt x="55" y="104"/>
                    <a:pt x="55" y="104"/>
                  </a:cubicBezTo>
                  <a:cubicBezTo>
                    <a:pt x="55" y="104"/>
                    <a:pt x="55" y="104"/>
                    <a:pt x="55" y="104"/>
                  </a:cubicBezTo>
                  <a:cubicBezTo>
                    <a:pt x="55" y="104"/>
                    <a:pt x="54" y="104"/>
                    <a:pt x="54" y="104"/>
                  </a:cubicBezTo>
                  <a:cubicBezTo>
                    <a:pt x="11" y="104"/>
                    <a:pt x="11" y="104"/>
                    <a:pt x="11" y="104"/>
                  </a:cubicBezTo>
                  <a:cubicBezTo>
                    <a:pt x="9" y="104"/>
                    <a:pt x="6" y="101"/>
                    <a:pt x="6" y="99"/>
                  </a:cubicBezTo>
                  <a:cubicBezTo>
                    <a:pt x="6" y="11"/>
                    <a:pt x="6" y="11"/>
                    <a:pt x="6" y="11"/>
                  </a:cubicBezTo>
                  <a:cubicBezTo>
                    <a:pt x="6" y="8"/>
                    <a:pt x="9" y="6"/>
                    <a:pt x="11" y="6"/>
                  </a:cubicBezTo>
                  <a:cubicBezTo>
                    <a:pt x="141" y="6"/>
                    <a:pt x="141" y="6"/>
                    <a:pt x="141" y="6"/>
                  </a:cubicBezTo>
                  <a:cubicBezTo>
                    <a:pt x="144" y="6"/>
                    <a:pt x="146" y="8"/>
                    <a:pt x="146" y="11"/>
                  </a:cubicBezTo>
                  <a:lnTo>
                    <a:pt x="146" y="99"/>
                  </a:lnTo>
                  <a:close/>
                  <a:moveTo>
                    <a:pt x="76" y="49"/>
                  </a:moveTo>
                  <a:cubicBezTo>
                    <a:pt x="72" y="49"/>
                    <a:pt x="69" y="53"/>
                    <a:pt x="69" y="56"/>
                  </a:cubicBezTo>
                  <a:cubicBezTo>
                    <a:pt x="69" y="60"/>
                    <a:pt x="72" y="63"/>
                    <a:pt x="76" y="63"/>
                  </a:cubicBezTo>
                  <a:cubicBezTo>
                    <a:pt x="80" y="63"/>
                    <a:pt x="83" y="60"/>
                    <a:pt x="83" y="56"/>
                  </a:cubicBezTo>
                  <a:cubicBezTo>
                    <a:pt x="83" y="53"/>
                    <a:pt x="80" y="49"/>
                    <a:pt x="76" y="49"/>
                  </a:cubicBezTo>
                  <a:close/>
                  <a:moveTo>
                    <a:pt x="75" y="56"/>
                  </a:moveTo>
                  <a:cubicBezTo>
                    <a:pt x="75" y="56"/>
                    <a:pt x="75" y="55"/>
                    <a:pt x="76" y="55"/>
                  </a:cubicBezTo>
                  <a:cubicBezTo>
                    <a:pt x="76" y="55"/>
                    <a:pt x="77" y="56"/>
                    <a:pt x="77" y="56"/>
                  </a:cubicBezTo>
                  <a:cubicBezTo>
                    <a:pt x="77" y="57"/>
                    <a:pt x="75" y="57"/>
                    <a:pt x="75" y="56"/>
                  </a:cubicBezTo>
                  <a:close/>
                </a:path>
              </a:pathLst>
            </a:custGeom>
            <a:solidFill>
              <a:schemeClr val="accent2"/>
            </a:solidFill>
            <a:ln>
              <a:noFill/>
            </a:ln>
          </p:spPr>
          <p:txBody>
            <a:bodyPr vert="horz" wrap="square" lIns="91396" tIns="45698" rIns="91396" bIns="45698" numCol="1" anchor="t" anchorCtr="0" compatLnSpc="1">
              <a:prstTxWarp prst="textNoShape">
                <a:avLst/>
              </a:prstTxWarp>
            </a:bodyPr>
            <a:lstStyle/>
            <a:p>
              <a:endParaRPr lang="zh-CN" altLang="en-US" sz="1799"/>
            </a:p>
          </p:txBody>
        </p:sp>
      </p:grpSp>
      <p:grpSp>
        <p:nvGrpSpPr>
          <p:cNvPr id="30" name="组合 29">
            <a:extLst>
              <a:ext uri="{FF2B5EF4-FFF2-40B4-BE49-F238E27FC236}">
                <a16:creationId xmlns:a16="http://schemas.microsoft.com/office/drawing/2014/main" id="{C206275F-BE9B-400A-85BF-BD17BCBFAF02}"/>
              </a:ext>
            </a:extLst>
          </p:cNvPr>
          <p:cNvGrpSpPr/>
          <p:nvPr/>
        </p:nvGrpSpPr>
        <p:grpSpPr>
          <a:xfrm>
            <a:off x="90147" y="127399"/>
            <a:ext cx="7245647" cy="593743"/>
            <a:chOff x="90147" y="127399"/>
            <a:chExt cx="7245647" cy="593743"/>
          </a:xfrm>
        </p:grpSpPr>
        <p:pic>
          <p:nvPicPr>
            <p:cNvPr id="31" name="图片 30">
              <a:extLst>
                <a:ext uri="{FF2B5EF4-FFF2-40B4-BE49-F238E27FC236}">
                  <a16:creationId xmlns:a16="http://schemas.microsoft.com/office/drawing/2014/main" id="{0E6A21F8-9C83-49C6-923F-90373B78AD58}"/>
                </a:ext>
              </a:extLst>
            </p:cNvPr>
            <p:cNvPicPr>
              <a:picLocks noChangeAspect="1"/>
            </p:cNvPicPr>
            <p:nvPr/>
          </p:nvPicPr>
          <p:blipFill>
            <a:blip r:embed="rId3"/>
            <a:stretch>
              <a:fillRect/>
            </a:stretch>
          </p:blipFill>
          <p:spPr>
            <a:xfrm>
              <a:off x="124363" y="201853"/>
              <a:ext cx="7211431" cy="476316"/>
            </a:xfrm>
            <a:prstGeom prst="rect">
              <a:avLst/>
            </a:prstGeom>
          </p:spPr>
        </p:pic>
        <p:sp>
          <p:nvSpPr>
            <p:cNvPr id="32" name="矩形 31">
              <a:extLst>
                <a:ext uri="{FF2B5EF4-FFF2-40B4-BE49-F238E27FC236}">
                  <a16:creationId xmlns:a16="http://schemas.microsoft.com/office/drawing/2014/main" id="{84CB508E-6578-433F-9547-6AC581F7028F}"/>
                </a:ext>
              </a:extLst>
            </p:cNvPr>
            <p:cNvSpPr/>
            <p:nvPr/>
          </p:nvSpPr>
          <p:spPr>
            <a:xfrm>
              <a:off x="279714" y="127399"/>
              <a:ext cx="504056" cy="476316"/>
            </a:xfrm>
            <a:prstGeom prst="rect">
              <a:avLst/>
            </a:prstGeom>
            <a:noFill/>
            <a:ln w="28575">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A8DABE69-6DC8-4D6F-85F2-6014C902F928}"/>
                </a:ext>
              </a:extLst>
            </p:cNvPr>
            <p:cNvSpPr/>
            <p:nvPr/>
          </p:nvSpPr>
          <p:spPr>
            <a:xfrm>
              <a:off x="90147" y="244826"/>
              <a:ext cx="504056" cy="476316"/>
            </a:xfrm>
            <a:prstGeom prst="rect">
              <a:avLst/>
            </a:prstGeom>
            <a:noFill/>
            <a:ln w="28575">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a:extLst>
                <a:ext uri="{FF2B5EF4-FFF2-40B4-BE49-F238E27FC236}">
                  <a16:creationId xmlns:a16="http://schemas.microsoft.com/office/drawing/2014/main" id="{DF7696DE-3463-4AE4-A2C9-5D9B7E6C56A9}"/>
                </a:ext>
              </a:extLst>
            </p:cNvPr>
            <p:cNvSpPr txBox="1"/>
            <p:nvPr/>
          </p:nvSpPr>
          <p:spPr>
            <a:xfrm>
              <a:off x="860167" y="170018"/>
              <a:ext cx="6016919" cy="523220"/>
            </a:xfrm>
            <a:prstGeom prst="rect">
              <a:avLst/>
            </a:prstGeom>
            <a:noFill/>
          </p:spPr>
          <p:txBody>
            <a:bodyPr wrap="square" rtlCol="0">
              <a:spAutoFit/>
            </a:bodyPr>
            <a:lstStyle/>
            <a:p>
              <a:r>
                <a:rPr lang="en-US" altLang="zh-CN" sz="2800" dirty="0">
                  <a:latin typeface="SimHei" panose="02010609060101010101" pitchFamily="49" charset="-122"/>
                  <a:ea typeface="SimHei" panose="02010609060101010101" pitchFamily="49" charset="-122"/>
                </a:rPr>
                <a:t>3.</a:t>
              </a:r>
              <a:r>
                <a:rPr lang="zh-CN" altLang="en-US" sz="2800" dirty="0">
                  <a:latin typeface="SimHei" panose="02010609060101010101" pitchFamily="49" charset="-122"/>
                  <a:ea typeface="SimHei" panose="02010609060101010101" pitchFamily="49" charset="-122"/>
                </a:rPr>
                <a:t>模式和技术创新性</a:t>
              </a:r>
            </a:p>
          </p:txBody>
        </p:sp>
      </p:grpSp>
      <p:sp>
        <p:nvSpPr>
          <p:cNvPr id="37" name="文本框 36">
            <a:extLst>
              <a:ext uri="{FF2B5EF4-FFF2-40B4-BE49-F238E27FC236}">
                <a16:creationId xmlns:a16="http://schemas.microsoft.com/office/drawing/2014/main" id="{1139966C-EB41-46FC-852A-096F3216ADAE}"/>
              </a:ext>
            </a:extLst>
          </p:cNvPr>
          <p:cNvSpPr txBox="1"/>
          <p:nvPr/>
        </p:nvSpPr>
        <p:spPr>
          <a:xfrm>
            <a:off x="632328" y="1451530"/>
            <a:ext cx="2211480" cy="584775"/>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2000"/>
              </a:spcBef>
              <a:spcAft>
                <a:spcPts val="0"/>
              </a:spcAft>
              <a:buClrTx/>
              <a:buSzTx/>
              <a:buFont typeface="Arial" panose="020B0704020202020204" pitchFamily="34" charset="0"/>
              <a:buChar char="•"/>
              <a:defRPr/>
            </a:pPr>
            <a:r>
              <a:rPr kumimoji="0" lang="zh-CN" altLang="en-US" sz="1600" i="0" u="none" strike="noStrike" kern="1200" cap="none" spc="0" normalizeH="0" baseline="0" noProof="0" dirty="0">
                <a:ln>
                  <a:noFill/>
                </a:ln>
                <a:effectLst/>
                <a:uLnTx/>
                <a:uFillTx/>
                <a:latin typeface="SimHei" panose="02010609060101010101" pitchFamily="49" charset="-122"/>
                <a:ea typeface="SimHei" panose="02010609060101010101" pitchFamily="49" charset="-122"/>
              </a:rPr>
              <a:t>从非结构化的文本中抽取结构化信息</a:t>
            </a:r>
            <a:endParaRPr kumimoji="0" lang="en-US" altLang="zh-CN" sz="1600" i="0" u="none" strike="noStrike" kern="1200" cap="none" spc="0" normalizeH="0" baseline="0" noProof="0" dirty="0">
              <a:ln>
                <a:noFill/>
              </a:ln>
              <a:effectLst/>
              <a:uLnTx/>
              <a:uFillTx/>
              <a:latin typeface="SimHei" panose="02010609060101010101" pitchFamily="49" charset="-122"/>
              <a:ea typeface="SimHei" panose="02010609060101010101" pitchFamily="49" charset="-122"/>
            </a:endParaRPr>
          </a:p>
        </p:txBody>
      </p:sp>
      <p:sp>
        <p:nvSpPr>
          <p:cNvPr id="39" name="文本框 38">
            <a:extLst>
              <a:ext uri="{FF2B5EF4-FFF2-40B4-BE49-F238E27FC236}">
                <a16:creationId xmlns:a16="http://schemas.microsoft.com/office/drawing/2014/main" id="{D45BF0D2-BAE5-4548-BDB1-5AF33CAA2E00}"/>
              </a:ext>
            </a:extLst>
          </p:cNvPr>
          <p:cNvSpPr txBox="1"/>
          <p:nvPr/>
        </p:nvSpPr>
        <p:spPr>
          <a:xfrm>
            <a:off x="597861" y="3148221"/>
            <a:ext cx="2446786" cy="830997"/>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2000"/>
              </a:spcBef>
              <a:spcAft>
                <a:spcPts val="0"/>
              </a:spcAft>
              <a:buClrTx/>
              <a:buSzTx/>
              <a:buFont typeface="Arial" panose="020B0704020202020204" pitchFamily="34" charset="0"/>
              <a:buChar char="•"/>
              <a:defRPr/>
            </a:pPr>
            <a:r>
              <a:rPr kumimoji="0" lang="zh-CN" altLang="en-US" sz="1600" i="0" u="none" strike="noStrike" kern="1200" cap="none" spc="0" normalizeH="0" baseline="0" noProof="0" dirty="0">
                <a:ln>
                  <a:noFill/>
                </a:ln>
                <a:effectLst/>
                <a:uLnTx/>
                <a:uFillTx/>
                <a:latin typeface="SimHei" panose="02010609060101010101" pitchFamily="49" charset="-122"/>
                <a:ea typeface="SimHei" panose="02010609060101010101" pitchFamily="49" charset="-122"/>
              </a:rPr>
              <a:t>支持</a:t>
            </a:r>
            <a:r>
              <a:rPr kumimoji="0" lang="en-US" altLang="zh-CN" sz="1600" i="0" u="none" strike="noStrike" kern="1200" cap="none" spc="0" normalizeH="0" baseline="0" noProof="0" dirty="0">
                <a:ln>
                  <a:noFill/>
                </a:ln>
                <a:effectLst/>
                <a:uLnTx/>
                <a:uFillTx/>
                <a:latin typeface="SimHei" panose="02010609060101010101" pitchFamily="49" charset="-122"/>
                <a:ea typeface="SimHei" panose="02010609060101010101" pitchFamily="49" charset="-122"/>
              </a:rPr>
              <a:t>10</a:t>
            </a:r>
            <a:r>
              <a:rPr kumimoji="0" lang="zh-CN" altLang="en-US" sz="1600" i="0" u="none" strike="noStrike" kern="1200" cap="none" spc="0" normalizeH="0" baseline="0" noProof="0" dirty="0">
                <a:ln>
                  <a:noFill/>
                </a:ln>
                <a:effectLst/>
                <a:uLnTx/>
                <a:uFillTx/>
                <a:latin typeface="SimHei" panose="02010609060101010101" pitchFamily="49" charset="-122"/>
                <a:ea typeface="SimHei" panose="02010609060101010101" pitchFamily="49" charset="-122"/>
              </a:rPr>
              <a:t>余种常见信息的抽取，如题名、作者、来源、日期等</a:t>
            </a:r>
            <a:endParaRPr kumimoji="0" lang="en-US" altLang="zh-CN" sz="1600" i="0" u="none" strike="noStrike" kern="1200" cap="none" spc="0" normalizeH="0" baseline="0" noProof="0" dirty="0">
              <a:ln>
                <a:noFill/>
              </a:ln>
              <a:effectLst/>
              <a:uLnTx/>
              <a:uFillTx/>
              <a:latin typeface="SimHei" panose="02010609060101010101" pitchFamily="49" charset="-122"/>
              <a:ea typeface="SimHei" panose="02010609060101010101" pitchFamily="49" charset="-122"/>
            </a:endParaRPr>
          </a:p>
        </p:txBody>
      </p:sp>
      <p:sp>
        <p:nvSpPr>
          <p:cNvPr id="40" name="文本框 39">
            <a:extLst>
              <a:ext uri="{FF2B5EF4-FFF2-40B4-BE49-F238E27FC236}">
                <a16:creationId xmlns:a16="http://schemas.microsoft.com/office/drawing/2014/main" id="{4988C43F-E6D3-45DF-8215-A6B0056DB27F}"/>
              </a:ext>
            </a:extLst>
          </p:cNvPr>
          <p:cNvSpPr txBox="1"/>
          <p:nvPr/>
        </p:nvSpPr>
        <p:spPr>
          <a:xfrm>
            <a:off x="5812254" y="1466599"/>
            <a:ext cx="2576170" cy="1077218"/>
          </a:xfrm>
          <a:prstGeom prst="rect">
            <a:avLst/>
          </a:prstGeom>
          <a:noFill/>
        </p:spPr>
        <p:txBody>
          <a:bodyPr wrap="square">
            <a:spAutoFit/>
          </a:bodyPr>
          <a:lstStyle/>
          <a:p>
            <a:pPr marL="342900" lvl="0" indent="-342900" algn="just" defTabSz="914400">
              <a:spcBef>
                <a:spcPts val="2000"/>
              </a:spcBef>
              <a:buFont typeface="Arial" panose="020B0704020202020204" pitchFamily="34" charset="0"/>
              <a:buChar char="•"/>
              <a:defRPr/>
            </a:pPr>
            <a:r>
              <a:rPr kumimoji="0" lang="zh-CN" altLang="en-US" sz="1600" i="0" u="none" strike="noStrike" kern="1200" cap="none" spc="0" normalizeH="0" baseline="0" noProof="0" dirty="0">
                <a:ln>
                  <a:noFill/>
                </a:ln>
                <a:effectLst/>
                <a:uLnTx/>
                <a:uFillTx/>
                <a:latin typeface="SimHei" panose="02010609060101010101" pitchFamily="49" charset="-122"/>
                <a:ea typeface="SimHei" panose="02010609060101010101" pitchFamily="49" charset="-122"/>
              </a:rPr>
              <a:t>用户可以</a:t>
            </a:r>
            <a:r>
              <a:rPr lang="zh-CN" altLang="en-US" sz="1600" dirty="0">
                <a:latin typeface="SimHei" panose="02010609060101010101" pitchFamily="49" charset="-122"/>
                <a:ea typeface="SimHei" panose="02010609060101010101" pitchFamily="49" charset="-122"/>
              </a:rPr>
              <a:t>抽取自定义抽取信息（来源，摘要，关键字等），快速实现定制化的信息能力</a:t>
            </a:r>
            <a:endParaRPr kumimoji="0" lang="en-US" altLang="zh-CN" sz="1600" i="0" u="none" strike="noStrike" kern="1200" cap="none" spc="0" normalizeH="0" baseline="0" noProof="0" dirty="0">
              <a:ln>
                <a:noFill/>
              </a:ln>
              <a:effectLst/>
              <a:uLnTx/>
              <a:uFillTx/>
              <a:latin typeface="SimHei" panose="02010609060101010101" pitchFamily="49" charset="-122"/>
              <a:ea typeface="SimHei" panose="02010609060101010101" pitchFamily="49" charset="-122"/>
            </a:endParaRPr>
          </a:p>
        </p:txBody>
      </p:sp>
      <p:sp>
        <p:nvSpPr>
          <p:cNvPr id="42" name="文本框 41">
            <a:extLst>
              <a:ext uri="{FF2B5EF4-FFF2-40B4-BE49-F238E27FC236}">
                <a16:creationId xmlns:a16="http://schemas.microsoft.com/office/drawing/2014/main" id="{2BDC3445-8771-42C3-8B89-E70DC18525F2}"/>
              </a:ext>
            </a:extLst>
          </p:cNvPr>
          <p:cNvSpPr txBox="1"/>
          <p:nvPr/>
        </p:nvSpPr>
        <p:spPr>
          <a:xfrm>
            <a:off x="5847774" y="3285671"/>
            <a:ext cx="2341653" cy="584775"/>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2000"/>
              </a:spcBef>
              <a:spcAft>
                <a:spcPts val="0"/>
              </a:spcAft>
              <a:buClrTx/>
              <a:buSzTx/>
              <a:buFont typeface="Arial" panose="020B0704020202020204" pitchFamily="34" charset="0"/>
              <a:buChar char="•"/>
              <a:defRPr/>
            </a:pPr>
            <a:r>
              <a:rPr lang="zh-CN" altLang="en-US" sz="1600" dirty="0">
                <a:latin typeface="SimHei" panose="02010609060101010101" pitchFamily="49" charset="-122"/>
                <a:ea typeface="SimHei" panose="02010609060101010101" pitchFamily="49" charset="-122"/>
              </a:rPr>
              <a:t>搜索各子主题，实现信息的简单分类</a:t>
            </a:r>
            <a:endParaRPr kumimoji="0" lang="zh-CN" altLang="en-US" sz="1600" i="0" u="none" strike="noStrike" kern="1200" cap="none" spc="0" normalizeH="0" baseline="0" noProof="0" dirty="0">
              <a:ln>
                <a:noFill/>
              </a:ln>
              <a:effectLst/>
              <a:uLnTx/>
              <a:uFillTx/>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1157556339"/>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B44EDFAF-5A57-4120-8764-06A6936C8C4B}"/>
              </a:ext>
            </a:extLst>
          </p:cNvPr>
          <p:cNvPicPr>
            <a:picLocks noChangeAspect="1"/>
          </p:cNvPicPr>
          <p:nvPr/>
        </p:nvPicPr>
        <p:blipFill rotWithShape="1">
          <a:blip r:embed="rId3">
            <a:extLst>
              <a:ext uri="{28A0092B-C50C-407E-A947-70E740481C1C}">
                <a14:useLocalDpi xmlns:a14="http://schemas.microsoft.com/office/drawing/2010/main" val="0"/>
              </a:ext>
            </a:extLst>
          </a:blip>
          <a:srcRect l="16712" r="8844"/>
          <a:stretch/>
        </p:blipFill>
        <p:spPr>
          <a:xfrm flipH="1">
            <a:off x="0" y="0"/>
            <a:ext cx="9144000" cy="5143500"/>
          </a:xfrm>
          <a:prstGeom prst="rect">
            <a:avLst/>
          </a:prstGeom>
        </p:spPr>
      </p:pic>
      <p:sp>
        <p:nvSpPr>
          <p:cNvPr id="12" name="文本框 11">
            <a:extLst>
              <a:ext uri="{FF2B5EF4-FFF2-40B4-BE49-F238E27FC236}">
                <a16:creationId xmlns:a16="http://schemas.microsoft.com/office/drawing/2014/main" id="{CC192B57-288F-42F1-B5DB-4EE4E9B02BBB}"/>
              </a:ext>
            </a:extLst>
          </p:cNvPr>
          <p:cNvSpPr txBox="1"/>
          <p:nvPr/>
        </p:nvSpPr>
        <p:spPr>
          <a:xfrm>
            <a:off x="5292080" y="2293045"/>
            <a:ext cx="2805628" cy="1938992"/>
          </a:xfrm>
          <a:prstGeom prst="rect">
            <a:avLst/>
          </a:prstGeom>
          <a:noFill/>
        </p:spPr>
        <p:txBody>
          <a:bodyPr wrap="square" rtlCol="0">
            <a:spAutoFit/>
            <a:scene3d>
              <a:camera prst="orthographicFront"/>
              <a:lightRig rig="threePt" dir="t"/>
            </a:scene3d>
            <a:sp3d contourW="12700"/>
          </a:bodyPr>
          <a:lstStyle/>
          <a:p>
            <a:pPr algn="ctr"/>
            <a:r>
              <a:rPr lang="zh-CN" altLang="en-US" sz="4000" b="1" dirty="0">
                <a:solidFill>
                  <a:schemeClr val="bg1"/>
                </a:solidFill>
                <a:latin typeface="SimHei" panose="02010609060101010101" pitchFamily="49" charset="-122"/>
                <a:ea typeface="SimHei" panose="02010609060101010101" pitchFamily="49" charset="-122"/>
              </a:rPr>
              <a:t>方案价值与收益</a:t>
            </a:r>
          </a:p>
          <a:p>
            <a:endParaRPr lang="zh-CN" altLang="en-US" sz="4000" b="1" dirty="0">
              <a:solidFill>
                <a:schemeClr val="bg1"/>
              </a:solidFill>
            </a:endParaRPr>
          </a:p>
        </p:txBody>
      </p:sp>
      <p:sp>
        <p:nvSpPr>
          <p:cNvPr id="32" name="文本框 31">
            <a:extLst>
              <a:ext uri="{FF2B5EF4-FFF2-40B4-BE49-F238E27FC236}">
                <a16:creationId xmlns:a16="http://schemas.microsoft.com/office/drawing/2014/main" id="{25446F14-B588-4641-B5CF-BDB26CEBD8FC}"/>
              </a:ext>
            </a:extLst>
          </p:cNvPr>
          <p:cNvSpPr txBox="1"/>
          <p:nvPr/>
        </p:nvSpPr>
        <p:spPr>
          <a:xfrm>
            <a:off x="2195736" y="2511658"/>
            <a:ext cx="2914754" cy="1107996"/>
          </a:xfrm>
          <a:prstGeom prst="rect">
            <a:avLst/>
          </a:prstGeom>
          <a:noFill/>
        </p:spPr>
        <p:txBody>
          <a:bodyPr wrap="square" rtlCol="0">
            <a:spAutoFit/>
          </a:bodyPr>
          <a:lstStyle>
            <a:defPPr>
              <a:defRPr lang="zh-CN"/>
            </a:defPPr>
            <a:lvl1pPr>
              <a:defRPr sz="6000" b="1" spc="600">
                <a:solidFill>
                  <a:schemeClr val="bg1"/>
                </a:solidFill>
                <a:latin typeface="Agency FB" panose="020B0503020202020204" pitchFamily="34" charset="0"/>
                <a:cs typeface="ISOCP2" panose="00000400000000000000" pitchFamily="2" charset="0"/>
              </a:defRPr>
            </a:lvl1pPr>
          </a:lstStyle>
          <a:p>
            <a:pPr algn="ctr"/>
            <a:r>
              <a:rPr lang="en-US" altLang="zh-CN" sz="6600" dirty="0"/>
              <a:t>PART 4</a:t>
            </a:r>
            <a:endParaRPr lang="zh-CN" altLang="en-US" sz="6600" dirty="0"/>
          </a:p>
        </p:txBody>
      </p:sp>
    </p:spTree>
    <p:extLst>
      <p:ext uri="{BB962C8B-B14F-4D97-AF65-F5344CB8AC3E}">
        <p14:creationId xmlns:p14="http://schemas.microsoft.com/office/powerpoint/2010/main" val="1027816202"/>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34"/>
          <p:cNvGrpSpPr/>
          <p:nvPr/>
        </p:nvGrpSpPr>
        <p:grpSpPr>
          <a:xfrm>
            <a:off x="5244431" y="1521853"/>
            <a:ext cx="330804" cy="383258"/>
            <a:chOff x="3581400" y="3905251"/>
            <a:chExt cx="160338" cy="185738"/>
          </a:xfrm>
          <a:solidFill>
            <a:schemeClr val="bg1"/>
          </a:solidFill>
        </p:grpSpPr>
        <p:sp>
          <p:nvSpPr>
            <p:cNvPr id="25"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ea"/>
                <a:ea typeface="+mj-ea"/>
              </a:endParaRPr>
            </a:p>
          </p:txBody>
        </p:sp>
        <p:sp>
          <p:nvSpPr>
            <p:cNvPr id="26"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ea"/>
                <a:ea typeface="+mj-ea"/>
              </a:endParaRPr>
            </a:p>
          </p:txBody>
        </p:sp>
        <p:sp>
          <p:nvSpPr>
            <p:cNvPr id="27"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ea"/>
                <a:ea typeface="+mj-ea"/>
              </a:endParaRPr>
            </a:p>
          </p:txBody>
        </p:sp>
        <p:sp>
          <p:nvSpPr>
            <p:cNvPr id="28"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ea"/>
                <a:ea typeface="+mj-ea"/>
              </a:endParaRPr>
            </a:p>
          </p:txBody>
        </p:sp>
      </p:grpSp>
      <p:grpSp>
        <p:nvGrpSpPr>
          <p:cNvPr id="29" name="Group 39"/>
          <p:cNvGrpSpPr/>
          <p:nvPr/>
        </p:nvGrpSpPr>
        <p:grpSpPr>
          <a:xfrm>
            <a:off x="5200217" y="3537175"/>
            <a:ext cx="445438" cy="429118"/>
            <a:chOff x="4616450" y="1549401"/>
            <a:chExt cx="215900" cy="207963"/>
          </a:xfrm>
          <a:solidFill>
            <a:schemeClr val="bg1"/>
          </a:solidFill>
        </p:grpSpPr>
        <p:sp>
          <p:nvSpPr>
            <p:cNvPr id="30"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ea"/>
                <a:ea typeface="+mj-ea"/>
              </a:endParaRPr>
            </a:p>
          </p:txBody>
        </p:sp>
        <p:sp>
          <p:nvSpPr>
            <p:cNvPr id="31"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ea"/>
                <a:ea typeface="+mj-ea"/>
              </a:endParaRPr>
            </a:p>
          </p:txBody>
        </p:sp>
      </p:grpSp>
      <p:sp>
        <p:nvSpPr>
          <p:cNvPr id="32" name="Freeform 32"/>
          <p:cNvSpPr>
            <a:spLocks/>
          </p:cNvSpPr>
          <p:nvPr/>
        </p:nvSpPr>
        <p:spPr bwMode="auto">
          <a:xfrm>
            <a:off x="5176814" y="2564135"/>
            <a:ext cx="454101" cy="401218"/>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91431" tIns="45716" rIns="91431" bIns="45716" numCol="1" anchor="t" anchorCtr="0" compatLnSpc="1">
            <a:prstTxWarp prst="textNoShape">
              <a:avLst/>
            </a:prstTxWarp>
          </a:bodyPr>
          <a:lstStyle/>
          <a:p>
            <a:endParaRPr lang="en-US" sz="1350">
              <a:latin typeface="+mj-ea"/>
              <a:ea typeface="+mj-ea"/>
            </a:endParaRPr>
          </a:p>
        </p:txBody>
      </p:sp>
      <p:grpSp>
        <p:nvGrpSpPr>
          <p:cNvPr id="40" name="组合 39">
            <a:extLst>
              <a:ext uri="{FF2B5EF4-FFF2-40B4-BE49-F238E27FC236}">
                <a16:creationId xmlns:a16="http://schemas.microsoft.com/office/drawing/2014/main" id="{86D20E76-CE2B-9244-A30F-85490606F7A6}"/>
              </a:ext>
            </a:extLst>
          </p:cNvPr>
          <p:cNvGrpSpPr/>
          <p:nvPr/>
        </p:nvGrpSpPr>
        <p:grpSpPr>
          <a:xfrm>
            <a:off x="1008069" y="1312921"/>
            <a:ext cx="6444251" cy="2893313"/>
            <a:chOff x="1008069" y="1312921"/>
            <a:chExt cx="6444251" cy="2893313"/>
          </a:xfrm>
        </p:grpSpPr>
        <p:sp>
          <p:nvSpPr>
            <p:cNvPr id="6" name="Rectangle 8"/>
            <p:cNvSpPr/>
            <p:nvPr/>
          </p:nvSpPr>
          <p:spPr>
            <a:xfrm>
              <a:off x="1922352" y="3459499"/>
              <a:ext cx="5313944" cy="746735"/>
            </a:xfrm>
            <a:prstGeom prst="rect">
              <a:avLst/>
            </a:prstGeom>
          </p:spPr>
          <p:txBody>
            <a:bodyPr wrap="square" lIns="91431" tIns="45716" rIns="91431" bIns="45716">
              <a:spAutoFit/>
            </a:bodyPr>
            <a:lstStyle/>
            <a:p>
              <a:pPr>
                <a:lnSpc>
                  <a:spcPct val="150000"/>
                </a:lnSpc>
              </a:pPr>
              <a:r>
                <a:rPr lang="en-US" altLang="zh-CN" sz="1600" b="1" dirty="0">
                  <a:latin typeface="SimHei" panose="02010609060101010101" pitchFamily="49" charset="-122"/>
                  <a:ea typeface="SimHei" panose="02010609060101010101" pitchFamily="49" charset="-122"/>
                </a:rPr>
                <a:t>3.</a:t>
              </a:r>
              <a:r>
                <a:rPr lang="zh-CN" altLang="zh-CN" sz="1600" b="1" dirty="0">
                  <a:latin typeface="SimHei" panose="02010609060101010101" pitchFamily="49" charset="-122"/>
                  <a:ea typeface="SimHei" panose="02010609060101010101" pitchFamily="49" charset="-122"/>
                </a:rPr>
                <a:t>可以作为文献管理软件功能的进一步补充。</a:t>
              </a:r>
              <a:endParaRPr lang="en-US" altLang="zh-CN" sz="1600" b="1" dirty="0">
                <a:latin typeface="SimHei" panose="02010609060101010101" pitchFamily="49" charset="-122"/>
                <a:ea typeface="SimHei" panose="02010609060101010101" pitchFamily="49" charset="-122"/>
              </a:endParaRPr>
            </a:p>
            <a:p>
              <a:pPr>
                <a:lnSpc>
                  <a:spcPct val="150000"/>
                </a:lnSpc>
              </a:pPr>
              <a:r>
                <a:rPr lang="zh-CN" altLang="en-US" sz="1400" dirty="0">
                  <a:latin typeface="SimHei" panose="02010609060101010101" pitchFamily="49" charset="-122"/>
                  <a:ea typeface="SimHei" panose="02010609060101010101" pitchFamily="49" charset="-122"/>
                </a:rPr>
                <a:t>既</a:t>
              </a:r>
              <a:r>
                <a:rPr lang="zh-CN" altLang="zh-CN" sz="1400" dirty="0">
                  <a:latin typeface="SimHei" panose="02010609060101010101" pitchFamily="49" charset="-122"/>
                  <a:ea typeface="SimHei" panose="02010609060101010101" pitchFamily="49" charset="-122"/>
                </a:rPr>
                <a:t>可以单独开发使用，也可以嵌入现有文献管理软件协同作用  </a:t>
              </a:r>
              <a:endParaRPr lang="en-US" altLang="zh-CN" sz="1400" dirty="0">
                <a:solidFill>
                  <a:schemeClr val="tx1">
                    <a:lumMod val="50000"/>
                    <a:lumOff val="50000"/>
                  </a:schemeClr>
                </a:solidFill>
                <a:latin typeface="SimHei" panose="02010609060101010101" pitchFamily="49" charset="-122"/>
                <a:ea typeface="SimHei" panose="02010609060101010101" pitchFamily="49" charset="-122"/>
                <a:cs typeface="Open Sans" pitchFamily="34" charset="0"/>
              </a:endParaRPr>
            </a:p>
          </p:txBody>
        </p:sp>
        <p:grpSp>
          <p:nvGrpSpPr>
            <p:cNvPr id="39" name="组合 38">
              <a:extLst>
                <a:ext uri="{FF2B5EF4-FFF2-40B4-BE49-F238E27FC236}">
                  <a16:creationId xmlns:a16="http://schemas.microsoft.com/office/drawing/2014/main" id="{8CB08B1C-3ABA-5446-8CFA-6A9F862A3F3D}"/>
                </a:ext>
              </a:extLst>
            </p:cNvPr>
            <p:cNvGrpSpPr/>
            <p:nvPr/>
          </p:nvGrpSpPr>
          <p:grpSpPr>
            <a:xfrm>
              <a:off x="1008069" y="1312921"/>
              <a:ext cx="6444251" cy="2803910"/>
              <a:chOff x="1008069" y="1312921"/>
              <a:chExt cx="6444251" cy="2803910"/>
            </a:xfrm>
          </p:grpSpPr>
          <p:sp>
            <p:nvSpPr>
              <p:cNvPr id="11" name="Rounded Rectangle 19"/>
              <p:cNvSpPr/>
              <p:nvPr/>
            </p:nvSpPr>
            <p:spPr>
              <a:xfrm>
                <a:off x="1008069" y="3338602"/>
                <a:ext cx="805139" cy="77822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sz="1350">
                  <a:latin typeface="+mj-ea"/>
                  <a:ea typeface="+mj-ea"/>
                </a:endParaRPr>
              </a:p>
            </p:txBody>
          </p:sp>
          <p:grpSp>
            <p:nvGrpSpPr>
              <p:cNvPr id="20" name="组合 19">
                <a:extLst>
                  <a:ext uri="{FF2B5EF4-FFF2-40B4-BE49-F238E27FC236}">
                    <a16:creationId xmlns:a16="http://schemas.microsoft.com/office/drawing/2014/main" id="{C66B21EF-E7C3-E640-929C-AF3A57F294B9}"/>
                  </a:ext>
                </a:extLst>
              </p:cNvPr>
              <p:cNvGrpSpPr/>
              <p:nvPr/>
            </p:nvGrpSpPr>
            <p:grpSpPr>
              <a:xfrm>
                <a:off x="1008069" y="1312921"/>
                <a:ext cx="6444251" cy="2627641"/>
                <a:chOff x="1008069" y="1312921"/>
                <a:chExt cx="6444251" cy="2627641"/>
              </a:xfrm>
            </p:grpSpPr>
            <p:grpSp>
              <p:nvGrpSpPr>
                <p:cNvPr id="19" name="组合 18">
                  <a:extLst>
                    <a:ext uri="{FF2B5EF4-FFF2-40B4-BE49-F238E27FC236}">
                      <a16:creationId xmlns:a16="http://schemas.microsoft.com/office/drawing/2014/main" id="{71A0E5C5-33F2-5E41-B262-096DCA424CB2}"/>
                    </a:ext>
                  </a:extLst>
                </p:cNvPr>
                <p:cNvGrpSpPr/>
                <p:nvPr/>
              </p:nvGrpSpPr>
              <p:grpSpPr>
                <a:xfrm>
                  <a:off x="1008069" y="1312921"/>
                  <a:ext cx="6444251" cy="1926608"/>
                  <a:chOff x="1008069" y="1312921"/>
                  <a:chExt cx="6444251" cy="1926608"/>
                </a:xfrm>
              </p:grpSpPr>
              <p:sp>
                <p:nvSpPr>
                  <p:cNvPr id="7" name="Rectangle 9"/>
                  <p:cNvSpPr/>
                  <p:nvPr/>
                </p:nvSpPr>
                <p:spPr>
                  <a:xfrm>
                    <a:off x="2049026" y="2169629"/>
                    <a:ext cx="5403294" cy="1069900"/>
                  </a:xfrm>
                  <a:prstGeom prst="rect">
                    <a:avLst/>
                  </a:prstGeom>
                </p:spPr>
                <p:txBody>
                  <a:bodyPr wrap="square" lIns="91431" tIns="45716" rIns="91431" bIns="45716">
                    <a:spAutoFit/>
                  </a:bodyPr>
                  <a:lstStyle/>
                  <a:p>
                    <a:pPr>
                      <a:lnSpc>
                        <a:spcPct val="150000"/>
                      </a:lnSpc>
                    </a:pPr>
                    <a:r>
                      <a:rPr lang="en-US" altLang="zh-CN" sz="1600" b="1" dirty="0">
                        <a:latin typeface="SimHei" panose="02010609060101010101" pitchFamily="49" charset="-122"/>
                        <a:ea typeface="SimHei" panose="02010609060101010101" pitchFamily="49" charset="-122"/>
                      </a:rPr>
                      <a:t>2.</a:t>
                    </a:r>
                    <a:r>
                      <a:rPr lang="zh-CN" altLang="zh-CN" sz="1600" b="1" dirty="0">
                        <a:latin typeface="SimHei" panose="02010609060101010101" pitchFamily="49" charset="-122"/>
                        <a:ea typeface="SimHei" panose="02010609060101010101" pitchFamily="49" charset="-122"/>
                      </a:rPr>
                      <a:t>研究人员的学习和使用成本较低</a:t>
                    </a:r>
                    <a:endParaRPr lang="en-US" altLang="zh-CN" sz="1600" b="1" dirty="0">
                      <a:latin typeface="SimHei" panose="02010609060101010101" pitchFamily="49" charset="-122"/>
                      <a:ea typeface="SimHei" panose="02010609060101010101" pitchFamily="49" charset="-122"/>
                    </a:endParaRPr>
                  </a:p>
                  <a:p>
                    <a:pPr>
                      <a:lnSpc>
                        <a:spcPct val="150000"/>
                      </a:lnSpc>
                    </a:pPr>
                    <a:r>
                      <a:rPr lang="zh-CN" altLang="zh-CN" sz="1400" dirty="0">
                        <a:latin typeface="SimHei" panose="02010609060101010101" pitchFamily="49" charset="-122"/>
                        <a:ea typeface="SimHei" panose="02010609060101010101" pitchFamily="49" charset="-122"/>
                      </a:rPr>
                      <a:t>因为只需我们安装相应的</a:t>
                    </a:r>
                    <a:r>
                      <a:rPr lang="en-US" altLang="zh-CN" sz="1400" dirty="0">
                        <a:latin typeface="SimHei" panose="02010609060101010101" pitchFamily="49" charset="-122"/>
                        <a:ea typeface="SimHei" panose="02010609060101010101" pitchFamily="49" charset="-122"/>
                      </a:rPr>
                      <a:t>PDF</a:t>
                    </a:r>
                    <a:r>
                      <a:rPr lang="zh-CN" altLang="zh-CN" sz="1400" dirty="0">
                        <a:latin typeface="SimHei" panose="02010609060101010101" pitchFamily="49" charset="-122"/>
                        <a:ea typeface="SimHei" panose="02010609060101010101" pitchFamily="49" charset="-122"/>
                      </a:rPr>
                      <a:t>、</a:t>
                    </a:r>
                    <a:r>
                      <a:rPr lang="en-US" altLang="zh-CN" sz="1400" dirty="0">
                        <a:latin typeface="SimHei" panose="02010609060101010101" pitchFamily="49" charset="-122"/>
                        <a:ea typeface="SimHei" panose="02010609060101010101" pitchFamily="49" charset="-122"/>
                      </a:rPr>
                      <a:t>UIPATH</a:t>
                    </a:r>
                    <a:r>
                      <a:rPr lang="zh-CN" altLang="zh-CN" sz="1400" dirty="0">
                        <a:latin typeface="SimHei" panose="02010609060101010101" pitchFamily="49" charset="-122"/>
                        <a:ea typeface="SimHei" panose="02010609060101010101" pitchFamily="49" charset="-122"/>
                      </a:rPr>
                      <a:t>等有关抓取的扩展程序即可完成在网页上对于任何文件的下载、抓取  </a:t>
                    </a:r>
                    <a:endParaRPr lang="en-US" altLang="zh-CN" sz="1400" dirty="0">
                      <a:solidFill>
                        <a:schemeClr val="tx1">
                          <a:lumMod val="50000"/>
                          <a:lumOff val="50000"/>
                        </a:schemeClr>
                      </a:solidFill>
                      <a:latin typeface="SimHei" panose="02010609060101010101" pitchFamily="49" charset="-122"/>
                      <a:ea typeface="SimHei" panose="02010609060101010101" pitchFamily="49" charset="-122"/>
                      <a:cs typeface="Open Sans" pitchFamily="34" charset="0"/>
                    </a:endParaRPr>
                  </a:p>
                </p:txBody>
              </p:sp>
              <p:grpSp>
                <p:nvGrpSpPr>
                  <p:cNvPr id="5" name="组合 4">
                    <a:extLst>
                      <a:ext uri="{FF2B5EF4-FFF2-40B4-BE49-F238E27FC236}">
                        <a16:creationId xmlns:a16="http://schemas.microsoft.com/office/drawing/2014/main" id="{BBA2CF9C-E161-9E49-ADBE-7BD702A1EF67}"/>
                      </a:ext>
                    </a:extLst>
                  </p:cNvPr>
                  <p:cNvGrpSpPr/>
                  <p:nvPr/>
                </p:nvGrpSpPr>
                <p:grpSpPr>
                  <a:xfrm>
                    <a:off x="1008069" y="1312921"/>
                    <a:ext cx="6228227" cy="1777444"/>
                    <a:chOff x="1008069" y="1312921"/>
                    <a:chExt cx="6228227" cy="1777444"/>
                  </a:xfrm>
                </p:grpSpPr>
                <p:sp>
                  <p:nvSpPr>
                    <p:cNvPr id="10" name="Rounded Rectangle 18"/>
                    <p:cNvSpPr/>
                    <p:nvPr/>
                  </p:nvSpPr>
                  <p:spPr>
                    <a:xfrm>
                      <a:off x="1008069" y="2312136"/>
                      <a:ext cx="805139" cy="77822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sz="1350">
                        <a:latin typeface="+mj-ea"/>
                        <a:ea typeface="+mj-ea"/>
                      </a:endParaRPr>
                    </a:p>
                  </p:txBody>
                </p:sp>
                <p:grpSp>
                  <p:nvGrpSpPr>
                    <p:cNvPr id="4" name="组合 3">
                      <a:extLst>
                        <a:ext uri="{FF2B5EF4-FFF2-40B4-BE49-F238E27FC236}">
                          <a16:creationId xmlns:a16="http://schemas.microsoft.com/office/drawing/2014/main" id="{477B772E-50BC-E048-8782-CB15A4800D7C}"/>
                        </a:ext>
                      </a:extLst>
                    </p:cNvPr>
                    <p:cNvGrpSpPr/>
                    <p:nvPr/>
                  </p:nvGrpSpPr>
                  <p:grpSpPr>
                    <a:xfrm>
                      <a:off x="1008069" y="1312921"/>
                      <a:ext cx="6228227" cy="1608890"/>
                      <a:chOff x="1008069" y="1312921"/>
                      <a:chExt cx="6228227" cy="1608890"/>
                    </a:xfrm>
                  </p:grpSpPr>
                  <p:grpSp>
                    <p:nvGrpSpPr>
                      <p:cNvPr id="18" name="Group 26"/>
                      <p:cNvGrpSpPr/>
                      <p:nvPr/>
                    </p:nvGrpSpPr>
                    <p:grpSpPr>
                      <a:xfrm>
                        <a:off x="1209208" y="2528725"/>
                        <a:ext cx="389759" cy="393086"/>
                        <a:chOff x="6418263" y="2255838"/>
                        <a:chExt cx="188913" cy="190501"/>
                      </a:xfrm>
                      <a:solidFill>
                        <a:schemeClr val="bg1"/>
                      </a:solidFill>
                    </p:grpSpPr>
                    <p:sp>
                      <p:nvSpPr>
                        <p:cNvPr id="21" name="Freeform 16"/>
                        <p:cNvSpPr>
                          <a:spLocks noEditPoints="1"/>
                        </p:cNvSpPr>
                        <p:nvPr/>
                      </p:nvSpPr>
                      <p:spPr bwMode="auto">
                        <a:xfrm>
                          <a:off x="6538913" y="2255838"/>
                          <a:ext cx="68263" cy="69850"/>
                        </a:xfrm>
                        <a:custGeom>
                          <a:avLst/>
                          <a:gdLst>
                            <a:gd name="T0" fmla="*/ 43 w 43"/>
                            <a:gd name="T1" fmla="*/ 23 h 44"/>
                            <a:gd name="T2" fmla="*/ 20 w 43"/>
                            <a:gd name="T3" fmla="*/ 0 h 44"/>
                            <a:gd name="T4" fmla="*/ 0 w 43"/>
                            <a:gd name="T5" fmla="*/ 22 h 44"/>
                            <a:gd name="T6" fmla="*/ 22 w 43"/>
                            <a:gd name="T7" fmla="*/ 44 h 44"/>
                            <a:gd name="T8" fmla="*/ 43 w 43"/>
                            <a:gd name="T9" fmla="*/ 23 h 44"/>
                            <a:gd name="T10" fmla="*/ 24 w 43"/>
                            <a:gd name="T11" fmla="*/ 17 h 44"/>
                            <a:gd name="T12" fmla="*/ 17 w 43"/>
                            <a:gd name="T13" fmla="*/ 10 h 44"/>
                            <a:gd name="T14" fmla="*/ 21 w 43"/>
                            <a:gd name="T15" fmla="*/ 7 h 44"/>
                            <a:gd name="T16" fmla="*/ 27 w 43"/>
                            <a:gd name="T17" fmla="*/ 13 h 44"/>
                            <a:gd name="T18" fmla="*/ 24 w 43"/>
                            <a:gd name="T19" fmla="*/ 17 h 44"/>
                            <a:gd name="T20" fmla="*/ 34 w 43"/>
                            <a:gd name="T21" fmla="*/ 26 h 44"/>
                            <a:gd name="T22" fmla="*/ 26 w 43"/>
                            <a:gd name="T23" fmla="*/ 20 h 44"/>
                            <a:gd name="T24" fmla="*/ 30 w 43"/>
                            <a:gd name="T25" fmla="*/ 15 h 44"/>
                            <a:gd name="T26" fmla="*/ 37 w 43"/>
                            <a:gd name="T27" fmla="*/ 23 h 44"/>
                            <a:gd name="T28" fmla="*/ 34 w 43"/>
                            <a:gd name="T2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4">
                              <a:moveTo>
                                <a:pt x="43" y="23"/>
                              </a:moveTo>
                              <a:lnTo>
                                <a:pt x="20" y="0"/>
                              </a:lnTo>
                              <a:lnTo>
                                <a:pt x="0" y="22"/>
                              </a:lnTo>
                              <a:lnTo>
                                <a:pt x="22" y="44"/>
                              </a:lnTo>
                              <a:lnTo>
                                <a:pt x="43" y="23"/>
                              </a:lnTo>
                              <a:close/>
                              <a:moveTo>
                                <a:pt x="24" y="17"/>
                              </a:moveTo>
                              <a:lnTo>
                                <a:pt x="17" y="10"/>
                              </a:lnTo>
                              <a:lnTo>
                                <a:pt x="21" y="7"/>
                              </a:lnTo>
                              <a:lnTo>
                                <a:pt x="27" y="13"/>
                              </a:lnTo>
                              <a:lnTo>
                                <a:pt x="24" y="17"/>
                              </a:lnTo>
                              <a:close/>
                              <a:moveTo>
                                <a:pt x="34" y="26"/>
                              </a:moveTo>
                              <a:lnTo>
                                <a:pt x="26" y="20"/>
                              </a:lnTo>
                              <a:lnTo>
                                <a:pt x="30" y="15"/>
                              </a:lnTo>
                              <a:lnTo>
                                <a:pt x="37" y="23"/>
                              </a:lnTo>
                              <a:lnTo>
                                <a:pt x="3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ea"/>
                            <a:ea typeface="+mj-ea"/>
                          </a:endParaRPr>
                        </a:p>
                      </p:txBody>
                    </p:sp>
                    <p:sp>
                      <p:nvSpPr>
                        <p:cNvPr id="22" name="Freeform 17"/>
                        <p:cNvSpPr>
                          <a:spLocks noEditPoints="1"/>
                        </p:cNvSpPr>
                        <p:nvPr/>
                      </p:nvSpPr>
                      <p:spPr bwMode="auto">
                        <a:xfrm>
                          <a:off x="6418263" y="2282826"/>
                          <a:ext cx="161925" cy="163513"/>
                        </a:xfrm>
                        <a:custGeom>
                          <a:avLst/>
                          <a:gdLst>
                            <a:gd name="T0" fmla="*/ 66 w 102"/>
                            <a:gd name="T1" fmla="*/ 0 h 103"/>
                            <a:gd name="T2" fmla="*/ 0 w 102"/>
                            <a:gd name="T3" fmla="*/ 67 h 103"/>
                            <a:gd name="T4" fmla="*/ 36 w 102"/>
                            <a:gd name="T5" fmla="*/ 103 h 103"/>
                            <a:gd name="T6" fmla="*/ 102 w 102"/>
                            <a:gd name="T7" fmla="*/ 36 h 103"/>
                            <a:gd name="T8" fmla="*/ 66 w 102"/>
                            <a:gd name="T9" fmla="*/ 0 h 103"/>
                            <a:gd name="T10" fmla="*/ 32 w 102"/>
                            <a:gd name="T11" fmla="*/ 79 h 103"/>
                            <a:gd name="T12" fmla="*/ 22 w 102"/>
                            <a:gd name="T13" fmla="*/ 71 h 103"/>
                            <a:gd name="T14" fmla="*/ 73 w 102"/>
                            <a:gd name="T15" fmla="*/ 21 h 103"/>
                            <a:gd name="T16" fmla="*/ 82 w 102"/>
                            <a:gd name="T17" fmla="*/ 30 h 103"/>
                            <a:gd name="T18" fmla="*/ 32 w 102"/>
                            <a:gd name="T1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3">
                              <a:moveTo>
                                <a:pt x="66" y="0"/>
                              </a:moveTo>
                              <a:lnTo>
                                <a:pt x="0" y="67"/>
                              </a:lnTo>
                              <a:lnTo>
                                <a:pt x="36" y="103"/>
                              </a:lnTo>
                              <a:lnTo>
                                <a:pt x="102" y="36"/>
                              </a:lnTo>
                              <a:lnTo>
                                <a:pt x="66" y="0"/>
                              </a:lnTo>
                              <a:close/>
                              <a:moveTo>
                                <a:pt x="32" y="79"/>
                              </a:moveTo>
                              <a:lnTo>
                                <a:pt x="22" y="71"/>
                              </a:lnTo>
                              <a:lnTo>
                                <a:pt x="73" y="21"/>
                              </a:lnTo>
                              <a:lnTo>
                                <a:pt x="82" y="30"/>
                              </a:lnTo>
                              <a:lnTo>
                                <a:pt x="32"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ea"/>
                            <a:ea typeface="+mj-ea"/>
                          </a:endParaRPr>
                        </a:p>
                      </p:txBody>
                    </p:sp>
                  </p:grpSp>
                  <p:grpSp>
                    <p:nvGrpSpPr>
                      <p:cNvPr id="3" name="组合 2">
                        <a:extLst>
                          <a:ext uri="{FF2B5EF4-FFF2-40B4-BE49-F238E27FC236}">
                            <a16:creationId xmlns:a16="http://schemas.microsoft.com/office/drawing/2014/main" id="{A2C07802-3C7C-B94A-B4D5-88CDE4DB01DC}"/>
                          </a:ext>
                        </a:extLst>
                      </p:cNvPr>
                      <p:cNvGrpSpPr/>
                      <p:nvPr/>
                    </p:nvGrpSpPr>
                    <p:grpSpPr>
                      <a:xfrm>
                        <a:off x="1008069" y="1312921"/>
                        <a:ext cx="6228227" cy="798295"/>
                        <a:chOff x="1008069" y="1312921"/>
                        <a:chExt cx="6228227" cy="798295"/>
                      </a:xfrm>
                    </p:grpSpPr>
                    <p:sp>
                      <p:nvSpPr>
                        <p:cNvPr id="8" name="Rectangle 10"/>
                        <p:cNvSpPr/>
                        <p:nvPr/>
                      </p:nvSpPr>
                      <p:spPr>
                        <a:xfrm>
                          <a:off x="1922352" y="1312921"/>
                          <a:ext cx="5313944" cy="746735"/>
                        </a:xfrm>
                        <a:prstGeom prst="rect">
                          <a:avLst/>
                        </a:prstGeom>
                      </p:spPr>
                      <p:txBody>
                        <a:bodyPr wrap="square" lIns="91431" tIns="45716" rIns="91431" bIns="45716">
                          <a:spAutoFit/>
                        </a:bodyPr>
                        <a:lstStyle/>
                        <a:p>
                          <a:pPr>
                            <a:lnSpc>
                              <a:spcPct val="150000"/>
                            </a:lnSpc>
                          </a:pPr>
                          <a:r>
                            <a:rPr lang="en-US" altLang="zh-CN" sz="1600" b="1" dirty="0">
                              <a:latin typeface="SimHei" panose="02010609060101010101" pitchFamily="49" charset="-122"/>
                              <a:ea typeface="SimHei" panose="02010609060101010101" pitchFamily="49" charset="-122"/>
                            </a:rPr>
                            <a:t>1.</a:t>
                          </a:r>
                          <a:r>
                            <a:rPr lang="zh-CN" altLang="zh-CN" sz="1600" b="1" dirty="0">
                              <a:latin typeface="SimHei" panose="02010609060101010101" pitchFamily="49" charset="-122"/>
                              <a:ea typeface="SimHei" panose="02010609060101010101" pitchFamily="49" charset="-122"/>
                            </a:rPr>
                            <a:t>大大降低了研究人员人工耗时</a:t>
                          </a:r>
                          <a:endParaRPr lang="en-US" altLang="zh-CN" sz="1600" b="1" dirty="0">
                            <a:latin typeface="SimHei" panose="02010609060101010101" pitchFamily="49" charset="-122"/>
                            <a:ea typeface="SimHei" panose="02010609060101010101" pitchFamily="49" charset="-122"/>
                          </a:endParaRPr>
                        </a:p>
                        <a:p>
                          <a:pPr>
                            <a:lnSpc>
                              <a:spcPct val="150000"/>
                            </a:lnSpc>
                          </a:pPr>
                          <a:r>
                            <a:rPr lang="zh-CN" altLang="zh-CN" sz="1400" dirty="0">
                              <a:latin typeface="SimHei" panose="02010609060101010101" pitchFamily="49" charset="-122"/>
                              <a:ea typeface="SimHei" panose="02010609060101010101" pitchFamily="49" charset="-122"/>
                            </a:rPr>
                            <a:t>基于</a:t>
                          </a:r>
                          <a:r>
                            <a:rPr lang="en-US" altLang="zh-CN" sz="1400" dirty="0">
                              <a:latin typeface="SimHei" panose="02010609060101010101" pitchFamily="49" charset="-122"/>
                              <a:ea typeface="SimHei" panose="02010609060101010101" pitchFamily="49" charset="-122"/>
                            </a:rPr>
                            <a:t>UIPATH</a:t>
                          </a:r>
                          <a:r>
                            <a:rPr lang="zh-CN" altLang="zh-CN" sz="1400" dirty="0">
                              <a:latin typeface="SimHei" panose="02010609060101010101" pitchFamily="49" charset="-122"/>
                              <a:ea typeface="SimHei" panose="02010609060101010101" pitchFamily="49" charset="-122"/>
                            </a:rPr>
                            <a:t>实现流程自动化，搜索、下载文件都是由机器人完成。 </a:t>
                          </a:r>
                          <a:endParaRPr lang="en-US" altLang="zh-CN" sz="1400" dirty="0">
                            <a:solidFill>
                              <a:schemeClr val="tx1">
                                <a:lumMod val="50000"/>
                                <a:lumOff val="50000"/>
                              </a:schemeClr>
                            </a:solidFill>
                            <a:latin typeface="SimHei" panose="02010609060101010101" pitchFamily="49" charset="-122"/>
                            <a:ea typeface="SimHei" panose="02010609060101010101" pitchFamily="49" charset="-122"/>
                            <a:cs typeface="Open Sans" pitchFamily="34" charset="0"/>
                          </a:endParaRPr>
                        </a:p>
                      </p:txBody>
                    </p:sp>
                    <p:grpSp>
                      <p:nvGrpSpPr>
                        <p:cNvPr id="2" name="组合 1">
                          <a:extLst>
                            <a:ext uri="{FF2B5EF4-FFF2-40B4-BE49-F238E27FC236}">
                              <a16:creationId xmlns:a16="http://schemas.microsoft.com/office/drawing/2014/main" id="{52778D71-029A-3246-A37F-AC95150C4C84}"/>
                            </a:ext>
                          </a:extLst>
                        </p:cNvPr>
                        <p:cNvGrpSpPr/>
                        <p:nvPr/>
                      </p:nvGrpSpPr>
                      <p:grpSpPr>
                        <a:xfrm>
                          <a:off x="1008069" y="1332987"/>
                          <a:ext cx="805139" cy="778229"/>
                          <a:chOff x="1008069" y="1332987"/>
                          <a:chExt cx="805139" cy="778229"/>
                        </a:xfrm>
                      </p:grpSpPr>
                      <p:sp>
                        <p:nvSpPr>
                          <p:cNvPr id="9" name="Rounded Rectangle 17"/>
                          <p:cNvSpPr/>
                          <p:nvPr/>
                        </p:nvSpPr>
                        <p:spPr>
                          <a:xfrm>
                            <a:off x="1008069" y="1332987"/>
                            <a:ext cx="805139" cy="77822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sz="1350">
                              <a:latin typeface="+mj-ea"/>
                              <a:ea typeface="+mj-ea"/>
                            </a:endParaRPr>
                          </a:p>
                        </p:txBody>
                      </p:sp>
                      <p:sp>
                        <p:nvSpPr>
                          <p:cNvPr id="23" name="Freeform 38"/>
                          <p:cNvSpPr>
                            <a:spLocks noEditPoints="1"/>
                          </p:cNvSpPr>
                          <p:nvPr/>
                        </p:nvSpPr>
                        <p:spPr bwMode="auto">
                          <a:xfrm>
                            <a:off x="1209207" y="1508750"/>
                            <a:ext cx="402862" cy="396361"/>
                          </a:xfrm>
                          <a:custGeom>
                            <a:avLst/>
                            <a:gdLst>
                              <a:gd name="T0" fmla="*/ 54 w 120"/>
                              <a:gd name="T1" fmla="*/ 35 h 118"/>
                              <a:gd name="T2" fmla="*/ 47 w 120"/>
                              <a:gd name="T3" fmla="*/ 9 h 118"/>
                              <a:gd name="T4" fmla="*/ 21 w 120"/>
                              <a:gd name="T5" fmla="*/ 2 h 118"/>
                              <a:gd name="T6" fmla="*/ 36 w 120"/>
                              <a:gd name="T7" fmla="*/ 17 h 118"/>
                              <a:gd name="T8" fmla="*/ 32 w 120"/>
                              <a:gd name="T9" fmla="*/ 32 h 118"/>
                              <a:gd name="T10" fmla="*/ 18 w 120"/>
                              <a:gd name="T11" fmla="*/ 36 h 118"/>
                              <a:gd name="T12" fmla="*/ 3 w 120"/>
                              <a:gd name="T13" fmla="*/ 21 h 118"/>
                              <a:gd name="T14" fmla="*/ 9 w 120"/>
                              <a:gd name="T15" fmla="*/ 46 h 118"/>
                              <a:gd name="T16" fmla="*/ 36 w 120"/>
                              <a:gd name="T17" fmla="*/ 53 h 118"/>
                              <a:gd name="T18" fmla="*/ 36 w 120"/>
                              <a:gd name="T19" fmla="*/ 53 h 118"/>
                              <a:gd name="T20" fmla="*/ 98 w 120"/>
                              <a:gd name="T21" fmla="*/ 114 h 118"/>
                              <a:gd name="T22" fmla="*/ 107 w 120"/>
                              <a:gd name="T23" fmla="*/ 118 h 118"/>
                              <a:gd name="T24" fmla="*/ 116 w 120"/>
                              <a:gd name="T25" fmla="*/ 114 h 118"/>
                              <a:gd name="T26" fmla="*/ 116 w 120"/>
                              <a:gd name="T27" fmla="*/ 97 h 118"/>
                              <a:gd name="T28" fmla="*/ 54 w 120"/>
                              <a:gd name="T29" fmla="*/ 35 h 118"/>
                              <a:gd name="T30" fmla="*/ 108 w 120"/>
                              <a:gd name="T31" fmla="*/ 112 h 118"/>
                              <a:gd name="T32" fmla="*/ 103 w 120"/>
                              <a:gd name="T33" fmla="*/ 107 h 118"/>
                              <a:gd name="T34" fmla="*/ 108 w 120"/>
                              <a:gd name="T35" fmla="*/ 103 h 118"/>
                              <a:gd name="T36" fmla="*/ 113 w 120"/>
                              <a:gd name="T37" fmla="*/ 107 h 118"/>
                              <a:gd name="T38" fmla="*/ 108 w 120"/>
                              <a:gd name="T39" fmla="*/ 1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18">
                                <a:moveTo>
                                  <a:pt x="54" y="35"/>
                                </a:move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4"/>
                                  <a:pt x="27" y="56"/>
                                  <a:pt x="36" y="53"/>
                                </a:cubicBezTo>
                                <a:cubicBezTo>
                                  <a:pt x="36" y="53"/>
                                  <a:pt x="36" y="53"/>
                                  <a:pt x="36" y="53"/>
                                </a:cubicBezTo>
                                <a:cubicBezTo>
                                  <a:pt x="98" y="114"/>
                                  <a:pt x="98" y="114"/>
                                  <a:pt x="98" y="114"/>
                                </a:cubicBezTo>
                                <a:cubicBezTo>
                                  <a:pt x="100" y="117"/>
                                  <a:pt x="104" y="118"/>
                                  <a:pt x="107" y="118"/>
                                </a:cubicBezTo>
                                <a:cubicBezTo>
                                  <a:pt x="110" y="118"/>
                                  <a:pt x="113" y="117"/>
                                  <a:pt x="116" y="114"/>
                                </a:cubicBezTo>
                                <a:cubicBezTo>
                                  <a:pt x="120" y="109"/>
                                  <a:pt x="120" y="102"/>
                                  <a:pt x="116" y="97"/>
                                </a:cubicBezTo>
                                <a:lnTo>
                                  <a:pt x="54" y="35"/>
                                </a:lnTo>
                                <a:close/>
                                <a:moveTo>
                                  <a:pt x="108" y="112"/>
                                </a:moveTo>
                                <a:cubicBezTo>
                                  <a:pt x="105" y="112"/>
                                  <a:pt x="103" y="110"/>
                                  <a:pt x="103" y="107"/>
                                </a:cubicBezTo>
                                <a:cubicBezTo>
                                  <a:pt x="103" y="105"/>
                                  <a:pt x="105" y="103"/>
                                  <a:pt x="108" y="103"/>
                                </a:cubicBezTo>
                                <a:cubicBezTo>
                                  <a:pt x="111" y="103"/>
                                  <a:pt x="113" y="105"/>
                                  <a:pt x="113" y="107"/>
                                </a:cubicBezTo>
                                <a:cubicBezTo>
                                  <a:pt x="113" y="110"/>
                                  <a:pt x="111" y="112"/>
                                  <a:pt x="108" y="112"/>
                                </a:cubicBezTo>
                                <a:close/>
                              </a:path>
                            </a:pathLst>
                          </a:custGeom>
                          <a:solidFill>
                            <a:schemeClr val="bg1"/>
                          </a:solidFill>
                          <a:ln>
                            <a:noFill/>
                          </a:ln>
                        </p:spPr>
                        <p:txBody>
                          <a:bodyPr vert="horz" wrap="square" lIns="91431" tIns="45716" rIns="91431" bIns="45716" numCol="1" anchor="t" anchorCtr="0" compatLnSpc="1">
                            <a:prstTxWarp prst="textNoShape">
                              <a:avLst/>
                            </a:prstTxWarp>
                          </a:bodyPr>
                          <a:lstStyle/>
                          <a:p>
                            <a:endParaRPr lang="en-US" sz="1350">
                              <a:latin typeface="+mj-ea"/>
                              <a:ea typeface="+mj-ea"/>
                            </a:endParaRPr>
                          </a:p>
                        </p:txBody>
                      </p:sp>
                    </p:grpSp>
                  </p:grpSp>
                </p:grpSp>
              </p:grpSp>
            </p:grpSp>
            <p:sp>
              <p:nvSpPr>
                <p:cNvPr id="33" name="Freeform 58"/>
                <p:cNvSpPr>
                  <a:spLocks/>
                </p:cNvSpPr>
                <p:nvPr/>
              </p:nvSpPr>
              <p:spPr bwMode="auto">
                <a:xfrm>
                  <a:off x="1211172" y="3538529"/>
                  <a:ext cx="387794" cy="402033"/>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91431" tIns="45716" rIns="91431" bIns="45716" numCol="1" anchor="t" anchorCtr="0" compatLnSpc="1">
                  <a:prstTxWarp prst="textNoShape">
                    <a:avLst/>
                  </a:prstTxWarp>
                </a:bodyPr>
                <a:lstStyle/>
                <a:p>
                  <a:endParaRPr lang="en-US" sz="1350">
                    <a:latin typeface="+mj-ea"/>
                    <a:ea typeface="+mj-ea"/>
                  </a:endParaRPr>
                </a:p>
              </p:txBody>
            </p:sp>
          </p:grpSp>
        </p:grpSp>
      </p:grpSp>
      <p:grpSp>
        <p:nvGrpSpPr>
          <p:cNvPr id="34" name="组合 33">
            <a:extLst>
              <a:ext uri="{FF2B5EF4-FFF2-40B4-BE49-F238E27FC236}">
                <a16:creationId xmlns:a16="http://schemas.microsoft.com/office/drawing/2014/main" id="{6A872948-E10E-004E-95FC-C8BF04BEDA2F}"/>
              </a:ext>
            </a:extLst>
          </p:cNvPr>
          <p:cNvGrpSpPr/>
          <p:nvPr/>
        </p:nvGrpSpPr>
        <p:grpSpPr>
          <a:xfrm>
            <a:off x="90147" y="127399"/>
            <a:ext cx="7245647" cy="593743"/>
            <a:chOff x="90147" y="127399"/>
            <a:chExt cx="7245647" cy="593743"/>
          </a:xfrm>
        </p:grpSpPr>
        <p:pic>
          <p:nvPicPr>
            <p:cNvPr id="35" name="图片 34">
              <a:extLst>
                <a:ext uri="{FF2B5EF4-FFF2-40B4-BE49-F238E27FC236}">
                  <a16:creationId xmlns:a16="http://schemas.microsoft.com/office/drawing/2014/main" id="{3BCD9667-7397-3E40-9D68-7216C8F01FED}"/>
                </a:ext>
              </a:extLst>
            </p:cNvPr>
            <p:cNvPicPr>
              <a:picLocks noChangeAspect="1"/>
            </p:cNvPicPr>
            <p:nvPr/>
          </p:nvPicPr>
          <p:blipFill>
            <a:blip r:embed="rId3"/>
            <a:stretch>
              <a:fillRect/>
            </a:stretch>
          </p:blipFill>
          <p:spPr>
            <a:xfrm>
              <a:off x="124363" y="201853"/>
              <a:ext cx="7211431" cy="476316"/>
            </a:xfrm>
            <a:prstGeom prst="rect">
              <a:avLst/>
            </a:prstGeom>
          </p:spPr>
        </p:pic>
        <p:sp>
          <p:nvSpPr>
            <p:cNvPr id="36" name="矩形 35">
              <a:extLst>
                <a:ext uri="{FF2B5EF4-FFF2-40B4-BE49-F238E27FC236}">
                  <a16:creationId xmlns:a16="http://schemas.microsoft.com/office/drawing/2014/main" id="{9EDFC9CC-DAD6-8548-8382-9B539773E91B}"/>
                </a:ext>
              </a:extLst>
            </p:cNvPr>
            <p:cNvSpPr/>
            <p:nvPr/>
          </p:nvSpPr>
          <p:spPr>
            <a:xfrm>
              <a:off x="279714" y="127399"/>
              <a:ext cx="504056" cy="476316"/>
            </a:xfrm>
            <a:prstGeom prst="rect">
              <a:avLst/>
            </a:prstGeom>
            <a:noFill/>
            <a:ln w="28575">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D54D04D4-085F-EA4E-B065-050F7A25F4AA}"/>
                </a:ext>
              </a:extLst>
            </p:cNvPr>
            <p:cNvSpPr/>
            <p:nvPr/>
          </p:nvSpPr>
          <p:spPr>
            <a:xfrm>
              <a:off x="90147" y="244826"/>
              <a:ext cx="504056" cy="476316"/>
            </a:xfrm>
            <a:prstGeom prst="rect">
              <a:avLst/>
            </a:prstGeom>
            <a:noFill/>
            <a:ln w="28575">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a:extLst>
                <a:ext uri="{FF2B5EF4-FFF2-40B4-BE49-F238E27FC236}">
                  <a16:creationId xmlns:a16="http://schemas.microsoft.com/office/drawing/2014/main" id="{BC80B06F-ED4A-6D42-B7FC-1B8F182D0AA9}"/>
                </a:ext>
              </a:extLst>
            </p:cNvPr>
            <p:cNvSpPr txBox="1"/>
            <p:nvPr/>
          </p:nvSpPr>
          <p:spPr>
            <a:xfrm>
              <a:off x="860167" y="170018"/>
              <a:ext cx="6016919" cy="523220"/>
            </a:xfrm>
            <a:prstGeom prst="rect">
              <a:avLst/>
            </a:prstGeom>
            <a:noFill/>
          </p:spPr>
          <p:txBody>
            <a:bodyPr wrap="square" rtlCol="0">
              <a:spAutoFit/>
            </a:bodyPr>
            <a:lstStyle/>
            <a:p>
              <a:r>
                <a:rPr lang="en-US" altLang="zh-CN" sz="2800" dirty="0">
                  <a:latin typeface="微软雅黑" panose="020B0503020204020204" pitchFamily="34" charset="-122"/>
                  <a:ea typeface="微软雅黑" panose="020B0503020204020204" pitchFamily="34" charset="-122"/>
                </a:rPr>
                <a:t>4.</a:t>
              </a:r>
              <a:r>
                <a:rPr lang="zh-CN" altLang="en-US" sz="2800" dirty="0">
                  <a:latin typeface="微软雅黑" panose="020B0503020204020204" pitchFamily="34" charset="-122"/>
                  <a:ea typeface="微软雅黑" panose="020B0503020204020204" pitchFamily="34" charset="-122"/>
                </a:rPr>
                <a:t>方案价值与收益</a:t>
              </a:r>
            </a:p>
          </p:txBody>
        </p:sp>
      </p:grpSp>
    </p:spTree>
    <p:extLst>
      <p:ext uri="{BB962C8B-B14F-4D97-AF65-F5344CB8AC3E}">
        <p14:creationId xmlns:p14="http://schemas.microsoft.com/office/powerpoint/2010/main" val="3779633795"/>
      </p:ext>
    </p:extLst>
  </p:cSld>
  <p:clrMapOvr>
    <a:masterClrMapping/>
  </p:clrMapOvr>
  <p:transition spd="slow" advTm="2000">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4"/>
          <p:cNvSpPr/>
          <p:nvPr/>
        </p:nvSpPr>
        <p:spPr>
          <a:xfrm>
            <a:off x="6338018" y="1005577"/>
            <a:ext cx="1625057" cy="404321"/>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none" anchor="ctr">
            <a:normAutofit/>
          </a:bodyPr>
          <a:lstStyle/>
          <a:p>
            <a:pPr algn="ctr"/>
            <a:r>
              <a:rPr lang="zh-CN" altLang="en-US" sz="1600" b="1" dirty="0">
                <a:solidFill>
                  <a:schemeClr val="bg1">
                    <a:alpha val="85000"/>
                  </a:schemeClr>
                </a:solidFill>
                <a:latin typeface="SimHei" panose="02010609060101010101" pitchFamily="49" charset="-122"/>
                <a:ea typeface="SimHei" panose="02010609060101010101" pitchFamily="49" charset="-122"/>
                <a:cs typeface="Arial" panose="020B0604020202020204" pitchFamily="34" charset="0"/>
              </a:rPr>
              <a:t>所在单位和专业</a:t>
            </a:r>
            <a:endParaRPr lang="zh-CN" altLang="en-US" sz="1600" b="1" dirty="0">
              <a:latin typeface="SimHei" panose="02010609060101010101" pitchFamily="49" charset="-122"/>
              <a:ea typeface="SimHei" panose="02010609060101010101" pitchFamily="49" charset="-122"/>
            </a:endParaRPr>
          </a:p>
        </p:txBody>
      </p:sp>
      <p:sp>
        <p:nvSpPr>
          <p:cNvPr id="5" name="Rectangle: Rounded Corners 5"/>
          <p:cNvSpPr/>
          <p:nvPr/>
        </p:nvSpPr>
        <p:spPr>
          <a:xfrm>
            <a:off x="6516626" y="3116389"/>
            <a:ext cx="1617281" cy="40432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dirty="0">
                <a:latin typeface="SimHei" panose="02010609060101010101" pitchFamily="49" charset="-122"/>
                <a:ea typeface="SimHei" panose="02010609060101010101" pitchFamily="49" charset="-122"/>
              </a:rPr>
              <a:t>参赛作品</a:t>
            </a:r>
          </a:p>
        </p:txBody>
      </p:sp>
      <p:sp>
        <p:nvSpPr>
          <p:cNvPr id="6" name="Rectangle: Rounded Corners 6"/>
          <p:cNvSpPr/>
          <p:nvPr/>
        </p:nvSpPr>
        <p:spPr>
          <a:xfrm>
            <a:off x="6094463" y="2024567"/>
            <a:ext cx="1841491" cy="404321"/>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anchor="ctr">
            <a:normAutofit/>
          </a:bodyPr>
          <a:lstStyle/>
          <a:p>
            <a:pPr algn="ctr"/>
            <a:r>
              <a:rPr lang="zh-CN" altLang="en-US" sz="1600" b="1" dirty="0">
                <a:solidFill>
                  <a:schemeClr val="bg1">
                    <a:alpha val="85000"/>
                  </a:schemeClr>
                </a:solidFill>
                <a:latin typeface="SimHei" panose="02010609060101010101" pitchFamily="49" charset="-122"/>
                <a:ea typeface="SimHei" panose="02010609060101010101" pitchFamily="49" charset="-122"/>
                <a:cs typeface="Arial" panose="020B0604020202020204" pitchFamily="34" charset="0"/>
              </a:rPr>
              <a:t>作品应用场景</a:t>
            </a:r>
            <a:r>
              <a:rPr lang="en-US" altLang="zh-CN" sz="1600" b="1" dirty="0">
                <a:solidFill>
                  <a:schemeClr val="bg1">
                    <a:alpha val="85000"/>
                  </a:schemeClr>
                </a:solidFill>
                <a:latin typeface="SimHei" panose="02010609060101010101" pitchFamily="49" charset="-122"/>
                <a:ea typeface="SimHei" panose="02010609060101010101" pitchFamily="49" charset="-122"/>
                <a:cs typeface="Arial" panose="020B0604020202020204" pitchFamily="34" charset="0"/>
              </a:rPr>
              <a:t>&amp;</a:t>
            </a:r>
            <a:r>
              <a:rPr lang="zh-CN" altLang="en-US" sz="1600" b="1" dirty="0">
                <a:solidFill>
                  <a:schemeClr val="bg1">
                    <a:alpha val="85000"/>
                  </a:schemeClr>
                </a:solidFill>
                <a:latin typeface="SimHei" panose="02010609060101010101" pitchFamily="49" charset="-122"/>
                <a:ea typeface="SimHei" panose="02010609060101010101" pitchFamily="49" charset="-122"/>
                <a:cs typeface="Arial" panose="020B0604020202020204" pitchFamily="34" charset="0"/>
              </a:rPr>
              <a:t>项目</a:t>
            </a:r>
            <a:endParaRPr lang="zh-CN" altLang="en-US" sz="1600" b="1" dirty="0">
              <a:latin typeface="SimHei" panose="02010609060101010101" pitchFamily="49" charset="-122"/>
              <a:ea typeface="SimHei" panose="02010609060101010101" pitchFamily="49" charset="-122"/>
            </a:endParaRPr>
          </a:p>
        </p:txBody>
      </p:sp>
      <p:sp>
        <p:nvSpPr>
          <p:cNvPr id="7" name="Rectangle: Rounded Corners 7"/>
          <p:cNvSpPr/>
          <p:nvPr/>
        </p:nvSpPr>
        <p:spPr>
          <a:xfrm>
            <a:off x="1416472" y="2251886"/>
            <a:ext cx="1617281" cy="404321"/>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none" anchor="ctr">
            <a:normAutofit/>
          </a:bodyPr>
          <a:lstStyle/>
          <a:p>
            <a:pPr algn="ctr"/>
            <a:r>
              <a:rPr lang="zh-CN" altLang="en-US" sz="1600" b="1" dirty="0">
                <a:solidFill>
                  <a:schemeClr val="bg1">
                    <a:alpha val="85000"/>
                  </a:schemeClr>
                </a:solidFill>
                <a:latin typeface="SimHei" panose="02010609060101010101" pitchFamily="49" charset="-122"/>
                <a:ea typeface="SimHei" panose="02010609060101010101" pitchFamily="49" charset="-122"/>
                <a:cs typeface="Arial" panose="020B0604020202020204" pitchFamily="34" charset="0"/>
              </a:rPr>
              <a:t>队伍成员</a:t>
            </a:r>
            <a:endParaRPr lang="zh-CN" altLang="en-US" sz="1600" b="1" dirty="0">
              <a:latin typeface="SimHei" panose="02010609060101010101" pitchFamily="49" charset="-122"/>
              <a:ea typeface="SimHei" panose="02010609060101010101" pitchFamily="49" charset="-122"/>
            </a:endParaRPr>
          </a:p>
        </p:txBody>
      </p:sp>
      <p:sp>
        <p:nvSpPr>
          <p:cNvPr id="8" name="Rectangle: Rounded Corners 8"/>
          <p:cNvSpPr/>
          <p:nvPr/>
        </p:nvSpPr>
        <p:spPr>
          <a:xfrm>
            <a:off x="1010096" y="1167947"/>
            <a:ext cx="1617281" cy="4043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dirty="0">
                <a:solidFill>
                  <a:schemeClr val="bg1">
                    <a:alpha val="85000"/>
                  </a:schemeClr>
                </a:solidFill>
                <a:latin typeface="SimHei" panose="02010609060101010101" pitchFamily="49" charset="-122"/>
                <a:ea typeface="SimHei" panose="02010609060101010101" pitchFamily="49" charset="-122"/>
                <a:cs typeface="Arial" panose="020B0604020202020204" pitchFamily="34" charset="0"/>
              </a:rPr>
              <a:t>队伍名称</a:t>
            </a:r>
            <a:endParaRPr lang="zh-CN" altLang="en-US" sz="1600" b="1" dirty="0">
              <a:latin typeface="SimHei" panose="02010609060101010101" pitchFamily="49" charset="-122"/>
              <a:ea typeface="SimHei" panose="02010609060101010101" pitchFamily="49" charset="-122"/>
            </a:endParaRPr>
          </a:p>
        </p:txBody>
      </p:sp>
      <p:sp>
        <p:nvSpPr>
          <p:cNvPr id="9" name="Rectangle: Rounded Corners 9"/>
          <p:cNvSpPr/>
          <p:nvPr/>
        </p:nvSpPr>
        <p:spPr>
          <a:xfrm>
            <a:off x="1139993" y="3260525"/>
            <a:ext cx="1617281" cy="404321"/>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anchor="ctr">
            <a:normAutofit/>
          </a:bodyPr>
          <a:lstStyle/>
          <a:p>
            <a:pPr algn="ctr"/>
            <a:r>
              <a:rPr lang="zh-CN" altLang="en-US" sz="1600" b="1" dirty="0">
                <a:solidFill>
                  <a:schemeClr val="bg1">
                    <a:alpha val="85000"/>
                  </a:schemeClr>
                </a:solidFill>
                <a:latin typeface="SimHei" panose="02010609060101010101" pitchFamily="49" charset="-122"/>
                <a:ea typeface="SimHei" panose="02010609060101010101" pitchFamily="49" charset="-122"/>
                <a:cs typeface="Arial" panose="020B0604020202020204" pitchFamily="34" charset="0"/>
              </a:rPr>
              <a:t>队伍口号</a:t>
            </a:r>
            <a:endParaRPr lang="zh-CN" altLang="en-US" sz="1600" b="1" dirty="0">
              <a:latin typeface="SimHei" panose="02010609060101010101" pitchFamily="49" charset="-122"/>
              <a:ea typeface="SimHei" panose="02010609060101010101" pitchFamily="49" charset="-122"/>
            </a:endParaRPr>
          </a:p>
        </p:txBody>
      </p:sp>
      <p:sp>
        <p:nvSpPr>
          <p:cNvPr id="10" name="Freeform: Shape 10"/>
          <p:cNvSpPr>
            <a:spLocks/>
          </p:cNvSpPr>
          <p:nvPr/>
        </p:nvSpPr>
        <p:spPr bwMode="auto">
          <a:xfrm>
            <a:off x="4677407" y="1193497"/>
            <a:ext cx="1625056" cy="271970"/>
          </a:xfrm>
          <a:custGeom>
            <a:avLst/>
            <a:gdLst>
              <a:gd name="T0" fmla="*/ 339 w 902"/>
              <a:gd name="T1" fmla="*/ 147 h 151"/>
              <a:gd name="T2" fmla="*/ 342 w 902"/>
              <a:gd name="T3" fmla="*/ 151 h 151"/>
              <a:gd name="T4" fmla="*/ 480 w 902"/>
              <a:gd name="T5" fmla="*/ 13 h 151"/>
              <a:gd name="T6" fmla="*/ 902 w 902"/>
              <a:gd name="T7" fmla="*/ 13 h 151"/>
              <a:gd name="T8" fmla="*/ 902 w 902"/>
              <a:gd name="T9" fmla="*/ 3 h 151"/>
              <a:gd name="T10" fmla="*/ 475 w 902"/>
              <a:gd name="T11" fmla="*/ 3 h 151"/>
              <a:gd name="T12" fmla="*/ 475 w 902"/>
              <a:gd name="T13" fmla="*/ 5 h 151"/>
              <a:gd name="T14" fmla="*/ 475 w 902"/>
              <a:gd name="T15" fmla="*/ 4 h 151"/>
              <a:gd name="T16" fmla="*/ 340 w 902"/>
              <a:gd name="T17" fmla="*/ 139 h 151"/>
              <a:gd name="T18" fmla="*/ 0 w 902"/>
              <a:gd name="T19" fmla="*/ 0 h 151"/>
              <a:gd name="T20" fmla="*/ 0 w 902"/>
              <a:gd name="T21" fmla="*/ 7 h 151"/>
              <a:gd name="T22" fmla="*/ 339 w 902"/>
              <a:gd name="T23" fmla="*/ 148 h 151"/>
              <a:gd name="T24" fmla="*/ 339 w 902"/>
              <a:gd name="T25" fmla="*/ 14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151">
                <a:moveTo>
                  <a:pt x="339" y="147"/>
                </a:moveTo>
                <a:cubicBezTo>
                  <a:pt x="342" y="151"/>
                  <a:pt x="342" y="151"/>
                  <a:pt x="342" y="151"/>
                </a:cubicBezTo>
                <a:cubicBezTo>
                  <a:pt x="480" y="13"/>
                  <a:pt x="480" y="13"/>
                  <a:pt x="480" y="13"/>
                </a:cubicBezTo>
                <a:cubicBezTo>
                  <a:pt x="902" y="13"/>
                  <a:pt x="902" y="13"/>
                  <a:pt x="902" y="13"/>
                </a:cubicBezTo>
                <a:cubicBezTo>
                  <a:pt x="902" y="3"/>
                  <a:pt x="902" y="3"/>
                  <a:pt x="902" y="3"/>
                </a:cubicBezTo>
                <a:cubicBezTo>
                  <a:pt x="475" y="3"/>
                  <a:pt x="475" y="3"/>
                  <a:pt x="475" y="3"/>
                </a:cubicBezTo>
                <a:cubicBezTo>
                  <a:pt x="475" y="5"/>
                  <a:pt x="475" y="5"/>
                  <a:pt x="475" y="5"/>
                </a:cubicBezTo>
                <a:cubicBezTo>
                  <a:pt x="475" y="4"/>
                  <a:pt x="475" y="4"/>
                  <a:pt x="475" y="4"/>
                </a:cubicBezTo>
                <a:cubicBezTo>
                  <a:pt x="340" y="139"/>
                  <a:pt x="340" y="139"/>
                  <a:pt x="340" y="139"/>
                </a:cubicBezTo>
                <a:cubicBezTo>
                  <a:pt x="243" y="60"/>
                  <a:pt x="125" y="12"/>
                  <a:pt x="0" y="0"/>
                </a:cubicBezTo>
                <a:cubicBezTo>
                  <a:pt x="0" y="7"/>
                  <a:pt x="0" y="7"/>
                  <a:pt x="0" y="7"/>
                </a:cubicBezTo>
                <a:cubicBezTo>
                  <a:pt x="128" y="20"/>
                  <a:pt x="244" y="70"/>
                  <a:pt x="339" y="148"/>
                </a:cubicBezTo>
                <a:lnTo>
                  <a:pt x="339" y="14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 name="Freeform: Shape 11"/>
          <p:cNvSpPr>
            <a:spLocks/>
          </p:cNvSpPr>
          <p:nvPr/>
        </p:nvSpPr>
        <p:spPr bwMode="auto">
          <a:xfrm>
            <a:off x="2825033" y="3221773"/>
            <a:ext cx="1625056" cy="271970"/>
          </a:xfrm>
          <a:custGeom>
            <a:avLst/>
            <a:gdLst>
              <a:gd name="T0" fmla="*/ 564 w 902"/>
              <a:gd name="T1" fmla="*/ 3 h 151"/>
              <a:gd name="T2" fmla="*/ 560 w 902"/>
              <a:gd name="T3" fmla="*/ 0 h 151"/>
              <a:gd name="T4" fmla="*/ 422 w 902"/>
              <a:gd name="T5" fmla="*/ 138 h 151"/>
              <a:gd name="T6" fmla="*/ 0 w 902"/>
              <a:gd name="T7" fmla="*/ 138 h 151"/>
              <a:gd name="T8" fmla="*/ 0 w 902"/>
              <a:gd name="T9" fmla="*/ 148 h 151"/>
              <a:gd name="T10" fmla="*/ 427 w 902"/>
              <a:gd name="T11" fmla="*/ 148 h 151"/>
              <a:gd name="T12" fmla="*/ 427 w 902"/>
              <a:gd name="T13" fmla="*/ 146 h 151"/>
              <a:gd name="T14" fmla="*/ 428 w 902"/>
              <a:gd name="T15" fmla="*/ 146 h 151"/>
              <a:gd name="T16" fmla="*/ 562 w 902"/>
              <a:gd name="T17" fmla="*/ 12 h 151"/>
              <a:gd name="T18" fmla="*/ 902 w 902"/>
              <a:gd name="T19" fmla="*/ 151 h 151"/>
              <a:gd name="T20" fmla="*/ 902 w 902"/>
              <a:gd name="T21" fmla="*/ 144 h 151"/>
              <a:gd name="T22" fmla="*/ 564 w 902"/>
              <a:gd name="T23" fmla="*/ 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2" h="151">
                <a:moveTo>
                  <a:pt x="564" y="3"/>
                </a:moveTo>
                <a:cubicBezTo>
                  <a:pt x="560" y="0"/>
                  <a:pt x="560" y="0"/>
                  <a:pt x="560" y="0"/>
                </a:cubicBezTo>
                <a:cubicBezTo>
                  <a:pt x="422" y="138"/>
                  <a:pt x="422" y="138"/>
                  <a:pt x="422" y="138"/>
                </a:cubicBezTo>
                <a:cubicBezTo>
                  <a:pt x="0" y="138"/>
                  <a:pt x="0" y="138"/>
                  <a:pt x="0" y="138"/>
                </a:cubicBezTo>
                <a:cubicBezTo>
                  <a:pt x="0" y="148"/>
                  <a:pt x="0" y="148"/>
                  <a:pt x="0" y="148"/>
                </a:cubicBezTo>
                <a:cubicBezTo>
                  <a:pt x="427" y="148"/>
                  <a:pt x="427" y="148"/>
                  <a:pt x="427" y="148"/>
                </a:cubicBezTo>
                <a:cubicBezTo>
                  <a:pt x="427" y="146"/>
                  <a:pt x="427" y="146"/>
                  <a:pt x="427" y="146"/>
                </a:cubicBezTo>
                <a:cubicBezTo>
                  <a:pt x="428" y="146"/>
                  <a:pt x="428" y="146"/>
                  <a:pt x="428" y="146"/>
                </a:cubicBezTo>
                <a:cubicBezTo>
                  <a:pt x="562" y="12"/>
                  <a:pt x="562" y="12"/>
                  <a:pt x="562" y="12"/>
                </a:cubicBezTo>
                <a:cubicBezTo>
                  <a:pt x="660" y="91"/>
                  <a:pt x="777" y="139"/>
                  <a:pt x="902" y="151"/>
                </a:cubicBezTo>
                <a:cubicBezTo>
                  <a:pt x="902" y="144"/>
                  <a:pt x="902" y="144"/>
                  <a:pt x="902" y="144"/>
                </a:cubicBezTo>
                <a:cubicBezTo>
                  <a:pt x="775" y="131"/>
                  <a:pt x="658" y="80"/>
                  <a:pt x="564" y="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 name="Freeform: Shape 12"/>
          <p:cNvSpPr>
            <a:spLocks/>
          </p:cNvSpPr>
          <p:nvPr/>
        </p:nvSpPr>
        <p:spPr bwMode="auto">
          <a:xfrm>
            <a:off x="5445958" y="1610247"/>
            <a:ext cx="608888" cy="629186"/>
          </a:xfrm>
          <a:custGeom>
            <a:avLst/>
            <a:gdLst>
              <a:gd name="T0" fmla="*/ 338 w 338"/>
              <a:gd name="T1" fmla="*/ 349 h 349"/>
              <a:gd name="T2" fmla="*/ 338 w 338"/>
              <a:gd name="T3" fmla="*/ 339 h 349"/>
              <a:gd name="T4" fmla="*/ 148 w 338"/>
              <a:gd name="T5" fmla="*/ 339 h 349"/>
              <a:gd name="T6" fmla="*/ 6 w 338"/>
              <a:gd name="T7" fmla="*/ 0 h 349"/>
              <a:gd name="T8" fmla="*/ 0 w 338"/>
              <a:gd name="T9" fmla="*/ 5 h 349"/>
              <a:gd name="T10" fmla="*/ 141 w 338"/>
              <a:gd name="T11" fmla="*/ 344 h 349"/>
              <a:gd name="T12" fmla="*/ 141 w 338"/>
              <a:gd name="T13" fmla="*/ 344 h 349"/>
              <a:gd name="T14" fmla="*/ 141 w 338"/>
              <a:gd name="T15" fmla="*/ 349 h 349"/>
              <a:gd name="T16" fmla="*/ 338 w 338"/>
              <a:gd name="T17"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349">
                <a:moveTo>
                  <a:pt x="338" y="349"/>
                </a:moveTo>
                <a:cubicBezTo>
                  <a:pt x="338" y="339"/>
                  <a:pt x="338" y="339"/>
                  <a:pt x="338" y="339"/>
                </a:cubicBezTo>
                <a:cubicBezTo>
                  <a:pt x="148" y="339"/>
                  <a:pt x="148" y="339"/>
                  <a:pt x="148" y="339"/>
                </a:cubicBezTo>
                <a:cubicBezTo>
                  <a:pt x="135" y="214"/>
                  <a:pt x="86" y="97"/>
                  <a:pt x="6" y="0"/>
                </a:cubicBezTo>
                <a:cubicBezTo>
                  <a:pt x="0" y="5"/>
                  <a:pt x="0" y="5"/>
                  <a:pt x="0" y="5"/>
                </a:cubicBezTo>
                <a:cubicBezTo>
                  <a:pt x="78" y="100"/>
                  <a:pt x="128" y="216"/>
                  <a:pt x="141" y="344"/>
                </a:cubicBezTo>
                <a:cubicBezTo>
                  <a:pt x="141" y="344"/>
                  <a:pt x="141" y="344"/>
                  <a:pt x="141" y="344"/>
                </a:cubicBezTo>
                <a:cubicBezTo>
                  <a:pt x="141" y="349"/>
                  <a:pt x="141" y="349"/>
                  <a:pt x="141" y="349"/>
                </a:cubicBezTo>
                <a:lnTo>
                  <a:pt x="338" y="34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 name="Freeform: Shape 13"/>
          <p:cNvSpPr>
            <a:spLocks/>
          </p:cNvSpPr>
          <p:nvPr/>
        </p:nvSpPr>
        <p:spPr bwMode="auto">
          <a:xfrm>
            <a:off x="2662662" y="1359928"/>
            <a:ext cx="1022933" cy="870035"/>
          </a:xfrm>
          <a:custGeom>
            <a:avLst/>
            <a:gdLst>
              <a:gd name="T0" fmla="*/ 556 w 568"/>
              <a:gd name="T1" fmla="*/ 143 h 483"/>
              <a:gd name="T2" fmla="*/ 417 w 568"/>
              <a:gd name="T3" fmla="*/ 483 h 483"/>
              <a:gd name="T4" fmla="*/ 424 w 568"/>
              <a:gd name="T5" fmla="*/ 483 h 483"/>
              <a:gd name="T6" fmla="*/ 565 w 568"/>
              <a:gd name="T7" fmla="*/ 144 h 483"/>
              <a:gd name="T8" fmla="*/ 565 w 568"/>
              <a:gd name="T9" fmla="*/ 144 h 483"/>
              <a:gd name="T10" fmla="*/ 568 w 568"/>
              <a:gd name="T11" fmla="*/ 141 h 483"/>
              <a:gd name="T12" fmla="*/ 429 w 568"/>
              <a:gd name="T13" fmla="*/ 1 h 483"/>
              <a:gd name="T14" fmla="*/ 427 w 568"/>
              <a:gd name="T15" fmla="*/ 3 h 483"/>
              <a:gd name="T16" fmla="*/ 427 w 568"/>
              <a:gd name="T17" fmla="*/ 0 h 483"/>
              <a:gd name="T18" fmla="*/ 0 w 568"/>
              <a:gd name="T19" fmla="*/ 0 h 483"/>
              <a:gd name="T20" fmla="*/ 0 w 568"/>
              <a:gd name="T21" fmla="*/ 10 h 483"/>
              <a:gd name="T22" fmla="*/ 423 w 568"/>
              <a:gd name="T23" fmla="*/ 10 h 483"/>
              <a:gd name="T24" fmla="*/ 556 w 568"/>
              <a:gd name="T25" fmla="*/ 14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8" h="483">
                <a:moveTo>
                  <a:pt x="556" y="143"/>
                </a:moveTo>
                <a:cubicBezTo>
                  <a:pt x="477" y="240"/>
                  <a:pt x="429" y="358"/>
                  <a:pt x="417" y="483"/>
                </a:cubicBezTo>
                <a:cubicBezTo>
                  <a:pt x="424" y="483"/>
                  <a:pt x="424" y="483"/>
                  <a:pt x="424" y="483"/>
                </a:cubicBezTo>
                <a:cubicBezTo>
                  <a:pt x="437" y="355"/>
                  <a:pt x="488" y="239"/>
                  <a:pt x="565" y="144"/>
                </a:cubicBezTo>
                <a:cubicBezTo>
                  <a:pt x="565" y="144"/>
                  <a:pt x="565" y="144"/>
                  <a:pt x="565" y="144"/>
                </a:cubicBezTo>
                <a:cubicBezTo>
                  <a:pt x="568" y="141"/>
                  <a:pt x="568" y="141"/>
                  <a:pt x="568" y="141"/>
                </a:cubicBezTo>
                <a:cubicBezTo>
                  <a:pt x="429" y="1"/>
                  <a:pt x="429" y="1"/>
                  <a:pt x="429" y="1"/>
                </a:cubicBezTo>
                <a:cubicBezTo>
                  <a:pt x="427" y="3"/>
                  <a:pt x="427" y="3"/>
                  <a:pt x="427" y="3"/>
                </a:cubicBezTo>
                <a:cubicBezTo>
                  <a:pt x="427" y="0"/>
                  <a:pt x="427" y="0"/>
                  <a:pt x="427" y="0"/>
                </a:cubicBezTo>
                <a:cubicBezTo>
                  <a:pt x="0" y="0"/>
                  <a:pt x="0" y="0"/>
                  <a:pt x="0" y="0"/>
                </a:cubicBezTo>
                <a:cubicBezTo>
                  <a:pt x="0" y="10"/>
                  <a:pt x="0" y="10"/>
                  <a:pt x="0" y="10"/>
                </a:cubicBezTo>
                <a:cubicBezTo>
                  <a:pt x="423" y="10"/>
                  <a:pt x="423" y="10"/>
                  <a:pt x="423" y="10"/>
                </a:cubicBezTo>
                <a:lnTo>
                  <a:pt x="556" y="14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 name="Freeform: Shape 14"/>
          <p:cNvSpPr>
            <a:spLocks/>
          </p:cNvSpPr>
          <p:nvPr/>
        </p:nvSpPr>
        <p:spPr bwMode="auto">
          <a:xfrm>
            <a:off x="3071293" y="2447807"/>
            <a:ext cx="608888" cy="629186"/>
          </a:xfrm>
          <a:custGeom>
            <a:avLst/>
            <a:gdLst>
              <a:gd name="T0" fmla="*/ 0 w 338"/>
              <a:gd name="T1" fmla="*/ 0 h 349"/>
              <a:gd name="T2" fmla="*/ 0 w 338"/>
              <a:gd name="T3" fmla="*/ 10 h 349"/>
              <a:gd name="T4" fmla="*/ 191 w 338"/>
              <a:gd name="T5" fmla="*/ 10 h 349"/>
              <a:gd name="T6" fmla="*/ 332 w 338"/>
              <a:gd name="T7" fmla="*/ 349 h 349"/>
              <a:gd name="T8" fmla="*/ 338 w 338"/>
              <a:gd name="T9" fmla="*/ 343 h 349"/>
              <a:gd name="T10" fmla="*/ 197 w 338"/>
              <a:gd name="T11" fmla="*/ 5 h 349"/>
              <a:gd name="T12" fmla="*/ 197 w 338"/>
              <a:gd name="T13" fmla="*/ 5 h 349"/>
              <a:gd name="T14" fmla="*/ 197 w 338"/>
              <a:gd name="T15" fmla="*/ 0 h 349"/>
              <a:gd name="T16" fmla="*/ 0 w 338"/>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349">
                <a:moveTo>
                  <a:pt x="0" y="0"/>
                </a:moveTo>
                <a:cubicBezTo>
                  <a:pt x="0" y="10"/>
                  <a:pt x="0" y="10"/>
                  <a:pt x="0" y="10"/>
                </a:cubicBezTo>
                <a:cubicBezTo>
                  <a:pt x="191" y="10"/>
                  <a:pt x="191" y="10"/>
                  <a:pt x="191" y="10"/>
                </a:cubicBezTo>
                <a:cubicBezTo>
                  <a:pt x="204" y="135"/>
                  <a:pt x="253" y="252"/>
                  <a:pt x="332" y="349"/>
                </a:cubicBezTo>
                <a:cubicBezTo>
                  <a:pt x="338" y="343"/>
                  <a:pt x="338" y="343"/>
                  <a:pt x="338" y="343"/>
                </a:cubicBezTo>
                <a:cubicBezTo>
                  <a:pt x="261" y="249"/>
                  <a:pt x="210" y="132"/>
                  <a:pt x="197" y="5"/>
                </a:cubicBezTo>
                <a:cubicBezTo>
                  <a:pt x="197" y="5"/>
                  <a:pt x="197" y="5"/>
                  <a:pt x="197" y="5"/>
                </a:cubicBezTo>
                <a:cubicBezTo>
                  <a:pt x="197" y="0"/>
                  <a:pt x="197" y="0"/>
                  <a:pt x="197" y="0"/>
                </a:cubicBez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 name="Freeform: Shape 15"/>
          <p:cNvSpPr>
            <a:spLocks/>
          </p:cNvSpPr>
          <p:nvPr/>
        </p:nvSpPr>
        <p:spPr bwMode="auto">
          <a:xfrm>
            <a:off x="5440546" y="2457278"/>
            <a:ext cx="1021580" cy="870035"/>
          </a:xfrm>
          <a:custGeom>
            <a:avLst/>
            <a:gdLst>
              <a:gd name="T0" fmla="*/ 145 w 567"/>
              <a:gd name="T1" fmla="*/ 473 h 483"/>
              <a:gd name="T2" fmla="*/ 12 w 567"/>
              <a:gd name="T3" fmla="*/ 340 h 483"/>
              <a:gd name="T4" fmla="*/ 151 w 567"/>
              <a:gd name="T5" fmla="*/ 0 h 483"/>
              <a:gd name="T6" fmla="*/ 144 w 567"/>
              <a:gd name="T7" fmla="*/ 0 h 483"/>
              <a:gd name="T8" fmla="*/ 3 w 567"/>
              <a:gd name="T9" fmla="*/ 338 h 483"/>
              <a:gd name="T10" fmla="*/ 4 w 567"/>
              <a:gd name="T11" fmla="*/ 338 h 483"/>
              <a:gd name="T12" fmla="*/ 0 w 567"/>
              <a:gd name="T13" fmla="*/ 342 h 483"/>
              <a:gd name="T14" fmla="*/ 140 w 567"/>
              <a:gd name="T15" fmla="*/ 481 h 483"/>
              <a:gd name="T16" fmla="*/ 140 w 567"/>
              <a:gd name="T17" fmla="*/ 481 h 483"/>
              <a:gd name="T18" fmla="*/ 140 w 567"/>
              <a:gd name="T19" fmla="*/ 483 h 483"/>
              <a:gd name="T20" fmla="*/ 567 w 567"/>
              <a:gd name="T21" fmla="*/ 483 h 483"/>
              <a:gd name="T22" fmla="*/ 567 w 567"/>
              <a:gd name="T23" fmla="*/ 473 h 483"/>
              <a:gd name="T24" fmla="*/ 145 w 567"/>
              <a:gd name="T25" fmla="*/ 47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7" h="483">
                <a:moveTo>
                  <a:pt x="145" y="473"/>
                </a:moveTo>
                <a:cubicBezTo>
                  <a:pt x="12" y="340"/>
                  <a:pt x="12" y="340"/>
                  <a:pt x="12" y="340"/>
                </a:cubicBezTo>
                <a:cubicBezTo>
                  <a:pt x="91" y="242"/>
                  <a:pt x="139" y="125"/>
                  <a:pt x="151" y="0"/>
                </a:cubicBezTo>
                <a:cubicBezTo>
                  <a:pt x="144" y="0"/>
                  <a:pt x="144" y="0"/>
                  <a:pt x="144" y="0"/>
                </a:cubicBezTo>
                <a:cubicBezTo>
                  <a:pt x="131" y="127"/>
                  <a:pt x="81" y="244"/>
                  <a:pt x="3" y="338"/>
                </a:cubicBezTo>
                <a:cubicBezTo>
                  <a:pt x="4" y="338"/>
                  <a:pt x="4" y="338"/>
                  <a:pt x="4" y="338"/>
                </a:cubicBezTo>
                <a:cubicBezTo>
                  <a:pt x="0" y="342"/>
                  <a:pt x="0" y="342"/>
                  <a:pt x="0" y="342"/>
                </a:cubicBezTo>
                <a:cubicBezTo>
                  <a:pt x="140" y="481"/>
                  <a:pt x="140" y="481"/>
                  <a:pt x="140" y="481"/>
                </a:cubicBezTo>
                <a:cubicBezTo>
                  <a:pt x="140" y="481"/>
                  <a:pt x="140" y="481"/>
                  <a:pt x="140" y="481"/>
                </a:cubicBezTo>
                <a:cubicBezTo>
                  <a:pt x="140" y="483"/>
                  <a:pt x="140" y="483"/>
                  <a:pt x="140" y="483"/>
                </a:cubicBezTo>
                <a:cubicBezTo>
                  <a:pt x="567" y="483"/>
                  <a:pt x="567" y="483"/>
                  <a:pt x="567" y="483"/>
                </a:cubicBezTo>
                <a:cubicBezTo>
                  <a:pt x="567" y="473"/>
                  <a:pt x="567" y="473"/>
                  <a:pt x="567" y="473"/>
                </a:cubicBezTo>
                <a:lnTo>
                  <a:pt x="145" y="47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nvGrpSpPr>
          <p:cNvPr id="17" name="Group 17"/>
          <p:cNvGrpSpPr/>
          <p:nvPr/>
        </p:nvGrpSpPr>
        <p:grpSpPr>
          <a:xfrm>
            <a:off x="3425802" y="1205676"/>
            <a:ext cx="2274536" cy="2281302"/>
            <a:chOff x="4762500" y="2147889"/>
            <a:chExt cx="2668588" cy="2676525"/>
          </a:xfrm>
        </p:grpSpPr>
        <p:sp>
          <p:nvSpPr>
            <p:cNvPr id="18" name="Freeform: Shape 18"/>
            <p:cNvSpPr>
              <a:spLocks/>
            </p:cNvSpPr>
            <p:nvPr/>
          </p:nvSpPr>
          <p:spPr bwMode="auto">
            <a:xfrm>
              <a:off x="4762500" y="2625726"/>
              <a:ext cx="444500" cy="741363"/>
            </a:xfrm>
            <a:custGeom>
              <a:avLst/>
              <a:gdLst>
                <a:gd name="T0" fmla="*/ 210 w 210"/>
                <a:gd name="T1" fmla="*/ 54 h 350"/>
                <a:gd name="T2" fmla="*/ 144 w 210"/>
                <a:gd name="T3" fmla="*/ 0 h 350"/>
                <a:gd name="T4" fmla="*/ 0 w 210"/>
                <a:gd name="T5" fmla="*/ 342 h 350"/>
                <a:gd name="T6" fmla="*/ 86 w 210"/>
                <a:gd name="T7" fmla="*/ 350 h 350"/>
                <a:gd name="T8" fmla="*/ 210 w 210"/>
                <a:gd name="T9" fmla="*/ 54 h 350"/>
              </a:gdLst>
              <a:ahLst/>
              <a:cxnLst>
                <a:cxn ang="0">
                  <a:pos x="T0" y="T1"/>
                </a:cxn>
                <a:cxn ang="0">
                  <a:pos x="T2" y="T3"/>
                </a:cxn>
                <a:cxn ang="0">
                  <a:pos x="T4" y="T5"/>
                </a:cxn>
                <a:cxn ang="0">
                  <a:pos x="T6" y="T7"/>
                </a:cxn>
                <a:cxn ang="0">
                  <a:pos x="T8" y="T9"/>
                </a:cxn>
              </a:cxnLst>
              <a:rect l="0" t="0" r="r" b="b"/>
              <a:pathLst>
                <a:path w="210" h="350">
                  <a:moveTo>
                    <a:pt x="210" y="54"/>
                  </a:moveTo>
                  <a:cubicBezTo>
                    <a:pt x="144" y="0"/>
                    <a:pt x="144" y="0"/>
                    <a:pt x="144" y="0"/>
                  </a:cubicBezTo>
                  <a:cubicBezTo>
                    <a:pt x="7" y="132"/>
                    <a:pt x="0" y="342"/>
                    <a:pt x="0" y="342"/>
                  </a:cubicBezTo>
                  <a:cubicBezTo>
                    <a:pt x="86" y="350"/>
                    <a:pt x="86" y="350"/>
                    <a:pt x="86" y="350"/>
                  </a:cubicBezTo>
                  <a:cubicBezTo>
                    <a:pt x="97" y="238"/>
                    <a:pt x="142" y="136"/>
                    <a:pt x="210"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 name="Freeform: Shape 19"/>
            <p:cNvSpPr>
              <a:spLocks/>
            </p:cNvSpPr>
            <p:nvPr/>
          </p:nvSpPr>
          <p:spPr bwMode="auto">
            <a:xfrm>
              <a:off x="4762500" y="3597276"/>
              <a:ext cx="442913" cy="733425"/>
            </a:xfrm>
            <a:custGeom>
              <a:avLst/>
              <a:gdLst>
                <a:gd name="T0" fmla="*/ 87 w 209"/>
                <a:gd name="T1" fmla="*/ 0 h 347"/>
                <a:gd name="T2" fmla="*/ 0 w 209"/>
                <a:gd name="T3" fmla="*/ 9 h 347"/>
                <a:gd name="T4" fmla="*/ 141 w 209"/>
                <a:gd name="T5" fmla="*/ 347 h 347"/>
                <a:gd name="T6" fmla="*/ 209 w 209"/>
                <a:gd name="T7" fmla="*/ 291 h 347"/>
                <a:gd name="T8" fmla="*/ 87 w 209"/>
                <a:gd name="T9" fmla="*/ 0 h 347"/>
              </a:gdLst>
              <a:ahLst/>
              <a:cxnLst>
                <a:cxn ang="0">
                  <a:pos x="T0" y="T1"/>
                </a:cxn>
                <a:cxn ang="0">
                  <a:pos x="T2" y="T3"/>
                </a:cxn>
                <a:cxn ang="0">
                  <a:pos x="T4" y="T5"/>
                </a:cxn>
                <a:cxn ang="0">
                  <a:pos x="T6" y="T7"/>
                </a:cxn>
                <a:cxn ang="0">
                  <a:pos x="T8" y="T9"/>
                </a:cxn>
              </a:cxnLst>
              <a:rect l="0" t="0" r="r" b="b"/>
              <a:pathLst>
                <a:path w="209" h="347">
                  <a:moveTo>
                    <a:pt x="87" y="0"/>
                  </a:moveTo>
                  <a:cubicBezTo>
                    <a:pt x="0" y="9"/>
                    <a:pt x="0" y="9"/>
                    <a:pt x="0" y="9"/>
                  </a:cubicBezTo>
                  <a:cubicBezTo>
                    <a:pt x="14" y="217"/>
                    <a:pt x="141" y="347"/>
                    <a:pt x="141" y="347"/>
                  </a:cubicBezTo>
                  <a:cubicBezTo>
                    <a:pt x="209" y="291"/>
                    <a:pt x="209" y="291"/>
                    <a:pt x="209" y="291"/>
                  </a:cubicBezTo>
                  <a:cubicBezTo>
                    <a:pt x="142" y="210"/>
                    <a:pt x="98" y="110"/>
                    <a:pt x="87"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 name="Freeform: Shape 20"/>
            <p:cNvSpPr>
              <a:spLocks/>
            </p:cNvSpPr>
            <p:nvPr/>
          </p:nvSpPr>
          <p:spPr bwMode="auto">
            <a:xfrm>
              <a:off x="5240338" y="4368801"/>
              <a:ext cx="742950" cy="455613"/>
            </a:xfrm>
            <a:custGeom>
              <a:avLst/>
              <a:gdLst>
                <a:gd name="T0" fmla="*/ 56 w 351"/>
                <a:gd name="T1" fmla="*/ 0 h 215"/>
                <a:gd name="T2" fmla="*/ 0 w 351"/>
                <a:gd name="T3" fmla="*/ 68 h 215"/>
                <a:gd name="T4" fmla="*/ 342 w 351"/>
                <a:gd name="T5" fmla="*/ 212 h 215"/>
                <a:gd name="T6" fmla="*/ 351 w 351"/>
                <a:gd name="T7" fmla="*/ 123 h 215"/>
                <a:gd name="T8" fmla="*/ 56 w 351"/>
                <a:gd name="T9" fmla="*/ 0 h 215"/>
              </a:gdLst>
              <a:ahLst/>
              <a:cxnLst>
                <a:cxn ang="0">
                  <a:pos x="T0" y="T1"/>
                </a:cxn>
                <a:cxn ang="0">
                  <a:pos x="T2" y="T3"/>
                </a:cxn>
                <a:cxn ang="0">
                  <a:pos x="T4" y="T5"/>
                </a:cxn>
                <a:cxn ang="0">
                  <a:pos x="T6" y="T7"/>
                </a:cxn>
                <a:cxn ang="0">
                  <a:pos x="T8" y="T9"/>
                </a:cxn>
              </a:cxnLst>
              <a:rect l="0" t="0" r="r" b="b"/>
              <a:pathLst>
                <a:path w="351" h="215">
                  <a:moveTo>
                    <a:pt x="56" y="0"/>
                  </a:moveTo>
                  <a:cubicBezTo>
                    <a:pt x="0" y="68"/>
                    <a:pt x="0" y="68"/>
                    <a:pt x="0" y="68"/>
                  </a:cubicBezTo>
                  <a:cubicBezTo>
                    <a:pt x="173" y="215"/>
                    <a:pt x="342" y="212"/>
                    <a:pt x="342" y="212"/>
                  </a:cubicBezTo>
                  <a:cubicBezTo>
                    <a:pt x="351" y="123"/>
                    <a:pt x="351" y="123"/>
                    <a:pt x="351" y="123"/>
                  </a:cubicBezTo>
                  <a:cubicBezTo>
                    <a:pt x="240" y="112"/>
                    <a:pt x="138" y="68"/>
                    <a:pt x="5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 name="Freeform: Shape 21"/>
            <p:cNvSpPr>
              <a:spLocks/>
            </p:cNvSpPr>
            <p:nvPr/>
          </p:nvSpPr>
          <p:spPr bwMode="auto">
            <a:xfrm>
              <a:off x="6194425" y="4373564"/>
              <a:ext cx="741363" cy="434975"/>
            </a:xfrm>
            <a:custGeom>
              <a:avLst/>
              <a:gdLst>
                <a:gd name="T0" fmla="*/ 0 w 351"/>
                <a:gd name="T1" fmla="*/ 121 h 206"/>
                <a:gd name="T2" fmla="*/ 8 w 351"/>
                <a:gd name="T3" fmla="*/ 206 h 206"/>
                <a:gd name="T4" fmla="*/ 351 w 351"/>
                <a:gd name="T5" fmla="*/ 66 h 206"/>
                <a:gd name="T6" fmla="*/ 298 w 351"/>
                <a:gd name="T7" fmla="*/ 0 h 206"/>
                <a:gd name="T8" fmla="*/ 0 w 351"/>
                <a:gd name="T9" fmla="*/ 121 h 206"/>
              </a:gdLst>
              <a:ahLst/>
              <a:cxnLst>
                <a:cxn ang="0">
                  <a:pos x="T0" y="T1"/>
                </a:cxn>
                <a:cxn ang="0">
                  <a:pos x="T2" y="T3"/>
                </a:cxn>
                <a:cxn ang="0">
                  <a:pos x="T4" y="T5"/>
                </a:cxn>
                <a:cxn ang="0">
                  <a:pos x="T6" y="T7"/>
                </a:cxn>
                <a:cxn ang="0">
                  <a:pos x="T8" y="T9"/>
                </a:cxn>
              </a:cxnLst>
              <a:rect l="0" t="0" r="r" b="b"/>
              <a:pathLst>
                <a:path w="351" h="206">
                  <a:moveTo>
                    <a:pt x="0" y="121"/>
                  </a:moveTo>
                  <a:cubicBezTo>
                    <a:pt x="8" y="206"/>
                    <a:pt x="8" y="206"/>
                    <a:pt x="8" y="206"/>
                  </a:cubicBezTo>
                  <a:cubicBezTo>
                    <a:pt x="8" y="206"/>
                    <a:pt x="223" y="197"/>
                    <a:pt x="351" y="66"/>
                  </a:cubicBezTo>
                  <a:cubicBezTo>
                    <a:pt x="298" y="0"/>
                    <a:pt x="298" y="0"/>
                    <a:pt x="298" y="0"/>
                  </a:cubicBezTo>
                  <a:cubicBezTo>
                    <a:pt x="215" y="68"/>
                    <a:pt x="113" y="111"/>
                    <a:pt x="0" y="12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 name="Freeform: Shape 22"/>
            <p:cNvSpPr>
              <a:spLocks/>
            </p:cNvSpPr>
            <p:nvPr/>
          </p:nvSpPr>
          <p:spPr bwMode="auto">
            <a:xfrm>
              <a:off x="6980238" y="3597276"/>
              <a:ext cx="450850" cy="742950"/>
            </a:xfrm>
            <a:custGeom>
              <a:avLst/>
              <a:gdLst>
                <a:gd name="T0" fmla="*/ 124 w 213"/>
                <a:gd name="T1" fmla="*/ 0 h 351"/>
                <a:gd name="T2" fmla="*/ 0 w 213"/>
                <a:gd name="T3" fmla="*/ 294 h 351"/>
                <a:gd name="T4" fmla="*/ 69 w 213"/>
                <a:gd name="T5" fmla="*/ 351 h 351"/>
                <a:gd name="T6" fmla="*/ 213 w 213"/>
                <a:gd name="T7" fmla="*/ 9 h 351"/>
                <a:gd name="T8" fmla="*/ 124 w 213"/>
                <a:gd name="T9" fmla="*/ 0 h 351"/>
              </a:gdLst>
              <a:ahLst/>
              <a:cxnLst>
                <a:cxn ang="0">
                  <a:pos x="T0" y="T1"/>
                </a:cxn>
                <a:cxn ang="0">
                  <a:pos x="T2" y="T3"/>
                </a:cxn>
                <a:cxn ang="0">
                  <a:pos x="T4" y="T5"/>
                </a:cxn>
                <a:cxn ang="0">
                  <a:pos x="T6" y="T7"/>
                </a:cxn>
                <a:cxn ang="0">
                  <a:pos x="T8" y="T9"/>
                </a:cxn>
              </a:cxnLst>
              <a:rect l="0" t="0" r="r" b="b"/>
              <a:pathLst>
                <a:path w="213" h="351">
                  <a:moveTo>
                    <a:pt x="124" y="0"/>
                  </a:moveTo>
                  <a:cubicBezTo>
                    <a:pt x="113" y="111"/>
                    <a:pt x="68" y="212"/>
                    <a:pt x="0" y="294"/>
                  </a:cubicBezTo>
                  <a:cubicBezTo>
                    <a:pt x="69" y="351"/>
                    <a:pt x="69" y="351"/>
                    <a:pt x="69" y="351"/>
                  </a:cubicBezTo>
                  <a:cubicBezTo>
                    <a:pt x="69" y="351"/>
                    <a:pt x="209" y="205"/>
                    <a:pt x="213" y="9"/>
                  </a:cubicBezTo>
                  <a:lnTo>
                    <a:pt x="12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 name="Freeform: Shape 23"/>
            <p:cNvSpPr>
              <a:spLocks/>
            </p:cNvSpPr>
            <p:nvPr/>
          </p:nvSpPr>
          <p:spPr bwMode="auto">
            <a:xfrm>
              <a:off x="6991350" y="2632076"/>
              <a:ext cx="439738" cy="744538"/>
            </a:xfrm>
            <a:custGeom>
              <a:avLst/>
              <a:gdLst>
                <a:gd name="T0" fmla="*/ 120 w 208"/>
                <a:gd name="T1" fmla="*/ 352 h 352"/>
                <a:gd name="T2" fmla="*/ 208 w 208"/>
                <a:gd name="T3" fmla="*/ 344 h 352"/>
                <a:gd name="T4" fmla="*/ 67 w 208"/>
                <a:gd name="T5" fmla="*/ 0 h 352"/>
                <a:gd name="T6" fmla="*/ 0 w 208"/>
                <a:gd name="T7" fmla="*/ 56 h 352"/>
                <a:gd name="T8" fmla="*/ 120 w 208"/>
                <a:gd name="T9" fmla="*/ 352 h 352"/>
              </a:gdLst>
              <a:ahLst/>
              <a:cxnLst>
                <a:cxn ang="0">
                  <a:pos x="T0" y="T1"/>
                </a:cxn>
                <a:cxn ang="0">
                  <a:pos x="T2" y="T3"/>
                </a:cxn>
                <a:cxn ang="0">
                  <a:pos x="T4" y="T5"/>
                </a:cxn>
                <a:cxn ang="0">
                  <a:pos x="T6" y="T7"/>
                </a:cxn>
                <a:cxn ang="0">
                  <a:pos x="T8" y="T9"/>
                </a:cxn>
              </a:cxnLst>
              <a:rect l="0" t="0" r="r" b="b"/>
              <a:pathLst>
                <a:path w="208" h="352">
                  <a:moveTo>
                    <a:pt x="120" y="352"/>
                  </a:moveTo>
                  <a:cubicBezTo>
                    <a:pt x="208" y="344"/>
                    <a:pt x="208" y="344"/>
                    <a:pt x="208" y="344"/>
                  </a:cubicBezTo>
                  <a:cubicBezTo>
                    <a:pt x="208" y="344"/>
                    <a:pt x="207" y="153"/>
                    <a:pt x="67" y="0"/>
                  </a:cubicBezTo>
                  <a:cubicBezTo>
                    <a:pt x="0" y="56"/>
                    <a:pt x="0" y="56"/>
                    <a:pt x="0" y="56"/>
                  </a:cubicBezTo>
                  <a:cubicBezTo>
                    <a:pt x="67" y="138"/>
                    <a:pt x="110" y="240"/>
                    <a:pt x="120" y="35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 name="Freeform: Shape 24"/>
            <p:cNvSpPr>
              <a:spLocks/>
            </p:cNvSpPr>
            <p:nvPr/>
          </p:nvSpPr>
          <p:spPr bwMode="auto">
            <a:xfrm>
              <a:off x="6211888" y="2147889"/>
              <a:ext cx="741363" cy="444500"/>
            </a:xfrm>
            <a:custGeom>
              <a:avLst/>
              <a:gdLst>
                <a:gd name="T0" fmla="*/ 296 w 351"/>
                <a:gd name="T1" fmla="*/ 210 h 210"/>
                <a:gd name="T2" fmla="*/ 351 w 351"/>
                <a:gd name="T3" fmla="*/ 144 h 210"/>
                <a:gd name="T4" fmla="*/ 9 w 351"/>
                <a:gd name="T5" fmla="*/ 0 h 210"/>
                <a:gd name="T6" fmla="*/ 0 w 351"/>
                <a:gd name="T7" fmla="*/ 86 h 210"/>
                <a:gd name="T8" fmla="*/ 296 w 351"/>
                <a:gd name="T9" fmla="*/ 210 h 210"/>
              </a:gdLst>
              <a:ahLst/>
              <a:cxnLst>
                <a:cxn ang="0">
                  <a:pos x="T0" y="T1"/>
                </a:cxn>
                <a:cxn ang="0">
                  <a:pos x="T2" y="T3"/>
                </a:cxn>
                <a:cxn ang="0">
                  <a:pos x="T4" y="T5"/>
                </a:cxn>
                <a:cxn ang="0">
                  <a:pos x="T6" y="T7"/>
                </a:cxn>
                <a:cxn ang="0">
                  <a:pos x="T8" y="T9"/>
                </a:cxn>
              </a:cxnLst>
              <a:rect l="0" t="0" r="r" b="b"/>
              <a:pathLst>
                <a:path w="351" h="210">
                  <a:moveTo>
                    <a:pt x="296" y="210"/>
                  </a:moveTo>
                  <a:cubicBezTo>
                    <a:pt x="351" y="144"/>
                    <a:pt x="351" y="144"/>
                    <a:pt x="351" y="144"/>
                  </a:cubicBezTo>
                  <a:cubicBezTo>
                    <a:pt x="351" y="144"/>
                    <a:pt x="238" y="19"/>
                    <a:pt x="9" y="0"/>
                  </a:cubicBezTo>
                  <a:cubicBezTo>
                    <a:pt x="0" y="86"/>
                    <a:pt x="0" y="86"/>
                    <a:pt x="0" y="86"/>
                  </a:cubicBezTo>
                  <a:cubicBezTo>
                    <a:pt x="112" y="97"/>
                    <a:pt x="214" y="142"/>
                    <a:pt x="296"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 name="Freeform: Shape 25"/>
            <p:cNvSpPr>
              <a:spLocks/>
            </p:cNvSpPr>
            <p:nvPr/>
          </p:nvSpPr>
          <p:spPr bwMode="auto">
            <a:xfrm>
              <a:off x="5249863" y="2147889"/>
              <a:ext cx="741363" cy="438150"/>
            </a:xfrm>
            <a:custGeom>
              <a:avLst/>
              <a:gdLst>
                <a:gd name="T0" fmla="*/ 351 w 351"/>
                <a:gd name="T1" fmla="*/ 85 h 207"/>
                <a:gd name="T2" fmla="*/ 343 w 351"/>
                <a:gd name="T3" fmla="*/ 0 h 207"/>
                <a:gd name="T4" fmla="*/ 0 w 351"/>
                <a:gd name="T5" fmla="*/ 141 h 207"/>
                <a:gd name="T6" fmla="*/ 54 w 351"/>
                <a:gd name="T7" fmla="*/ 207 h 207"/>
                <a:gd name="T8" fmla="*/ 351 w 351"/>
                <a:gd name="T9" fmla="*/ 85 h 207"/>
              </a:gdLst>
              <a:ahLst/>
              <a:cxnLst>
                <a:cxn ang="0">
                  <a:pos x="T0" y="T1"/>
                </a:cxn>
                <a:cxn ang="0">
                  <a:pos x="T2" y="T3"/>
                </a:cxn>
                <a:cxn ang="0">
                  <a:pos x="T4" y="T5"/>
                </a:cxn>
                <a:cxn ang="0">
                  <a:pos x="T6" y="T7"/>
                </a:cxn>
                <a:cxn ang="0">
                  <a:pos x="T8" y="T9"/>
                </a:cxn>
              </a:cxnLst>
              <a:rect l="0" t="0" r="r" b="b"/>
              <a:pathLst>
                <a:path w="351" h="207">
                  <a:moveTo>
                    <a:pt x="351" y="85"/>
                  </a:moveTo>
                  <a:cubicBezTo>
                    <a:pt x="343" y="0"/>
                    <a:pt x="343" y="0"/>
                    <a:pt x="343" y="0"/>
                  </a:cubicBezTo>
                  <a:cubicBezTo>
                    <a:pt x="343" y="0"/>
                    <a:pt x="153" y="0"/>
                    <a:pt x="0" y="141"/>
                  </a:cubicBezTo>
                  <a:cubicBezTo>
                    <a:pt x="54" y="207"/>
                    <a:pt x="54" y="207"/>
                    <a:pt x="54" y="207"/>
                  </a:cubicBezTo>
                  <a:cubicBezTo>
                    <a:pt x="136" y="139"/>
                    <a:pt x="239" y="95"/>
                    <a:pt x="351" y="8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nvGrpSpPr>
            <p:cNvPr id="26" name="Group 26"/>
            <p:cNvGrpSpPr/>
            <p:nvPr/>
          </p:nvGrpSpPr>
          <p:grpSpPr>
            <a:xfrm>
              <a:off x="5670419" y="3034929"/>
              <a:ext cx="903360" cy="930324"/>
              <a:chOff x="3681413" y="3632200"/>
              <a:chExt cx="638175" cy="657225"/>
            </a:xfrm>
            <a:solidFill>
              <a:schemeClr val="tx2"/>
            </a:solidFill>
          </p:grpSpPr>
          <p:sp>
            <p:nvSpPr>
              <p:cNvPr id="27" name="Freeform: Shape 27"/>
              <p:cNvSpPr>
                <a:spLocks/>
              </p:cNvSpPr>
              <p:nvPr/>
            </p:nvSpPr>
            <p:spPr bwMode="auto">
              <a:xfrm>
                <a:off x="3976688" y="3681413"/>
                <a:ext cx="342900" cy="533400"/>
              </a:xfrm>
              <a:custGeom>
                <a:avLst/>
                <a:gdLst/>
                <a:ahLst/>
                <a:cxnLst>
                  <a:cxn ang="0">
                    <a:pos x="135" y="53"/>
                  </a:cxn>
                  <a:cxn ang="0">
                    <a:pos x="134" y="52"/>
                  </a:cxn>
                  <a:cxn ang="0">
                    <a:pos x="121" y="47"/>
                  </a:cxn>
                  <a:cxn ang="0">
                    <a:pos x="112" y="56"/>
                  </a:cxn>
                  <a:cxn ang="0">
                    <a:pos x="103" y="46"/>
                  </a:cxn>
                  <a:cxn ang="0">
                    <a:pos x="103" y="46"/>
                  </a:cxn>
                  <a:cxn ang="0">
                    <a:pos x="91" y="52"/>
                  </a:cxn>
                  <a:cxn ang="0">
                    <a:pos x="88" y="53"/>
                  </a:cxn>
                  <a:cxn ang="0">
                    <a:pos x="71" y="55"/>
                  </a:cxn>
                  <a:cxn ang="0">
                    <a:pos x="29" y="9"/>
                  </a:cxn>
                  <a:cxn ang="0">
                    <a:pos x="22" y="2"/>
                  </a:cxn>
                  <a:cxn ang="0">
                    <a:pos x="18" y="1"/>
                  </a:cxn>
                  <a:cxn ang="0">
                    <a:pos x="10" y="2"/>
                  </a:cxn>
                  <a:cxn ang="0">
                    <a:pos x="3" y="21"/>
                  </a:cxn>
                  <a:cxn ang="0">
                    <a:pos x="12" y="36"/>
                  </a:cxn>
                  <a:cxn ang="0">
                    <a:pos x="16" y="41"/>
                  </a:cxn>
                  <a:cxn ang="0">
                    <a:pos x="63" y="82"/>
                  </a:cxn>
                  <a:cxn ang="0">
                    <a:pos x="75" y="84"/>
                  </a:cxn>
                  <a:cxn ang="0">
                    <a:pos x="75" y="158"/>
                  </a:cxn>
                  <a:cxn ang="0">
                    <a:pos x="77" y="168"/>
                  </a:cxn>
                  <a:cxn ang="0">
                    <a:pos x="77" y="170"/>
                  </a:cxn>
                  <a:cxn ang="0">
                    <a:pos x="77" y="305"/>
                  </a:cxn>
                  <a:cxn ang="0">
                    <a:pos x="93" y="321"/>
                  </a:cxn>
                  <a:cxn ang="0">
                    <a:pos x="110" y="305"/>
                  </a:cxn>
                  <a:cxn ang="0">
                    <a:pos x="110" y="190"/>
                  </a:cxn>
                  <a:cxn ang="0">
                    <a:pos x="112" y="190"/>
                  </a:cxn>
                  <a:cxn ang="0">
                    <a:pos x="112" y="190"/>
                  </a:cxn>
                  <a:cxn ang="0">
                    <a:pos x="112" y="305"/>
                  </a:cxn>
                  <a:cxn ang="0">
                    <a:pos x="129" y="321"/>
                  </a:cxn>
                  <a:cxn ang="0">
                    <a:pos x="129" y="321"/>
                  </a:cxn>
                  <a:cxn ang="0">
                    <a:pos x="146" y="305"/>
                  </a:cxn>
                  <a:cxn ang="0">
                    <a:pos x="146" y="173"/>
                  </a:cxn>
                  <a:cxn ang="0">
                    <a:pos x="149" y="175"/>
                  </a:cxn>
                  <a:cxn ang="0">
                    <a:pos x="155" y="177"/>
                  </a:cxn>
                  <a:cxn ang="0">
                    <a:pos x="168" y="170"/>
                  </a:cxn>
                  <a:cxn ang="0">
                    <a:pos x="135" y="53"/>
                  </a:cxn>
                  <a:cxn ang="0">
                    <a:pos x="112" y="127"/>
                  </a:cxn>
                  <a:cxn ang="0">
                    <a:pos x="112" y="127"/>
                  </a:cxn>
                  <a:cxn ang="0">
                    <a:pos x="103" y="115"/>
                  </a:cxn>
                  <a:cxn ang="0">
                    <a:pos x="112" y="57"/>
                  </a:cxn>
                  <a:cxn ang="0">
                    <a:pos x="112" y="57"/>
                  </a:cxn>
                  <a:cxn ang="0">
                    <a:pos x="121" y="115"/>
                  </a:cxn>
                  <a:cxn ang="0">
                    <a:pos x="112" y="127"/>
                  </a:cxn>
                  <a:cxn ang="0">
                    <a:pos x="149" y="143"/>
                  </a:cxn>
                  <a:cxn ang="0">
                    <a:pos x="149" y="103"/>
                  </a:cxn>
                  <a:cxn ang="0">
                    <a:pos x="149" y="143"/>
                  </a:cxn>
                  <a:cxn ang="0">
                    <a:pos x="149" y="143"/>
                  </a:cxn>
                  <a:cxn ang="0">
                    <a:pos x="149" y="143"/>
                  </a:cxn>
                </a:cxnLst>
                <a:rect l="0" t="0" r="r" b="b"/>
                <a:pathLst>
                  <a:path w="207" h="321">
                    <a:moveTo>
                      <a:pt x="135" y="53"/>
                    </a:moveTo>
                    <a:cubicBezTo>
                      <a:pt x="135" y="53"/>
                      <a:pt x="134" y="52"/>
                      <a:pt x="134" y="52"/>
                    </a:cubicBezTo>
                    <a:cubicBezTo>
                      <a:pt x="130" y="50"/>
                      <a:pt x="126" y="48"/>
                      <a:pt x="121" y="47"/>
                    </a:cubicBezTo>
                    <a:cubicBezTo>
                      <a:pt x="112" y="56"/>
                      <a:pt x="112" y="56"/>
                      <a:pt x="112" y="56"/>
                    </a:cubicBezTo>
                    <a:cubicBezTo>
                      <a:pt x="103" y="46"/>
                      <a:pt x="103" y="46"/>
                      <a:pt x="103" y="46"/>
                    </a:cubicBezTo>
                    <a:cubicBezTo>
                      <a:pt x="103" y="46"/>
                      <a:pt x="103" y="46"/>
                      <a:pt x="103" y="46"/>
                    </a:cubicBezTo>
                    <a:cubicBezTo>
                      <a:pt x="99" y="48"/>
                      <a:pt x="95" y="49"/>
                      <a:pt x="91" y="52"/>
                    </a:cubicBezTo>
                    <a:cubicBezTo>
                      <a:pt x="90" y="52"/>
                      <a:pt x="89" y="52"/>
                      <a:pt x="88" y="53"/>
                    </a:cubicBezTo>
                    <a:cubicBezTo>
                      <a:pt x="82" y="56"/>
                      <a:pt x="77" y="57"/>
                      <a:pt x="71" y="55"/>
                    </a:cubicBezTo>
                    <a:cubicBezTo>
                      <a:pt x="52" y="49"/>
                      <a:pt x="34" y="19"/>
                      <a:pt x="29" y="9"/>
                    </a:cubicBezTo>
                    <a:cubicBezTo>
                      <a:pt x="27" y="6"/>
                      <a:pt x="25" y="4"/>
                      <a:pt x="22" y="2"/>
                    </a:cubicBezTo>
                    <a:cubicBezTo>
                      <a:pt x="18" y="1"/>
                      <a:pt x="18" y="1"/>
                      <a:pt x="18" y="1"/>
                    </a:cubicBezTo>
                    <a:cubicBezTo>
                      <a:pt x="16" y="0"/>
                      <a:pt x="13" y="1"/>
                      <a:pt x="10" y="2"/>
                    </a:cubicBezTo>
                    <a:cubicBezTo>
                      <a:pt x="3" y="5"/>
                      <a:pt x="0" y="14"/>
                      <a:pt x="3" y="21"/>
                    </a:cubicBezTo>
                    <a:cubicBezTo>
                      <a:pt x="4" y="23"/>
                      <a:pt x="7" y="29"/>
                      <a:pt x="12" y="36"/>
                    </a:cubicBezTo>
                    <a:cubicBezTo>
                      <a:pt x="16" y="41"/>
                      <a:pt x="16" y="41"/>
                      <a:pt x="16" y="41"/>
                    </a:cubicBezTo>
                    <a:cubicBezTo>
                      <a:pt x="26" y="56"/>
                      <a:pt x="42" y="75"/>
                      <a:pt x="63" y="82"/>
                    </a:cubicBezTo>
                    <a:cubicBezTo>
                      <a:pt x="67" y="83"/>
                      <a:pt x="71" y="84"/>
                      <a:pt x="75" y="84"/>
                    </a:cubicBezTo>
                    <a:cubicBezTo>
                      <a:pt x="75" y="158"/>
                      <a:pt x="75" y="158"/>
                      <a:pt x="75" y="158"/>
                    </a:cubicBezTo>
                    <a:cubicBezTo>
                      <a:pt x="75" y="162"/>
                      <a:pt x="76" y="165"/>
                      <a:pt x="77" y="168"/>
                    </a:cubicBezTo>
                    <a:cubicBezTo>
                      <a:pt x="77" y="169"/>
                      <a:pt x="77" y="170"/>
                      <a:pt x="77" y="170"/>
                    </a:cubicBezTo>
                    <a:cubicBezTo>
                      <a:pt x="77" y="305"/>
                      <a:pt x="77" y="305"/>
                      <a:pt x="77" y="305"/>
                    </a:cubicBezTo>
                    <a:cubicBezTo>
                      <a:pt x="77" y="314"/>
                      <a:pt x="84" y="321"/>
                      <a:pt x="93" y="321"/>
                    </a:cubicBezTo>
                    <a:cubicBezTo>
                      <a:pt x="103" y="321"/>
                      <a:pt x="110" y="314"/>
                      <a:pt x="110" y="305"/>
                    </a:cubicBezTo>
                    <a:cubicBezTo>
                      <a:pt x="110" y="190"/>
                      <a:pt x="110" y="190"/>
                      <a:pt x="110" y="190"/>
                    </a:cubicBezTo>
                    <a:cubicBezTo>
                      <a:pt x="111" y="190"/>
                      <a:pt x="111" y="190"/>
                      <a:pt x="112" y="190"/>
                    </a:cubicBezTo>
                    <a:cubicBezTo>
                      <a:pt x="112" y="190"/>
                      <a:pt x="112" y="190"/>
                      <a:pt x="112" y="190"/>
                    </a:cubicBezTo>
                    <a:cubicBezTo>
                      <a:pt x="112" y="305"/>
                      <a:pt x="112" y="305"/>
                      <a:pt x="112" y="305"/>
                    </a:cubicBezTo>
                    <a:cubicBezTo>
                      <a:pt x="112" y="314"/>
                      <a:pt x="120" y="321"/>
                      <a:pt x="129" y="321"/>
                    </a:cubicBezTo>
                    <a:cubicBezTo>
                      <a:pt x="129" y="321"/>
                      <a:pt x="129" y="321"/>
                      <a:pt x="129" y="321"/>
                    </a:cubicBezTo>
                    <a:cubicBezTo>
                      <a:pt x="138" y="321"/>
                      <a:pt x="146" y="314"/>
                      <a:pt x="146" y="305"/>
                    </a:cubicBezTo>
                    <a:cubicBezTo>
                      <a:pt x="146" y="173"/>
                      <a:pt x="146" y="173"/>
                      <a:pt x="146" y="173"/>
                    </a:cubicBezTo>
                    <a:cubicBezTo>
                      <a:pt x="146" y="174"/>
                      <a:pt x="147" y="175"/>
                      <a:pt x="149" y="175"/>
                    </a:cubicBezTo>
                    <a:cubicBezTo>
                      <a:pt x="151" y="176"/>
                      <a:pt x="153" y="177"/>
                      <a:pt x="155" y="177"/>
                    </a:cubicBezTo>
                    <a:cubicBezTo>
                      <a:pt x="160" y="177"/>
                      <a:pt x="165" y="174"/>
                      <a:pt x="168" y="170"/>
                    </a:cubicBezTo>
                    <a:cubicBezTo>
                      <a:pt x="207" y="97"/>
                      <a:pt x="153" y="64"/>
                      <a:pt x="135" y="53"/>
                    </a:cubicBezTo>
                    <a:close/>
                    <a:moveTo>
                      <a:pt x="112" y="127"/>
                    </a:moveTo>
                    <a:cubicBezTo>
                      <a:pt x="112" y="127"/>
                      <a:pt x="112" y="127"/>
                      <a:pt x="112" y="127"/>
                    </a:cubicBezTo>
                    <a:cubicBezTo>
                      <a:pt x="103" y="115"/>
                      <a:pt x="103" y="115"/>
                      <a:pt x="103" y="115"/>
                    </a:cubicBezTo>
                    <a:cubicBezTo>
                      <a:pt x="112" y="57"/>
                      <a:pt x="112" y="57"/>
                      <a:pt x="112" y="57"/>
                    </a:cubicBezTo>
                    <a:cubicBezTo>
                      <a:pt x="112" y="57"/>
                      <a:pt x="112" y="57"/>
                      <a:pt x="112" y="57"/>
                    </a:cubicBezTo>
                    <a:cubicBezTo>
                      <a:pt x="121" y="115"/>
                      <a:pt x="121" y="115"/>
                      <a:pt x="121" y="115"/>
                    </a:cubicBezTo>
                    <a:lnTo>
                      <a:pt x="112" y="127"/>
                    </a:lnTo>
                    <a:close/>
                    <a:moveTo>
                      <a:pt x="149" y="143"/>
                    </a:moveTo>
                    <a:cubicBezTo>
                      <a:pt x="149" y="103"/>
                      <a:pt x="149" y="103"/>
                      <a:pt x="149" y="103"/>
                    </a:cubicBezTo>
                    <a:cubicBezTo>
                      <a:pt x="154" y="113"/>
                      <a:pt x="156" y="126"/>
                      <a:pt x="149" y="143"/>
                    </a:cubicBezTo>
                    <a:close/>
                    <a:moveTo>
                      <a:pt x="149" y="143"/>
                    </a:moveTo>
                    <a:cubicBezTo>
                      <a:pt x="149" y="143"/>
                      <a:pt x="149" y="143"/>
                      <a:pt x="149" y="143"/>
                    </a:cubicBezTo>
                  </a:path>
                </a:pathLst>
              </a:custGeom>
              <a:grpFill/>
              <a:ln w="9525">
                <a:noFill/>
                <a:round/>
                <a:headEnd/>
                <a:tailEnd/>
              </a:ln>
            </p:spPr>
            <p:txBody>
              <a:bodyPr anchor="ctr"/>
              <a:lstStyle/>
              <a:p>
                <a:pPr algn="ctr"/>
                <a:endParaRPr/>
              </a:p>
            </p:txBody>
          </p:sp>
          <p:sp>
            <p:nvSpPr>
              <p:cNvPr id="28" name="Freeform: Shape 28"/>
              <p:cNvSpPr>
                <a:spLocks/>
              </p:cNvSpPr>
              <p:nvPr/>
            </p:nvSpPr>
            <p:spPr bwMode="auto">
              <a:xfrm>
                <a:off x="4102100" y="3633788"/>
                <a:ext cx="119063" cy="120650"/>
              </a:xfrm>
              <a:custGeom>
                <a:avLst/>
                <a:gdLst/>
                <a:ahLst/>
                <a:cxnLst>
                  <a:cxn ang="0">
                    <a:pos x="72" y="36"/>
                  </a:cxn>
                  <a:cxn ang="0">
                    <a:pos x="36" y="72"/>
                  </a:cxn>
                  <a:cxn ang="0">
                    <a:pos x="0" y="36"/>
                  </a:cxn>
                  <a:cxn ang="0">
                    <a:pos x="36" y="0"/>
                  </a:cxn>
                  <a:cxn ang="0">
                    <a:pos x="72" y="36"/>
                  </a:cxn>
                  <a:cxn ang="0">
                    <a:pos x="72" y="36"/>
                  </a:cxn>
                  <a:cxn ang="0">
                    <a:pos x="72" y="36"/>
                  </a:cxn>
                </a:cxnLst>
                <a:rect l="0" t="0" r="r" b="b"/>
                <a:pathLst>
                  <a:path w="72" h="72">
                    <a:moveTo>
                      <a:pt x="72" y="36"/>
                    </a:moveTo>
                    <a:cubicBezTo>
                      <a:pt x="72" y="56"/>
                      <a:pt x="56" y="72"/>
                      <a:pt x="36" y="72"/>
                    </a:cubicBezTo>
                    <a:cubicBezTo>
                      <a:pt x="16" y="72"/>
                      <a:pt x="0" y="56"/>
                      <a:pt x="0" y="36"/>
                    </a:cubicBezTo>
                    <a:cubicBezTo>
                      <a:pt x="0" y="16"/>
                      <a:pt x="16" y="0"/>
                      <a:pt x="36" y="0"/>
                    </a:cubicBezTo>
                    <a:cubicBezTo>
                      <a:pt x="56" y="0"/>
                      <a:pt x="72" y="16"/>
                      <a:pt x="72" y="36"/>
                    </a:cubicBezTo>
                    <a:close/>
                    <a:moveTo>
                      <a:pt x="72" y="36"/>
                    </a:moveTo>
                    <a:cubicBezTo>
                      <a:pt x="72" y="36"/>
                      <a:pt x="72" y="36"/>
                      <a:pt x="72" y="36"/>
                    </a:cubicBezTo>
                  </a:path>
                </a:pathLst>
              </a:custGeom>
              <a:grpFill/>
              <a:ln w="9525">
                <a:noFill/>
                <a:round/>
                <a:headEnd/>
                <a:tailEnd/>
              </a:ln>
            </p:spPr>
            <p:txBody>
              <a:bodyPr anchor="ctr"/>
              <a:lstStyle/>
              <a:p>
                <a:pPr algn="ctr"/>
                <a:endParaRPr/>
              </a:p>
            </p:txBody>
          </p:sp>
          <p:sp>
            <p:nvSpPr>
              <p:cNvPr id="29" name="Freeform: Shape 29"/>
              <p:cNvSpPr>
                <a:spLocks/>
              </p:cNvSpPr>
              <p:nvPr/>
            </p:nvSpPr>
            <p:spPr bwMode="auto">
              <a:xfrm>
                <a:off x="3703638" y="3632200"/>
                <a:ext cx="361950" cy="338137"/>
              </a:xfrm>
              <a:custGeom>
                <a:avLst/>
                <a:gdLst/>
                <a:ahLst/>
                <a:cxnLst>
                  <a:cxn ang="0">
                    <a:pos x="197" y="203"/>
                  </a:cxn>
                  <a:cxn ang="0">
                    <a:pos x="20" y="203"/>
                  </a:cxn>
                  <a:cxn ang="0">
                    <a:pos x="0" y="182"/>
                  </a:cxn>
                  <a:cxn ang="0">
                    <a:pos x="0" y="20"/>
                  </a:cxn>
                  <a:cxn ang="0">
                    <a:pos x="20" y="0"/>
                  </a:cxn>
                  <a:cxn ang="0">
                    <a:pos x="197" y="0"/>
                  </a:cxn>
                  <a:cxn ang="0">
                    <a:pos x="218" y="20"/>
                  </a:cxn>
                  <a:cxn ang="0">
                    <a:pos x="218" y="182"/>
                  </a:cxn>
                  <a:cxn ang="0">
                    <a:pos x="197" y="203"/>
                  </a:cxn>
                  <a:cxn ang="0">
                    <a:pos x="20" y="13"/>
                  </a:cxn>
                  <a:cxn ang="0">
                    <a:pos x="13" y="20"/>
                  </a:cxn>
                  <a:cxn ang="0">
                    <a:pos x="13" y="182"/>
                  </a:cxn>
                  <a:cxn ang="0">
                    <a:pos x="20" y="189"/>
                  </a:cxn>
                  <a:cxn ang="0">
                    <a:pos x="197" y="189"/>
                  </a:cxn>
                  <a:cxn ang="0">
                    <a:pos x="204" y="182"/>
                  </a:cxn>
                  <a:cxn ang="0">
                    <a:pos x="204" y="20"/>
                  </a:cxn>
                  <a:cxn ang="0">
                    <a:pos x="197" y="13"/>
                  </a:cxn>
                  <a:cxn ang="0">
                    <a:pos x="20" y="13"/>
                  </a:cxn>
                  <a:cxn ang="0">
                    <a:pos x="20" y="13"/>
                  </a:cxn>
                  <a:cxn ang="0">
                    <a:pos x="20" y="13"/>
                  </a:cxn>
                </a:cxnLst>
                <a:rect l="0" t="0" r="r" b="b"/>
                <a:pathLst>
                  <a:path w="218" h="203">
                    <a:moveTo>
                      <a:pt x="197" y="203"/>
                    </a:moveTo>
                    <a:cubicBezTo>
                      <a:pt x="20" y="203"/>
                      <a:pt x="20" y="203"/>
                      <a:pt x="20" y="203"/>
                    </a:cubicBezTo>
                    <a:cubicBezTo>
                      <a:pt x="9" y="203"/>
                      <a:pt x="0" y="194"/>
                      <a:pt x="0" y="182"/>
                    </a:cubicBezTo>
                    <a:cubicBezTo>
                      <a:pt x="0" y="20"/>
                      <a:pt x="0" y="20"/>
                      <a:pt x="0" y="20"/>
                    </a:cubicBezTo>
                    <a:cubicBezTo>
                      <a:pt x="0" y="9"/>
                      <a:pt x="9" y="0"/>
                      <a:pt x="20" y="0"/>
                    </a:cubicBezTo>
                    <a:cubicBezTo>
                      <a:pt x="197" y="0"/>
                      <a:pt x="197" y="0"/>
                      <a:pt x="197" y="0"/>
                    </a:cubicBezTo>
                    <a:cubicBezTo>
                      <a:pt x="208" y="0"/>
                      <a:pt x="218" y="9"/>
                      <a:pt x="218" y="20"/>
                    </a:cubicBezTo>
                    <a:cubicBezTo>
                      <a:pt x="218" y="182"/>
                      <a:pt x="218" y="182"/>
                      <a:pt x="218" y="182"/>
                    </a:cubicBezTo>
                    <a:cubicBezTo>
                      <a:pt x="218" y="194"/>
                      <a:pt x="208" y="203"/>
                      <a:pt x="197" y="203"/>
                    </a:cubicBezTo>
                    <a:close/>
                    <a:moveTo>
                      <a:pt x="20" y="13"/>
                    </a:moveTo>
                    <a:cubicBezTo>
                      <a:pt x="16" y="13"/>
                      <a:pt x="13" y="16"/>
                      <a:pt x="13" y="20"/>
                    </a:cubicBezTo>
                    <a:cubicBezTo>
                      <a:pt x="13" y="182"/>
                      <a:pt x="13" y="182"/>
                      <a:pt x="13" y="182"/>
                    </a:cubicBezTo>
                    <a:cubicBezTo>
                      <a:pt x="13" y="186"/>
                      <a:pt x="16" y="189"/>
                      <a:pt x="20" y="189"/>
                    </a:cubicBezTo>
                    <a:cubicBezTo>
                      <a:pt x="197" y="189"/>
                      <a:pt x="197" y="189"/>
                      <a:pt x="197" y="189"/>
                    </a:cubicBezTo>
                    <a:cubicBezTo>
                      <a:pt x="201" y="189"/>
                      <a:pt x="204" y="186"/>
                      <a:pt x="204" y="182"/>
                    </a:cubicBezTo>
                    <a:cubicBezTo>
                      <a:pt x="204" y="20"/>
                      <a:pt x="204" y="20"/>
                      <a:pt x="204" y="20"/>
                    </a:cubicBezTo>
                    <a:cubicBezTo>
                      <a:pt x="204" y="16"/>
                      <a:pt x="201" y="13"/>
                      <a:pt x="197" y="13"/>
                    </a:cubicBezTo>
                    <a:lnTo>
                      <a:pt x="20" y="13"/>
                    </a:lnTo>
                    <a:close/>
                    <a:moveTo>
                      <a:pt x="20" y="13"/>
                    </a:moveTo>
                    <a:cubicBezTo>
                      <a:pt x="20" y="13"/>
                      <a:pt x="20" y="13"/>
                      <a:pt x="20" y="13"/>
                    </a:cubicBezTo>
                  </a:path>
                </a:pathLst>
              </a:custGeom>
              <a:grpFill/>
              <a:ln w="9525">
                <a:noFill/>
                <a:round/>
                <a:headEnd/>
                <a:tailEnd/>
              </a:ln>
            </p:spPr>
            <p:txBody>
              <a:bodyPr anchor="ctr"/>
              <a:lstStyle/>
              <a:p>
                <a:pPr algn="ctr"/>
                <a:endParaRPr/>
              </a:p>
            </p:txBody>
          </p:sp>
          <p:sp>
            <p:nvSpPr>
              <p:cNvPr id="30" name="Freeform: Shape 30"/>
              <p:cNvSpPr>
                <a:spLocks/>
              </p:cNvSpPr>
              <p:nvPr/>
            </p:nvSpPr>
            <p:spPr bwMode="auto">
              <a:xfrm>
                <a:off x="3743325" y="4003675"/>
                <a:ext cx="96838" cy="93662"/>
              </a:xfrm>
              <a:custGeom>
                <a:avLst/>
                <a:gdLst/>
                <a:ahLst/>
                <a:cxnLst>
                  <a:cxn ang="0">
                    <a:pos x="58" y="29"/>
                  </a:cxn>
                  <a:cxn ang="0">
                    <a:pos x="29" y="57"/>
                  </a:cxn>
                  <a:cxn ang="0">
                    <a:pos x="0" y="29"/>
                  </a:cxn>
                  <a:cxn ang="0">
                    <a:pos x="29" y="0"/>
                  </a:cxn>
                  <a:cxn ang="0">
                    <a:pos x="58" y="29"/>
                  </a:cxn>
                  <a:cxn ang="0">
                    <a:pos x="58" y="29"/>
                  </a:cxn>
                  <a:cxn ang="0">
                    <a:pos x="58" y="29"/>
                  </a:cxn>
                </a:cxnLst>
                <a:rect l="0" t="0" r="r" b="b"/>
                <a:pathLst>
                  <a:path w="58" h="57">
                    <a:moveTo>
                      <a:pt x="58" y="29"/>
                    </a:moveTo>
                    <a:cubicBezTo>
                      <a:pt x="58" y="45"/>
                      <a:pt x="45" y="57"/>
                      <a:pt x="29" y="57"/>
                    </a:cubicBezTo>
                    <a:cubicBezTo>
                      <a:pt x="13" y="57"/>
                      <a:pt x="0" y="45"/>
                      <a:pt x="0" y="29"/>
                    </a:cubicBezTo>
                    <a:cubicBezTo>
                      <a:pt x="0" y="13"/>
                      <a:pt x="13" y="0"/>
                      <a:pt x="29" y="0"/>
                    </a:cubicBezTo>
                    <a:cubicBezTo>
                      <a:pt x="45" y="0"/>
                      <a:pt x="58" y="13"/>
                      <a:pt x="58" y="29"/>
                    </a:cubicBezTo>
                    <a:close/>
                    <a:moveTo>
                      <a:pt x="58" y="29"/>
                    </a:moveTo>
                    <a:cubicBezTo>
                      <a:pt x="58" y="29"/>
                      <a:pt x="58" y="29"/>
                      <a:pt x="58" y="29"/>
                    </a:cubicBezTo>
                  </a:path>
                </a:pathLst>
              </a:custGeom>
              <a:grpFill/>
              <a:ln w="9525">
                <a:noFill/>
                <a:round/>
                <a:headEnd/>
                <a:tailEnd/>
              </a:ln>
            </p:spPr>
            <p:txBody>
              <a:bodyPr anchor="ctr"/>
              <a:lstStyle/>
              <a:p>
                <a:pPr algn="ctr"/>
                <a:endParaRPr/>
              </a:p>
            </p:txBody>
          </p:sp>
          <p:sp>
            <p:nvSpPr>
              <p:cNvPr id="31" name="Freeform: Shape 31"/>
              <p:cNvSpPr>
                <a:spLocks/>
              </p:cNvSpPr>
              <p:nvPr/>
            </p:nvSpPr>
            <p:spPr bwMode="auto">
              <a:xfrm>
                <a:off x="3695700" y="4100513"/>
                <a:ext cx="192088" cy="106362"/>
              </a:xfrm>
              <a:custGeom>
                <a:avLst/>
                <a:gdLst/>
                <a:ahLst/>
                <a:cxnLst>
                  <a:cxn ang="0">
                    <a:pos x="25" y="64"/>
                  </a:cxn>
                  <a:cxn ang="0">
                    <a:pos x="29" y="44"/>
                  </a:cxn>
                  <a:cxn ang="0">
                    <a:pos x="29" y="64"/>
                  </a:cxn>
                  <a:cxn ang="0">
                    <a:pos x="58" y="64"/>
                  </a:cxn>
                  <a:cxn ang="0">
                    <a:pos x="51" y="54"/>
                  </a:cxn>
                  <a:cxn ang="0">
                    <a:pos x="58" y="8"/>
                  </a:cxn>
                  <a:cxn ang="0">
                    <a:pos x="58" y="8"/>
                  </a:cxn>
                  <a:cxn ang="0">
                    <a:pos x="65" y="54"/>
                  </a:cxn>
                  <a:cxn ang="0">
                    <a:pos x="58" y="64"/>
                  </a:cxn>
                  <a:cxn ang="0">
                    <a:pos x="87" y="64"/>
                  </a:cxn>
                  <a:cxn ang="0">
                    <a:pos x="87" y="44"/>
                  </a:cxn>
                  <a:cxn ang="0">
                    <a:pos x="91" y="64"/>
                  </a:cxn>
                  <a:cxn ang="0">
                    <a:pos x="114" y="64"/>
                  </a:cxn>
                  <a:cxn ang="0">
                    <a:pos x="77" y="5"/>
                  </a:cxn>
                  <a:cxn ang="0">
                    <a:pos x="76" y="5"/>
                  </a:cxn>
                  <a:cxn ang="0">
                    <a:pos x="65" y="0"/>
                  </a:cxn>
                  <a:cxn ang="0">
                    <a:pos x="58" y="7"/>
                  </a:cxn>
                  <a:cxn ang="0">
                    <a:pos x="51" y="0"/>
                  </a:cxn>
                  <a:cxn ang="0">
                    <a:pos x="51" y="0"/>
                  </a:cxn>
                  <a:cxn ang="0">
                    <a:pos x="40" y="5"/>
                  </a:cxn>
                  <a:cxn ang="0">
                    <a:pos x="39" y="5"/>
                  </a:cxn>
                  <a:cxn ang="0">
                    <a:pos x="2" y="64"/>
                  </a:cxn>
                  <a:cxn ang="0">
                    <a:pos x="25" y="64"/>
                  </a:cxn>
                  <a:cxn ang="0">
                    <a:pos x="25" y="64"/>
                  </a:cxn>
                  <a:cxn ang="0">
                    <a:pos x="25" y="64"/>
                  </a:cxn>
                </a:cxnLst>
                <a:rect l="0" t="0" r="r" b="b"/>
                <a:pathLst>
                  <a:path w="116"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8" y="64"/>
                      <a:pt x="58" y="64"/>
                      <a:pt x="58" y="64"/>
                    </a:cubicBezTo>
                    <a:cubicBezTo>
                      <a:pt x="87" y="64"/>
                      <a:pt x="87" y="64"/>
                      <a:pt x="87" y="64"/>
                    </a:cubicBezTo>
                    <a:cubicBezTo>
                      <a:pt x="87" y="44"/>
                      <a:pt x="87" y="44"/>
                      <a:pt x="87" y="44"/>
                    </a:cubicBezTo>
                    <a:cubicBezTo>
                      <a:pt x="90" y="49"/>
                      <a:pt x="92" y="56"/>
                      <a:pt x="91" y="64"/>
                    </a:cubicBezTo>
                    <a:cubicBezTo>
                      <a:pt x="114" y="64"/>
                      <a:pt x="114" y="64"/>
                      <a:pt x="114" y="64"/>
                    </a:cubicBezTo>
                    <a:cubicBezTo>
                      <a:pt x="116" y="29"/>
                      <a:pt x="88" y="12"/>
                      <a:pt x="77" y="5"/>
                    </a:cubicBezTo>
                    <a:cubicBezTo>
                      <a:pt x="77" y="5"/>
                      <a:pt x="76" y="5"/>
                      <a:pt x="76" y="5"/>
                    </a:cubicBezTo>
                    <a:cubicBezTo>
                      <a:pt x="72" y="2"/>
                      <a:pt x="69" y="1"/>
                      <a:pt x="65" y="0"/>
                    </a:cubicBezTo>
                    <a:cubicBezTo>
                      <a:pt x="58" y="7"/>
                      <a:pt x="58" y="7"/>
                      <a:pt x="58" y="7"/>
                    </a:cubicBezTo>
                    <a:cubicBezTo>
                      <a:pt x="51" y="0"/>
                      <a:pt x="51" y="0"/>
                      <a:pt x="51" y="0"/>
                    </a:cubicBezTo>
                    <a:cubicBezTo>
                      <a:pt x="51" y="0"/>
                      <a:pt x="51" y="0"/>
                      <a:pt x="51" y="0"/>
                    </a:cubicBezTo>
                    <a:cubicBezTo>
                      <a:pt x="47" y="1"/>
                      <a:pt x="44" y="2"/>
                      <a:pt x="40" y="5"/>
                    </a:cubicBezTo>
                    <a:cubicBezTo>
                      <a:pt x="40" y="5"/>
                      <a:pt x="39" y="5"/>
                      <a:pt x="39" y="5"/>
                    </a:cubicBezTo>
                    <a:cubicBezTo>
                      <a:pt x="28" y="12"/>
                      <a:pt x="0" y="29"/>
                      <a:pt x="2" y="64"/>
                    </a:cubicBezTo>
                    <a:lnTo>
                      <a:pt x="25" y="64"/>
                    </a:lnTo>
                    <a:close/>
                    <a:moveTo>
                      <a:pt x="25" y="64"/>
                    </a:moveTo>
                    <a:cubicBezTo>
                      <a:pt x="25" y="64"/>
                      <a:pt x="25" y="64"/>
                      <a:pt x="25" y="64"/>
                    </a:cubicBezTo>
                  </a:path>
                </a:pathLst>
              </a:custGeom>
              <a:grpFill/>
              <a:ln w="9525">
                <a:noFill/>
                <a:round/>
                <a:headEnd/>
                <a:tailEnd/>
              </a:ln>
            </p:spPr>
            <p:txBody>
              <a:bodyPr anchor="ctr"/>
              <a:lstStyle/>
              <a:p>
                <a:pPr algn="ctr"/>
                <a:endParaRPr/>
              </a:p>
            </p:txBody>
          </p:sp>
          <p:sp>
            <p:nvSpPr>
              <p:cNvPr id="32" name="Freeform: Shape 32"/>
              <p:cNvSpPr>
                <a:spLocks/>
              </p:cNvSpPr>
              <p:nvPr/>
            </p:nvSpPr>
            <p:spPr bwMode="auto">
              <a:xfrm>
                <a:off x="3929063" y="4003675"/>
                <a:ext cx="93663" cy="93662"/>
              </a:xfrm>
              <a:custGeom>
                <a:avLst/>
                <a:gdLst/>
                <a:ahLst/>
                <a:cxnLst>
                  <a:cxn ang="0">
                    <a:pos x="57" y="29"/>
                  </a:cxn>
                  <a:cxn ang="0">
                    <a:pos x="28" y="57"/>
                  </a:cxn>
                  <a:cxn ang="0">
                    <a:pos x="0" y="29"/>
                  </a:cxn>
                  <a:cxn ang="0">
                    <a:pos x="28" y="0"/>
                  </a:cxn>
                  <a:cxn ang="0">
                    <a:pos x="57" y="29"/>
                  </a:cxn>
                  <a:cxn ang="0">
                    <a:pos x="57" y="29"/>
                  </a:cxn>
                  <a:cxn ang="0">
                    <a:pos x="57" y="29"/>
                  </a:cxn>
                </a:cxnLst>
                <a:rect l="0" t="0" r="r" b="b"/>
                <a:pathLst>
                  <a:path w="57" h="57">
                    <a:moveTo>
                      <a:pt x="57" y="29"/>
                    </a:moveTo>
                    <a:cubicBezTo>
                      <a:pt x="57" y="45"/>
                      <a:pt x="44" y="57"/>
                      <a:pt x="28" y="57"/>
                    </a:cubicBezTo>
                    <a:cubicBezTo>
                      <a:pt x="13" y="57"/>
                      <a:pt x="0" y="45"/>
                      <a:pt x="0" y="29"/>
                    </a:cubicBezTo>
                    <a:cubicBezTo>
                      <a:pt x="0" y="13"/>
                      <a:pt x="13" y="0"/>
                      <a:pt x="28" y="0"/>
                    </a:cubicBezTo>
                    <a:cubicBezTo>
                      <a:pt x="44" y="0"/>
                      <a:pt x="57" y="13"/>
                      <a:pt x="57" y="29"/>
                    </a:cubicBezTo>
                    <a:close/>
                    <a:moveTo>
                      <a:pt x="57" y="29"/>
                    </a:moveTo>
                    <a:cubicBezTo>
                      <a:pt x="57" y="29"/>
                      <a:pt x="57" y="29"/>
                      <a:pt x="57" y="29"/>
                    </a:cubicBezTo>
                  </a:path>
                </a:pathLst>
              </a:custGeom>
              <a:grpFill/>
              <a:ln w="9525">
                <a:noFill/>
                <a:round/>
                <a:headEnd/>
                <a:tailEnd/>
              </a:ln>
            </p:spPr>
            <p:txBody>
              <a:bodyPr anchor="ctr"/>
              <a:lstStyle/>
              <a:p>
                <a:pPr algn="ctr"/>
                <a:endParaRPr/>
              </a:p>
            </p:txBody>
          </p:sp>
          <p:sp>
            <p:nvSpPr>
              <p:cNvPr id="33" name="Freeform: Shape 33"/>
              <p:cNvSpPr>
                <a:spLocks/>
              </p:cNvSpPr>
              <p:nvPr/>
            </p:nvSpPr>
            <p:spPr bwMode="auto">
              <a:xfrm>
                <a:off x="3879850" y="4100513"/>
                <a:ext cx="192088" cy="106362"/>
              </a:xfrm>
              <a:custGeom>
                <a:avLst/>
                <a:gdLst/>
                <a:ahLst/>
                <a:cxnLst>
                  <a:cxn ang="0">
                    <a:pos x="25" y="64"/>
                  </a:cxn>
                  <a:cxn ang="0">
                    <a:pos x="29" y="44"/>
                  </a:cxn>
                  <a:cxn ang="0">
                    <a:pos x="29" y="64"/>
                  </a:cxn>
                  <a:cxn ang="0">
                    <a:pos x="58" y="64"/>
                  </a:cxn>
                  <a:cxn ang="0">
                    <a:pos x="51" y="54"/>
                  </a:cxn>
                  <a:cxn ang="0">
                    <a:pos x="58" y="8"/>
                  </a:cxn>
                  <a:cxn ang="0">
                    <a:pos x="58" y="8"/>
                  </a:cxn>
                  <a:cxn ang="0">
                    <a:pos x="65" y="54"/>
                  </a:cxn>
                  <a:cxn ang="0">
                    <a:pos x="59" y="64"/>
                  </a:cxn>
                  <a:cxn ang="0">
                    <a:pos x="88" y="64"/>
                  </a:cxn>
                  <a:cxn ang="0">
                    <a:pos x="88" y="44"/>
                  </a:cxn>
                  <a:cxn ang="0">
                    <a:pos x="92" y="64"/>
                  </a:cxn>
                  <a:cxn ang="0">
                    <a:pos x="114" y="64"/>
                  </a:cxn>
                  <a:cxn ang="0">
                    <a:pos x="77" y="5"/>
                  </a:cxn>
                  <a:cxn ang="0">
                    <a:pos x="76" y="5"/>
                  </a:cxn>
                  <a:cxn ang="0">
                    <a:pos x="66" y="0"/>
                  </a:cxn>
                  <a:cxn ang="0">
                    <a:pos x="58" y="7"/>
                  </a:cxn>
                  <a:cxn ang="0">
                    <a:pos x="52" y="0"/>
                  </a:cxn>
                  <a:cxn ang="0">
                    <a:pos x="51" y="0"/>
                  </a:cxn>
                  <a:cxn ang="0">
                    <a:pos x="41" y="5"/>
                  </a:cxn>
                  <a:cxn ang="0">
                    <a:pos x="39" y="5"/>
                  </a:cxn>
                  <a:cxn ang="0">
                    <a:pos x="3" y="64"/>
                  </a:cxn>
                  <a:cxn ang="0">
                    <a:pos x="25" y="64"/>
                  </a:cxn>
                  <a:cxn ang="0">
                    <a:pos x="25" y="64"/>
                  </a:cxn>
                  <a:cxn ang="0">
                    <a:pos x="25" y="64"/>
                  </a:cxn>
                </a:cxnLst>
                <a:rect l="0" t="0" r="r" b="b"/>
                <a:pathLst>
                  <a:path w="116"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9" y="64"/>
                      <a:pt x="59" y="64"/>
                      <a:pt x="59" y="64"/>
                    </a:cubicBezTo>
                    <a:cubicBezTo>
                      <a:pt x="88" y="64"/>
                      <a:pt x="88" y="64"/>
                      <a:pt x="88" y="64"/>
                    </a:cubicBezTo>
                    <a:cubicBezTo>
                      <a:pt x="88" y="44"/>
                      <a:pt x="88" y="44"/>
                      <a:pt x="88" y="44"/>
                    </a:cubicBezTo>
                    <a:cubicBezTo>
                      <a:pt x="91" y="49"/>
                      <a:pt x="92" y="56"/>
                      <a:pt x="92" y="64"/>
                    </a:cubicBezTo>
                    <a:cubicBezTo>
                      <a:pt x="114" y="64"/>
                      <a:pt x="114" y="64"/>
                      <a:pt x="114" y="64"/>
                    </a:cubicBezTo>
                    <a:cubicBezTo>
                      <a:pt x="116" y="29"/>
                      <a:pt x="88" y="12"/>
                      <a:pt x="77" y="5"/>
                    </a:cubicBezTo>
                    <a:cubicBezTo>
                      <a:pt x="77" y="5"/>
                      <a:pt x="76" y="5"/>
                      <a:pt x="76" y="5"/>
                    </a:cubicBezTo>
                    <a:cubicBezTo>
                      <a:pt x="73" y="2"/>
                      <a:pt x="69" y="1"/>
                      <a:pt x="66" y="0"/>
                    </a:cubicBezTo>
                    <a:cubicBezTo>
                      <a:pt x="58" y="7"/>
                      <a:pt x="58" y="7"/>
                      <a:pt x="58" y="7"/>
                    </a:cubicBezTo>
                    <a:cubicBezTo>
                      <a:pt x="52" y="0"/>
                      <a:pt x="52" y="0"/>
                      <a:pt x="52" y="0"/>
                    </a:cubicBezTo>
                    <a:cubicBezTo>
                      <a:pt x="51" y="0"/>
                      <a:pt x="51" y="0"/>
                      <a:pt x="51" y="0"/>
                    </a:cubicBezTo>
                    <a:cubicBezTo>
                      <a:pt x="48" y="1"/>
                      <a:pt x="44" y="2"/>
                      <a:pt x="41" y="5"/>
                    </a:cubicBezTo>
                    <a:cubicBezTo>
                      <a:pt x="40" y="5"/>
                      <a:pt x="40" y="5"/>
                      <a:pt x="39" y="5"/>
                    </a:cubicBezTo>
                    <a:cubicBezTo>
                      <a:pt x="28" y="12"/>
                      <a:pt x="0" y="29"/>
                      <a:pt x="3" y="64"/>
                    </a:cubicBezTo>
                    <a:lnTo>
                      <a:pt x="25" y="64"/>
                    </a:lnTo>
                    <a:close/>
                    <a:moveTo>
                      <a:pt x="25" y="64"/>
                    </a:moveTo>
                    <a:cubicBezTo>
                      <a:pt x="25" y="64"/>
                      <a:pt x="25" y="64"/>
                      <a:pt x="25" y="64"/>
                    </a:cubicBezTo>
                  </a:path>
                </a:pathLst>
              </a:custGeom>
              <a:grpFill/>
              <a:ln w="9525">
                <a:noFill/>
                <a:round/>
                <a:headEnd/>
                <a:tailEnd/>
              </a:ln>
            </p:spPr>
            <p:txBody>
              <a:bodyPr anchor="ctr"/>
              <a:lstStyle/>
              <a:p>
                <a:pPr algn="ctr"/>
                <a:endParaRPr/>
              </a:p>
            </p:txBody>
          </p:sp>
          <p:sp>
            <p:nvSpPr>
              <p:cNvPr id="34" name="Rectangle 34"/>
              <p:cNvSpPr>
                <a:spLocks/>
              </p:cNvSpPr>
              <p:nvPr/>
            </p:nvSpPr>
            <p:spPr bwMode="auto">
              <a:xfrm>
                <a:off x="3681413" y="4222750"/>
                <a:ext cx="542925" cy="66675"/>
              </a:xfrm>
              <a:prstGeom prst="rect">
                <a:avLst/>
              </a:prstGeom>
              <a:grpFill/>
              <a:ln w="9525">
                <a:noFill/>
                <a:miter lim="800000"/>
                <a:headEnd/>
                <a:tailEnd/>
              </a:ln>
            </p:spPr>
            <p:txBody>
              <a:bodyPr anchor="ctr"/>
              <a:lstStyle/>
              <a:p>
                <a:pPr algn="ctr"/>
                <a:endParaRPr/>
              </a:p>
            </p:txBody>
          </p:sp>
          <p:sp>
            <p:nvSpPr>
              <p:cNvPr id="35" name="Freeform: Shape 35"/>
              <p:cNvSpPr>
                <a:spLocks/>
              </p:cNvSpPr>
              <p:nvPr/>
            </p:nvSpPr>
            <p:spPr bwMode="auto">
              <a:xfrm>
                <a:off x="3795713" y="3709988"/>
                <a:ext cx="177800" cy="179387"/>
              </a:xfrm>
              <a:custGeom>
                <a:avLst/>
                <a:gdLst/>
                <a:ahLst/>
                <a:cxnLst>
                  <a:cxn ang="0">
                    <a:pos x="103" y="61"/>
                  </a:cxn>
                  <a:cxn ang="0">
                    <a:pos x="97" y="59"/>
                  </a:cxn>
                  <a:cxn ang="0">
                    <a:pos x="97" y="46"/>
                  </a:cxn>
                  <a:cxn ang="0">
                    <a:pos x="102" y="44"/>
                  </a:cxn>
                  <a:cxn ang="0">
                    <a:pos x="105" y="35"/>
                  </a:cxn>
                  <a:cxn ang="0">
                    <a:pos x="102" y="28"/>
                  </a:cxn>
                  <a:cxn ang="0">
                    <a:pos x="93" y="24"/>
                  </a:cxn>
                  <a:cxn ang="0">
                    <a:pos x="88" y="27"/>
                  </a:cxn>
                  <a:cxn ang="0">
                    <a:pos x="78" y="18"/>
                  </a:cxn>
                  <a:cxn ang="0">
                    <a:pos x="81" y="13"/>
                  </a:cxn>
                  <a:cxn ang="0">
                    <a:pos x="76" y="4"/>
                  </a:cxn>
                  <a:cxn ang="0">
                    <a:pos x="69" y="1"/>
                  </a:cxn>
                  <a:cxn ang="0">
                    <a:pos x="60" y="5"/>
                  </a:cxn>
                  <a:cxn ang="0">
                    <a:pos x="58" y="11"/>
                  </a:cxn>
                  <a:cxn ang="0">
                    <a:pos x="46" y="11"/>
                  </a:cxn>
                  <a:cxn ang="0">
                    <a:pos x="43" y="6"/>
                  </a:cxn>
                  <a:cxn ang="0">
                    <a:pos x="34" y="3"/>
                  </a:cxn>
                  <a:cxn ang="0">
                    <a:pos x="27" y="6"/>
                  </a:cxn>
                  <a:cxn ang="0">
                    <a:pos x="24" y="15"/>
                  </a:cxn>
                  <a:cxn ang="0">
                    <a:pos x="26" y="20"/>
                  </a:cxn>
                  <a:cxn ang="0">
                    <a:pos x="18" y="30"/>
                  </a:cxn>
                  <a:cxn ang="0">
                    <a:pos x="12" y="28"/>
                  </a:cxn>
                  <a:cxn ang="0">
                    <a:pos x="3" y="32"/>
                  </a:cxn>
                  <a:cxn ang="0">
                    <a:pos x="1" y="39"/>
                  </a:cxn>
                  <a:cxn ang="0">
                    <a:pos x="1" y="44"/>
                  </a:cxn>
                  <a:cxn ang="0">
                    <a:pos x="5" y="48"/>
                  </a:cxn>
                  <a:cxn ang="0">
                    <a:pos x="10" y="50"/>
                  </a:cxn>
                  <a:cxn ang="0">
                    <a:pos x="11" y="62"/>
                  </a:cxn>
                  <a:cxn ang="0">
                    <a:pos x="5" y="65"/>
                  </a:cxn>
                  <a:cxn ang="0">
                    <a:pos x="2" y="74"/>
                  </a:cxn>
                  <a:cxn ang="0">
                    <a:pos x="5" y="81"/>
                  </a:cxn>
                  <a:cxn ang="0">
                    <a:pos x="14" y="84"/>
                  </a:cxn>
                  <a:cxn ang="0">
                    <a:pos x="20" y="82"/>
                  </a:cxn>
                  <a:cxn ang="0">
                    <a:pos x="29" y="90"/>
                  </a:cxn>
                  <a:cxn ang="0">
                    <a:pos x="27" y="96"/>
                  </a:cxn>
                  <a:cxn ang="0">
                    <a:pos x="27" y="101"/>
                  </a:cxn>
                  <a:cxn ang="0">
                    <a:pos x="31" y="105"/>
                  </a:cxn>
                  <a:cxn ang="0">
                    <a:pos x="38" y="107"/>
                  </a:cxn>
                  <a:cxn ang="0">
                    <a:pos x="43" y="107"/>
                  </a:cxn>
                  <a:cxn ang="0">
                    <a:pos x="47" y="103"/>
                  </a:cxn>
                  <a:cxn ang="0">
                    <a:pos x="49" y="98"/>
                  </a:cxn>
                  <a:cxn ang="0">
                    <a:pos x="62" y="97"/>
                  </a:cxn>
                  <a:cxn ang="0">
                    <a:pos x="64" y="103"/>
                  </a:cxn>
                  <a:cxn ang="0">
                    <a:pos x="73" y="106"/>
                  </a:cxn>
                  <a:cxn ang="0">
                    <a:pos x="80" y="103"/>
                  </a:cxn>
                  <a:cxn ang="0">
                    <a:pos x="84" y="94"/>
                  </a:cxn>
                  <a:cxn ang="0">
                    <a:pos x="81" y="88"/>
                  </a:cxn>
                  <a:cxn ang="0">
                    <a:pos x="90" y="79"/>
                  </a:cxn>
                  <a:cxn ang="0">
                    <a:pos x="95" y="81"/>
                  </a:cxn>
                  <a:cxn ang="0">
                    <a:pos x="101" y="81"/>
                  </a:cxn>
                  <a:cxn ang="0">
                    <a:pos x="104" y="77"/>
                  </a:cxn>
                  <a:cxn ang="0">
                    <a:pos x="107" y="70"/>
                  </a:cxn>
                  <a:cxn ang="0">
                    <a:pos x="103" y="61"/>
                  </a:cxn>
                  <a:cxn ang="0">
                    <a:pos x="65" y="79"/>
                  </a:cxn>
                  <a:cxn ang="0">
                    <a:pos x="54" y="81"/>
                  </a:cxn>
                  <a:cxn ang="0">
                    <a:pos x="29" y="66"/>
                  </a:cxn>
                  <a:cxn ang="0">
                    <a:pos x="42" y="30"/>
                  </a:cxn>
                  <a:cxn ang="0">
                    <a:pos x="54" y="27"/>
                  </a:cxn>
                  <a:cxn ang="0">
                    <a:pos x="78" y="43"/>
                  </a:cxn>
                  <a:cxn ang="0">
                    <a:pos x="65" y="79"/>
                  </a:cxn>
                  <a:cxn ang="0">
                    <a:pos x="65" y="79"/>
                  </a:cxn>
                  <a:cxn ang="0">
                    <a:pos x="65" y="79"/>
                  </a:cxn>
                </a:cxnLst>
                <a:rect l="0" t="0" r="r" b="b"/>
                <a:pathLst>
                  <a:path w="108" h="108">
                    <a:moveTo>
                      <a:pt x="103" y="61"/>
                    </a:moveTo>
                    <a:cubicBezTo>
                      <a:pt x="97" y="59"/>
                      <a:pt x="97" y="59"/>
                      <a:pt x="97" y="59"/>
                    </a:cubicBezTo>
                    <a:cubicBezTo>
                      <a:pt x="98" y="55"/>
                      <a:pt x="97" y="51"/>
                      <a:pt x="97" y="46"/>
                    </a:cubicBezTo>
                    <a:cubicBezTo>
                      <a:pt x="102" y="44"/>
                      <a:pt x="102" y="44"/>
                      <a:pt x="102" y="44"/>
                    </a:cubicBezTo>
                    <a:cubicBezTo>
                      <a:pt x="106" y="42"/>
                      <a:pt x="107" y="38"/>
                      <a:pt x="105" y="35"/>
                    </a:cubicBezTo>
                    <a:cubicBezTo>
                      <a:pt x="102" y="28"/>
                      <a:pt x="102" y="28"/>
                      <a:pt x="102" y="28"/>
                    </a:cubicBezTo>
                    <a:cubicBezTo>
                      <a:pt x="101" y="24"/>
                      <a:pt x="97" y="23"/>
                      <a:pt x="93" y="24"/>
                    </a:cubicBezTo>
                    <a:cubicBezTo>
                      <a:pt x="88" y="27"/>
                      <a:pt x="88" y="27"/>
                      <a:pt x="88" y="27"/>
                    </a:cubicBezTo>
                    <a:cubicBezTo>
                      <a:pt x="85" y="24"/>
                      <a:pt x="82" y="21"/>
                      <a:pt x="78" y="18"/>
                    </a:cubicBezTo>
                    <a:cubicBezTo>
                      <a:pt x="81" y="13"/>
                      <a:pt x="81" y="13"/>
                      <a:pt x="81" y="13"/>
                    </a:cubicBezTo>
                    <a:cubicBezTo>
                      <a:pt x="82" y="9"/>
                      <a:pt x="80" y="5"/>
                      <a:pt x="76" y="4"/>
                    </a:cubicBezTo>
                    <a:cubicBezTo>
                      <a:pt x="69" y="1"/>
                      <a:pt x="69" y="1"/>
                      <a:pt x="69" y="1"/>
                    </a:cubicBezTo>
                    <a:cubicBezTo>
                      <a:pt x="66" y="0"/>
                      <a:pt x="62" y="2"/>
                      <a:pt x="60" y="5"/>
                    </a:cubicBezTo>
                    <a:cubicBezTo>
                      <a:pt x="58" y="11"/>
                      <a:pt x="58" y="11"/>
                      <a:pt x="58" y="11"/>
                    </a:cubicBezTo>
                    <a:cubicBezTo>
                      <a:pt x="54" y="10"/>
                      <a:pt x="50" y="11"/>
                      <a:pt x="46" y="11"/>
                    </a:cubicBezTo>
                    <a:cubicBezTo>
                      <a:pt x="43" y="6"/>
                      <a:pt x="43" y="6"/>
                      <a:pt x="43" y="6"/>
                    </a:cubicBezTo>
                    <a:cubicBezTo>
                      <a:pt x="42" y="2"/>
                      <a:pt x="38" y="1"/>
                      <a:pt x="34" y="3"/>
                    </a:cubicBezTo>
                    <a:cubicBezTo>
                      <a:pt x="27" y="6"/>
                      <a:pt x="27" y="6"/>
                      <a:pt x="27" y="6"/>
                    </a:cubicBezTo>
                    <a:cubicBezTo>
                      <a:pt x="24" y="7"/>
                      <a:pt x="22" y="11"/>
                      <a:pt x="24" y="15"/>
                    </a:cubicBezTo>
                    <a:cubicBezTo>
                      <a:pt x="26" y="20"/>
                      <a:pt x="26" y="20"/>
                      <a:pt x="26" y="20"/>
                    </a:cubicBezTo>
                    <a:cubicBezTo>
                      <a:pt x="23" y="23"/>
                      <a:pt x="20" y="26"/>
                      <a:pt x="18" y="30"/>
                    </a:cubicBezTo>
                    <a:cubicBezTo>
                      <a:pt x="12" y="28"/>
                      <a:pt x="12" y="28"/>
                      <a:pt x="12" y="28"/>
                    </a:cubicBezTo>
                    <a:cubicBezTo>
                      <a:pt x="9" y="26"/>
                      <a:pt x="4" y="28"/>
                      <a:pt x="3" y="32"/>
                    </a:cubicBezTo>
                    <a:cubicBezTo>
                      <a:pt x="1" y="39"/>
                      <a:pt x="1" y="39"/>
                      <a:pt x="1" y="39"/>
                    </a:cubicBezTo>
                    <a:cubicBezTo>
                      <a:pt x="0" y="41"/>
                      <a:pt x="0" y="42"/>
                      <a:pt x="1" y="44"/>
                    </a:cubicBezTo>
                    <a:cubicBezTo>
                      <a:pt x="2" y="46"/>
                      <a:pt x="3" y="47"/>
                      <a:pt x="5" y="48"/>
                    </a:cubicBezTo>
                    <a:cubicBezTo>
                      <a:pt x="10" y="50"/>
                      <a:pt x="10" y="50"/>
                      <a:pt x="10" y="50"/>
                    </a:cubicBezTo>
                    <a:cubicBezTo>
                      <a:pt x="10" y="54"/>
                      <a:pt x="10" y="58"/>
                      <a:pt x="11" y="62"/>
                    </a:cubicBezTo>
                    <a:cubicBezTo>
                      <a:pt x="5" y="65"/>
                      <a:pt x="5" y="65"/>
                      <a:pt x="5" y="65"/>
                    </a:cubicBezTo>
                    <a:cubicBezTo>
                      <a:pt x="2" y="66"/>
                      <a:pt x="0" y="71"/>
                      <a:pt x="2" y="74"/>
                    </a:cubicBezTo>
                    <a:cubicBezTo>
                      <a:pt x="5" y="81"/>
                      <a:pt x="5" y="81"/>
                      <a:pt x="5" y="81"/>
                    </a:cubicBezTo>
                    <a:cubicBezTo>
                      <a:pt x="7" y="84"/>
                      <a:pt x="11" y="86"/>
                      <a:pt x="14" y="84"/>
                    </a:cubicBezTo>
                    <a:cubicBezTo>
                      <a:pt x="20" y="82"/>
                      <a:pt x="20" y="82"/>
                      <a:pt x="20" y="82"/>
                    </a:cubicBezTo>
                    <a:cubicBezTo>
                      <a:pt x="22" y="85"/>
                      <a:pt x="26" y="88"/>
                      <a:pt x="29" y="90"/>
                    </a:cubicBezTo>
                    <a:cubicBezTo>
                      <a:pt x="27" y="96"/>
                      <a:pt x="27" y="96"/>
                      <a:pt x="27" y="96"/>
                    </a:cubicBezTo>
                    <a:cubicBezTo>
                      <a:pt x="26" y="98"/>
                      <a:pt x="26" y="100"/>
                      <a:pt x="27" y="101"/>
                    </a:cubicBezTo>
                    <a:cubicBezTo>
                      <a:pt x="28" y="103"/>
                      <a:pt x="29" y="104"/>
                      <a:pt x="31" y="105"/>
                    </a:cubicBezTo>
                    <a:cubicBezTo>
                      <a:pt x="38" y="107"/>
                      <a:pt x="38" y="107"/>
                      <a:pt x="38" y="107"/>
                    </a:cubicBezTo>
                    <a:cubicBezTo>
                      <a:pt x="40" y="108"/>
                      <a:pt x="42" y="108"/>
                      <a:pt x="43" y="107"/>
                    </a:cubicBezTo>
                    <a:cubicBezTo>
                      <a:pt x="45" y="107"/>
                      <a:pt x="46" y="105"/>
                      <a:pt x="47" y="103"/>
                    </a:cubicBezTo>
                    <a:cubicBezTo>
                      <a:pt x="49" y="98"/>
                      <a:pt x="49" y="98"/>
                      <a:pt x="49" y="98"/>
                    </a:cubicBezTo>
                    <a:cubicBezTo>
                      <a:pt x="53" y="98"/>
                      <a:pt x="57" y="98"/>
                      <a:pt x="62" y="97"/>
                    </a:cubicBezTo>
                    <a:cubicBezTo>
                      <a:pt x="64" y="103"/>
                      <a:pt x="64" y="103"/>
                      <a:pt x="64" y="103"/>
                    </a:cubicBezTo>
                    <a:cubicBezTo>
                      <a:pt x="66" y="106"/>
                      <a:pt x="70" y="108"/>
                      <a:pt x="73" y="106"/>
                    </a:cubicBezTo>
                    <a:cubicBezTo>
                      <a:pt x="80" y="103"/>
                      <a:pt x="80" y="103"/>
                      <a:pt x="80" y="103"/>
                    </a:cubicBezTo>
                    <a:cubicBezTo>
                      <a:pt x="84" y="101"/>
                      <a:pt x="85" y="97"/>
                      <a:pt x="84" y="94"/>
                    </a:cubicBezTo>
                    <a:cubicBezTo>
                      <a:pt x="81" y="88"/>
                      <a:pt x="81" y="88"/>
                      <a:pt x="81" y="88"/>
                    </a:cubicBezTo>
                    <a:cubicBezTo>
                      <a:pt x="84" y="86"/>
                      <a:pt x="87" y="82"/>
                      <a:pt x="90" y="79"/>
                    </a:cubicBezTo>
                    <a:cubicBezTo>
                      <a:pt x="95" y="81"/>
                      <a:pt x="95" y="81"/>
                      <a:pt x="95" y="81"/>
                    </a:cubicBezTo>
                    <a:cubicBezTo>
                      <a:pt x="97" y="82"/>
                      <a:pt x="99" y="82"/>
                      <a:pt x="101" y="81"/>
                    </a:cubicBezTo>
                    <a:cubicBezTo>
                      <a:pt x="102" y="80"/>
                      <a:pt x="104" y="79"/>
                      <a:pt x="104" y="77"/>
                    </a:cubicBezTo>
                    <a:cubicBezTo>
                      <a:pt x="107" y="70"/>
                      <a:pt x="107" y="70"/>
                      <a:pt x="107" y="70"/>
                    </a:cubicBezTo>
                    <a:cubicBezTo>
                      <a:pt x="108" y="66"/>
                      <a:pt x="106" y="62"/>
                      <a:pt x="103" y="61"/>
                    </a:cubicBezTo>
                    <a:close/>
                    <a:moveTo>
                      <a:pt x="65" y="79"/>
                    </a:moveTo>
                    <a:cubicBezTo>
                      <a:pt x="61" y="81"/>
                      <a:pt x="58" y="81"/>
                      <a:pt x="54" y="81"/>
                    </a:cubicBezTo>
                    <a:cubicBezTo>
                      <a:pt x="43" y="81"/>
                      <a:pt x="33" y="75"/>
                      <a:pt x="29" y="66"/>
                    </a:cubicBezTo>
                    <a:cubicBezTo>
                      <a:pt x="23" y="52"/>
                      <a:pt x="29" y="36"/>
                      <a:pt x="42" y="30"/>
                    </a:cubicBezTo>
                    <a:cubicBezTo>
                      <a:pt x="46" y="28"/>
                      <a:pt x="50" y="27"/>
                      <a:pt x="54" y="27"/>
                    </a:cubicBezTo>
                    <a:cubicBezTo>
                      <a:pt x="64" y="27"/>
                      <a:pt x="74" y="33"/>
                      <a:pt x="78" y="43"/>
                    </a:cubicBezTo>
                    <a:cubicBezTo>
                      <a:pt x="85" y="57"/>
                      <a:pt x="79" y="73"/>
                      <a:pt x="65" y="79"/>
                    </a:cubicBezTo>
                    <a:close/>
                    <a:moveTo>
                      <a:pt x="65" y="79"/>
                    </a:moveTo>
                    <a:cubicBezTo>
                      <a:pt x="65" y="79"/>
                      <a:pt x="65" y="79"/>
                      <a:pt x="65" y="79"/>
                    </a:cubicBezTo>
                  </a:path>
                </a:pathLst>
              </a:custGeom>
              <a:grpFill/>
              <a:ln w="9525">
                <a:noFill/>
                <a:round/>
                <a:headEnd/>
                <a:tailEnd/>
              </a:ln>
            </p:spPr>
            <p:txBody>
              <a:bodyPr anchor="ctr"/>
              <a:lstStyle/>
              <a:p>
                <a:pPr algn="ctr"/>
                <a:endParaRPr/>
              </a:p>
            </p:txBody>
          </p:sp>
        </p:grpSp>
      </p:grpSp>
      <p:grpSp>
        <p:nvGrpSpPr>
          <p:cNvPr id="53" name="组合 52">
            <a:extLst>
              <a:ext uri="{FF2B5EF4-FFF2-40B4-BE49-F238E27FC236}">
                <a16:creationId xmlns:a16="http://schemas.microsoft.com/office/drawing/2014/main" id="{8C83BCA5-1F12-4504-8752-6D51406AA62D}"/>
              </a:ext>
            </a:extLst>
          </p:cNvPr>
          <p:cNvGrpSpPr/>
          <p:nvPr/>
        </p:nvGrpSpPr>
        <p:grpSpPr>
          <a:xfrm>
            <a:off x="90147" y="127399"/>
            <a:ext cx="7245647" cy="593743"/>
            <a:chOff x="90147" y="127399"/>
            <a:chExt cx="7245647" cy="593743"/>
          </a:xfrm>
        </p:grpSpPr>
        <p:pic>
          <p:nvPicPr>
            <p:cNvPr id="3" name="图片 2">
              <a:extLst>
                <a:ext uri="{FF2B5EF4-FFF2-40B4-BE49-F238E27FC236}">
                  <a16:creationId xmlns:a16="http://schemas.microsoft.com/office/drawing/2014/main" id="{CEF40EA4-6A17-47CF-A2D3-C8C55D74B00D}"/>
                </a:ext>
              </a:extLst>
            </p:cNvPr>
            <p:cNvPicPr>
              <a:picLocks noChangeAspect="1"/>
            </p:cNvPicPr>
            <p:nvPr/>
          </p:nvPicPr>
          <p:blipFill>
            <a:blip r:embed="rId3"/>
            <a:stretch>
              <a:fillRect/>
            </a:stretch>
          </p:blipFill>
          <p:spPr>
            <a:xfrm>
              <a:off x="124363" y="201853"/>
              <a:ext cx="7211431" cy="476316"/>
            </a:xfrm>
            <a:prstGeom prst="rect">
              <a:avLst/>
            </a:prstGeom>
          </p:spPr>
        </p:pic>
        <p:sp>
          <p:nvSpPr>
            <p:cNvPr id="36" name="矩形 35">
              <a:extLst>
                <a:ext uri="{FF2B5EF4-FFF2-40B4-BE49-F238E27FC236}">
                  <a16:creationId xmlns:a16="http://schemas.microsoft.com/office/drawing/2014/main" id="{716870E0-6202-4493-A00B-72CEC90A6799}"/>
                </a:ext>
              </a:extLst>
            </p:cNvPr>
            <p:cNvSpPr/>
            <p:nvPr/>
          </p:nvSpPr>
          <p:spPr>
            <a:xfrm>
              <a:off x="279714" y="127399"/>
              <a:ext cx="504056" cy="476316"/>
            </a:xfrm>
            <a:prstGeom prst="rect">
              <a:avLst/>
            </a:prstGeom>
            <a:noFill/>
            <a:ln w="28575">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981D164F-5F55-4546-AC98-52B33E15255E}"/>
                </a:ext>
              </a:extLst>
            </p:cNvPr>
            <p:cNvSpPr/>
            <p:nvPr/>
          </p:nvSpPr>
          <p:spPr>
            <a:xfrm>
              <a:off x="90147" y="244826"/>
              <a:ext cx="504056" cy="476316"/>
            </a:xfrm>
            <a:prstGeom prst="rect">
              <a:avLst/>
            </a:prstGeom>
            <a:noFill/>
            <a:ln w="28575">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a:extLst>
                <a:ext uri="{FF2B5EF4-FFF2-40B4-BE49-F238E27FC236}">
                  <a16:creationId xmlns:a16="http://schemas.microsoft.com/office/drawing/2014/main" id="{4F33B359-D35C-491B-9D30-E3B085F437A1}"/>
                </a:ext>
              </a:extLst>
            </p:cNvPr>
            <p:cNvSpPr txBox="1"/>
            <p:nvPr/>
          </p:nvSpPr>
          <p:spPr>
            <a:xfrm>
              <a:off x="860168" y="170018"/>
              <a:ext cx="1964865" cy="523220"/>
            </a:xfrm>
            <a:prstGeom prst="rect">
              <a:avLst/>
            </a:prstGeom>
            <a:noFill/>
          </p:spPr>
          <p:txBody>
            <a:bodyPr wrap="square" rtlCol="0">
              <a:spAutoFit/>
            </a:bodyPr>
            <a:lstStyle/>
            <a:p>
              <a:r>
                <a:rPr lang="zh-CN" altLang="en-US" sz="2800" dirty="0">
                  <a:latin typeface="SimHei" panose="02010609060101010101" pitchFamily="49" charset="-122"/>
                  <a:ea typeface="SimHei" panose="02010609060101010101" pitchFamily="49" charset="-122"/>
                </a:rPr>
                <a:t>作品信息</a:t>
              </a:r>
            </a:p>
          </p:txBody>
        </p:sp>
      </p:grpSp>
      <p:graphicFrame>
        <p:nvGraphicFramePr>
          <p:cNvPr id="43" name="图示 42">
            <a:extLst>
              <a:ext uri="{FF2B5EF4-FFF2-40B4-BE49-F238E27FC236}">
                <a16:creationId xmlns:a16="http://schemas.microsoft.com/office/drawing/2014/main" id="{404A64C9-6F5E-4AAE-BF81-E575FFD46403}"/>
              </a:ext>
            </a:extLst>
          </p:cNvPr>
          <p:cNvGraphicFramePr/>
          <p:nvPr>
            <p:extLst>
              <p:ext uri="{D42A27DB-BD31-4B8C-83A1-F6EECF244321}">
                <p14:modId xmlns:p14="http://schemas.microsoft.com/office/powerpoint/2010/main" val="3673444509"/>
              </p:ext>
            </p:extLst>
          </p:nvPr>
        </p:nvGraphicFramePr>
        <p:xfrm>
          <a:off x="3238070" y="1359928"/>
          <a:ext cx="2937521" cy="19583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4" name="文本框 43">
            <a:extLst>
              <a:ext uri="{FF2B5EF4-FFF2-40B4-BE49-F238E27FC236}">
                <a16:creationId xmlns:a16="http://schemas.microsoft.com/office/drawing/2014/main" id="{EF668378-EF0C-479A-9AF0-7C90CB7515F1}"/>
              </a:ext>
            </a:extLst>
          </p:cNvPr>
          <p:cNvSpPr txBox="1"/>
          <p:nvPr/>
        </p:nvSpPr>
        <p:spPr>
          <a:xfrm>
            <a:off x="1570639" y="1621536"/>
            <a:ext cx="1723453" cy="276999"/>
          </a:xfrm>
          <a:prstGeom prst="rect">
            <a:avLst/>
          </a:prstGeom>
          <a:noFill/>
        </p:spPr>
        <p:txBody>
          <a:bodyPr wrap="square" rtlCol="0">
            <a:spAutoFit/>
          </a:bodyPr>
          <a:lstStyle/>
          <a:p>
            <a:r>
              <a:rPr lang="zh-CN" altLang="en-US" sz="1200" dirty="0">
                <a:latin typeface="SimHei" panose="02010609060101010101" pitchFamily="49" charset="-122"/>
                <a:ea typeface="SimHei" panose="02010609060101010101" pitchFamily="49" charset="-122"/>
              </a:rPr>
              <a:t>毛毛虫</a:t>
            </a:r>
          </a:p>
        </p:txBody>
      </p:sp>
      <p:sp>
        <p:nvSpPr>
          <p:cNvPr id="45" name="文本框 44">
            <a:extLst>
              <a:ext uri="{FF2B5EF4-FFF2-40B4-BE49-F238E27FC236}">
                <a16:creationId xmlns:a16="http://schemas.microsoft.com/office/drawing/2014/main" id="{2D50FDDA-6650-4B8F-84A8-C10A5A855045}"/>
              </a:ext>
            </a:extLst>
          </p:cNvPr>
          <p:cNvSpPr txBox="1"/>
          <p:nvPr/>
        </p:nvSpPr>
        <p:spPr>
          <a:xfrm>
            <a:off x="1305073" y="2704612"/>
            <a:ext cx="1935507" cy="461665"/>
          </a:xfrm>
          <a:prstGeom prst="rect">
            <a:avLst/>
          </a:prstGeom>
          <a:noFill/>
        </p:spPr>
        <p:txBody>
          <a:bodyPr wrap="square" rtlCol="0">
            <a:spAutoFit/>
          </a:bodyPr>
          <a:lstStyle/>
          <a:p>
            <a:r>
              <a:rPr lang="zh-CN" altLang="en-US" sz="1200" dirty="0">
                <a:latin typeface="SimHei" panose="02010609060101010101" pitchFamily="49" charset="-122"/>
                <a:ea typeface="SimHei" panose="02010609060101010101" pitchFamily="49" charset="-122"/>
              </a:rPr>
              <a:t>郎杰、李响、张美伊、张亚敏、陈明仪、李昕瑀</a:t>
            </a:r>
          </a:p>
        </p:txBody>
      </p:sp>
      <p:sp>
        <p:nvSpPr>
          <p:cNvPr id="47" name="文本框 46">
            <a:extLst>
              <a:ext uri="{FF2B5EF4-FFF2-40B4-BE49-F238E27FC236}">
                <a16:creationId xmlns:a16="http://schemas.microsoft.com/office/drawing/2014/main" id="{D81D81F8-A378-46E2-BD3F-38A3A6204834}"/>
              </a:ext>
            </a:extLst>
          </p:cNvPr>
          <p:cNvSpPr txBox="1"/>
          <p:nvPr/>
        </p:nvSpPr>
        <p:spPr>
          <a:xfrm>
            <a:off x="1372320" y="3688038"/>
            <a:ext cx="1705584" cy="276999"/>
          </a:xfrm>
          <a:prstGeom prst="rect">
            <a:avLst/>
          </a:prstGeom>
          <a:noFill/>
        </p:spPr>
        <p:txBody>
          <a:bodyPr wrap="square">
            <a:spAutoFit/>
          </a:bodyPr>
          <a:lstStyle/>
          <a:p>
            <a:r>
              <a:rPr lang="zh-CN" altLang="en-US" sz="1200" dirty="0">
                <a:latin typeface="SimHei" panose="02010609060101010101" pitchFamily="49" charset="-122"/>
                <a:ea typeface="SimHei" panose="02010609060101010101" pitchFamily="49" charset="-122"/>
              </a:rPr>
              <a:t>在曲折中前进</a:t>
            </a:r>
          </a:p>
        </p:txBody>
      </p:sp>
      <p:sp>
        <p:nvSpPr>
          <p:cNvPr id="48" name="文本框 47">
            <a:extLst>
              <a:ext uri="{FF2B5EF4-FFF2-40B4-BE49-F238E27FC236}">
                <a16:creationId xmlns:a16="http://schemas.microsoft.com/office/drawing/2014/main" id="{95372101-3881-4E33-8294-CF4BF69CA83B}"/>
              </a:ext>
            </a:extLst>
          </p:cNvPr>
          <p:cNvSpPr txBox="1"/>
          <p:nvPr/>
        </p:nvSpPr>
        <p:spPr>
          <a:xfrm>
            <a:off x="6280651" y="1426133"/>
            <a:ext cx="1881108" cy="461665"/>
          </a:xfrm>
          <a:prstGeom prst="rect">
            <a:avLst/>
          </a:prstGeom>
          <a:noFill/>
        </p:spPr>
        <p:txBody>
          <a:bodyPr wrap="square">
            <a:spAutoFit/>
          </a:bodyPr>
          <a:lstStyle/>
          <a:p>
            <a:r>
              <a:rPr lang="zh-CN" altLang="en-US" sz="1200" dirty="0">
                <a:latin typeface="SimHei" panose="02010609060101010101" pitchFamily="49" charset="-122"/>
                <a:ea typeface="SimHei" panose="02010609060101010101" pitchFamily="49" charset="-122"/>
              </a:rPr>
              <a:t>北京信息科技大学信息管理学院计算机审计专业</a:t>
            </a:r>
          </a:p>
        </p:txBody>
      </p:sp>
      <p:sp>
        <p:nvSpPr>
          <p:cNvPr id="49" name="文本框 48">
            <a:extLst>
              <a:ext uri="{FF2B5EF4-FFF2-40B4-BE49-F238E27FC236}">
                <a16:creationId xmlns:a16="http://schemas.microsoft.com/office/drawing/2014/main" id="{9CD1B49A-F0C0-4C5C-B067-0323CF96BCF8}"/>
              </a:ext>
            </a:extLst>
          </p:cNvPr>
          <p:cNvSpPr txBox="1"/>
          <p:nvPr/>
        </p:nvSpPr>
        <p:spPr>
          <a:xfrm>
            <a:off x="6743990" y="3549538"/>
            <a:ext cx="1935507" cy="276999"/>
          </a:xfrm>
          <a:prstGeom prst="rect">
            <a:avLst/>
          </a:prstGeom>
          <a:noFill/>
        </p:spPr>
        <p:txBody>
          <a:bodyPr wrap="square" rtlCol="0">
            <a:spAutoFit/>
          </a:bodyPr>
          <a:lstStyle/>
          <a:p>
            <a:r>
              <a:rPr lang="zh-CN" altLang="en-US" sz="1200" dirty="0">
                <a:latin typeface="SimHei" panose="02010609060101010101" pitchFamily="49" charset="-122"/>
                <a:ea typeface="SimHei" panose="02010609060101010101" pitchFamily="49" charset="-122"/>
              </a:rPr>
              <a:t>文献管理与综述</a:t>
            </a:r>
          </a:p>
        </p:txBody>
      </p:sp>
      <p:sp>
        <p:nvSpPr>
          <p:cNvPr id="52" name="文本框 51">
            <a:extLst>
              <a:ext uri="{FF2B5EF4-FFF2-40B4-BE49-F238E27FC236}">
                <a16:creationId xmlns:a16="http://schemas.microsoft.com/office/drawing/2014/main" id="{433A1890-431E-423B-AF9A-0A896297F714}"/>
              </a:ext>
            </a:extLst>
          </p:cNvPr>
          <p:cNvSpPr txBox="1"/>
          <p:nvPr/>
        </p:nvSpPr>
        <p:spPr>
          <a:xfrm>
            <a:off x="6188762" y="2466424"/>
            <a:ext cx="1667253" cy="461665"/>
          </a:xfrm>
          <a:prstGeom prst="rect">
            <a:avLst/>
          </a:prstGeom>
          <a:noFill/>
        </p:spPr>
        <p:txBody>
          <a:bodyPr wrap="square" rtlCol="0">
            <a:spAutoFit/>
          </a:bodyPr>
          <a:lstStyle/>
          <a:p>
            <a:r>
              <a:rPr lang="zh-CN" altLang="en-US" sz="1200" dirty="0">
                <a:latin typeface="SimHei" panose="02010609060101010101" pitchFamily="49" charset="-122"/>
                <a:ea typeface="SimHei" panose="02010609060101010101" pitchFamily="49" charset="-122"/>
              </a:rPr>
              <a:t>汇总相关文献的详细信息并提取有效数据</a:t>
            </a:r>
          </a:p>
        </p:txBody>
      </p:sp>
    </p:spTree>
    <p:extLst>
      <p:ext uri="{BB962C8B-B14F-4D97-AF65-F5344CB8AC3E}">
        <p14:creationId xmlns:p14="http://schemas.microsoft.com/office/powerpoint/2010/main" val="2586374103"/>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DD998253-8C3C-402A-982F-9C8F7B873195}"/>
              </a:ext>
            </a:extLst>
          </p:cNvPr>
          <p:cNvPicPr>
            <a:picLocks noChangeAspect="1"/>
          </p:cNvPicPr>
          <p:nvPr/>
        </p:nvPicPr>
        <p:blipFill rotWithShape="1">
          <a:blip r:embed="rId3">
            <a:extLst>
              <a:ext uri="{28A0092B-C50C-407E-A947-70E740481C1C}">
                <a14:useLocalDpi xmlns:a14="http://schemas.microsoft.com/office/drawing/2010/main" val="0"/>
              </a:ext>
            </a:extLst>
          </a:blip>
          <a:srcRect l="16712" r="8844"/>
          <a:stretch/>
        </p:blipFill>
        <p:spPr>
          <a:xfrm>
            <a:off x="6061" y="0"/>
            <a:ext cx="9144000" cy="5143500"/>
          </a:xfrm>
          <a:prstGeom prst="rect">
            <a:avLst/>
          </a:prstGeom>
        </p:spPr>
      </p:pic>
      <p:sp>
        <p:nvSpPr>
          <p:cNvPr id="23" name="文本框 22">
            <a:extLst>
              <a:ext uri="{FF2B5EF4-FFF2-40B4-BE49-F238E27FC236}">
                <a16:creationId xmlns:a16="http://schemas.microsoft.com/office/drawing/2014/main" id="{2E15D712-CF26-449A-BCDC-294DD1863DE4}"/>
              </a:ext>
            </a:extLst>
          </p:cNvPr>
          <p:cNvSpPr txBox="1"/>
          <p:nvPr/>
        </p:nvSpPr>
        <p:spPr>
          <a:xfrm>
            <a:off x="417334" y="2163916"/>
            <a:ext cx="6568370" cy="923330"/>
          </a:xfrm>
          <a:prstGeom prst="rect">
            <a:avLst/>
          </a:prstGeom>
          <a:noFill/>
        </p:spPr>
        <p:txBody>
          <a:bodyPr wrap="square" rtlCol="0">
            <a:spAutoFit/>
            <a:scene3d>
              <a:camera prst="orthographicFront"/>
              <a:lightRig rig="threePt" dir="t"/>
            </a:scene3d>
            <a:sp3d contourW="12700"/>
          </a:bodyPr>
          <a:lstStyle/>
          <a:p>
            <a:pPr defTabSz="685800">
              <a:defRPr/>
            </a:pPr>
            <a:r>
              <a:rPr lang="en-US" altLang="zh-CN" sz="5400" b="1" dirty="0">
                <a:solidFill>
                  <a:schemeClr val="bg1"/>
                </a:solidFill>
                <a:latin typeface="微软雅黑" panose="020B0503020204020204" pitchFamily="34" charset="-122"/>
                <a:ea typeface="微软雅黑" panose="020B0503020204020204" pitchFamily="34" charset="-122"/>
                <a:cs typeface="经典综艺体简" panose="02010609000101010101" pitchFamily="49" charset="-122"/>
              </a:rPr>
              <a:t>THANKS</a:t>
            </a:r>
            <a:endParaRPr lang="zh-CN" altLang="en-US" sz="5400" b="1" dirty="0">
              <a:solidFill>
                <a:schemeClr val="bg1"/>
              </a:solidFill>
              <a:latin typeface="微软雅黑" panose="020B0503020204020204" pitchFamily="34" charset="-122"/>
              <a:ea typeface="微软雅黑" panose="020B0503020204020204" pitchFamily="34" charset="-122"/>
              <a:cs typeface="经典综艺体简" panose="02010609000101010101" pitchFamily="49" charset="-122"/>
            </a:endParaRPr>
          </a:p>
        </p:txBody>
      </p:sp>
      <p:sp>
        <p:nvSpPr>
          <p:cNvPr id="24" name="矩形 23">
            <a:extLst>
              <a:ext uri="{FF2B5EF4-FFF2-40B4-BE49-F238E27FC236}">
                <a16:creationId xmlns:a16="http://schemas.microsoft.com/office/drawing/2014/main" id="{3741D089-4D12-4028-B7DA-7FCA1F307DD8}"/>
              </a:ext>
            </a:extLst>
          </p:cNvPr>
          <p:cNvSpPr/>
          <p:nvPr/>
        </p:nvSpPr>
        <p:spPr>
          <a:xfrm>
            <a:off x="467544" y="3145876"/>
            <a:ext cx="3672408" cy="954107"/>
          </a:xfrm>
          <a:prstGeom prst="rect">
            <a:avLst/>
          </a:prstGeom>
        </p:spPr>
        <p:txBody>
          <a:bodyPr wrap="square">
            <a:spAutoFit/>
          </a:bodyPr>
          <a:lstStyle/>
          <a:p>
            <a:pPr defTabSz="685800">
              <a:defRPr/>
            </a:pPr>
            <a:r>
              <a:rPr lang="zh-CN" altLang="en-US" sz="2800" b="1" dirty="0">
                <a:solidFill>
                  <a:schemeClr val="bg1"/>
                </a:solidFill>
                <a:latin typeface="SimHei" panose="02010609060101010101" pitchFamily="49" charset="-122"/>
                <a:ea typeface="SimHei" panose="02010609060101010101" pitchFamily="49" charset="-122"/>
                <a:cs typeface="经典综艺体简" panose="02010609000101010101" pitchFamily="49" charset="-122"/>
                <a:sym typeface="+mn-lt"/>
              </a:rPr>
              <a:t>文献检索下载的</a:t>
            </a:r>
            <a:endParaRPr lang="en-US" altLang="zh-CN" sz="2800" b="1" dirty="0">
              <a:solidFill>
                <a:schemeClr val="bg1"/>
              </a:solidFill>
              <a:latin typeface="SimHei" panose="02010609060101010101" pitchFamily="49" charset="-122"/>
              <a:ea typeface="SimHei" panose="02010609060101010101" pitchFamily="49" charset="-122"/>
              <a:cs typeface="经典综艺体简" panose="02010609000101010101" pitchFamily="49" charset="-122"/>
              <a:sym typeface="+mn-lt"/>
            </a:endParaRPr>
          </a:p>
          <a:p>
            <a:pPr defTabSz="685800">
              <a:defRPr/>
            </a:pPr>
            <a:r>
              <a:rPr lang="zh-CN" altLang="en-US" sz="2800" b="1" dirty="0">
                <a:solidFill>
                  <a:schemeClr val="bg1"/>
                </a:solidFill>
                <a:latin typeface="SimHei" panose="02010609060101010101" pitchFamily="49" charset="-122"/>
                <a:ea typeface="SimHei" panose="02010609060101010101" pitchFamily="49" charset="-122"/>
                <a:cs typeface="经典综艺体简" panose="02010609000101010101" pitchFamily="49" charset="-122"/>
                <a:sym typeface="+mn-lt"/>
              </a:rPr>
              <a:t>智能助手</a:t>
            </a:r>
            <a:endParaRPr lang="zh-CN" altLang="en-US" sz="2800" b="1" dirty="0">
              <a:solidFill>
                <a:schemeClr val="bg1"/>
              </a:solidFill>
              <a:latin typeface="SimHei" panose="02010609060101010101" pitchFamily="49" charset="-122"/>
              <a:ea typeface="SimHei" panose="02010609060101010101" pitchFamily="49" charset="-122"/>
              <a:cs typeface="经典综艺体简" panose="02010609000101010101" pitchFamily="49" charset="-122"/>
            </a:endParaRPr>
          </a:p>
        </p:txBody>
      </p:sp>
      <p:sp>
        <p:nvSpPr>
          <p:cNvPr id="27" name="文本框 26">
            <a:extLst>
              <a:ext uri="{FF2B5EF4-FFF2-40B4-BE49-F238E27FC236}">
                <a16:creationId xmlns:a16="http://schemas.microsoft.com/office/drawing/2014/main" id="{91805DC3-F960-4E36-A3AA-06B8761CA2B3}"/>
              </a:ext>
            </a:extLst>
          </p:cNvPr>
          <p:cNvSpPr txBox="1"/>
          <p:nvPr/>
        </p:nvSpPr>
        <p:spPr>
          <a:xfrm>
            <a:off x="467544" y="1203598"/>
            <a:ext cx="2160241" cy="923330"/>
          </a:xfrm>
          <a:prstGeom prst="rect">
            <a:avLst/>
          </a:prstGeom>
          <a:noFill/>
          <a:ln>
            <a:noFill/>
          </a:ln>
        </p:spPr>
        <p:txBody>
          <a:bodyPr wrap="square" rtlCol="0">
            <a:spAutoFit/>
          </a:bodyPr>
          <a:lstStyle/>
          <a:p>
            <a:r>
              <a:rPr lang="en-US" altLang="zh-CN" sz="5400" spc="450" dirty="0">
                <a:solidFill>
                  <a:schemeClr val="bg1"/>
                </a:solidFill>
                <a:latin typeface="Baskerville Old Face" panose="02020602080505020303" pitchFamily="18" charset="0"/>
                <a:cs typeface="ISOCP2" panose="00000400000000000000" pitchFamily="2" charset="0"/>
              </a:rPr>
              <a:t>2021</a:t>
            </a:r>
            <a:endParaRPr lang="en-US" altLang="zh-CN" sz="5400" spc="450" dirty="0">
              <a:solidFill>
                <a:schemeClr val="bg1"/>
              </a:solidFill>
              <a:latin typeface="Baskerville Old Face" panose="02020602080505020303" pitchFamily="18" charset="0"/>
              <a:cs typeface="Estrangelo Edessa" panose="03080600000000000000" pitchFamily="66" charset="0"/>
            </a:endParaRPr>
          </a:p>
        </p:txBody>
      </p:sp>
    </p:spTree>
    <p:extLst>
      <p:ext uri="{BB962C8B-B14F-4D97-AF65-F5344CB8AC3E}">
        <p14:creationId xmlns:p14="http://schemas.microsoft.com/office/powerpoint/2010/main" val="2041880304"/>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B44EDFAF-5A57-4120-8764-06A6936C8C4B}"/>
              </a:ext>
            </a:extLst>
          </p:cNvPr>
          <p:cNvPicPr>
            <a:picLocks noChangeAspect="1"/>
          </p:cNvPicPr>
          <p:nvPr/>
        </p:nvPicPr>
        <p:blipFill rotWithShape="1">
          <a:blip r:embed="rId3">
            <a:extLst>
              <a:ext uri="{28A0092B-C50C-407E-A947-70E740481C1C}">
                <a14:useLocalDpi xmlns:a14="http://schemas.microsoft.com/office/drawing/2010/main" val="0"/>
              </a:ext>
            </a:extLst>
          </a:blip>
          <a:srcRect l="16712" r="8844"/>
          <a:stretch/>
        </p:blipFill>
        <p:spPr>
          <a:xfrm flipH="1">
            <a:off x="0" y="0"/>
            <a:ext cx="9144000" cy="5143500"/>
          </a:xfrm>
          <a:prstGeom prst="rect">
            <a:avLst/>
          </a:prstGeom>
        </p:spPr>
      </p:pic>
      <p:grpSp>
        <p:nvGrpSpPr>
          <p:cNvPr id="11" name="组合 10">
            <a:extLst>
              <a:ext uri="{FF2B5EF4-FFF2-40B4-BE49-F238E27FC236}">
                <a16:creationId xmlns:a16="http://schemas.microsoft.com/office/drawing/2014/main" id="{320A02A4-81D3-46F4-9FF8-C45A8E1F81EA}"/>
              </a:ext>
            </a:extLst>
          </p:cNvPr>
          <p:cNvGrpSpPr/>
          <p:nvPr/>
        </p:nvGrpSpPr>
        <p:grpSpPr>
          <a:xfrm>
            <a:off x="5629901" y="1131590"/>
            <a:ext cx="2716884" cy="434068"/>
            <a:chOff x="7401588" y="1724688"/>
            <a:chExt cx="4323965" cy="690827"/>
          </a:xfrm>
        </p:grpSpPr>
        <p:sp>
          <p:nvSpPr>
            <p:cNvPr id="12" name="文本框 11">
              <a:extLst>
                <a:ext uri="{FF2B5EF4-FFF2-40B4-BE49-F238E27FC236}">
                  <a16:creationId xmlns:a16="http://schemas.microsoft.com/office/drawing/2014/main" id="{CC192B57-288F-42F1-B5DB-4EE4E9B02BBB}"/>
                </a:ext>
              </a:extLst>
            </p:cNvPr>
            <p:cNvSpPr txBox="1"/>
            <p:nvPr/>
          </p:nvSpPr>
          <p:spPr>
            <a:xfrm>
              <a:off x="8180473" y="1778632"/>
              <a:ext cx="3545080" cy="587798"/>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latin typeface="SimHei" panose="02010609060101010101" pitchFamily="49" charset="-122"/>
                  <a:ea typeface="SimHei" panose="02010609060101010101" pitchFamily="49" charset="-122"/>
                </a:rPr>
                <a:t>项目背景</a:t>
              </a:r>
            </a:p>
          </p:txBody>
        </p:sp>
        <p:sp>
          <p:nvSpPr>
            <p:cNvPr id="13" name="菱形 12">
              <a:extLst>
                <a:ext uri="{FF2B5EF4-FFF2-40B4-BE49-F238E27FC236}">
                  <a16:creationId xmlns:a16="http://schemas.microsoft.com/office/drawing/2014/main" id="{17E1C595-E213-4F46-BB51-A75B7B5D9A65}"/>
                </a:ext>
              </a:extLst>
            </p:cNvPr>
            <p:cNvSpPr/>
            <p:nvPr/>
          </p:nvSpPr>
          <p:spPr>
            <a:xfrm>
              <a:off x="7401588" y="1724688"/>
              <a:ext cx="690827" cy="690827"/>
            </a:xfrm>
            <a:prstGeom prst="diamond">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dirty="0">
                  <a:solidFill>
                    <a:schemeClr val="bg1"/>
                  </a:solidFill>
                </a:rPr>
                <a:t>1</a:t>
              </a:r>
              <a:endParaRPr lang="zh-CN" altLang="en-US" sz="1500" dirty="0">
                <a:solidFill>
                  <a:schemeClr val="bg1"/>
                </a:solidFill>
              </a:endParaRPr>
            </a:p>
          </p:txBody>
        </p:sp>
      </p:grpSp>
      <p:grpSp>
        <p:nvGrpSpPr>
          <p:cNvPr id="14" name="组合 13">
            <a:extLst>
              <a:ext uri="{FF2B5EF4-FFF2-40B4-BE49-F238E27FC236}">
                <a16:creationId xmlns:a16="http://schemas.microsoft.com/office/drawing/2014/main" id="{C092235E-9BA5-487D-A9F4-AFC1E3720B3B}"/>
              </a:ext>
            </a:extLst>
          </p:cNvPr>
          <p:cNvGrpSpPr/>
          <p:nvPr/>
        </p:nvGrpSpPr>
        <p:grpSpPr>
          <a:xfrm>
            <a:off x="5629902" y="1885033"/>
            <a:ext cx="2216662" cy="434068"/>
            <a:chOff x="7401588" y="1724687"/>
            <a:chExt cx="3527855" cy="690826"/>
          </a:xfrm>
        </p:grpSpPr>
        <p:sp>
          <p:nvSpPr>
            <p:cNvPr id="15" name="文本框 14">
              <a:extLst>
                <a:ext uri="{FF2B5EF4-FFF2-40B4-BE49-F238E27FC236}">
                  <a16:creationId xmlns:a16="http://schemas.microsoft.com/office/drawing/2014/main" id="{315B5A4B-DE13-4CFD-8607-72A437015F4C}"/>
                </a:ext>
              </a:extLst>
            </p:cNvPr>
            <p:cNvSpPr txBox="1"/>
            <p:nvPr/>
          </p:nvSpPr>
          <p:spPr>
            <a:xfrm>
              <a:off x="8180476" y="1778630"/>
              <a:ext cx="2748967" cy="587798"/>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latin typeface="SimHei" panose="02010609060101010101" pitchFamily="49" charset="-122"/>
                  <a:ea typeface="SimHei" panose="02010609060101010101" pitchFamily="49" charset="-122"/>
                </a:rPr>
                <a:t>项目内容</a:t>
              </a:r>
            </a:p>
          </p:txBody>
        </p:sp>
        <p:sp>
          <p:nvSpPr>
            <p:cNvPr id="16" name="菱形 15">
              <a:extLst>
                <a:ext uri="{FF2B5EF4-FFF2-40B4-BE49-F238E27FC236}">
                  <a16:creationId xmlns:a16="http://schemas.microsoft.com/office/drawing/2014/main" id="{9BE57123-80FE-4524-B2D0-EDEB6B393113}"/>
                </a:ext>
              </a:extLst>
            </p:cNvPr>
            <p:cNvSpPr/>
            <p:nvPr/>
          </p:nvSpPr>
          <p:spPr>
            <a:xfrm>
              <a:off x="7401588" y="1724687"/>
              <a:ext cx="690827" cy="690826"/>
            </a:xfrm>
            <a:prstGeom prst="diamond">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dirty="0">
                  <a:solidFill>
                    <a:schemeClr val="bg1"/>
                  </a:solidFill>
                </a:rPr>
                <a:t>2</a:t>
              </a:r>
              <a:endParaRPr lang="zh-CN" altLang="en-US" sz="1500" dirty="0">
                <a:solidFill>
                  <a:schemeClr val="bg1"/>
                </a:solidFill>
              </a:endParaRPr>
            </a:p>
          </p:txBody>
        </p:sp>
      </p:grpSp>
      <p:sp>
        <p:nvSpPr>
          <p:cNvPr id="19" name="菱形 18">
            <a:extLst>
              <a:ext uri="{FF2B5EF4-FFF2-40B4-BE49-F238E27FC236}">
                <a16:creationId xmlns:a16="http://schemas.microsoft.com/office/drawing/2014/main" id="{8EF03A34-8711-463E-8B82-99003017FA6E}"/>
              </a:ext>
            </a:extLst>
          </p:cNvPr>
          <p:cNvSpPr/>
          <p:nvPr/>
        </p:nvSpPr>
        <p:spPr>
          <a:xfrm>
            <a:off x="5629901" y="2737614"/>
            <a:ext cx="434068" cy="434068"/>
          </a:xfrm>
          <a:prstGeom prst="diamond">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dirty="0">
                <a:solidFill>
                  <a:schemeClr val="bg1"/>
                </a:solidFill>
              </a:rPr>
              <a:t>3</a:t>
            </a:r>
            <a:endParaRPr lang="zh-CN" altLang="en-US" sz="1500" dirty="0">
              <a:solidFill>
                <a:schemeClr val="bg1"/>
              </a:solidFill>
            </a:endParaRPr>
          </a:p>
        </p:txBody>
      </p:sp>
      <p:sp>
        <p:nvSpPr>
          <p:cNvPr id="32" name="文本框 31">
            <a:extLst>
              <a:ext uri="{FF2B5EF4-FFF2-40B4-BE49-F238E27FC236}">
                <a16:creationId xmlns:a16="http://schemas.microsoft.com/office/drawing/2014/main" id="{25446F14-B588-4641-B5CF-BDB26CEBD8FC}"/>
              </a:ext>
            </a:extLst>
          </p:cNvPr>
          <p:cNvSpPr txBox="1"/>
          <p:nvPr/>
        </p:nvSpPr>
        <p:spPr>
          <a:xfrm>
            <a:off x="2195736" y="2511658"/>
            <a:ext cx="2914754" cy="1446550"/>
          </a:xfrm>
          <a:prstGeom prst="rect">
            <a:avLst/>
          </a:prstGeom>
          <a:noFill/>
        </p:spPr>
        <p:txBody>
          <a:bodyPr wrap="square" rtlCol="0">
            <a:spAutoFit/>
          </a:bodyPr>
          <a:lstStyle>
            <a:defPPr>
              <a:defRPr lang="zh-CN"/>
            </a:defPPr>
            <a:lvl1pPr>
              <a:defRPr sz="6000" b="1" spc="600">
                <a:solidFill>
                  <a:schemeClr val="bg1"/>
                </a:solidFill>
                <a:latin typeface="Agency FB" panose="020B0503020202020204" pitchFamily="34" charset="0"/>
                <a:cs typeface="ISOCP2" panose="00000400000000000000" pitchFamily="2" charset="0"/>
              </a:defRPr>
            </a:lvl1pPr>
          </a:lstStyle>
          <a:p>
            <a:pPr algn="ctr"/>
            <a:r>
              <a:rPr lang="en-US" altLang="zh-CN" sz="4400" dirty="0"/>
              <a:t>CONTENTS</a:t>
            </a:r>
          </a:p>
          <a:p>
            <a:pPr algn="ctr"/>
            <a:r>
              <a:rPr lang="zh-CN" altLang="en-US" sz="4400" dirty="0">
                <a:latin typeface="SimHei" panose="02010609060101010101" pitchFamily="49" charset="-122"/>
                <a:ea typeface="SimHei" panose="02010609060101010101" pitchFamily="49" charset="-122"/>
              </a:rPr>
              <a:t>目录</a:t>
            </a:r>
          </a:p>
        </p:txBody>
      </p:sp>
      <p:grpSp>
        <p:nvGrpSpPr>
          <p:cNvPr id="4" name="组合 3">
            <a:extLst>
              <a:ext uri="{FF2B5EF4-FFF2-40B4-BE49-F238E27FC236}">
                <a16:creationId xmlns:a16="http://schemas.microsoft.com/office/drawing/2014/main" id="{83C9AB07-1303-4BEB-B1F9-D826136B0FE1}"/>
              </a:ext>
            </a:extLst>
          </p:cNvPr>
          <p:cNvGrpSpPr/>
          <p:nvPr/>
        </p:nvGrpSpPr>
        <p:grpSpPr>
          <a:xfrm>
            <a:off x="5629901" y="2672369"/>
            <a:ext cx="2716884" cy="1285839"/>
            <a:chOff x="5743546" y="2075635"/>
            <a:chExt cx="2716884" cy="1285839"/>
          </a:xfrm>
        </p:grpSpPr>
        <p:sp>
          <p:nvSpPr>
            <p:cNvPr id="28" name="菱形 27">
              <a:extLst>
                <a:ext uri="{FF2B5EF4-FFF2-40B4-BE49-F238E27FC236}">
                  <a16:creationId xmlns:a16="http://schemas.microsoft.com/office/drawing/2014/main" id="{ECE96375-BC98-4CDC-BD93-E8D5E7F79E28}"/>
                </a:ext>
              </a:extLst>
            </p:cNvPr>
            <p:cNvSpPr/>
            <p:nvPr/>
          </p:nvSpPr>
          <p:spPr>
            <a:xfrm>
              <a:off x="5743546" y="2927406"/>
              <a:ext cx="434068" cy="434068"/>
            </a:xfrm>
            <a:prstGeom prst="diamond">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dirty="0">
                  <a:solidFill>
                    <a:schemeClr val="bg1"/>
                  </a:solidFill>
                </a:rPr>
                <a:t>4</a:t>
              </a:r>
              <a:endParaRPr lang="zh-CN" altLang="en-US" sz="1500" dirty="0">
                <a:solidFill>
                  <a:schemeClr val="bg1"/>
                </a:solidFill>
              </a:endParaRPr>
            </a:p>
          </p:txBody>
        </p:sp>
        <p:sp>
          <p:nvSpPr>
            <p:cNvPr id="21" name="文本框 20">
              <a:extLst>
                <a:ext uri="{FF2B5EF4-FFF2-40B4-BE49-F238E27FC236}">
                  <a16:creationId xmlns:a16="http://schemas.microsoft.com/office/drawing/2014/main" id="{26E615B9-870C-487B-880C-3CB96D26A554}"/>
                </a:ext>
              </a:extLst>
            </p:cNvPr>
            <p:cNvSpPr txBox="1"/>
            <p:nvPr/>
          </p:nvSpPr>
          <p:spPr>
            <a:xfrm>
              <a:off x="6232947" y="2075635"/>
              <a:ext cx="2227483"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latin typeface="SimHei" panose="02010609060101010101" pitchFamily="49" charset="-122"/>
                  <a:ea typeface="SimHei" panose="02010609060101010101" pitchFamily="49" charset="-122"/>
                </a:rPr>
                <a:t>模式和技术创新性</a:t>
              </a:r>
            </a:p>
          </p:txBody>
        </p:sp>
      </p:grpSp>
      <p:sp>
        <p:nvSpPr>
          <p:cNvPr id="24" name="文本框 23">
            <a:extLst>
              <a:ext uri="{FF2B5EF4-FFF2-40B4-BE49-F238E27FC236}">
                <a16:creationId xmlns:a16="http://schemas.microsoft.com/office/drawing/2014/main" id="{0539FD92-1396-4237-B767-C11D0555796E}"/>
              </a:ext>
            </a:extLst>
          </p:cNvPr>
          <p:cNvSpPr txBox="1"/>
          <p:nvPr/>
        </p:nvSpPr>
        <p:spPr>
          <a:xfrm>
            <a:off x="6194338" y="3456847"/>
            <a:ext cx="2077408"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latin typeface="SimHei" panose="02010609060101010101" pitchFamily="49" charset="-122"/>
                <a:ea typeface="SimHei" panose="02010609060101010101" pitchFamily="49" charset="-122"/>
              </a:rPr>
              <a:t>方案价值与收益</a:t>
            </a:r>
          </a:p>
        </p:txBody>
      </p:sp>
    </p:spTree>
    <p:extLst>
      <p:ext uri="{BB962C8B-B14F-4D97-AF65-F5344CB8AC3E}">
        <p14:creationId xmlns:p14="http://schemas.microsoft.com/office/powerpoint/2010/main" val="3916675661"/>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B44EDFAF-5A57-4120-8764-06A6936C8C4B}"/>
              </a:ext>
            </a:extLst>
          </p:cNvPr>
          <p:cNvPicPr>
            <a:picLocks noChangeAspect="1"/>
          </p:cNvPicPr>
          <p:nvPr/>
        </p:nvPicPr>
        <p:blipFill rotWithShape="1">
          <a:blip r:embed="rId3">
            <a:extLst>
              <a:ext uri="{28A0092B-C50C-407E-A947-70E740481C1C}">
                <a14:useLocalDpi xmlns:a14="http://schemas.microsoft.com/office/drawing/2010/main" val="0"/>
              </a:ext>
            </a:extLst>
          </a:blip>
          <a:srcRect l="16712" r="8844"/>
          <a:stretch/>
        </p:blipFill>
        <p:spPr>
          <a:xfrm flipH="1">
            <a:off x="0" y="0"/>
            <a:ext cx="9144000" cy="5143500"/>
          </a:xfrm>
          <a:prstGeom prst="rect">
            <a:avLst/>
          </a:prstGeom>
        </p:spPr>
      </p:pic>
      <p:sp>
        <p:nvSpPr>
          <p:cNvPr id="12" name="文本框 11">
            <a:extLst>
              <a:ext uri="{FF2B5EF4-FFF2-40B4-BE49-F238E27FC236}">
                <a16:creationId xmlns:a16="http://schemas.microsoft.com/office/drawing/2014/main" id="{CC192B57-288F-42F1-B5DB-4EE4E9B02BBB}"/>
              </a:ext>
            </a:extLst>
          </p:cNvPr>
          <p:cNvSpPr txBox="1"/>
          <p:nvPr/>
        </p:nvSpPr>
        <p:spPr>
          <a:xfrm>
            <a:off x="5220072" y="2643758"/>
            <a:ext cx="2805628" cy="707886"/>
          </a:xfrm>
          <a:prstGeom prst="rect">
            <a:avLst/>
          </a:prstGeom>
          <a:noFill/>
        </p:spPr>
        <p:txBody>
          <a:bodyPr wrap="square" rtlCol="0">
            <a:spAutoFit/>
            <a:scene3d>
              <a:camera prst="orthographicFront"/>
              <a:lightRig rig="threePt" dir="t"/>
            </a:scene3d>
            <a:sp3d contourW="12700"/>
          </a:bodyPr>
          <a:lstStyle/>
          <a:p>
            <a:r>
              <a:rPr lang="zh-CN" altLang="en-US" sz="4000" b="1" dirty="0">
                <a:solidFill>
                  <a:schemeClr val="bg1"/>
                </a:solidFill>
                <a:latin typeface="SimHei" panose="02010609060101010101" pitchFamily="49" charset="-122"/>
                <a:ea typeface="SimHei" panose="02010609060101010101" pitchFamily="49" charset="-122"/>
              </a:rPr>
              <a:t>项目背景</a:t>
            </a:r>
          </a:p>
        </p:txBody>
      </p:sp>
      <p:sp>
        <p:nvSpPr>
          <p:cNvPr id="32" name="文本框 31">
            <a:extLst>
              <a:ext uri="{FF2B5EF4-FFF2-40B4-BE49-F238E27FC236}">
                <a16:creationId xmlns:a16="http://schemas.microsoft.com/office/drawing/2014/main" id="{25446F14-B588-4641-B5CF-BDB26CEBD8FC}"/>
              </a:ext>
            </a:extLst>
          </p:cNvPr>
          <p:cNvSpPr txBox="1"/>
          <p:nvPr/>
        </p:nvSpPr>
        <p:spPr>
          <a:xfrm>
            <a:off x="2195736" y="2511658"/>
            <a:ext cx="2914754" cy="1107996"/>
          </a:xfrm>
          <a:prstGeom prst="rect">
            <a:avLst/>
          </a:prstGeom>
          <a:noFill/>
        </p:spPr>
        <p:txBody>
          <a:bodyPr wrap="square" rtlCol="0">
            <a:spAutoFit/>
          </a:bodyPr>
          <a:lstStyle>
            <a:defPPr>
              <a:defRPr lang="zh-CN"/>
            </a:defPPr>
            <a:lvl1pPr>
              <a:defRPr sz="6000" b="1" spc="600">
                <a:solidFill>
                  <a:schemeClr val="bg1"/>
                </a:solidFill>
                <a:latin typeface="Agency FB" panose="020B0503020202020204" pitchFamily="34" charset="0"/>
                <a:cs typeface="ISOCP2" panose="00000400000000000000" pitchFamily="2" charset="0"/>
              </a:defRPr>
            </a:lvl1pPr>
          </a:lstStyle>
          <a:p>
            <a:pPr algn="ctr"/>
            <a:r>
              <a:rPr lang="en-US" altLang="zh-CN" sz="6600" dirty="0"/>
              <a:t>PART 1</a:t>
            </a:r>
            <a:endParaRPr lang="zh-CN" altLang="en-US" sz="6600" dirty="0"/>
          </a:p>
        </p:txBody>
      </p:sp>
    </p:spTree>
    <p:extLst>
      <p:ext uri="{BB962C8B-B14F-4D97-AF65-F5344CB8AC3E}">
        <p14:creationId xmlns:p14="http://schemas.microsoft.com/office/powerpoint/2010/main" val="1978184615"/>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66">
            <a:extLst>
              <a:ext uri="{FF2B5EF4-FFF2-40B4-BE49-F238E27FC236}">
                <a16:creationId xmlns:a16="http://schemas.microsoft.com/office/drawing/2014/main" id="{76005DCD-B3D5-4BD4-B550-88CEE293092F}"/>
              </a:ext>
            </a:extLst>
          </p:cNvPr>
          <p:cNvSpPr txBox="1"/>
          <p:nvPr/>
        </p:nvSpPr>
        <p:spPr>
          <a:xfrm>
            <a:off x="80412" y="1153587"/>
            <a:ext cx="3951307" cy="3194121"/>
          </a:xfrm>
          <a:prstGeom prst="rect">
            <a:avLst/>
          </a:prstGeom>
          <a:noFill/>
        </p:spPr>
        <p:txBody>
          <a:bodyPr wrap="square">
            <a:noAutofit/>
          </a:bodyPr>
          <a:lstStyle/>
          <a:p>
            <a:pPr marL="285750" indent="-285750">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以中国知网为例，收录文献繁多，快速定位查找自己的文献就显得较为吃力，并十分耗用时间</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50000"/>
              </a:lnSpc>
              <a:buFont typeface="Arial" panose="020B0604020202020204" pitchFamily="34" charset="0"/>
              <a:buChar char="•"/>
            </a:pP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市场上尚未出现专门针对于使用者的一款文献检索及下载的智能产品</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50000"/>
              </a:lnSpc>
              <a:buFont typeface="Arial" panose="020B0604020202020204" pitchFamily="34" charset="0"/>
              <a:buChar char="•"/>
            </a:pP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本项目符合社会发展趋势以及社会需求，既可以单独开发使用，也可以嵌入现有文献管理软件协同作用</a:t>
            </a:r>
            <a:endParaRPr lang="zh-CN" altLang="en-US" sz="1400" dirty="0">
              <a:latin typeface="微软雅黑" panose="020B0503020204020204" pitchFamily="34" charset="-122"/>
              <a:ea typeface="微软雅黑" panose="020B0503020204020204" pitchFamily="34" charset="-122"/>
            </a:endParaRPr>
          </a:p>
        </p:txBody>
      </p:sp>
      <p:grpSp>
        <p:nvGrpSpPr>
          <p:cNvPr id="73" name="组合 72">
            <a:extLst>
              <a:ext uri="{FF2B5EF4-FFF2-40B4-BE49-F238E27FC236}">
                <a16:creationId xmlns:a16="http://schemas.microsoft.com/office/drawing/2014/main" id="{CF6ED4D9-AB8D-4213-9159-C91C77C4E56F}"/>
              </a:ext>
            </a:extLst>
          </p:cNvPr>
          <p:cNvGrpSpPr/>
          <p:nvPr/>
        </p:nvGrpSpPr>
        <p:grpSpPr>
          <a:xfrm>
            <a:off x="90147" y="127399"/>
            <a:ext cx="7245647" cy="593743"/>
            <a:chOff x="90147" y="127399"/>
            <a:chExt cx="7245647" cy="593743"/>
          </a:xfrm>
        </p:grpSpPr>
        <p:pic>
          <p:nvPicPr>
            <p:cNvPr id="74" name="图片 73">
              <a:extLst>
                <a:ext uri="{FF2B5EF4-FFF2-40B4-BE49-F238E27FC236}">
                  <a16:creationId xmlns:a16="http://schemas.microsoft.com/office/drawing/2014/main" id="{6A22D758-AE29-42B0-B5AB-DCDC9A8EE231}"/>
                </a:ext>
              </a:extLst>
            </p:cNvPr>
            <p:cNvPicPr>
              <a:picLocks noChangeAspect="1"/>
            </p:cNvPicPr>
            <p:nvPr/>
          </p:nvPicPr>
          <p:blipFill>
            <a:blip r:embed="rId2"/>
            <a:stretch>
              <a:fillRect/>
            </a:stretch>
          </p:blipFill>
          <p:spPr>
            <a:xfrm>
              <a:off x="124363" y="201853"/>
              <a:ext cx="7211431" cy="476316"/>
            </a:xfrm>
            <a:prstGeom prst="rect">
              <a:avLst/>
            </a:prstGeom>
          </p:spPr>
        </p:pic>
        <p:sp>
          <p:nvSpPr>
            <p:cNvPr id="75" name="矩形 74">
              <a:extLst>
                <a:ext uri="{FF2B5EF4-FFF2-40B4-BE49-F238E27FC236}">
                  <a16:creationId xmlns:a16="http://schemas.microsoft.com/office/drawing/2014/main" id="{E8E2864E-E574-4D03-A372-C5EF22DA1D72}"/>
                </a:ext>
              </a:extLst>
            </p:cNvPr>
            <p:cNvSpPr/>
            <p:nvPr/>
          </p:nvSpPr>
          <p:spPr>
            <a:xfrm>
              <a:off x="279714" y="127399"/>
              <a:ext cx="504056" cy="476316"/>
            </a:xfrm>
            <a:prstGeom prst="rect">
              <a:avLst/>
            </a:prstGeom>
            <a:noFill/>
            <a:ln w="28575">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54AE87CE-A2E2-4945-B7C4-24BDA83AF131}"/>
                </a:ext>
              </a:extLst>
            </p:cNvPr>
            <p:cNvSpPr/>
            <p:nvPr/>
          </p:nvSpPr>
          <p:spPr>
            <a:xfrm>
              <a:off x="90147" y="244826"/>
              <a:ext cx="504056" cy="476316"/>
            </a:xfrm>
            <a:prstGeom prst="rect">
              <a:avLst/>
            </a:prstGeom>
            <a:noFill/>
            <a:ln w="28575">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76">
              <a:extLst>
                <a:ext uri="{FF2B5EF4-FFF2-40B4-BE49-F238E27FC236}">
                  <a16:creationId xmlns:a16="http://schemas.microsoft.com/office/drawing/2014/main" id="{B96DF311-6386-4E26-8E3A-436216089A10}"/>
                </a:ext>
              </a:extLst>
            </p:cNvPr>
            <p:cNvSpPr txBox="1"/>
            <p:nvPr/>
          </p:nvSpPr>
          <p:spPr>
            <a:xfrm>
              <a:off x="860168" y="170018"/>
              <a:ext cx="4599860" cy="523220"/>
            </a:xfrm>
            <a:prstGeom prst="rect">
              <a:avLst/>
            </a:prstGeom>
            <a:noFill/>
          </p:spPr>
          <p:txBody>
            <a:bodyPr wrap="square" rtlCol="0">
              <a:spAutoFit/>
            </a:bodyPr>
            <a:lstStyle/>
            <a:p>
              <a:r>
                <a:rPr lang="en-US" altLang="zh-CN" sz="2800" dirty="0">
                  <a:latin typeface="SimHei" panose="02010609060101010101" pitchFamily="49" charset="-122"/>
                  <a:ea typeface="SimHei" panose="02010609060101010101" pitchFamily="49" charset="-122"/>
                </a:rPr>
                <a:t>1.1</a:t>
              </a:r>
              <a:r>
                <a:rPr lang="zh-CN" altLang="en-US" sz="2800" dirty="0">
                  <a:latin typeface="SimHei" panose="02010609060101010101" pitchFamily="49" charset="-122"/>
                  <a:ea typeface="SimHei" panose="02010609060101010101" pitchFamily="49" charset="-122"/>
                </a:rPr>
                <a:t> 需求分析</a:t>
              </a:r>
            </a:p>
          </p:txBody>
        </p:sp>
      </p:grpSp>
      <p:grpSp>
        <p:nvGrpSpPr>
          <p:cNvPr id="3" name="组合 2">
            <a:extLst>
              <a:ext uri="{FF2B5EF4-FFF2-40B4-BE49-F238E27FC236}">
                <a16:creationId xmlns:a16="http://schemas.microsoft.com/office/drawing/2014/main" id="{2E252CC9-44CB-CE4F-979A-EF8F305EBCAA}"/>
              </a:ext>
            </a:extLst>
          </p:cNvPr>
          <p:cNvGrpSpPr/>
          <p:nvPr/>
        </p:nvGrpSpPr>
        <p:grpSpPr>
          <a:xfrm>
            <a:off x="4926572" y="1975194"/>
            <a:ext cx="3933967" cy="1656184"/>
            <a:chOff x="3995936" y="1595042"/>
            <a:chExt cx="4744510" cy="1991931"/>
          </a:xfrm>
        </p:grpSpPr>
        <p:grpSp>
          <p:nvGrpSpPr>
            <p:cNvPr id="2" name="组合 1">
              <a:extLst>
                <a:ext uri="{FF2B5EF4-FFF2-40B4-BE49-F238E27FC236}">
                  <a16:creationId xmlns:a16="http://schemas.microsoft.com/office/drawing/2014/main" id="{05F31123-8237-F94A-AB98-4B87E69B9101}"/>
                </a:ext>
              </a:extLst>
            </p:cNvPr>
            <p:cNvGrpSpPr/>
            <p:nvPr/>
          </p:nvGrpSpPr>
          <p:grpSpPr>
            <a:xfrm>
              <a:off x="3995936" y="1595042"/>
              <a:ext cx="4652999" cy="1991931"/>
              <a:chOff x="3995936" y="1595042"/>
              <a:chExt cx="4652999" cy="1991931"/>
            </a:xfrm>
          </p:grpSpPr>
          <p:grpSp>
            <p:nvGrpSpPr>
              <p:cNvPr id="66" name="0f4157a8-cc53-4451-b641-b93f4ec538e9">
                <a:extLst>
                  <a:ext uri="{FF2B5EF4-FFF2-40B4-BE49-F238E27FC236}">
                    <a16:creationId xmlns:a16="http://schemas.microsoft.com/office/drawing/2014/main" id="{6DBB51AC-02A1-4107-BFD5-9F3B51943138}"/>
                  </a:ext>
                </a:extLst>
              </p:cNvPr>
              <p:cNvGrpSpPr>
                <a:grpSpLocks noChangeAspect="1"/>
              </p:cNvGrpSpPr>
              <p:nvPr/>
            </p:nvGrpSpPr>
            <p:grpSpPr>
              <a:xfrm>
                <a:off x="3995936" y="1595042"/>
                <a:ext cx="4652999" cy="1991931"/>
                <a:chOff x="1693430" y="1679590"/>
                <a:chExt cx="8752688" cy="3746991"/>
              </a:xfrm>
            </p:grpSpPr>
            <p:grpSp>
              <p:nvGrpSpPr>
                <p:cNvPr id="67" name="组合 66">
                  <a:extLst>
                    <a:ext uri="{FF2B5EF4-FFF2-40B4-BE49-F238E27FC236}">
                      <a16:creationId xmlns:a16="http://schemas.microsoft.com/office/drawing/2014/main" id="{3D1990C1-7A1B-4479-8A81-76DFD9DAA7A1}"/>
                    </a:ext>
                  </a:extLst>
                </p:cNvPr>
                <p:cNvGrpSpPr/>
                <p:nvPr/>
              </p:nvGrpSpPr>
              <p:grpSpPr>
                <a:xfrm>
                  <a:off x="1756205" y="3433997"/>
                  <a:ext cx="1550389" cy="1550389"/>
                  <a:chOff x="910665" y="3301620"/>
                  <a:chExt cx="2034816" cy="2034816"/>
                </a:xfrm>
              </p:grpSpPr>
              <p:sp>
                <p:nvSpPr>
                  <p:cNvPr id="100" name="îŝḷîḓé-Oval 35">
                    <a:extLst>
                      <a:ext uri="{FF2B5EF4-FFF2-40B4-BE49-F238E27FC236}">
                        <a16:creationId xmlns:a16="http://schemas.microsoft.com/office/drawing/2014/main" id="{D90844A3-5FDE-4C2C-9ECC-3E99279E60A1}"/>
                      </a:ext>
                    </a:extLst>
                  </p:cNvPr>
                  <p:cNvSpPr/>
                  <p:nvPr/>
                </p:nvSpPr>
                <p:spPr>
                  <a:xfrm>
                    <a:off x="910665"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101" name="îŝḷîḓé-Oval 36">
                    <a:extLst>
                      <a:ext uri="{FF2B5EF4-FFF2-40B4-BE49-F238E27FC236}">
                        <a16:creationId xmlns:a16="http://schemas.microsoft.com/office/drawing/2014/main" id="{E3A30742-C583-46B9-AA31-AFC3706350EE}"/>
                      </a:ext>
                    </a:extLst>
                  </p:cNvPr>
                  <p:cNvSpPr/>
                  <p:nvPr/>
                </p:nvSpPr>
                <p:spPr>
                  <a:xfrm>
                    <a:off x="1042247" y="3433203"/>
                    <a:ext cx="1771651" cy="177165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grpSp>
              <p:nvGrpSpPr>
                <p:cNvPr id="68" name="组合 67">
                  <a:extLst>
                    <a:ext uri="{FF2B5EF4-FFF2-40B4-BE49-F238E27FC236}">
                      <a16:creationId xmlns:a16="http://schemas.microsoft.com/office/drawing/2014/main" id="{8C3E9068-6084-4C12-823A-0C1C97F9098E}"/>
                    </a:ext>
                  </a:extLst>
                </p:cNvPr>
                <p:cNvGrpSpPr/>
                <p:nvPr/>
              </p:nvGrpSpPr>
              <p:grpSpPr>
                <a:xfrm>
                  <a:off x="6509291" y="3433997"/>
                  <a:ext cx="1550389" cy="1550389"/>
                  <a:chOff x="6548617" y="3301620"/>
                  <a:chExt cx="2034816" cy="2034816"/>
                </a:xfrm>
              </p:grpSpPr>
              <p:sp>
                <p:nvSpPr>
                  <p:cNvPr id="98" name="îŝḷîḓé-Oval 33">
                    <a:extLst>
                      <a:ext uri="{FF2B5EF4-FFF2-40B4-BE49-F238E27FC236}">
                        <a16:creationId xmlns:a16="http://schemas.microsoft.com/office/drawing/2014/main" id="{EE19A047-6C0D-4CFF-99FB-4A1C5D214FBB}"/>
                      </a:ext>
                    </a:extLst>
                  </p:cNvPr>
                  <p:cNvSpPr/>
                  <p:nvPr/>
                </p:nvSpPr>
                <p:spPr>
                  <a:xfrm>
                    <a:off x="6548617"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99" name="îŝḷîḓé-Oval 34">
                    <a:extLst>
                      <a:ext uri="{FF2B5EF4-FFF2-40B4-BE49-F238E27FC236}">
                        <a16:creationId xmlns:a16="http://schemas.microsoft.com/office/drawing/2014/main" id="{4F17CE75-CDB8-4412-B249-6C640F16C9F8}"/>
                      </a:ext>
                    </a:extLst>
                  </p:cNvPr>
                  <p:cNvSpPr/>
                  <p:nvPr/>
                </p:nvSpPr>
                <p:spPr>
                  <a:xfrm>
                    <a:off x="6680200" y="3433203"/>
                    <a:ext cx="1771650" cy="177165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grpSp>
              <p:nvGrpSpPr>
                <p:cNvPr id="69" name="组合 68">
                  <a:extLst>
                    <a:ext uri="{FF2B5EF4-FFF2-40B4-BE49-F238E27FC236}">
                      <a16:creationId xmlns:a16="http://schemas.microsoft.com/office/drawing/2014/main" id="{D56E2BFC-795A-4FA3-B14E-70E877BB4E21}"/>
                    </a:ext>
                  </a:extLst>
                </p:cNvPr>
                <p:cNvGrpSpPr/>
                <p:nvPr/>
              </p:nvGrpSpPr>
              <p:grpSpPr>
                <a:xfrm>
                  <a:off x="4129961" y="1937206"/>
                  <a:ext cx="1550389" cy="1550389"/>
                  <a:chOff x="3725684" y="1525767"/>
                  <a:chExt cx="2034816" cy="2034816"/>
                </a:xfrm>
              </p:grpSpPr>
              <p:sp>
                <p:nvSpPr>
                  <p:cNvPr id="96" name="îŝḷîḓé-Oval 31">
                    <a:extLst>
                      <a:ext uri="{FF2B5EF4-FFF2-40B4-BE49-F238E27FC236}">
                        <a16:creationId xmlns:a16="http://schemas.microsoft.com/office/drawing/2014/main" id="{4F877536-E920-4585-BB7B-92F21EBBA1C5}"/>
                      </a:ext>
                    </a:extLst>
                  </p:cNvPr>
                  <p:cNvSpPr/>
                  <p:nvPr/>
                </p:nvSpPr>
                <p:spPr>
                  <a:xfrm>
                    <a:off x="3725684"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97" name="îŝḷîḓé-Oval 32">
                    <a:extLst>
                      <a:ext uri="{FF2B5EF4-FFF2-40B4-BE49-F238E27FC236}">
                        <a16:creationId xmlns:a16="http://schemas.microsoft.com/office/drawing/2014/main" id="{5E0909DD-6D2C-4EF4-8943-70823BA6BBB5}"/>
                      </a:ext>
                    </a:extLst>
                  </p:cNvPr>
                  <p:cNvSpPr/>
                  <p:nvPr/>
                </p:nvSpPr>
                <p:spPr>
                  <a:xfrm>
                    <a:off x="3857267" y="1657350"/>
                    <a:ext cx="1771650" cy="177165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grpSp>
              <p:nvGrpSpPr>
                <p:cNvPr id="70" name="组合 69">
                  <a:extLst>
                    <a:ext uri="{FF2B5EF4-FFF2-40B4-BE49-F238E27FC236}">
                      <a16:creationId xmlns:a16="http://schemas.microsoft.com/office/drawing/2014/main" id="{D56E9E67-F08A-4898-8389-038F28B80812}"/>
                    </a:ext>
                  </a:extLst>
                </p:cNvPr>
                <p:cNvGrpSpPr/>
                <p:nvPr/>
              </p:nvGrpSpPr>
              <p:grpSpPr>
                <a:xfrm>
                  <a:off x="8895729" y="1937206"/>
                  <a:ext cx="1550389" cy="1550389"/>
                  <a:chOff x="9379982" y="1525767"/>
                  <a:chExt cx="2034816" cy="2034816"/>
                </a:xfrm>
              </p:grpSpPr>
              <p:sp>
                <p:nvSpPr>
                  <p:cNvPr id="94" name="îŝḷîḓé-Oval 29">
                    <a:extLst>
                      <a:ext uri="{FF2B5EF4-FFF2-40B4-BE49-F238E27FC236}">
                        <a16:creationId xmlns:a16="http://schemas.microsoft.com/office/drawing/2014/main" id="{C54ACD59-8707-420E-9AE6-2C73E1C49953}"/>
                      </a:ext>
                    </a:extLst>
                  </p:cNvPr>
                  <p:cNvSpPr/>
                  <p:nvPr/>
                </p:nvSpPr>
                <p:spPr>
                  <a:xfrm>
                    <a:off x="9379982"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95" name="îŝḷîḓé-Oval 30">
                    <a:extLst>
                      <a:ext uri="{FF2B5EF4-FFF2-40B4-BE49-F238E27FC236}">
                        <a16:creationId xmlns:a16="http://schemas.microsoft.com/office/drawing/2014/main" id="{880DB877-E517-4D3F-806B-55E1123D1FC5}"/>
                      </a:ext>
                    </a:extLst>
                  </p:cNvPr>
                  <p:cNvSpPr/>
                  <p:nvPr/>
                </p:nvSpPr>
                <p:spPr>
                  <a:xfrm>
                    <a:off x="9511565" y="1657350"/>
                    <a:ext cx="1771650" cy="1771650"/>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sp>
              <p:nvSpPr>
                <p:cNvPr id="71" name="îŝḷîḓé-箭头: 五边形 6">
                  <a:extLst>
                    <a:ext uri="{FF2B5EF4-FFF2-40B4-BE49-F238E27FC236}">
                      <a16:creationId xmlns:a16="http://schemas.microsoft.com/office/drawing/2014/main" id="{76671B65-0617-4B3D-BDCB-DA230DEC71FE}"/>
                    </a:ext>
                  </a:extLst>
                </p:cNvPr>
                <p:cNvSpPr/>
                <p:nvPr/>
              </p:nvSpPr>
              <p:spPr>
                <a:xfrm rot="19500000">
                  <a:off x="2891926" y="3419367"/>
                  <a:ext cx="1036791" cy="395317"/>
                </a:xfrm>
                <a:prstGeom prst="homePlat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72" name="îŝḷîḓé-箭头: 五边形 9">
                  <a:extLst>
                    <a:ext uri="{FF2B5EF4-FFF2-40B4-BE49-F238E27FC236}">
                      <a16:creationId xmlns:a16="http://schemas.microsoft.com/office/drawing/2014/main" id="{58A85089-F08C-4178-AA74-322CC3F99011}"/>
                    </a:ext>
                  </a:extLst>
                </p:cNvPr>
                <p:cNvSpPr/>
                <p:nvPr/>
              </p:nvSpPr>
              <p:spPr>
                <a:xfrm rot="2209917">
                  <a:off x="5262212" y="3189679"/>
                  <a:ext cx="1036791" cy="395317"/>
                </a:xfrm>
                <a:prstGeom prst="homePlat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78" name="îŝḷîḓé-箭头: 五边形 10">
                  <a:extLst>
                    <a:ext uri="{FF2B5EF4-FFF2-40B4-BE49-F238E27FC236}">
                      <a16:creationId xmlns:a16="http://schemas.microsoft.com/office/drawing/2014/main" id="{1B78B529-628A-4485-9DBB-91235BADDDF3}"/>
                    </a:ext>
                  </a:extLst>
                </p:cNvPr>
                <p:cNvSpPr/>
                <p:nvPr/>
              </p:nvSpPr>
              <p:spPr>
                <a:xfrm rot="19500000">
                  <a:off x="7641542" y="3419367"/>
                  <a:ext cx="1036791" cy="395317"/>
                </a:xfrm>
                <a:prstGeom prst="homePlat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79" name="îŝḷîḓé-任意多边形: 形状 34">
                  <a:extLst>
                    <a:ext uri="{FF2B5EF4-FFF2-40B4-BE49-F238E27FC236}">
                      <a16:creationId xmlns:a16="http://schemas.microsoft.com/office/drawing/2014/main" id="{8AE5F335-818E-408A-83CC-A8D62A20AA56}"/>
                    </a:ext>
                  </a:extLst>
                </p:cNvPr>
                <p:cNvSpPr>
                  <a:spLocks/>
                </p:cNvSpPr>
                <p:nvPr/>
              </p:nvSpPr>
              <p:spPr bwMode="auto">
                <a:xfrm>
                  <a:off x="9455097" y="2332410"/>
                  <a:ext cx="431653" cy="735536"/>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a:ea typeface="微软雅黑"/>
                    <a:cs typeface="+mn-ea"/>
                    <a:sym typeface="Arial"/>
                  </a:endParaRPr>
                </a:p>
              </p:txBody>
            </p:sp>
            <p:sp>
              <p:nvSpPr>
                <p:cNvPr id="80" name="îŝḷîḓé-任意多边形: 形状 31">
                  <a:extLst>
                    <a:ext uri="{FF2B5EF4-FFF2-40B4-BE49-F238E27FC236}">
                      <a16:creationId xmlns:a16="http://schemas.microsoft.com/office/drawing/2014/main" id="{2C22A4A7-80F1-4EC8-808E-1CE49D10B765}"/>
                    </a:ext>
                  </a:extLst>
                </p:cNvPr>
                <p:cNvSpPr>
                  <a:spLocks/>
                </p:cNvSpPr>
                <p:nvPr/>
              </p:nvSpPr>
              <p:spPr bwMode="auto">
                <a:xfrm>
                  <a:off x="2323666" y="3819356"/>
                  <a:ext cx="415466" cy="70795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a:ea typeface="微软雅黑"/>
                    <a:cs typeface="+mn-ea"/>
                    <a:sym typeface="Arial"/>
                  </a:endParaRPr>
                </a:p>
              </p:txBody>
            </p:sp>
            <p:sp>
              <p:nvSpPr>
                <p:cNvPr id="81" name="îŝḷîḓé-任意多边形: 形状 33">
                  <a:extLst>
                    <a:ext uri="{FF2B5EF4-FFF2-40B4-BE49-F238E27FC236}">
                      <a16:creationId xmlns:a16="http://schemas.microsoft.com/office/drawing/2014/main" id="{E942F2D3-65A6-443B-BC06-2C0D9D7D07DC}"/>
                    </a:ext>
                  </a:extLst>
                </p:cNvPr>
                <p:cNvSpPr>
                  <a:spLocks/>
                </p:cNvSpPr>
                <p:nvPr/>
              </p:nvSpPr>
              <p:spPr bwMode="auto">
                <a:xfrm>
                  <a:off x="7063349" y="3803357"/>
                  <a:ext cx="434244" cy="739951"/>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w="9525">
                  <a:noFill/>
                  <a:round/>
                  <a:headEnd/>
                  <a:tailEnd/>
                </a:ln>
              </p:spPr>
              <p:txBody>
                <a:bodyPr anchor="ctr"/>
                <a:lstStyle/>
                <a:p>
                  <a:pPr algn="ctr"/>
                  <a:endParaRPr sz="1100">
                    <a:solidFill>
                      <a:schemeClr val="bg1"/>
                    </a:solidFill>
                    <a:latin typeface="Arial"/>
                    <a:ea typeface="微软雅黑"/>
                    <a:cs typeface="+mn-ea"/>
                    <a:sym typeface="Arial"/>
                  </a:endParaRPr>
                </a:p>
              </p:txBody>
            </p:sp>
            <p:sp>
              <p:nvSpPr>
                <p:cNvPr id="82" name="îŝḷîḓé-任意多边形: 形状 32">
                  <a:extLst>
                    <a:ext uri="{FF2B5EF4-FFF2-40B4-BE49-F238E27FC236}">
                      <a16:creationId xmlns:a16="http://schemas.microsoft.com/office/drawing/2014/main" id="{6531E0E3-89D4-4D75-ADF2-29375B65CBE1}"/>
                    </a:ext>
                  </a:extLst>
                </p:cNvPr>
                <p:cNvSpPr>
                  <a:spLocks/>
                </p:cNvSpPr>
                <p:nvPr/>
              </p:nvSpPr>
              <p:spPr bwMode="auto">
                <a:xfrm>
                  <a:off x="4695429" y="2357253"/>
                  <a:ext cx="419451" cy="71474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a:ea typeface="微软雅黑"/>
                    <a:cs typeface="+mn-ea"/>
                    <a:sym typeface="Arial"/>
                  </a:endParaRPr>
                </a:p>
              </p:txBody>
            </p:sp>
            <p:grpSp>
              <p:nvGrpSpPr>
                <p:cNvPr id="83" name="组合 82">
                  <a:extLst>
                    <a:ext uri="{FF2B5EF4-FFF2-40B4-BE49-F238E27FC236}">
                      <a16:creationId xmlns:a16="http://schemas.microsoft.com/office/drawing/2014/main" id="{BB6FBE44-72DE-4DB6-8E17-98A77F616798}"/>
                    </a:ext>
                  </a:extLst>
                </p:cNvPr>
                <p:cNvGrpSpPr/>
                <p:nvPr/>
              </p:nvGrpSpPr>
              <p:grpSpPr>
                <a:xfrm>
                  <a:off x="3284229" y="3843696"/>
                  <a:ext cx="7161889" cy="1582885"/>
                  <a:chOff x="1197218" y="4756372"/>
                  <a:chExt cx="7161889" cy="1582885"/>
                </a:xfrm>
              </p:grpSpPr>
              <p:sp>
                <p:nvSpPr>
                  <p:cNvPr id="90" name="îŝḷîḓé-文本框 23">
                    <a:extLst>
                      <a:ext uri="{FF2B5EF4-FFF2-40B4-BE49-F238E27FC236}">
                        <a16:creationId xmlns:a16="http://schemas.microsoft.com/office/drawing/2014/main" id="{EC4A30D0-31C0-4681-A768-06F4CB4382DD}"/>
                      </a:ext>
                    </a:extLst>
                  </p:cNvPr>
                  <p:cNvSpPr txBox="1"/>
                  <p:nvPr/>
                </p:nvSpPr>
                <p:spPr>
                  <a:xfrm>
                    <a:off x="6338132" y="5712611"/>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a:ea typeface="微软雅黑"/>
                        <a:cs typeface="+mn-ea"/>
                        <a:sym typeface="Arial"/>
                      </a:rPr>
                      <a:t>输入相关数据后完成转账</a:t>
                    </a:r>
                  </a:p>
                </p:txBody>
              </p:sp>
              <p:sp>
                <p:nvSpPr>
                  <p:cNvPr id="92" name="îŝḷîḓé-文本框 25">
                    <a:extLst>
                      <a:ext uri="{FF2B5EF4-FFF2-40B4-BE49-F238E27FC236}">
                        <a16:creationId xmlns:a16="http://schemas.microsoft.com/office/drawing/2014/main" id="{B7BE8498-D59A-4324-BAF3-249B7D635168}"/>
                      </a:ext>
                    </a:extLst>
                  </p:cNvPr>
                  <p:cNvSpPr txBox="1"/>
                  <p:nvPr/>
                </p:nvSpPr>
                <p:spPr>
                  <a:xfrm>
                    <a:off x="1467193" y="5712611"/>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a:ea typeface="微软雅黑"/>
                        <a:cs typeface="+mn-ea"/>
                        <a:sym typeface="Arial"/>
                      </a:rPr>
                      <a:t>抓取相应的数据信息</a:t>
                    </a:r>
                    <a:r>
                      <a:rPr lang="en-US" altLang="zh-CN" sz="1000" dirty="0">
                        <a:solidFill>
                          <a:schemeClr val="bg1"/>
                        </a:solidFill>
                        <a:latin typeface="Arial"/>
                        <a:ea typeface="微软雅黑"/>
                        <a:cs typeface="+mn-ea"/>
                        <a:sym typeface="Arial"/>
                      </a:rPr>
                      <a:t>(</a:t>
                    </a:r>
                    <a:r>
                      <a:rPr lang="zh-CN" altLang="en-US" sz="1000" dirty="0">
                        <a:solidFill>
                          <a:schemeClr val="bg1"/>
                        </a:solidFill>
                        <a:latin typeface="Arial"/>
                        <a:ea typeface="微软雅黑"/>
                        <a:cs typeface="+mn-ea"/>
                        <a:sym typeface="Arial"/>
                      </a:rPr>
                      <a:t>申请人姓名</a:t>
                    </a:r>
                    <a:r>
                      <a:rPr lang="en-US" altLang="zh-CN" sz="1000" dirty="0">
                        <a:solidFill>
                          <a:schemeClr val="bg1"/>
                        </a:solidFill>
                        <a:latin typeface="Arial"/>
                        <a:ea typeface="微软雅黑"/>
                        <a:cs typeface="+mn-ea"/>
                        <a:sym typeface="Arial"/>
                      </a:rPr>
                      <a:t>,</a:t>
                    </a:r>
                    <a:r>
                      <a:rPr lang="zh-CN" altLang="en-US" sz="1000" dirty="0">
                        <a:solidFill>
                          <a:schemeClr val="bg1"/>
                        </a:solidFill>
                        <a:latin typeface="Arial"/>
                        <a:ea typeface="微软雅黑"/>
                        <a:cs typeface="+mn-ea"/>
                        <a:sym typeface="Arial"/>
                      </a:rPr>
                      <a:t>卡号</a:t>
                    </a:r>
                    <a:r>
                      <a:rPr lang="en-US" altLang="zh-CN" sz="1000" dirty="0">
                        <a:solidFill>
                          <a:schemeClr val="bg1"/>
                        </a:solidFill>
                        <a:latin typeface="Arial"/>
                        <a:ea typeface="微软雅黑"/>
                        <a:cs typeface="+mn-ea"/>
                        <a:sym typeface="Arial"/>
                      </a:rPr>
                      <a:t>,</a:t>
                    </a:r>
                    <a:r>
                      <a:rPr lang="zh-CN" altLang="en-US" sz="1000" dirty="0">
                        <a:solidFill>
                          <a:schemeClr val="bg1"/>
                        </a:solidFill>
                        <a:latin typeface="Arial"/>
                        <a:ea typeface="微软雅黑"/>
                        <a:cs typeface="+mn-ea"/>
                        <a:sym typeface="Arial"/>
                      </a:rPr>
                      <a:t>金额等</a:t>
                    </a:r>
                    <a:r>
                      <a:rPr lang="en-US" altLang="zh-CN" sz="1000" dirty="0">
                        <a:solidFill>
                          <a:schemeClr val="bg1"/>
                        </a:solidFill>
                        <a:latin typeface="Arial"/>
                        <a:ea typeface="微软雅黑"/>
                        <a:cs typeface="+mn-ea"/>
                        <a:sym typeface="Arial"/>
                      </a:rPr>
                      <a:t>)</a:t>
                    </a:r>
                    <a:endParaRPr lang="zh-CN" altLang="en-US" sz="1000" dirty="0">
                      <a:solidFill>
                        <a:schemeClr val="bg1"/>
                      </a:solidFill>
                      <a:latin typeface="Arial"/>
                      <a:ea typeface="微软雅黑"/>
                      <a:cs typeface="+mn-ea"/>
                      <a:sym typeface="Arial"/>
                    </a:endParaRPr>
                  </a:p>
                </p:txBody>
              </p:sp>
              <p:sp>
                <p:nvSpPr>
                  <p:cNvPr id="93" name="îŝḷîḓé-Rectangle 28">
                    <a:extLst>
                      <a:ext uri="{FF2B5EF4-FFF2-40B4-BE49-F238E27FC236}">
                        <a16:creationId xmlns:a16="http://schemas.microsoft.com/office/drawing/2014/main" id="{01499BEE-9C4E-4E62-853B-E7E140F9C39B}"/>
                      </a:ext>
                    </a:extLst>
                  </p:cNvPr>
                  <p:cNvSpPr/>
                  <p:nvPr/>
                </p:nvSpPr>
                <p:spPr>
                  <a:xfrm>
                    <a:off x="1197218" y="4756372"/>
                    <a:ext cx="3376059" cy="1550389"/>
                  </a:xfrm>
                  <a:prstGeom prst="rect">
                    <a:avLst/>
                  </a:prstGeom>
                </p:spPr>
                <p:txBody>
                  <a:bodyPr wrap="none" lIns="0" tIns="0" rIns="0" bIns="0" anchor="ctr" anchorCtr="1">
                    <a:noAutofit/>
                  </a:bodyPr>
                  <a:lstStyle/>
                  <a:p>
                    <a:pPr lvl="0" algn="ctr" defTabSz="914378">
                      <a:spcBef>
                        <a:spcPct val="0"/>
                      </a:spcBef>
                      <a:defRPr/>
                    </a:pPr>
                    <a:r>
                      <a:rPr lang="zh-CN" altLang="en-US" sz="1200" b="1" dirty="0">
                        <a:latin typeface="Arial"/>
                        <a:ea typeface="微软雅黑"/>
                        <a:cs typeface="+mn-ea"/>
                        <a:sym typeface="Arial"/>
                      </a:rPr>
                      <a:t>逐一点击下载文章，</a:t>
                    </a:r>
                    <a:endParaRPr lang="en-US" altLang="zh-CN" sz="1200" b="1" dirty="0">
                      <a:latin typeface="Arial"/>
                      <a:ea typeface="微软雅黑"/>
                      <a:cs typeface="+mn-ea"/>
                      <a:sym typeface="Arial"/>
                    </a:endParaRPr>
                  </a:p>
                  <a:p>
                    <a:pPr lvl="0" algn="ctr" defTabSz="914378">
                      <a:spcBef>
                        <a:spcPct val="0"/>
                      </a:spcBef>
                      <a:defRPr/>
                    </a:pPr>
                    <a:r>
                      <a:rPr lang="zh-CN" altLang="en-US" sz="1200" b="1" dirty="0">
                        <a:latin typeface="Arial"/>
                        <a:ea typeface="微软雅黑"/>
                        <a:cs typeface="+mn-ea"/>
                        <a:sym typeface="Arial"/>
                      </a:rPr>
                      <a:t>并保存到相关路径</a:t>
                    </a:r>
                  </a:p>
                </p:txBody>
              </p:sp>
            </p:grpSp>
            <p:sp>
              <p:nvSpPr>
                <p:cNvPr id="89" name="îŝḷîḓé-Rectangle 24">
                  <a:extLst>
                    <a:ext uri="{FF2B5EF4-FFF2-40B4-BE49-F238E27FC236}">
                      <a16:creationId xmlns:a16="http://schemas.microsoft.com/office/drawing/2014/main" id="{AF18B21D-C428-4F2D-ADA4-B035586649C3}"/>
                    </a:ext>
                  </a:extLst>
                </p:cNvPr>
                <p:cNvSpPr/>
                <p:nvPr/>
              </p:nvSpPr>
              <p:spPr>
                <a:xfrm>
                  <a:off x="6564371" y="1679590"/>
                  <a:ext cx="2020976" cy="325411"/>
                </a:xfrm>
                <a:prstGeom prst="rect">
                  <a:avLst/>
                </a:prstGeom>
              </p:spPr>
              <p:txBody>
                <a:bodyPr wrap="none" lIns="0" tIns="0" rIns="0" bIns="0" anchor="ctr" anchorCtr="1">
                  <a:noAutofit/>
                </a:bodyPr>
                <a:lstStyle/>
                <a:p>
                  <a:pPr lvl="0" algn="ctr" defTabSz="914378">
                    <a:spcBef>
                      <a:spcPct val="0"/>
                    </a:spcBef>
                    <a:defRPr/>
                  </a:pPr>
                  <a:r>
                    <a:rPr lang="zh-CN" altLang="en-US" sz="1200" b="1" dirty="0">
                      <a:solidFill>
                        <a:schemeClr val="bg1"/>
                      </a:solidFill>
                      <a:latin typeface="Arial"/>
                      <a:ea typeface="微软雅黑"/>
                      <a:cs typeface="+mn-ea"/>
                      <a:sym typeface="Arial"/>
                    </a:rPr>
                    <a:t>进入企业网页</a:t>
                  </a:r>
                </a:p>
              </p:txBody>
            </p:sp>
            <p:grpSp>
              <p:nvGrpSpPr>
                <p:cNvPr id="85" name="组合 84">
                  <a:extLst>
                    <a:ext uri="{FF2B5EF4-FFF2-40B4-BE49-F238E27FC236}">
                      <a16:creationId xmlns:a16="http://schemas.microsoft.com/office/drawing/2014/main" id="{D588D8C5-9425-40BE-95B4-E82D37ADEAB5}"/>
                    </a:ext>
                  </a:extLst>
                </p:cNvPr>
                <p:cNvGrpSpPr/>
                <p:nvPr/>
              </p:nvGrpSpPr>
              <p:grpSpPr>
                <a:xfrm>
                  <a:off x="1693430" y="1679590"/>
                  <a:ext cx="2020976" cy="1515909"/>
                  <a:chOff x="3921963" y="806351"/>
                  <a:chExt cx="2020976" cy="1515909"/>
                </a:xfrm>
              </p:grpSpPr>
              <p:sp>
                <p:nvSpPr>
                  <p:cNvPr id="86" name="îŝḷîḓé-文本框 29">
                    <a:extLst>
                      <a:ext uri="{FF2B5EF4-FFF2-40B4-BE49-F238E27FC236}">
                        <a16:creationId xmlns:a16="http://schemas.microsoft.com/office/drawing/2014/main" id="{12F60E62-F159-4977-A31C-AA0ABE7F1F82}"/>
                      </a:ext>
                    </a:extLst>
                  </p:cNvPr>
                  <p:cNvSpPr txBox="1"/>
                  <p:nvPr/>
                </p:nvSpPr>
                <p:spPr>
                  <a:xfrm>
                    <a:off x="3921965" y="1338039"/>
                    <a:ext cx="1802859" cy="984221"/>
                  </a:xfrm>
                  <a:prstGeom prst="rect">
                    <a:avLst/>
                  </a:prstGeom>
                  <a:noFill/>
                </p:spPr>
                <p:txBody>
                  <a:bodyPr wrap="square" lIns="0" tIns="0" rIns="0" bIns="0" anchor="ctr" anchorCtr="1">
                    <a:noAutofit/>
                  </a:bodyPr>
                  <a:lstStyle/>
                  <a:p>
                    <a:pPr algn="ctr">
                      <a:lnSpc>
                        <a:spcPct val="120000"/>
                      </a:lnSpc>
                      <a:spcBef>
                        <a:spcPct val="0"/>
                      </a:spcBef>
                    </a:pPr>
                    <a:r>
                      <a:rPr lang="zh-CN" altLang="en-US" sz="1200" b="1" dirty="0">
                        <a:latin typeface="Arial"/>
                        <a:ea typeface="微软雅黑"/>
                        <a:cs typeface="+mn-ea"/>
                        <a:sym typeface="Arial"/>
                      </a:rPr>
                      <a:t>登录</a:t>
                    </a:r>
                    <a:r>
                      <a:rPr lang="en-US" altLang="zh-CN" sz="1200" b="1" dirty="0">
                        <a:latin typeface="Arial"/>
                        <a:ea typeface="微软雅黑"/>
                        <a:cs typeface="+mn-ea"/>
                        <a:sym typeface="Arial"/>
                      </a:rPr>
                      <a:t>X</a:t>
                    </a:r>
                    <a:r>
                      <a:rPr lang="zh-CN" altLang="en-US" sz="1200" b="1" dirty="0">
                        <a:latin typeface="Arial"/>
                        <a:ea typeface="微软雅黑"/>
                        <a:cs typeface="+mn-ea"/>
                        <a:sym typeface="Arial"/>
                      </a:rPr>
                      <a:t>网站进行有关主题的检索</a:t>
                    </a:r>
                  </a:p>
                </p:txBody>
              </p:sp>
              <p:sp>
                <p:nvSpPr>
                  <p:cNvPr id="87" name="îŝḷîḓé-Rectangle 22">
                    <a:extLst>
                      <a:ext uri="{FF2B5EF4-FFF2-40B4-BE49-F238E27FC236}">
                        <a16:creationId xmlns:a16="http://schemas.microsoft.com/office/drawing/2014/main" id="{7735900D-C322-427A-AE06-25C530003B86}"/>
                      </a:ext>
                    </a:extLst>
                  </p:cNvPr>
                  <p:cNvSpPr/>
                  <p:nvPr/>
                </p:nvSpPr>
                <p:spPr>
                  <a:xfrm>
                    <a:off x="3921963" y="806351"/>
                    <a:ext cx="2020976" cy="325410"/>
                  </a:xfrm>
                  <a:prstGeom prst="rect">
                    <a:avLst/>
                  </a:prstGeom>
                </p:spPr>
                <p:txBody>
                  <a:bodyPr wrap="none" lIns="0" tIns="0" rIns="0" bIns="0" anchor="ctr" anchorCtr="1">
                    <a:noAutofit/>
                  </a:bodyPr>
                  <a:lstStyle/>
                  <a:p>
                    <a:pPr lvl="0" algn="ctr" defTabSz="914378">
                      <a:spcBef>
                        <a:spcPct val="0"/>
                      </a:spcBef>
                      <a:defRPr/>
                    </a:pPr>
                    <a:r>
                      <a:rPr lang="zh-CN" altLang="en-US" sz="1200" b="1" dirty="0">
                        <a:solidFill>
                          <a:schemeClr val="bg1"/>
                        </a:solidFill>
                        <a:latin typeface="Arial"/>
                        <a:ea typeface="微软雅黑"/>
                        <a:cs typeface="+mn-ea"/>
                        <a:sym typeface="Arial"/>
                      </a:rPr>
                      <a:t>进入</a:t>
                    </a:r>
                    <a:r>
                      <a:rPr lang="en-US" altLang="zh-CN" sz="1200" b="1" dirty="0">
                        <a:solidFill>
                          <a:schemeClr val="bg1"/>
                        </a:solidFill>
                        <a:latin typeface="Arial"/>
                        <a:ea typeface="微软雅黑"/>
                        <a:cs typeface="+mn-ea"/>
                        <a:sym typeface="Arial"/>
                      </a:rPr>
                      <a:t>OA</a:t>
                    </a:r>
                    <a:r>
                      <a:rPr lang="zh-CN" altLang="en-US" sz="1200" b="1" dirty="0">
                        <a:solidFill>
                          <a:schemeClr val="bg1"/>
                        </a:solidFill>
                        <a:latin typeface="Arial"/>
                        <a:ea typeface="微软雅黑"/>
                        <a:cs typeface="+mn-ea"/>
                        <a:sym typeface="Arial"/>
                      </a:rPr>
                      <a:t>系统</a:t>
                    </a:r>
                  </a:p>
                </p:txBody>
              </p:sp>
            </p:grpSp>
          </p:grpSp>
          <p:sp>
            <p:nvSpPr>
              <p:cNvPr id="102" name="îŝḷîḓé-文本框 29">
                <a:extLst>
                  <a:ext uri="{FF2B5EF4-FFF2-40B4-BE49-F238E27FC236}">
                    <a16:creationId xmlns:a16="http://schemas.microsoft.com/office/drawing/2014/main" id="{42783254-3F63-4EA7-BA23-4AB573B1E7DB}"/>
                  </a:ext>
                </a:extLst>
              </p:cNvPr>
              <p:cNvSpPr txBox="1"/>
              <p:nvPr/>
            </p:nvSpPr>
            <p:spPr>
              <a:xfrm>
                <a:off x="6505288" y="1780992"/>
                <a:ext cx="1128678" cy="523220"/>
              </a:xfrm>
              <a:prstGeom prst="rect">
                <a:avLst/>
              </a:prstGeom>
              <a:noFill/>
            </p:spPr>
            <p:txBody>
              <a:bodyPr wrap="square" lIns="0" tIns="0" rIns="0" bIns="0" anchor="ctr" anchorCtr="1">
                <a:noAutofit/>
              </a:bodyPr>
              <a:lstStyle/>
              <a:p>
                <a:pPr algn="ctr">
                  <a:lnSpc>
                    <a:spcPct val="120000"/>
                  </a:lnSpc>
                  <a:spcBef>
                    <a:spcPct val="0"/>
                  </a:spcBef>
                </a:pPr>
                <a:r>
                  <a:rPr lang="zh-CN" altLang="en-US" sz="1200" b="1" dirty="0">
                    <a:latin typeface="Arial"/>
                    <a:ea typeface="微软雅黑"/>
                    <a:cs typeface="+mn-ea"/>
                    <a:sym typeface="Arial"/>
                  </a:rPr>
                  <a:t>逐一点击打开文章进行的阅读，并提取有效信息</a:t>
                </a:r>
              </a:p>
            </p:txBody>
          </p:sp>
        </p:grpSp>
        <p:sp>
          <p:nvSpPr>
            <p:cNvPr id="103" name="îŝḷîḓé-文本框 29">
              <a:extLst>
                <a:ext uri="{FF2B5EF4-FFF2-40B4-BE49-F238E27FC236}">
                  <a16:creationId xmlns:a16="http://schemas.microsoft.com/office/drawing/2014/main" id="{51B2D48D-B7F7-4FD9-B7D9-BA81F0360809}"/>
                </a:ext>
              </a:extLst>
            </p:cNvPr>
            <p:cNvSpPr txBox="1"/>
            <p:nvPr/>
          </p:nvSpPr>
          <p:spPr>
            <a:xfrm>
              <a:off x="7782032" y="2799882"/>
              <a:ext cx="958414" cy="523220"/>
            </a:xfrm>
            <a:prstGeom prst="rect">
              <a:avLst/>
            </a:prstGeom>
            <a:noFill/>
          </p:spPr>
          <p:txBody>
            <a:bodyPr wrap="square" lIns="0" tIns="0" rIns="0" bIns="0" anchor="ctr" anchorCtr="1">
              <a:noAutofit/>
            </a:bodyPr>
            <a:lstStyle/>
            <a:p>
              <a:pPr algn="ctr">
                <a:lnSpc>
                  <a:spcPct val="120000"/>
                </a:lnSpc>
                <a:spcBef>
                  <a:spcPct val="0"/>
                </a:spcBef>
              </a:pPr>
              <a:r>
                <a:rPr lang="zh-CN" altLang="en-US" sz="1200" b="1" dirty="0">
                  <a:latin typeface="Arial"/>
                  <a:ea typeface="微软雅黑"/>
                  <a:cs typeface="+mn-ea"/>
                  <a:sym typeface="Arial"/>
                </a:rPr>
                <a:t>保留有效数据，删去冗余信息</a:t>
              </a:r>
            </a:p>
          </p:txBody>
        </p:sp>
      </p:grpSp>
      <p:sp>
        <p:nvSpPr>
          <p:cNvPr id="4" name="虚尾箭头 3">
            <a:extLst>
              <a:ext uri="{FF2B5EF4-FFF2-40B4-BE49-F238E27FC236}">
                <a16:creationId xmlns:a16="http://schemas.microsoft.com/office/drawing/2014/main" id="{3EFBED33-DA2D-694D-9A99-43180C409051}"/>
              </a:ext>
            </a:extLst>
          </p:cNvPr>
          <p:cNvSpPr/>
          <p:nvPr/>
        </p:nvSpPr>
        <p:spPr>
          <a:xfrm>
            <a:off x="4122892" y="2526476"/>
            <a:ext cx="623569" cy="405260"/>
          </a:xfrm>
          <a:prstGeom prst="strip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Tree>
    <p:extLst>
      <p:ext uri="{BB962C8B-B14F-4D97-AF65-F5344CB8AC3E}">
        <p14:creationId xmlns:p14="http://schemas.microsoft.com/office/powerpoint/2010/main" val="2304115920"/>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66">
            <a:extLst>
              <a:ext uri="{FF2B5EF4-FFF2-40B4-BE49-F238E27FC236}">
                <a16:creationId xmlns:a16="http://schemas.microsoft.com/office/drawing/2014/main" id="{76005DCD-B3D5-4BD4-B550-88CEE293092F}"/>
              </a:ext>
            </a:extLst>
          </p:cNvPr>
          <p:cNvSpPr txBox="1"/>
          <p:nvPr/>
        </p:nvSpPr>
        <p:spPr>
          <a:xfrm>
            <a:off x="119491" y="968749"/>
            <a:ext cx="4002195" cy="3280156"/>
          </a:xfrm>
          <a:prstGeom prst="rect">
            <a:avLst/>
          </a:prstGeom>
          <a:noFill/>
        </p:spPr>
        <p:txBody>
          <a:bodyPr wrap="square">
            <a:noAutofit/>
          </a:bodyPr>
          <a:lstStyle/>
          <a:p>
            <a:pPr marL="285750" indent="-285750">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中国</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RPA</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市场发展迅猛，在</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2021</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年整体市场规模将达到</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38</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亿元，</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RPA</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预计未来增速仍将维持在</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70%</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以上</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50000"/>
              </a:lnSpc>
              <a:buFont typeface="Arial" panose="020B0604020202020204" pitchFamily="34" charset="0"/>
              <a:buChar char="•"/>
            </a:pP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撰写文献综述</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论文时，需要人工阅读处理大量数据，重复性高，而且效率低，易出错</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50000"/>
              </a:lnSpc>
              <a:buFont typeface="Arial" panose="020B0604020202020204" pitchFamily="34" charset="0"/>
              <a:buChar char="•"/>
            </a:pP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本项目可以极好的解决这一难题，</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也可以在一定程度上降低企业的人工成本</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，实现信息的个性化定制</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20000"/>
              </a:lnSpc>
            </a:pP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       </a:t>
            </a:r>
            <a:endParaRPr lang="zh-CN" altLang="en-US" sz="12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73" name="组合 72">
            <a:extLst>
              <a:ext uri="{FF2B5EF4-FFF2-40B4-BE49-F238E27FC236}">
                <a16:creationId xmlns:a16="http://schemas.microsoft.com/office/drawing/2014/main" id="{CF6ED4D9-AB8D-4213-9159-C91C77C4E56F}"/>
              </a:ext>
            </a:extLst>
          </p:cNvPr>
          <p:cNvGrpSpPr/>
          <p:nvPr/>
        </p:nvGrpSpPr>
        <p:grpSpPr>
          <a:xfrm>
            <a:off x="90147" y="127399"/>
            <a:ext cx="7245647" cy="593743"/>
            <a:chOff x="90147" y="127399"/>
            <a:chExt cx="7245647" cy="593743"/>
          </a:xfrm>
        </p:grpSpPr>
        <p:pic>
          <p:nvPicPr>
            <p:cNvPr id="74" name="图片 73">
              <a:extLst>
                <a:ext uri="{FF2B5EF4-FFF2-40B4-BE49-F238E27FC236}">
                  <a16:creationId xmlns:a16="http://schemas.microsoft.com/office/drawing/2014/main" id="{6A22D758-AE29-42B0-B5AB-DCDC9A8EE231}"/>
                </a:ext>
              </a:extLst>
            </p:cNvPr>
            <p:cNvPicPr>
              <a:picLocks noChangeAspect="1"/>
            </p:cNvPicPr>
            <p:nvPr/>
          </p:nvPicPr>
          <p:blipFill>
            <a:blip r:embed="rId3"/>
            <a:stretch>
              <a:fillRect/>
            </a:stretch>
          </p:blipFill>
          <p:spPr>
            <a:xfrm>
              <a:off x="124363" y="201853"/>
              <a:ext cx="7211431" cy="476316"/>
            </a:xfrm>
            <a:prstGeom prst="rect">
              <a:avLst/>
            </a:prstGeom>
          </p:spPr>
        </p:pic>
        <p:sp>
          <p:nvSpPr>
            <p:cNvPr id="75" name="矩形 74">
              <a:extLst>
                <a:ext uri="{FF2B5EF4-FFF2-40B4-BE49-F238E27FC236}">
                  <a16:creationId xmlns:a16="http://schemas.microsoft.com/office/drawing/2014/main" id="{E8E2864E-E574-4D03-A372-C5EF22DA1D72}"/>
                </a:ext>
              </a:extLst>
            </p:cNvPr>
            <p:cNvSpPr/>
            <p:nvPr/>
          </p:nvSpPr>
          <p:spPr>
            <a:xfrm>
              <a:off x="279714" y="127399"/>
              <a:ext cx="504056" cy="476316"/>
            </a:xfrm>
            <a:prstGeom prst="rect">
              <a:avLst/>
            </a:prstGeom>
            <a:noFill/>
            <a:ln w="28575">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54AE87CE-A2E2-4945-B7C4-24BDA83AF131}"/>
                </a:ext>
              </a:extLst>
            </p:cNvPr>
            <p:cNvSpPr/>
            <p:nvPr/>
          </p:nvSpPr>
          <p:spPr>
            <a:xfrm>
              <a:off x="90147" y="244826"/>
              <a:ext cx="504056" cy="476316"/>
            </a:xfrm>
            <a:prstGeom prst="rect">
              <a:avLst/>
            </a:prstGeom>
            <a:noFill/>
            <a:ln w="28575">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76">
              <a:extLst>
                <a:ext uri="{FF2B5EF4-FFF2-40B4-BE49-F238E27FC236}">
                  <a16:creationId xmlns:a16="http://schemas.microsoft.com/office/drawing/2014/main" id="{B96DF311-6386-4E26-8E3A-436216089A10}"/>
                </a:ext>
              </a:extLst>
            </p:cNvPr>
            <p:cNvSpPr txBox="1"/>
            <p:nvPr/>
          </p:nvSpPr>
          <p:spPr>
            <a:xfrm>
              <a:off x="860168" y="170018"/>
              <a:ext cx="4599860" cy="523220"/>
            </a:xfrm>
            <a:prstGeom prst="rect">
              <a:avLst/>
            </a:prstGeom>
            <a:noFill/>
          </p:spPr>
          <p:txBody>
            <a:bodyPr wrap="square" rtlCol="0">
              <a:spAutoFit/>
            </a:bodyPr>
            <a:lstStyle/>
            <a:p>
              <a:r>
                <a:rPr lang="en-US" altLang="zh-CN" sz="2800" dirty="0">
                  <a:latin typeface="微软雅黑" panose="020B0503020204020204" pitchFamily="34" charset="-122"/>
                  <a:ea typeface="微软雅黑" panose="020B0503020204020204" pitchFamily="34" charset="-122"/>
                </a:rPr>
                <a:t>1.2</a:t>
              </a:r>
              <a:r>
                <a:rPr lang="zh-CN" altLang="en-US" sz="2800" dirty="0">
                  <a:latin typeface="微软雅黑" panose="020B0503020204020204" pitchFamily="34" charset="-122"/>
                  <a:ea typeface="微软雅黑" panose="020B0503020204020204" pitchFamily="34" charset="-122"/>
                </a:rPr>
                <a:t> 背景介绍</a:t>
              </a:r>
            </a:p>
          </p:txBody>
        </p:sp>
      </p:grpSp>
      <p:grpSp>
        <p:nvGrpSpPr>
          <p:cNvPr id="5" name="组合 4">
            <a:extLst>
              <a:ext uri="{FF2B5EF4-FFF2-40B4-BE49-F238E27FC236}">
                <a16:creationId xmlns:a16="http://schemas.microsoft.com/office/drawing/2014/main" id="{02462447-1CBD-4B4A-A302-9FF3812C73E7}"/>
              </a:ext>
            </a:extLst>
          </p:cNvPr>
          <p:cNvGrpSpPr/>
          <p:nvPr/>
        </p:nvGrpSpPr>
        <p:grpSpPr>
          <a:xfrm>
            <a:off x="5148064" y="1430240"/>
            <a:ext cx="4126894" cy="2283018"/>
            <a:chOff x="3718191" y="1534806"/>
            <a:chExt cx="5377310" cy="3143812"/>
          </a:xfrm>
        </p:grpSpPr>
        <p:grpSp>
          <p:nvGrpSpPr>
            <p:cNvPr id="4" name="组合 3">
              <a:extLst>
                <a:ext uri="{FF2B5EF4-FFF2-40B4-BE49-F238E27FC236}">
                  <a16:creationId xmlns:a16="http://schemas.microsoft.com/office/drawing/2014/main" id="{1D8ABF62-B5C4-DE42-B71A-CFB807489983}"/>
                </a:ext>
              </a:extLst>
            </p:cNvPr>
            <p:cNvGrpSpPr/>
            <p:nvPr/>
          </p:nvGrpSpPr>
          <p:grpSpPr>
            <a:xfrm>
              <a:off x="3718191" y="1534806"/>
              <a:ext cx="4331561" cy="2922439"/>
              <a:chOff x="3718191" y="1534806"/>
              <a:chExt cx="4331561" cy="2922439"/>
            </a:xfrm>
          </p:grpSpPr>
          <p:grpSp>
            <p:nvGrpSpPr>
              <p:cNvPr id="3" name="组合 2">
                <a:extLst>
                  <a:ext uri="{FF2B5EF4-FFF2-40B4-BE49-F238E27FC236}">
                    <a16:creationId xmlns:a16="http://schemas.microsoft.com/office/drawing/2014/main" id="{1B787D4E-63BA-4248-B5E0-D7B8D141D106}"/>
                  </a:ext>
                </a:extLst>
              </p:cNvPr>
              <p:cNvGrpSpPr/>
              <p:nvPr/>
            </p:nvGrpSpPr>
            <p:grpSpPr>
              <a:xfrm>
                <a:off x="4328750" y="1534806"/>
                <a:ext cx="3721002" cy="2422952"/>
                <a:chOff x="4328750" y="1534806"/>
                <a:chExt cx="3721002" cy="2422952"/>
              </a:xfrm>
            </p:grpSpPr>
            <p:sp>
              <p:nvSpPr>
                <p:cNvPr id="39" name="PA_矩形 20">
                  <a:extLst>
                    <a:ext uri="{FF2B5EF4-FFF2-40B4-BE49-F238E27FC236}">
                      <a16:creationId xmlns:a16="http://schemas.microsoft.com/office/drawing/2014/main" id="{FC83228C-D65F-4102-BD84-EBDC075572F3}"/>
                    </a:ext>
                  </a:extLst>
                </p:cNvPr>
                <p:cNvSpPr/>
                <p:nvPr>
                  <p:custDataLst>
                    <p:tags r:id="rId1"/>
                  </p:custDataLst>
                </p:nvPr>
              </p:nvSpPr>
              <p:spPr>
                <a:xfrm>
                  <a:off x="4328750" y="1534806"/>
                  <a:ext cx="3721002" cy="346656"/>
                </a:xfrm>
                <a:prstGeom prst="rect">
                  <a:avLst/>
                </a:prstGeom>
                <a:noFill/>
              </p:spPr>
              <p:txBody>
                <a:bodyPr wrap="none" lIns="0" tIns="0" rIns="0" bIns="0" anchor="ctr">
                  <a:normAutofit/>
                </a:bodyPr>
                <a:lstStyle/>
                <a:p>
                  <a:pPr lvl="0" algn="ctr" defTabSz="914378">
                    <a:spcBef>
                      <a:spcPct val="0"/>
                    </a:spcBef>
                    <a:defRPr/>
                  </a:pPr>
                  <a:r>
                    <a:rPr lang="zh-CN" altLang="en-US" sz="1200" dirty="0">
                      <a:latin typeface="Arial"/>
                      <a:ea typeface="微软雅黑"/>
                      <a:cs typeface="+mn-ea"/>
                      <a:sym typeface="Arial"/>
                    </a:rPr>
                    <a:t>市场容量大</a:t>
                  </a:r>
                </a:p>
              </p:txBody>
            </p:sp>
            <p:grpSp>
              <p:nvGrpSpPr>
                <p:cNvPr id="2" name="组合 1">
                  <a:extLst>
                    <a:ext uri="{FF2B5EF4-FFF2-40B4-BE49-F238E27FC236}">
                      <a16:creationId xmlns:a16="http://schemas.microsoft.com/office/drawing/2014/main" id="{1889C9C4-674B-43E6-AF78-272238C3D9AB}"/>
                    </a:ext>
                  </a:extLst>
                </p:cNvPr>
                <p:cNvGrpSpPr/>
                <p:nvPr/>
              </p:nvGrpSpPr>
              <p:grpSpPr>
                <a:xfrm>
                  <a:off x="5364088" y="2095687"/>
                  <a:ext cx="1746636" cy="1862071"/>
                  <a:chOff x="4573201" y="2894627"/>
                  <a:chExt cx="1746636" cy="1862071"/>
                </a:xfrm>
              </p:grpSpPr>
              <p:grpSp>
                <p:nvGrpSpPr>
                  <p:cNvPr id="42" name="组合 41">
                    <a:extLst>
                      <a:ext uri="{FF2B5EF4-FFF2-40B4-BE49-F238E27FC236}">
                        <a16:creationId xmlns:a16="http://schemas.microsoft.com/office/drawing/2014/main" id="{AE920EAE-0A7F-4560-9CFC-162F2799FD27}"/>
                      </a:ext>
                    </a:extLst>
                  </p:cNvPr>
                  <p:cNvGrpSpPr/>
                  <p:nvPr/>
                </p:nvGrpSpPr>
                <p:grpSpPr>
                  <a:xfrm>
                    <a:off x="4573201" y="2894627"/>
                    <a:ext cx="1701346" cy="1862071"/>
                    <a:chOff x="4544326" y="2894627"/>
                    <a:chExt cx="2882165" cy="3154441"/>
                  </a:xfrm>
                </p:grpSpPr>
                <p:sp>
                  <p:nvSpPr>
                    <p:cNvPr id="43" name="椭圆 42">
                      <a:extLst>
                        <a:ext uri="{FF2B5EF4-FFF2-40B4-BE49-F238E27FC236}">
                          <a16:creationId xmlns:a16="http://schemas.microsoft.com/office/drawing/2014/main" id="{3C9A7C5F-A300-4E52-BAF6-88A953E40B0E}"/>
                        </a:ext>
                      </a:extLst>
                    </p:cNvPr>
                    <p:cNvSpPr/>
                    <p:nvPr/>
                  </p:nvSpPr>
                  <p:spPr>
                    <a:xfrm>
                      <a:off x="4544326" y="3166901"/>
                      <a:ext cx="2882165" cy="2882167"/>
                    </a:xfrm>
                    <a:prstGeom prst="ellipse">
                      <a:avLst/>
                    </a:prstGeom>
                    <a:noFill/>
                    <a:ln>
                      <a:solidFill>
                        <a:srgbClr val="2C3F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tx1"/>
                        </a:solidFill>
                        <a:latin typeface="Arial"/>
                        <a:ea typeface="微软雅黑"/>
                        <a:cs typeface="+mn-ea"/>
                        <a:sym typeface="Arial"/>
                      </a:endParaRPr>
                    </a:p>
                  </p:txBody>
                </p:sp>
                <p:grpSp>
                  <p:nvGrpSpPr>
                    <p:cNvPr id="44" name="组合 43">
                      <a:extLst>
                        <a:ext uri="{FF2B5EF4-FFF2-40B4-BE49-F238E27FC236}">
                          <a16:creationId xmlns:a16="http://schemas.microsoft.com/office/drawing/2014/main" id="{BDCB3FAD-9EBD-48D5-BDC4-FB8DA76ED1CB}"/>
                        </a:ext>
                      </a:extLst>
                    </p:cNvPr>
                    <p:cNvGrpSpPr/>
                    <p:nvPr/>
                  </p:nvGrpSpPr>
                  <p:grpSpPr>
                    <a:xfrm>
                      <a:off x="5242851" y="3439529"/>
                      <a:ext cx="1814286" cy="2093804"/>
                      <a:chOff x="8301916" y="1749231"/>
                      <a:chExt cx="2561601" cy="2956261"/>
                    </a:xfrm>
                  </p:grpSpPr>
                  <p:sp>
                    <p:nvSpPr>
                      <p:cNvPr id="51" name="梯形 50">
                        <a:extLst>
                          <a:ext uri="{FF2B5EF4-FFF2-40B4-BE49-F238E27FC236}">
                            <a16:creationId xmlns:a16="http://schemas.microsoft.com/office/drawing/2014/main" id="{3DC717F8-8976-44B6-9A5A-DF529EA78EFA}"/>
                          </a:ext>
                        </a:extLst>
                      </p:cNvPr>
                      <p:cNvSpPr/>
                      <p:nvPr/>
                    </p:nvSpPr>
                    <p:spPr>
                      <a:xfrm rot="14400000">
                        <a:off x="8553651" y="2720979"/>
                        <a:ext cx="2370547" cy="427052"/>
                      </a:xfrm>
                      <a:prstGeom prst="trapezoid">
                        <a:avLst>
                          <a:gd name="adj" fmla="val 583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typeface="Arial"/>
                          <a:ea typeface="微软雅黑"/>
                          <a:cs typeface="+mn-ea"/>
                          <a:sym typeface="Arial"/>
                        </a:endParaRPr>
                      </a:p>
                    </p:txBody>
                  </p:sp>
                  <p:sp>
                    <p:nvSpPr>
                      <p:cNvPr id="52" name="梯形 51">
                        <a:extLst>
                          <a:ext uri="{FF2B5EF4-FFF2-40B4-BE49-F238E27FC236}">
                            <a16:creationId xmlns:a16="http://schemas.microsoft.com/office/drawing/2014/main" id="{7E597AD6-34F0-4932-AD7E-C69DC4041188}"/>
                          </a:ext>
                        </a:extLst>
                      </p:cNvPr>
                      <p:cNvSpPr/>
                      <p:nvPr/>
                    </p:nvSpPr>
                    <p:spPr>
                      <a:xfrm>
                        <a:off x="8492970" y="4010011"/>
                        <a:ext cx="2370547" cy="427052"/>
                      </a:xfrm>
                      <a:prstGeom prst="trapezoid">
                        <a:avLst>
                          <a:gd name="adj" fmla="val 583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typeface="Arial"/>
                          <a:ea typeface="微软雅黑"/>
                          <a:cs typeface="+mn-ea"/>
                          <a:sym typeface="Arial"/>
                        </a:endParaRPr>
                      </a:p>
                    </p:txBody>
                  </p:sp>
                  <p:sp>
                    <p:nvSpPr>
                      <p:cNvPr id="53" name="梯形 52">
                        <a:extLst>
                          <a:ext uri="{FF2B5EF4-FFF2-40B4-BE49-F238E27FC236}">
                            <a16:creationId xmlns:a16="http://schemas.microsoft.com/office/drawing/2014/main" id="{D3BD89AA-3FD4-424F-A5E7-518D8C6A72C4}"/>
                          </a:ext>
                        </a:extLst>
                      </p:cNvPr>
                      <p:cNvSpPr/>
                      <p:nvPr/>
                    </p:nvSpPr>
                    <p:spPr>
                      <a:xfrm rot="7200000">
                        <a:off x="7330168" y="3306693"/>
                        <a:ext cx="2370547" cy="427052"/>
                      </a:xfrm>
                      <a:prstGeom prst="trapezoid">
                        <a:avLst>
                          <a:gd name="adj" fmla="val 58361"/>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nchor="ctr"/>
                      <a:lstStyle/>
                      <a:p>
                        <a:pPr algn="ctr"/>
                        <a:endParaRPr>
                          <a:solidFill>
                            <a:schemeClr val="tx1"/>
                          </a:solidFill>
                          <a:latin typeface="Arial"/>
                          <a:ea typeface="微软雅黑"/>
                          <a:cs typeface="+mn-ea"/>
                          <a:sym typeface="Arial"/>
                        </a:endParaRPr>
                      </a:p>
                    </p:txBody>
                  </p:sp>
                </p:grpSp>
                <p:sp>
                  <p:nvSpPr>
                    <p:cNvPr id="45" name="椭圆 44">
                      <a:extLst>
                        <a:ext uri="{FF2B5EF4-FFF2-40B4-BE49-F238E27FC236}">
                          <a16:creationId xmlns:a16="http://schemas.microsoft.com/office/drawing/2014/main" id="{5F2FDFDD-DB92-4721-B029-B085747EBDFA}"/>
                        </a:ext>
                      </a:extLst>
                    </p:cNvPr>
                    <p:cNvSpPr/>
                    <p:nvPr/>
                  </p:nvSpPr>
                  <p:spPr>
                    <a:xfrm>
                      <a:off x="5588714" y="2894627"/>
                      <a:ext cx="742743" cy="742748"/>
                    </a:xfrm>
                    <a:prstGeom prst="ellipse">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typeface="Arial"/>
                        <a:ea typeface="微软雅黑"/>
                        <a:cs typeface="+mn-ea"/>
                        <a:sym typeface="Arial"/>
                      </a:endParaRPr>
                    </a:p>
                  </p:txBody>
                </p:sp>
                <p:sp>
                  <p:nvSpPr>
                    <p:cNvPr id="46" name="任意多边形: 形状 10">
                      <a:extLst>
                        <a:ext uri="{FF2B5EF4-FFF2-40B4-BE49-F238E27FC236}">
                          <a16:creationId xmlns:a16="http://schemas.microsoft.com/office/drawing/2014/main" id="{7CF85278-FF65-4B75-AC32-0A16D7C88E2F}"/>
                        </a:ext>
                      </a:extLst>
                    </p:cNvPr>
                    <p:cNvSpPr>
                      <a:spLocks/>
                    </p:cNvSpPr>
                    <p:nvPr/>
                  </p:nvSpPr>
                  <p:spPr bwMode="auto">
                    <a:xfrm>
                      <a:off x="5842507" y="3048077"/>
                      <a:ext cx="235159" cy="435849"/>
                    </a:xfrm>
                    <a:custGeom>
                      <a:avLst/>
                      <a:gdLst>
                        <a:gd name="connsiteX0" fmla="*/ 144363 w 327353"/>
                        <a:gd name="connsiteY0" fmla="*/ 543008 h 606722"/>
                        <a:gd name="connsiteX1" fmla="*/ 131814 w 327353"/>
                        <a:gd name="connsiteY1" fmla="*/ 555538 h 606722"/>
                        <a:gd name="connsiteX2" fmla="*/ 144363 w 327353"/>
                        <a:gd name="connsiteY2" fmla="*/ 568156 h 606722"/>
                        <a:gd name="connsiteX3" fmla="*/ 182990 w 327353"/>
                        <a:gd name="connsiteY3" fmla="*/ 568156 h 606722"/>
                        <a:gd name="connsiteX4" fmla="*/ 195540 w 327353"/>
                        <a:gd name="connsiteY4" fmla="*/ 555538 h 606722"/>
                        <a:gd name="connsiteX5" fmla="*/ 182990 w 327353"/>
                        <a:gd name="connsiteY5" fmla="*/ 543008 h 606722"/>
                        <a:gd name="connsiteX6" fmla="*/ 327353 w 327353"/>
                        <a:gd name="connsiteY6" fmla="*/ 501509 h 606722"/>
                        <a:gd name="connsiteX7" fmla="*/ 327353 w 327353"/>
                        <a:gd name="connsiteY7" fmla="*/ 572333 h 606722"/>
                        <a:gd name="connsiteX8" fmla="*/ 294066 w 327353"/>
                        <a:gd name="connsiteY8" fmla="*/ 606722 h 606722"/>
                        <a:gd name="connsiteX9" fmla="*/ 33020 w 327353"/>
                        <a:gd name="connsiteY9" fmla="*/ 606722 h 606722"/>
                        <a:gd name="connsiteX10" fmla="*/ 0 w 327353"/>
                        <a:gd name="connsiteY10" fmla="*/ 572333 h 606722"/>
                        <a:gd name="connsiteX11" fmla="*/ 0 w 327353"/>
                        <a:gd name="connsiteY11" fmla="*/ 502779 h 606722"/>
                        <a:gd name="connsiteX12" fmla="*/ 0 w 327353"/>
                        <a:gd name="connsiteY12" fmla="*/ 502753 h 606722"/>
                        <a:gd name="connsiteX13" fmla="*/ 322280 w 327353"/>
                        <a:gd name="connsiteY13" fmla="*/ 502753 h 606722"/>
                        <a:gd name="connsiteX14" fmla="*/ 327353 w 327353"/>
                        <a:gd name="connsiteY14" fmla="*/ 501509 h 606722"/>
                        <a:gd name="connsiteX15" fmla="*/ 187174 w 327353"/>
                        <a:gd name="connsiteY15" fmla="*/ 190205 h 606722"/>
                        <a:gd name="connsiteX16" fmla="*/ 174624 w 327353"/>
                        <a:gd name="connsiteY16" fmla="*/ 202823 h 606722"/>
                        <a:gd name="connsiteX17" fmla="*/ 174624 w 327353"/>
                        <a:gd name="connsiteY17" fmla="*/ 263163 h 606722"/>
                        <a:gd name="connsiteX18" fmla="*/ 187174 w 327353"/>
                        <a:gd name="connsiteY18" fmla="*/ 275693 h 606722"/>
                        <a:gd name="connsiteX19" fmla="*/ 191357 w 327353"/>
                        <a:gd name="connsiteY19" fmla="*/ 274982 h 606722"/>
                        <a:gd name="connsiteX20" fmla="*/ 191357 w 327353"/>
                        <a:gd name="connsiteY20" fmla="*/ 405614 h 606722"/>
                        <a:gd name="connsiteX21" fmla="*/ 203995 w 327353"/>
                        <a:gd name="connsiteY21" fmla="*/ 418144 h 606722"/>
                        <a:gd name="connsiteX22" fmla="*/ 216545 w 327353"/>
                        <a:gd name="connsiteY22" fmla="*/ 405614 h 606722"/>
                        <a:gd name="connsiteX23" fmla="*/ 216545 w 327353"/>
                        <a:gd name="connsiteY23" fmla="*/ 275426 h 606722"/>
                        <a:gd name="connsiteX24" fmla="*/ 219037 w 327353"/>
                        <a:gd name="connsiteY24" fmla="*/ 275693 h 606722"/>
                        <a:gd name="connsiteX25" fmla="*/ 231675 w 327353"/>
                        <a:gd name="connsiteY25" fmla="*/ 263163 h 606722"/>
                        <a:gd name="connsiteX26" fmla="*/ 231675 w 327353"/>
                        <a:gd name="connsiteY26" fmla="*/ 202823 h 606722"/>
                        <a:gd name="connsiteX27" fmla="*/ 219037 w 327353"/>
                        <a:gd name="connsiteY27" fmla="*/ 190205 h 606722"/>
                        <a:gd name="connsiteX28" fmla="*/ 211471 w 327353"/>
                        <a:gd name="connsiteY28" fmla="*/ 192782 h 606722"/>
                        <a:gd name="connsiteX29" fmla="*/ 203995 w 327353"/>
                        <a:gd name="connsiteY29" fmla="*/ 190205 h 606722"/>
                        <a:gd name="connsiteX30" fmla="*/ 195540 w 327353"/>
                        <a:gd name="connsiteY30" fmla="*/ 193493 h 606722"/>
                        <a:gd name="connsiteX31" fmla="*/ 187174 w 327353"/>
                        <a:gd name="connsiteY31" fmla="*/ 190205 h 606722"/>
                        <a:gd name="connsiteX32" fmla="*/ 106626 w 327353"/>
                        <a:gd name="connsiteY32" fmla="*/ 181851 h 606722"/>
                        <a:gd name="connsiteX33" fmla="*/ 85621 w 327353"/>
                        <a:gd name="connsiteY33" fmla="*/ 202823 h 606722"/>
                        <a:gd name="connsiteX34" fmla="*/ 85621 w 327353"/>
                        <a:gd name="connsiteY34" fmla="*/ 328479 h 606722"/>
                        <a:gd name="connsiteX35" fmla="*/ 95678 w 327353"/>
                        <a:gd name="connsiteY35" fmla="*/ 346341 h 606722"/>
                        <a:gd name="connsiteX36" fmla="*/ 95678 w 327353"/>
                        <a:gd name="connsiteY36" fmla="*/ 405614 h 606722"/>
                        <a:gd name="connsiteX37" fmla="*/ 108317 w 327353"/>
                        <a:gd name="connsiteY37" fmla="*/ 418144 h 606722"/>
                        <a:gd name="connsiteX38" fmla="*/ 120866 w 327353"/>
                        <a:gd name="connsiteY38" fmla="*/ 405614 h 606722"/>
                        <a:gd name="connsiteX39" fmla="*/ 120866 w 327353"/>
                        <a:gd name="connsiteY39" fmla="*/ 343853 h 606722"/>
                        <a:gd name="connsiteX40" fmla="*/ 127631 w 327353"/>
                        <a:gd name="connsiteY40" fmla="*/ 328479 h 606722"/>
                        <a:gd name="connsiteX41" fmla="*/ 127631 w 327353"/>
                        <a:gd name="connsiteY41" fmla="*/ 202823 h 606722"/>
                        <a:gd name="connsiteX42" fmla="*/ 106626 w 327353"/>
                        <a:gd name="connsiteY42" fmla="*/ 181851 h 606722"/>
                        <a:gd name="connsiteX43" fmla="*/ 0 w 327353"/>
                        <a:gd name="connsiteY43" fmla="*/ 112270 h 606722"/>
                        <a:gd name="connsiteX44" fmla="*/ 327353 w 327353"/>
                        <a:gd name="connsiteY44" fmla="*/ 112270 h 606722"/>
                        <a:gd name="connsiteX45" fmla="*/ 327353 w 327353"/>
                        <a:gd name="connsiteY45" fmla="*/ 478928 h 606722"/>
                        <a:gd name="connsiteX46" fmla="*/ 322280 w 327353"/>
                        <a:gd name="connsiteY46" fmla="*/ 477684 h 606722"/>
                        <a:gd name="connsiteX47" fmla="*/ 0 w 327353"/>
                        <a:gd name="connsiteY47" fmla="*/ 477684 h 606722"/>
                        <a:gd name="connsiteX48" fmla="*/ 0 w 327353"/>
                        <a:gd name="connsiteY48" fmla="*/ 477658 h 606722"/>
                        <a:gd name="connsiteX49" fmla="*/ 33020 w 327353"/>
                        <a:gd name="connsiteY49" fmla="*/ 0 h 606722"/>
                        <a:gd name="connsiteX50" fmla="*/ 294066 w 327353"/>
                        <a:gd name="connsiteY50" fmla="*/ 0 h 606722"/>
                        <a:gd name="connsiteX51" fmla="*/ 327353 w 327353"/>
                        <a:gd name="connsiteY51" fmla="*/ 34407 h 606722"/>
                        <a:gd name="connsiteX52" fmla="*/ 327353 w 327353"/>
                        <a:gd name="connsiteY52" fmla="*/ 87219 h 606722"/>
                        <a:gd name="connsiteX53" fmla="*/ 0 w 327353"/>
                        <a:gd name="connsiteY53" fmla="*/ 87219 h 606722"/>
                        <a:gd name="connsiteX54" fmla="*/ 0 w 327353"/>
                        <a:gd name="connsiteY54" fmla="*/ 34407 h 606722"/>
                        <a:gd name="connsiteX55" fmla="*/ 33020 w 327353"/>
                        <a:gd name="connsiteY5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27353" h="606722">
                          <a:moveTo>
                            <a:pt x="144363" y="543008"/>
                          </a:moveTo>
                          <a:cubicBezTo>
                            <a:pt x="137421" y="543008"/>
                            <a:pt x="131814" y="548606"/>
                            <a:pt x="131814" y="555538"/>
                          </a:cubicBezTo>
                          <a:cubicBezTo>
                            <a:pt x="131814" y="562558"/>
                            <a:pt x="137421" y="568156"/>
                            <a:pt x="144363" y="568156"/>
                          </a:cubicBezTo>
                          <a:lnTo>
                            <a:pt x="182990" y="568156"/>
                          </a:lnTo>
                          <a:cubicBezTo>
                            <a:pt x="189933" y="568156"/>
                            <a:pt x="195540" y="562558"/>
                            <a:pt x="195540" y="555538"/>
                          </a:cubicBezTo>
                          <a:cubicBezTo>
                            <a:pt x="195540" y="548606"/>
                            <a:pt x="189933" y="543008"/>
                            <a:pt x="182990" y="543008"/>
                          </a:cubicBezTo>
                          <a:close/>
                          <a:moveTo>
                            <a:pt x="327353" y="501509"/>
                          </a:moveTo>
                          <a:lnTo>
                            <a:pt x="327353" y="572333"/>
                          </a:lnTo>
                          <a:cubicBezTo>
                            <a:pt x="327353" y="590905"/>
                            <a:pt x="312668" y="606722"/>
                            <a:pt x="294066" y="606722"/>
                          </a:cubicBezTo>
                          <a:lnTo>
                            <a:pt x="33020" y="606722"/>
                          </a:lnTo>
                          <a:cubicBezTo>
                            <a:pt x="14330" y="606722"/>
                            <a:pt x="0" y="590905"/>
                            <a:pt x="0" y="572333"/>
                          </a:cubicBezTo>
                          <a:lnTo>
                            <a:pt x="0" y="502779"/>
                          </a:lnTo>
                          <a:lnTo>
                            <a:pt x="0" y="502753"/>
                          </a:lnTo>
                          <a:lnTo>
                            <a:pt x="322280" y="502753"/>
                          </a:lnTo>
                          <a:cubicBezTo>
                            <a:pt x="324238" y="502753"/>
                            <a:pt x="325662" y="502309"/>
                            <a:pt x="327353" y="501509"/>
                          </a:cubicBezTo>
                          <a:close/>
                          <a:moveTo>
                            <a:pt x="187174" y="190205"/>
                          </a:moveTo>
                          <a:cubicBezTo>
                            <a:pt x="180231" y="190205"/>
                            <a:pt x="174624" y="195892"/>
                            <a:pt x="174624" y="202823"/>
                          </a:cubicBezTo>
                          <a:lnTo>
                            <a:pt x="174624" y="263163"/>
                          </a:lnTo>
                          <a:cubicBezTo>
                            <a:pt x="174624" y="270094"/>
                            <a:pt x="180231" y="275693"/>
                            <a:pt x="187174" y="275693"/>
                          </a:cubicBezTo>
                          <a:cubicBezTo>
                            <a:pt x="188687" y="275693"/>
                            <a:pt x="190022" y="275426"/>
                            <a:pt x="191357" y="274982"/>
                          </a:cubicBezTo>
                          <a:lnTo>
                            <a:pt x="191357" y="405614"/>
                          </a:lnTo>
                          <a:cubicBezTo>
                            <a:pt x="191357" y="412545"/>
                            <a:pt x="196964" y="418144"/>
                            <a:pt x="203995" y="418144"/>
                          </a:cubicBezTo>
                          <a:cubicBezTo>
                            <a:pt x="210937" y="418144"/>
                            <a:pt x="216545" y="412545"/>
                            <a:pt x="216545" y="405614"/>
                          </a:cubicBezTo>
                          <a:lnTo>
                            <a:pt x="216545" y="275426"/>
                          </a:lnTo>
                          <a:cubicBezTo>
                            <a:pt x="217346" y="275604"/>
                            <a:pt x="218236" y="275693"/>
                            <a:pt x="219037" y="275693"/>
                          </a:cubicBezTo>
                          <a:cubicBezTo>
                            <a:pt x="225979" y="275693"/>
                            <a:pt x="231675" y="270094"/>
                            <a:pt x="231675" y="263163"/>
                          </a:cubicBezTo>
                          <a:lnTo>
                            <a:pt x="231675" y="202823"/>
                          </a:lnTo>
                          <a:cubicBezTo>
                            <a:pt x="231675" y="195892"/>
                            <a:pt x="225979" y="190205"/>
                            <a:pt x="219037" y="190205"/>
                          </a:cubicBezTo>
                          <a:cubicBezTo>
                            <a:pt x="216189" y="190205"/>
                            <a:pt x="213607" y="191182"/>
                            <a:pt x="211471" y="192782"/>
                          </a:cubicBezTo>
                          <a:cubicBezTo>
                            <a:pt x="209424" y="191182"/>
                            <a:pt x="206843" y="190205"/>
                            <a:pt x="203995" y="190205"/>
                          </a:cubicBezTo>
                          <a:cubicBezTo>
                            <a:pt x="200702" y="190205"/>
                            <a:pt x="197765" y="191449"/>
                            <a:pt x="195540" y="193493"/>
                          </a:cubicBezTo>
                          <a:cubicBezTo>
                            <a:pt x="193315" y="191449"/>
                            <a:pt x="190378" y="190205"/>
                            <a:pt x="187174" y="190205"/>
                          </a:cubicBezTo>
                          <a:close/>
                          <a:moveTo>
                            <a:pt x="106626" y="181851"/>
                          </a:moveTo>
                          <a:cubicBezTo>
                            <a:pt x="95055" y="181851"/>
                            <a:pt x="85621" y="191271"/>
                            <a:pt x="85621" y="202823"/>
                          </a:cubicBezTo>
                          <a:lnTo>
                            <a:pt x="85621" y="328479"/>
                          </a:lnTo>
                          <a:cubicBezTo>
                            <a:pt x="85621" y="336032"/>
                            <a:pt x="89715" y="342697"/>
                            <a:pt x="95678" y="346341"/>
                          </a:cubicBezTo>
                          <a:lnTo>
                            <a:pt x="95678" y="405614"/>
                          </a:lnTo>
                          <a:cubicBezTo>
                            <a:pt x="95678" y="412545"/>
                            <a:pt x="101375" y="418144"/>
                            <a:pt x="108317" y="418144"/>
                          </a:cubicBezTo>
                          <a:cubicBezTo>
                            <a:pt x="115259" y="418144"/>
                            <a:pt x="120866" y="412545"/>
                            <a:pt x="120866" y="405614"/>
                          </a:cubicBezTo>
                          <a:lnTo>
                            <a:pt x="120866" y="343853"/>
                          </a:lnTo>
                          <a:cubicBezTo>
                            <a:pt x="124960" y="340031"/>
                            <a:pt x="127631" y="334522"/>
                            <a:pt x="127631" y="328479"/>
                          </a:cubicBezTo>
                          <a:lnTo>
                            <a:pt x="127631" y="202823"/>
                          </a:lnTo>
                          <a:cubicBezTo>
                            <a:pt x="127631" y="191271"/>
                            <a:pt x="118196" y="181851"/>
                            <a:pt x="106626" y="181851"/>
                          </a:cubicBezTo>
                          <a:close/>
                          <a:moveTo>
                            <a:pt x="0" y="112270"/>
                          </a:moveTo>
                          <a:lnTo>
                            <a:pt x="327353" y="112270"/>
                          </a:lnTo>
                          <a:lnTo>
                            <a:pt x="327353" y="478928"/>
                          </a:lnTo>
                          <a:cubicBezTo>
                            <a:pt x="325662" y="478128"/>
                            <a:pt x="324238" y="477684"/>
                            <a:pt x="322280" y="477684"/>
                          </a:cubicBezTo>
                          <a:lnTo>
                            <a:pt x="0" y="477684"/>
                          </a:lnTo>
                          <a:lnTo>
                            <a:pt x="0" y="477658"/>
                          </a:lnTo>
                          <a:close/>
                          <a:moveTo>
                            <a:pt x="33020" y="0"/>
                          </a:moveTo>
                          <a:lnTo>
                            <a:pt x="294066" y="0"/>
                          </a:lnTo>
                          <a:cubicBezTo>
                            <a:pt x="312668" y="0"/>
                            <a:pt x="327353" y="15825"/>
                            <a:pt x="327353" y="34407"/>
                          </a:cubicBezTo>
                          <a:lnTo>
                            <a:pt x="327353" y="87219"/>
                          </a:lnTo>
                          <a:lnTo>
                            <a:pt x="0" y="87219"/>
                          </a:lnTo>
                          <a:lnTo>
                            <a:pt x="0" y="34407"/>
                          </a:lnTo>
                          <a:cubicBezTo>
                            <a:pt x="0" y="15825"/>
                            <a:pt x="14330" y="0"/>
                            <a:pt x="33020" y="0"/>
                          </a:cubicBezTo>
                          <a:close/>
                        </a:path>
                      </a:pathLst>
                    </a:custGeom>
                    <a:solidFill>
                      <a:schemeClr val="accent1"/>
                    </a:solidFill>
                    <a:ln>
                      <a:noFill/>
                    </a:ln>
                  </p:spPr>
                  <p:txBody>
                    <a:bodyPr anchor="ctr"/>
                    <a:lstStyle/>
                    <a:p>
                      <a:pPr algn="ctr"/>
                      <a:endParaRPr>
                        <a:latin typeface="Arial"/>
                        <a:ea typeface="微软雅黑"/>
                        <a:cs typeface="+mn-ea"/>
                        <a:sym typeface="Arial"/>
                      </a:endParaRPr>
                    </a:p>
                  </p:txBody>
                </p:sp>
                <p:sp>
                  <p:nvSpPr>
                    <p:cNvPr id="47" name="椭圆 46">
                      <a:extLst>
                        <a:ext uri="{FF2B5EF4-FFF2-40B4-BE49-F238E27FC236}">
                          <a16:creationId xmlns:a16="http://schemas.microsoft.com/office/drawing/2014/main" id="{DEFC9CC8-7250-4FC5-87D4-4D4728DA5B6D}"/>
                        </a:ext>
                      </a:extLst>
                    </p:cNvPr>
                    <p:cNvSpPr/>
                    <p:nvPr/>
                  </p:nvSpPr>
                  <p:spPr>
                    <a:xfrm>
                      <a:off x="4589393" y="5085190"/>
                      <a:ext cx="742743" cy="742748"/>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typeface="Arial"/>
                        <a:ea typeface="微软雅黑"/>
                        <a:cs typeface="+mn-ea"/>
                        <a:sym typeface="Arial"/>
                      </a:endParaRPr>
                    </a:p>
                  </p:txBody>
                </p:sp>
                <p:sp>
                  <p:nvSpPr>
                    <p:cNvPr id="48" name="任意多边形: 形状 12">
                      <a:extLst>
                        <a:ext uri="{FF2B5EF4-FFF2-40B4-BE49-F238E27FC236}">
                          <a16:creationId xmlns:a16="http://schemas.microsoft.com/office/drawing/2014/main" id="{886BE50A-EE71-4657-A75D-95B4C188C137}"/>
                        </a:ext>
                      </a:extLst>
                    </p:cNvPr>
                    <p:cNvSpPr>
                      <a:spLocks/>
                    </p:cNvSpPr>
                    <p:nvPr/>
                  </p:nvSpPr>
                  <p:spPr bwMode="auto">
                    <a:xfrm>
                      <a:off x="4742842" y="5257947"/>
                      <a:ext cx="435848" cy="39723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accent1"/>
                    </a:solidFill>
                    <a:ln>
                      <a:noFill/>
                    </a:ln>
                  </p:spPr>
                  <p:txBody>
                    <a:bodyPr anchor="ctr"/>
                    <a:lstStyle/>
                    <a:p>
                      <a:pPr algn="ctr"/>
                      <a:endParaRPr>
                        <a:latin typeface="Arial"/>
                        <a:ea typeface="微软雅黑"/>
                        <a:cs typeface="+mn-ea"/>
                        <a:sym typeface="Arial"/>
                      </a:endParaRPr>
                    </a:p>
                  </p:txBody>
                </p:sp>
                <p:sp>
                  <p:nvSpPr>
                    <p:cNvPr id="50" name="文本框 21">
                      <a:extLst>
                        <a:ext uri="{FF2B5EF4-FFF2-40B4-BE49-F238E27FC236}">
                          <a16:creationId xmlns:a16="http://schemas.microsoft.com/office/drawing/2014/main" id="{9615F215-1DE8-4D5A-A3B4-807313FB5331}"/>
                        </a:ext>
                      </a:extLst>
                    </p:cNvPr>
                    <p:cNvSpPr txBox="1"/>
                    <p:nvPr/>
                  </p:nvSpPr>
                  <p:spPr>
                    <a:xfrm>
                      <a:off x="5086703" y="4365449"/>
                      <a:ext cx="1710981" cy="661659"/>
                    </a:xfrm>
                    <a:prstGeom prst="rect">
                      <a:avLst/>
                    </a:prstGeom>
                    <a:noFill/>
                  </p:spPr>
                  <p:txBody>
                    <a:bodyPr wrap="none" anchor="ctr">
                      <a:normAutofit/>
                    </a:bodyPr>
                    <a:lstStyle/>
                    <a:p>
                      <a:pPr algn="ctr"/>
                      <a:r>
                        <a:rPr lang="zh-CN" altLang="en-US" sz="1200" b="1" dirty="0">
                          <a:latin typeface="Arial"/>
                          <a:ea typeface="微软雅黑"/>
                          <a:cs typeface="+mn-ea"/>
                          <a:sym typeface="Arial"/>
                        </a:rPr>
                        <a:t>价值</a:t>
                      </a:r>
                    </a:p>
                  </p:txBody>
                </p:sp>
              </p:grpSp>
              <p:sp>
                <p:nvSpPr>
                  <p:cNvPr id="57" name="椭圆 56">
                    <a:extLst>
                      <a:ext uri="{FF2B5EF4-FFF2-40B4-BE49-F238E27FC236}">
                        <a16:creationId xmlns:a16="http://schemas.microsoft.com/office/drawing/2014/main" id="{43D10788-A8CE-4188-9CB2-099A3F9C5067}"/>
                      </a:ext>
                    </a:extLst>
                  </p:cNvPr>
                  <p:cNvSpPr/>
                  <p:nvPr/>
                </p:nvSpPr>
                <p:spPr>
                  <a:xfrm>
                    <a:off x="5881395" y="4149088"/>
                    <a:ext cx="438442" cy="438445"/>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typeface="Arial"/>
                      <a:ea typeface="微软雅黑"/>
                      <a:cs typeface="+mn-ea"/>
                      <a:sym typeface="Arial"/>
                    </a:endParaRPr>
                  </a:p>
                </p:txBody>
              </p:sp>
              <p:sp>
                <p:nvSpPr>
                  <p:cNvPr id="58" name="任意多边形: 形状 14">
                    <a:extLst>
                      <a:ext uri="{FF2B5EF4-FFF2-40B4-BE49-F238E27FC236}">
                        <a16:creationId xmlns:a16="http://schemas.microsoft.com/office/drawing/2014/main" id="{F8A16D31-74FB-4345-911B-DB46129B5214}"/>
                      </a:ext>
                    </a:extLst>
                  </p:cNvPr>
                  <p:cNvSpPr>
                    <a:spLocks/>
                  </p:cNvSpPr>
                  <p:nvPr/>
                </p:nvSpPr>
                <p:spPr bwMode="auto">
                  <a:xfrm>
                    <a:off x="5971975" y="4246722"/>
                    <a:ext cx="257282" cy="243179"/>
                  </a:xfrm>
                  <a:custGeom>
                    <a:avLst/>
                    <a:gdLst>
                      <a:gd name="connsiteX0" fmla="*/ 7031 w 607639"/>
                      <a:gd name="connsiteY0" fmla="*/ 350992 h 574332"/>
                      <a:gd name="connsiteX1" fmla="*/ 600519 w 607639"/>
                      <a:gd name="connsiteY1" fmla="*/ 350992 h 574332"/>
                      <a:gd name="connsiteX2" fmla="*/ 607639 w 607639"/>
                      <a:gd name="connsiteY2" fmla="*/ 358013 h 574332"/>
                      <a:gd name="connsiteX3" fmla="*/ 607639 w 607639"/>
                      <a:gd name="connsiteY3" fmla="*/ 393207 h 574332"/>
                      <a:gd name="connsiteX4" fmla="*/ 558152 w 607639"/>
                      <a:gd name="connsiteY4" fmla="*/ 442621 h 574332"/>
                      <a:gd name="connsiteX5" fmla="*/ 383613 w 607639"/>
                      <a:gd name="connsiteY5" fmla="*/ 442621 h 574332"/>
                      <a:gd name="connsiteX6" fmla="*/ 405330 w 607639"/>
                      <a:gd name="connsiteY6" fmla="*/ 532028 h 574332"/>
                      <a:gd name="connsiteX7" fmla="*/ 432121 w 607639"/>
                      <a:gd name="connsiteY7" fmla="*/ 532028 h 574332"/>
                      <a:gd name="connsiteX8" fmla="*/ 453304 w 607639"/>
                      <a:gd name="connsiteY8" fmla="*/ 553180 h 574332"/>
                      <a:gd name="connsiteX9" fmla="*/ 432121 w 607639"/>
                      <a:gd name="connsiteY9" fmla="*/ 574332 h 574332"/>
                      <a:gd name="connsiteX10" fmla="*/ 175429 w 607639"/>
                      <a:gd name="connsiteY10" fmla="*/ 574332 h 574332"/>
                      <a:gd name="connsiteX11" fmla="*/ 154246 w 607639"/>
                      <a:gd name="connsiteY11" fmla="*/ 553180 h 574332"/>
                      <a:gd name="connsiteX12" fmla="*/ 175429 w 607639"/>
                      <a:gd name="connsiteY12" fmla="*/ 532028 h 574332"/>
                      <a:gd name="connsiteX13" fmla="*/ 202309 w 607639"/>
                      <a:gd name="connsiteY13" fmla="*/ 532028 h 574332"/>
                      <a:gd name="connsiteX14" fmla="*/ 224026 w 607639"/>
                      <a:gd name="connsiteY14" fmla="*/ 442621 h 574332"/>
                      <a:gd name="connsiteX15" fmla="*/ 49487 w 607639"/>
                      <a:gd name="connsiteY15" fmla="*/ 442621 h 574332"/>
                      <a:gd name="connsiteX16" fmla="*/ 0 w 607639"/>
                      <a:gd name="connsiteY16" fmla="*/ 393207 h 574332"/>
                      <a:gd name="connsiteX17" fmla="*/ 0 w 607639"/>
                      <a:gd name="connsiteY17" fmla="*/ 358013 h 574332"/>
                      <a:gd name="connsiteX18" fmla="*/ 7031 w 607639"/>
                      <a:gd name="connsiteY18" fmla="*/ 350992 h 574332"/>
                      <a:gd name="connsiteX19" fmla="*/ 459979 w 607639"/>
                      <a:gd name="connsiteY19" fmla="*/ 139441 h 574332"/>
                      <a:gd name="connsiteX20" fmla="*/ 445827 w 607639"/>
                      <a:gd name="connsiteY20" fmla="*/ 153572 h 574332"/>
                      <a:gd name="connsiteX21" fmla="*/ 445827 w 607639"/>
                      <a:gd name="connsiteY21" fmla="*/ 256042 h 574332"/>
                      <a:gd name="connsiteX22" fmla="*/ 459979 w 607639"/>
                      <a:gd name="connsiteY22" fmla="*/ 270173 h 574332"/>
                      <a:gd name="connsiteX23" fmla="*/ 521749 w 607639"/>
                      <a:gd name="connsiteY23" fmla="*/ 270173 h 574332"/>
                      <a:gd name="connsiteX24" fmla="*/ 535901 w 607639"/>
                      <a:gd name="connsiteY24" fmla="*/ 256042 h 574332"/>
                      <a:gd name="connsiteX25" fmla="*/ 535901 w 607639"/>
                      <a:gd name="connsiteY25" fmla="*/ 153572 h 574332"/>
                      <a:gd name="connsiteX26" fmla="*/ 521749 w 607639"/>
                      <a:gd name="connsiteY26" fmla="*/ 139441 h 574332"/>
                      <a:gd name="connsiteX27" fmla="*/ 85890 w 607639"/>
                      <a:gd name="connsiteY27" fmla="*/ 124955 h 574332"/>
                      <a:gd name="connsiteX28" fmla="*/ 71738 w 607639"/>
                      <a:gd name="connsiteY28" fmla="*/ 139086 h 574332"/>
                      <a:gd name="connsiteX29" fmla="*/ 71738 w 607639"/>
                      <a:gd name="connsiteY29" fmla="*/ 256042 h 574332"/>
                      <a:gd name="connsiteX30" fmla="*/ 85890 w 607639"/>
                      <a:gd name="connsiteY30" fmla="*/ 270173 h 574332"/>
                      <a:gd name="connsiteX31" fmla="*/ 147571 w 607639"/>
                      <a:gd name="connsiteY31" fmla="*/ 270173 h 574332"/>
                      <a:gd name="connsiteX32" fmla="*/ 161723 w 607639"/>
                      <a:gd name="connsiteY32" fmla="*/ 256042 h 574332"/>
                      <a:gd name="connsiteX33" fmla="*/ 161723 w 607639"/>
                      <a:gd name="connsiteY33" fmla="*/ 139086 h 574332"/>
                      <a:gd name="connsiteX34" fmla="*/ 147571 w 607639"/>
                      <a:gd name="connsiteY34" fmla="*/ 124955 h 574332"/>
                      <a:gd name="connsiteX35" fmla="*/ 210586 w 607639"/>
                      <a:gd name="connsiteY35" fmla="*/ 81585 h 574332"/>
                      <a:gd name="connsiteX36" fmla="*/ 196435 w 607639"/>
                      <a:gd name="connsiteY36" fmla="*/ 95627 h 574332"/>
                      <a:gd name="connsiteX37" fmla="*/ 196435 w 607639"/>
                      <a:gd name="connsiteY37" fmla="*/ 256042 h 574332"/>
                      <a:gd name="connsiteX38" fmla="*/ 210586 w 607639"/>
                      <a:gd name="connsiteY38" fmla="*/ 270173 h 574332"/>
                      <a:gd name="connsiteX39" fmla="*/ 272356 w 607639"/>
                      <a:gd name="connsiteY39" fmla="*/ 270173 h 574332"/>
                      <a:gd name="connsiteX40" fmla="*/ 286419 w 607639"/>
                      <a:gd name="connsiteY40" fmla="*/ 256042 h 574332"/>
                      <a:gd name="connsiteX41" fmla="*/ 286419 w 607639"/>
                      <a:gd name="connsiteY41" fmla="*/ 95627 h 574332"/>
                      <a:gd name="connsiteX42" fmla="*/ 272356 w 607639"/>
                      <a:gd name="connsiteY42" fmla="*/ 81585 h 574332"/>
                      <a:gd name="connsiteX43" fmla="*/ 335283 w 607639"/>
                      <a:gd name="connsiteY43" fmla="*/ 52613 h 574332"/>
                      <a:gd name="connsiteX44" fmla="*/ 321131 w 607639"/>
                      <a:gd name="connsiteY44" fmla="*/ 66743 h 574332"/>
                      <a:gd name="connsiteX45" fmla="*/ 321131 w 607639"/>
                      <a:gd name="connsiteY45" fmla="*/ 256042 h 574332"/>
                      <a:gd name="connsiteX46" fmla="*/ 335283 w 607639"/>
                      <a:gd name="connsiteY46" fmla="*/ 270173 h 574332"/>
                      <a:gd name="connsiteX47" fmla="*/ 397053 w 607639"/>
                      <a:gd name="connsiteY47" fmla="*/ 270173 h 574332"/>
                      <a:gd name="connsiteX48" fmla="*/ 411115 w 607639"/>
                      <a:gd name="connsiteY48" fmla="*/ 256042 h 574332"/>
                      <a:gd name="connsiteX49" fmla="*/ 411115 w 607639"/>
                      <a:gd name="connsiteY49" fmla="*/ 66743 h 574332"/>
                      <a:gd name="connsiteX50" fmla="*/ 397053 w 607639"/>
                      <a:gd name="connsiteY50" fmla="*/ 52613 h 574332"/>
                      <a:gd name="connsiteX51" fmla="*/ 49487 w 607639"/>
                      <a:gd name="connsiteY51" fmla="*/ 0 h 574332"/>
                      <a:gd name="connsiteX52" fmla="*/ 558152 w 607639"/>
                      <a:gd name="connsiteY52" fmla="*/ 0 h 574332"/>
                      <a:gd name="connsiteX53" fmla="*/ 607639 w 607639"/>
                      <a:gd name="connsiteY53" fmla="*/ 49413 h 574332"/>
                      <a:gd name="connsiteX54" fmla="*/ 607639 w 607639"/>
                      <a:gd name="connsiteY54" fmla="*/ 315675 h 574332"/>
                      <a:gd name="connsiteX55" fmla="*/ 600519 w 607639"/>
                      <a:gd name="connsiteY55" fmla="*/ 322696 h 574332"/>
                      <a:gd name="connsiteX56" fmla="*/ 7031 w 607639"/>
                      <a:gd name="connsiteY56" fmla="*/ 322696 h 574332"/>
                      <a:gd name="connsiteX57" fmla="*/ 0 w 607639"/>
                      <a:gd name="connsiteY57" fmla="*/ 315675 h 574332"/>
                      <a:gd name="connsiteX58" fmla="*/ 0 w 607639"/>
                      <a:gd name="connsiteY58" fmla="*/ 49413 h 574332"/>
                      <a:gd name="connsiteX59" fmla="*/ 49487 w 607639"/>
                      <a:gd name="connsiteY59" fmla="*/ 0 h 57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639" h="574332">
                        <a:moveTo>
                          <a:pt x="7031" y="350992"/>
                        </a:moveTo>
                        <a:lnTo>
                          <a:pt x="600519" y="350992"/>
                        </a:lnTo>
                        <a:cubicBezTo>
                          <a:pt x="604435" y="350992"/>
                          <a:pt x="607639" y="354103"/>
                          <a:pt x="607639" y="358013"/>
                        </a:cubicBezTo>
                        <a:lnTo>
                          <a:pt x="607639" y="393207"/>
                        </a:lnTo>
                        <a:cubicBezTo>
                          <a:pt x="607639" y="420492"/>
                          <a:pt x="585477" y="442621"/>
                          <a:pt x="558152" y="442621"/>
                        </a:cubicBezTo>
                        <a:lnTo>
                          <a:pt x="383613" y="442621"/>
                        </a:lnTo>
                        <a:lnTo>
                          <a:pt x="405330" y="532028"/>
                        </a:lnTo>
                        <a:lnTo>
                          <a:pt x="432121" y="532028"/>
                        </a:lnTo>
                        <a:cubicBezTo>
                          <a:pt x="443869" y="532028"/>
                          <a:pt x="453304" y="541538"/>
                          <a:pt x="453304" y="553180"/>
                        </a:cubicBezTo>
                        <a:cubicBezTo>
                          <a:pt x="453304" y="564912"/>
                          <a:pt x="443869" y="574332"/>
                          <a:pt x="432121" y="574332"/>
                        </a:cubicBezTo>
                        <a:lnTo>
                          <a:pt x="175429" y="574332"/>
                        </a:lnTo>
                        <a:cubicBezTo>
                          <a:pt x="163770" y="574332"/>
                          <a:pt x="154246" y="564912"/>
                          <a:pt x="154246" y="553180"/>
                        </a:cubicBezTo>
                        <a:cubicBezTo>
                          <a:pt x="154246" y="541538"/>
                          <a:pt x="163770" y="532028"/>
                          <a:pt x="175429" y="532028"/>
                        </a:cubicBezTo>
                        <a:lnTo>
                          <a:pt x="202309" y="532028"/>
                        </a:lnTo>
                        <a:lnTo>
                          <a:pt x="224026" y="442621"/>
                        </a:lnTo>
                        <a:lnTo>
                          <a:pt x="49487" y="442621"/>
                        </a:lnTo>
                        <a:cubicBezTo>
                          <a:pt x="22162" y="442621"/>
                          <a:pt x="0" y="420492"/>
                          <a:pt x="0" y="393207"/>
                        </a:cubicBezTo>
                        <a:lnTo>
                          <a:pt x="0" y="358013"/>
                        </a:lnTo>
                        <a:cubicBezTo>
                          <a:pt x="0" y="354103"/>
                          <a:pt x="3204" y="350992"/>
                          <a:pt x="7031" y="350992"/>
                        </a:cubicBezTo>
                        <a:close/>
                        <a:moveTo>
                          <a:pt x="459979" y="139441"/>
                        </a:moveTo>
                        <a:cubicBezTo>
                          <a:pt x="452236" y="139441"/>
                          <a:pt x="445827" y="145751"/>
                          <a:pt x="445827" y="153572"/>
                        </a:cubicBezTo>
                        <a:lnTo>
                          <a:pt x="445827" y="256042"/>
                        </a:lnTo>
                        <a:cubicBezTo>
                          <a:pt x="445827" y="263863"/>
                          <a:pt x="452236" y="270173"/>
                          <a:pt x="459979" y="270173"/>
                        </a:cubicBezTo>
                        <a:lnTo>
                          <a:pt x="521749" y="270173"/>
                        </a:lnTo>
                        <a:cubicBezTo>
                          <a:pt x="529492" y="270173"/>
                          <a:pt x="535901" y="263863"/>
                          <a:pt x="535901" y="256042"/>
                        </a:cubicBezTo>
                        <a:lnTo>
                          <a:pt x="535901" y="153572"/>
                        </a:lnTo>
                        <a:cubicBezTo>
                          <a:pt x="535901" y="145751"/>
                          <a:pt x="529492" y="139441"/>
                          <a:pt x="521749" y="139441"/>
                        </a:cubicBezTo>
                        <a:close/>
                        <a:moveTo>
                          <a:pt x="85890" y="124955"/>
                        </a:moveTo>
                        <a:cubicBezTo>
                          <a:pt x="78058" y="124955"/>
                          <a:pt x="71738" y="131265"/>
                          <a:pt x="71738" y="139086"/>
                        </a:cubicBezTo>
                        <a:lnTo>
                          <a:pt x="71738" y="256042"/>
                        </a:lnTo>
                        <a:cubicBezTo>
                          <a:pt x="71738" y="263863"/>
                          <a:pt x="78058" y="270173"/>
                          <a:pt x="85890" y="270173"/>
                        </a:cubicBezTo>
                        <a:lnTo>
                          <a:pt x="147571" y="270173"/>
                        </a:lnTo>
                        <a:cubicBezTo>
                          <a:pt x="155403" y="270173"/>
                          <a:pt x="161723" y="263863"/>
                          <a:pt x="161723" y="256042"/>
                        </a:cubicBezTo>
                        <a:lnTo>
                          <a:pt x="161723" y="139086"/>
                        </a:lnTo>
                        <a:cubicBezTo>
                          <a:pt x="161723" y="131265"/>
                          <a:pt x="155403" y="124955"/>
                          <a:pt x="147571" y="124955"/>
                        </a:cubicBezTo>
                        <a:close/>
                        <a:moveTo>
                          <a:pt x="210586" y="81585"/>
                        </a:moveTo>
                        <a:cubicBezTo>
                          <a:pt x="202754" y="81585"/>
                          <a:pt x="196435" y="87895"/>
                          <a:pt x="196435" y="95627"/>
                        </a:cubicBezTo>
                        <a:lnTo>
                          <a:pt x="196435" y="256042"/>
                        </a:lnTo>
                        <a:cubicBezTo>
                          <a:pt x="196435" y="263863"/>
                          <a:pt x="202754" y="270173"/>
                          <a:pt x="210586" y="270173"/>
                        </a:cubicBezTo>
                        <a:lnTo>
                          <a:pt x="272356" y="270173"/>
                        </a:lnTo>
                        <a:cubicBezTo>
                          <a:pt x="280100" y="270173"/>
                          <a:pt x="286419" y="263863"/>
                          <a:pt x="286419" y="256042"/>
                        </a:cubicBezTo>
                        <a:lnTo>
                          <a:pt x="286419" y="95627"/>
                        </a:lnTo>
                        <a:cubicBezTo>
                          <a:pt x="286419" y="87895"/>
                          <a:pt x="280100" y="81585"/>
                          <a:pt x="272356" y="81585"/>
                        </a:cubicBezTo>
                        <a:close/>
                        <a:moveTo>
                          <a:pt x="335283" y="52613"/>
                        </a:moveTo>
                        <a:cubicBezTo>
                          <a:pt x="327450" y="52613"/>
                          <a:pt x="321131" y="58923"/>
                          <a:pt x="321131" y="66743"/>
                        </a:cubicBezTo>
                        <a:lnTo>
                          <a:pt x="321131" y="256042"/>
                        </a:lnTo>
                        <a:cubicBezTo>
                          <a:pt x="321131" y="263863"/>
                          <a:pt x="327450" y="270173"/>
                          <a:pt x="335283" y="270173"/>
                        </a:cubicBezTo>
                        <a:lnTo>
                          <a:pt x="397053" y="270173"/>
                        </a:lnTo>
                        <a:cubicBezTo>
                          <a:pt x="404796" y="270173"/>
                          <a:pt x="411115" y="263863"/>
                          <a:pt x="411115" y="256042"/>
                        </a:cubicBezTo>
                        <a:lnTo>
                          <a:pt x="411115" y="66743"/>
                        </a:lnTo>
                        <a:cubicBezTo>
                          <a:pt x="411115" y="58923"/>
                          <a:pt x="404796" y="52613"/>
                          <a:pt x="397053" y="52613"/>
                        </a:cubicBezTo>
                        <a:close/>
                        <a:moveTo>
                          <a:pt x="49487" y="0"/>
                        </a:moveTo>
                        <a:lnTo>
                          <a:pt x="558152" y="0"/>
                        </a:lnTo>
                        <a:cubicBezTo>
                          <a:pt x="585477" y="0"/>
                          <a:pt x="607639" y="22129"/>
                          <a:pt x="607639" y="49413"/>
                        </a:cubicBezTo>
                        <a:lnTo>
                          <a:pt x="607639" y="315675"/>
                        </a:lnTo>
                        <a:cubicBezTo>
                          <a:pt x="607639" y="319586"/>
                          <a:pt x="604435" y="322696"/>
                          <a:pt x="600519" y="322696"/>
                        </a:cubicBezTo>
                        <a:lnTo>
                          <a:pt x="7031" y="322696"/>
                        </a:lnTo>
                        <a:cubicBezTo>
                          <a:pt x="3204" y="322696"/>
                          <a:pt x="0" y="319586"/>
                          <a:pt x="0" y="315675"/>
                        </a:cubicBezTo>
                        <a:lnTo>
                          <a:pt x="0" y="49413"/>
                        </a:lnTo>
                        <a:cubicBezTo>
                          <a:pt x="0" y="22129"/>
                          <a:pt x="22162" y="0"/>
                          <a:pt x="49487" y="0"/>
                        </a:cubicBezTo>
                        <a:close/>
                      </a:path>
                    </a:pathLst>
                  </a:custGeom>
                  <a:solidFill>
                    <a:schemeClr val="accent2"/>
                  </a:solidFill>
                  <a:ln>
                    <a:noFill/>
                  </a:ln>
                </p:spPr>
                <p:txBody>
                  <a:bodyPr anchor="ctr"/>
                  <a:lstStyle/>
                  <a:p>
                    <a:pPr algn="ctr"/>
                    <a:endParaRPr>
                      <a:latin typeface="Arial"/>
                      <a:ea typeface="微软雅黑"/>
                      <a:cs typeface="+mn-ea"/>
                      <a:sym typeface="Arial"/>
                    </a:endParaRPr>
                  </a:p>
                </p:txBody>
              </p:sp>
            </p:grpSp>
          </p:grpSp>
          <p:sp>
            <p:nvSpPr>
              <p:cNvPr id="27" name="文本框 26">
                <a:extLst>
                  <a:ext uri="{FF2B5EF4-FFF2-40B4-BE49-F238E27FC236}">
                    <a16:creationId xmlns:a16="http://schemas.microsoft.com/office/drawing/2014/main" id="{81A61372-5309-4179-975F-E323C333C047}"/>
                  </a:ext>
                </a:extLst>
              </p:cNvPr>
              <p:cNvSpPr txBox="1"/>
              <p:nvPr/>
            </p:nvSpPr>
            <p:spPr>
              <a:xfrm>
                <a:off x="3718191" y="3821513"/>
                <a:ext cx="1581151" cy="635732"/>
              </a:xfrm>
              <a:prstGeom prst="rect">
                <a:avLst/>
              </a:prstGeom>
              <a:noFill/>
            </p:spPr>
            <p:txBody>
              <a:bodyPr wrap="square">
                <a:spAutoFit/>
              </a:bodyPr>
              <a:lstStyle/>
              <a:p>
                <a:pPr lvl="0" algn="just"/>
                <a:r>
                  <a:rPr lang="zh-CN" altLang="zh-CN" sz="1200" dirty="0">
                    <a:latin typeface="Arial"/>
                    <a:ea typeface="微软雅黑"/>
                    <a:cs typeface="+mn-ea"/>
                  </a:rPr>
                  <a:t>减少重复性高的人工工作</a:t>
                </a:r>
              </a:p>
            </p:txBody>
          </p:sp>
        </p:grpSp>
        <p:sp>
          <p:nvSpPr>
            <p:cNvPr id="29" name="文本框 28">
              <a:extLst>
                <a:ext uri="{FF2B5EF4-FFF2-40B4-BE49-F238E27FC236}">
                  <a16:creationId xmlns:a16="http://schemas.microsoft.com/office/drawing/2014/main" id="{5661618A-D6B7-4C94-A253-981C61D97685}"/>
                </a:ext>
              </a:extLst>
            </p:cNvPr>
            <p:cNvSpPr txBox="1"/>
            <p:nvPr/>
          </p:nvSpPr>
          <p:spPr>
            <a:xfrm>
              <a:off x="7092037" y="3788593"/>
              <a:ext cx="2003464" cy="890025"/>
            </a:xfrm>
            <a:prstGeom prst="rect">
              <a:avLst/>
            </a:prstGeom>
            <a:noFill/>
          </p:spPr>
          <p:txBody>
            <a:bodyPr wrap="square">
              <a:spAutoFit/>
            </a:bodyPr>
            <a:lstStyle/>
            <a:p>
              <a:pPr lvl="0" defTabSz="914378">
                <a:spcBef>
                  <a:spcPct val="0"/>
                </a:spcBef>
                <a:defRPr/>
              </a:pPr>
              <a:r>
                <a:rPr lang="zh-CN" altLang="en-US" sz="1200" dirty="0">
                  <a:latin typeface="Arial"/>
                  <a:ea typeface="微软雅黑"/>
                  <a:cs typeface="+mn-ea"/>
                  <a:sym typeface="Arial"/>
                </a:rPr>
                <a:t>规范</a:t>
              </a:r>
              <a:r>
                <a:rPr lang="zh-CN" altLang="zh-CN" sz="1200" dirty="0">
                  <a:latin typeface="Arial"/>
                  <a:ea typeface="微软雅黑"/>
                  <a:cs typeface="+mn-ea"/>
                </a:rPr>
                <a:t>文献管理与综述的流程</a:t>
              </a:r>
              <a:r>
                <a:rPr lang="zh-CN" altLang="en-US" sz="1200" dirty="0">
                  <a:latin typeface="Arial"/>
                  <a:ea typeface="微软雅黑"/>
                  <a:cs typeface="+mn-ea"/>
                </a:rPr>
                <a:t>，个性化定制信息</a:t>
              </a:r>
              <a:endParaRPr lang="zh-CN" altLang="en-US" sz="1200" dirty="0">
                <a:latin typeface="Arial"/>
                <a:ea typeface="微软雅黑"/>
                <a:cs typeface="+mn-ea"/>
                <a:sym typeface="Arial"/>
              </a:endParaRPr>
            </a:p>
          </p:txBody>
        </p:sp>
      </p:grpSp>
      <p:sp>
        <p:nvSpPr>
          <p:cNvPr id="6" name="虚尾箭头 5">
            <a:extLst>
              <a:ext uri="{FF2B5EF4-FFF2-40B4-BE49-F238E27FC236}">
                <a16:creationId xmlns:a16="http://schemas.microsoft.com/office/drawing/2014/main" id="{D8CF6A9E-F1B2-CA41-B2BE-D1EBE7AE4656}"/>
              </a:ext>
            </a:extLst>
          </p:cNvPr>
          <p:cNvSpPr/>
          <p:nvPr/>
        </p:nvSpPr>
        <p:spPr>
          <a:xfrm>
            <a:off x="4289016" y="2262919"/>
            <a:ext cx="576064" cy="308831"/>
          </a:xfrm>
          <a:prstGeom prst="strip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Tree>
    <p:extLst>
      <p:ext uri="{BB962C8B-B14F-4D97-AF65-F5344CB8AC3E}">
        <p14:creationId xmlns:p14="http://schemas.microsoft.com/office/powerpoint/2010/main" val="1611419951"/>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37A3BF73-6DA5-44C5-9E0C-4F1E165E954B}"/>
              </a:ext>
            </a:extLst>
          </p:cNvPr>
          <p:cNvGrpSpPr/>
          <p:nvPr/>
        </p:nvGrpSpPr>
        <p:grpSpPr>
          <a:xfrm>
            <a:off x="5370308" y="1765124"/>
            <a:ext cx="2355126" cy="2205573"/>
            <a:chOff x="7133415" y="1668270"/>
            <a:chExt cx="4322441" cy="4047961"/>
          </a:xfrm>
          <a:effectLst/>
        </p:grpSpPr>
        <p:grpSp>
          <p:nvGrpSpPr>
            <p:cNvPr id="46" name="组合 45">
              <a:extLst>
                <a:ext uri="{FF2B5EF4-FFF2-40B4-BE49-F238E27FC236}">
                  <a16:creationId xmlns:a16="http://schemas.microsoft.com/office/drawing/2014/main" id="{FCCCC11B-627A-477A-8E9A-2F38BC65DD7A}"/>
                </a:ext>
              </a:extLst>
            </p:cNvPr>
            <p:cNvGrpSpPr/>
            <p:nvPr/>
          </p:nvGrpSpPr>
          <p:grpSpPr>
            <a:xfrm>
              <a:off x="7133415" y="2987835"/>
              <a:ext cx="4322441" cy="2728396"/>
              <a:chOff x="1685115" y="3521460"/>
              <a:chExt cx="4322441" cy="2728396"/>
            </a:xfrm>
            <a:solidFill>
              <a:schemeClr val="tx1">
                <a:lumMod val="85000"/>
                <a:lumOff val="15000"/>
              </a:schemeClr>
            </a:solidFill>
          </p:grpSpPr>
          <p:sp>
            <p:nvSpPr>
              <p:cNvPr id="59" name="任意多边形: 形状 58">
                <a:extLst>
                  <a:ext uri="{FF2B5EF4-FFF2-40B4-BE49-F238E27FC236}">
                    <a16:creationId xmlns:a16="http://schemas.microsoft.com/office/drawing/2014/main" id="{A7B75DAC-C36A-4F34-8AA4-88714506BD86}"/>
                  </a:ext>
                </a:extLst>
              </p:cNvPr>
              <p:cNvSpPr>
                <a:spLocks/>
              </p:cNvSpPr>
              <p:nvPr/>
            </p:nvSpPr>
            <p:spPr bwMode="auto">
              <a:xfrm>
                <a:off x="3925886" y="4199156"/>
                <a:ext cx="2081670" cy="2050700"/>
              </a:xfrm>
              <a:custGeom>
                <a:avLst/>
                <a:gdLst>
                  <a:gd name="T0" fmla="*/ 3577 w 3638"/>
                  <a:gd name="T1" fmla="*/ 3090 h 3585"/>
                  <a:gd name="T2" fmla="*/ 3555 w 3638"/>
                  <a:gd name="T3" fmla="*/ 3072 h 3585"/>
                  <a:gd name="T4" fmla="*/ 3556 w 3638"/>
                  <a:gd name="T5" fmla="*/ 3071 h 3585"/>
                  <a:gd name="T6" fmla="*/ 468 w 3638"/>
                  <a:gd name="T7" fmla="*/ 0 h 3585"/>
                  <a:gd name="T8" fmla="*/ 0 w 3638"/>
                  <a:gd name="T9" fmla="*/ 470 h 3585"/>
                  <a:gd name="T10" fmla="*/ 3062 w 3638"/>
                  <a:gd name="T11" fmla="*/ 3516 h 3585"/>
                  <a:gd name="T12" fmla="*/ 3067 w 3638"/>
                  <a:gd name="T13" fmla="*/ 3522 h 3585"/>
                  <a:gd name="T14" fmla="*/ 3084 w 3638"/>
                  <a:gd name="T15" fmla="*/ 3537 h 3585"/>
                  <a:gd name="T16" fmla="*/ 3088 w 3638"/>
                  <a:gd name="T17" fmla="*/ 3541 h 3585"/>
                  <a:gd name="T18" fmla="*/ 3088 w 3638"/>
                  <a:gd name="T19" fmla="*/ 3540 h 3585"/>
                  <a:gd name="T20" fmla="*/ 3432 w 3638"/>
                  <a:gd name="T21" fmla="*/ 3436 h 3585"/>
                  <a:gd name="T22" fmla="*/ 3577 w 3638"/>
                  <a:gd name="T23" fmla="*/ 3090 h 3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8" h="3585">
                    <a:moveTo>
                      <a:pt x="3577" y="3090"/>
                    </a:moveTo>
                    <a:cubicBezTo>
                      <a:pt x="3570" y="3083"/>
                      <a:pt x="3563" y="3077"/>
                      <a:pt x="3555" y="3072"/>
                    </a:cubicBezTo>
                    <a:cubicBezTo>
                      <a:pt x="3556" y="3071"/>
                      <a:pt x="3556" y="3071"/>
                      <a:pt x="3556" y="3071"/>
                    </a:cubicBezTo>
                    <a:cubicBezTo>
                      <a:pt x="468" y="0"/>
                      <a:pt x="468" y="0"/>
                      <a:pt x="468" y="0"/>
                    </a:cubicBezTo>
                    <a:cubicBezTo>
                      <a:pt x="0" y="470"/>
                      <a:pt x="0" y="470"/>
                      <a:pt x="0" y="470"/>
                    </a:cubicBezTo>
                    <a:cubicBezTo>
                      <a:pt x="3062" y="3516"/>
                      <a:pt x="3062" y="3516"/>
                      <a:pt x="3062" y="3516"/>
                    </a:cubicBezTo>
                    <a:cubicBezTo>
                      <a:pt x="3064" y="3518"/>
                      <a:pt x="3065" y="3520"/>
                      <a:pt x="3067" y="3522"/>
                    </a:cubicBezTo>
                    <a:cubicBezTo>
                      <a:pt x="3072" y="3528"/>
                      <a:pt x="3078" y="3533"/>
                      <a:pt x="3084" y="3537"/>
                    </a:cubicBezTo>
                    <a:cubicBezTo>
                      <a:pt x="3088" y="3541"/>
                      <a:pt x="3088" y="3541"/>
                      <a:pt x="3088" y="3541"/>
                    </a:cubicBezTo>
                    <a:cubicBezTo>
                      <a:pt x="3088" y="3540"/>
                      <a:pt x="3088" y="3540"/>
                      <a:pt x="3088" y="3540"/>
                    </a:cubicBezTo>
                    <a:cubicBezTo>
                      <a:pt x="3160" y="3585"/>
                      <a:pt x="3305" y="3544"/>
                      <a:pt x="3432" y="3436"/>
                    </a:cubicBezTo>
                    <a:cubicBezTo>
                      <a:pt x="3573" y="3317"/>
                      <a:pt x="3638" y="3162"/>
                      <a:pt x="3577" y="3090"/>
                    </a:cubicBezTo>
                    <a:close/>
                  </a:path>
                </a:pathLst>
              </a:custGeom>
              <a:grp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0" name="任意多边形: 形状 59">
                <a:extLst>
                  <a:ext uri="{FF2B5EF4-FFF2-40B4-BE49-F238E27FC236}">
                    <a16:creationId xmlns:a16="http://schemas.microsoft.com/office/drawing/2014/main" id="{B11C6DFA-4C23-4098-820A-DFB591CB0547}"/>
                  </a:ext>
                </a:extLst>
              </p:cNvPr>
              <p:cNvSpPr>
                <a:spLocks/>
              </p:cNvSpPr>
              <p:nvPr/>
            </p:nvSpPr>
            <p:spPr bwMode="auto">
              <a:xfrm>
                <a:off x="1685115" y="4199156"/>
                <a:ext cx="2081063" cy="2050700"/>
              </a:xfrm>
              <a:custGeom>
                <a:avLst/>
                <a:gdLst>
                  <a:gd name="T0" fmla="*/ 3637 w 3637"/>
                  <a:gd name="T1" fmla="*/ 470 h 3585"/>
                  <a:gd name="T2" fmla="*/ 3169 w 3637"/>
                  <a:gd name="T3" fmla="*/ 0 h 3585"/>
                  <a:gd name="T4" fmla="*/ 82 w 3637"/>
                  <a:gd name="T5" fmla="*/ 3071 h 3585"/>
                  <a:gd name="T6" fmla="*/ 83 w 3637"/>
                  <a:gd name="T7" fmla="*/ 3072 h 3585"/>
                  <a:gd name="T8" fmla="*/ 61 w 3637"/>
                  <a:gd name="T9" fmla="*/ 3090 h 3585"/>
                  <a:gd name="T10" fmla="*/ 205 w 3637"/>
                  <a:gd name="T11" fmla="*/ 3436 h 3585"/>
                  <a:gd name="T12" fmla="*/ 549 w 3637"/>
                  <a:gd name="T13" fmla="*/ 3540 h 3585"/>
                  <a:gd name="T14" fmla="*/ 550 w 3637"/>
                  <a:gd name="T15" fmla="*/ 3541 h 3585"/>
                  <a:gd name="T16" fmla="*/ 553 w 3637"/>
                  <a:gd name="T17" fmla="*/ 3537 h 3585"/>
                  <a:gd name="T18" fmla="*/ 570 w 3637"/>
                  <a:gd name="T19" fmla="*/ 3522 h 3585"/>
                  <a:gd name="T20" fmla="*/ 575 w 3637"/>
                  <a:gd name="T21" fmla="*/ 3516 h 3585"/>
                  <a:gd name="T22" fmla="*/ 3637 w 3637"/>
                  <a:gd name="T23" fmla="*/ 470 h 3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7" h="3585">
                    <a:moveTo>
                      <a:pt x="3637" y="470"/>
                    </a:moveTo>
                    <a:cubicBezTo>
                      <a:pt x="3169" y="0"/>
                      <a:pt x="3169" y="0"/>
                      <a:pt x="3169" y="0"/>
                    </a:cubicBezTo>
                    <a:cubicBezTo>
                      <a:pt x="82" y="3071"/>
                      <a:pt x="82" y="3071"/>
                      <a:pt x="82" y="3071"/>
                    </a:cubicBezTo>
                    <a:cubicBezTo>
                      <a:pt x="83" y="3072"/>
                      <a:pt x="83" y="3072"/>
                      <a:pt x="83" y="3072"/>
                    </a:cubicBezTo>
                    <a:cubicBezTo>
                      <a:pt x="74" y="3077"/>
                      <a:pt x="67" y="3083"/>
                      <a:pt x="61" y="3090"/>
                    </a:cubicBezTo>
                    <a:cubicBezTo>
                      <a:pt x="0" y="3162"/>
                      <a:pt x="65" y="3317"/>
                      <a:pt x="205" y="3436"/>
                    </a:cubicBezTo>
                    <a:cubicBezTo>
                      <a:pt x="332" y="3544"/>
                      <a:pt x="477" y="3585"/>
                      <a:pt x="549" y="3540"/>
                    </a:cubicBezTo>
                    <a:cubicBezTo>
                      <a:pt x="550" y="3541"/>
                      <a:pt x="550" y="3541"/>
                      <a:pt x="550" y="3541"/>
                    </a:cubicBezTo>
                    <a:cubicBezTo>
                      <a:pt x="553" y="3537"/>
                      <a:pt x="553" y="3537"/>
                      <a:pt x="553" y="3537"/>
                    </a:cubicBezTo>
                    <a:cubicBezTo>
                      <a:pt x="560" y="3533"/>
                      <a:pt x="565" y="3528"/>
                      <a:pt x="570" y="3522"/>
                    </a:cubicBezTo>
                    <a:cubicBezTo>
                      <a:pt x="572" y="3520"/>
                      <a:pt x="574" y="3518"/>
                      <a:pt x="575" y="3516"/>
                    </a:cubicBezTo>
                    <a:lnTo>
                      <a:pt x="3637" y="470"/>
                    </a:lnTo>
                    <a:close/>
                  </a:path>
                </a:pathLst>
              </a:custGeom>
              <a:grp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 name="任意多边形: 形状 60">
                <a:extLst>
                  <a:ext uri="{FF2B5EF4-FFF2-40B4-BE49-F238E27FC236}">
                    <a16:creationId xmlns:a16="http://schemas.microsoft.com/office/drawing/2014/main" id="{104C7500-ACFB-4ACA-9F03-389C5C51DF49}"/>
                  </a:ext>
                </a:extLst>
              </p:cNvPr>
              <p:cNvSpPr>
                <a:spLocks/>
              </p:cNvSpPr>
              <p:nvPr/>
            </p:nvSpPr>
            <p:spPr bwMode="auto">
              <a:xfrm>
                <a:off x="3668410" y="3521460"/>
                <a:ext cx="411112" cy="2598444"/>
              </a:xfrm>
              <a:custGeom>
                <a:avLst/>
                <a:gdLst>
                  <a:gd name="T0" fmla="*/ 667 w 719"/>
                  <a:gd name="T1" fmla="*/ 4334 h 4542"/>
                  <a:gd name="T2" fmla="*/ 666 w 719"/>
                  <a:gd name="T3" fmla="*/ 4326 h 4542"/>
                  <a:gd name="T4" fmla="*/ 719 w 719"/>
                  <a:gd name="T5" fmla="*/ 8 h 4542"/>
                  <a:gd name="T6" fmla="*/ 56 w 719"/>
                  <a:gd name="T7" fmla="*/ 0 h 4542"/>
                  <a:gd name="T8" fmla="*/ 2 w 719"/>
                  <a:gd name="T9" fmla="*/ 4354 h 4542"/>
                  <a:gd name="T10" fmla="*/ 4 w 719"/>
                  <a:gd name="T11" fmla="*/ 4354 h 4542"/>
                  <a:gd name="T12" fmla="*/ 1 w 719"/>
                  <a:gd name="T13" fmla="*/ 4383 h 4542"/>
                  <a:gd name="T14" fmla="*/ 347 w 719"/>
                  <a:gd name="T15" fmla="*/ 4529 h 4542"/>
                  <a:gd name="T16" fmla="*/ 665 w 719"/>
                  <a:gd name="T17" fmla="*/ 4362 h 4542"/>
                  <a:gd name="T18" fmla="*/ 666 w 719"/>
                  <a:gd name="T19" fmla="*/ 4362 h 4542"/>
                  <a:gd name="T20" fmla="*/ 666 w 719"/>
                  <a:gd name="T21" fmla="*/ 4357 h 4542"/>
                  <a:gd name="T22" fmla="*/ 667 w 719"/>
                  <a:gd name="T23" fmla="*/ 4334 h 4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542">
                    <a:moveTo>
                      <a:pt x="667" y="4334"/>
                    </a:moveTo>
                    <a:cubicBezTo>
                      <a:pt x="667" y="4332"/>
                      <a:pt x="667" y="4329"/>
                      <a:pt x="666" y="4326"/>
                    </a:cubicBezTo>
                    <a:cubicBezTo>
                      <a:pt x="719" y="8"/>
                      <a:pt x="719" y="8"/>
                      <a:pt x="719" y="8"/>
                    </a:cubicBezTo>
                    <a:cubicBezTo>
                      <a:pt x="56" y="0"/>
                      <a:pt x="56" y="0"/>
                      <a:pt x="56" y="0"/>
                    </a:cubicBezTo>
                    <a:cubicBezTo>
                      <a:pt x="2" y="4354"/>
                      <a:pt x="2" y="4354"/>
                      <a:pt x="2" y="4354"/>
                    </a:cubicBezTo>
                    <a:cubicBezTo>
                      <a:pt x="4" y="4354"/>
                      <a:pt x="4" y="4354"/>
                      <a:pt x="4" y="4354"/>
                    </a:cubicBezTo>
                    <a:cubicBezTo>
                      <a:pt x="1" y="4364"/>
                      <a:pt x="0" y="4373"/>
                      <a:pt x="1" y="4383"/>
                    </a:cubicBezTo>
                    <a:cubicBezTo>
                      <a:pt x="8" y="4477"/>
                      <a:pt x="163" y="4542"/>
                      <a:pt x="347" y="4529"/>
                    </a:cubicBezTo>
                    <a:cubicBezTo>
                      <a:pt x="512" y="4517"/>
                      <a:pt x="645" y="4445"/>
                      <a:pt x="665" y="4362"/>
                    </a:cubicBezTo>
                    <a:cubicBezTo>
                      <a:pt x="666" y="4362"/>
                      <a:pt x="666" y="4362"/>
                      <a:pt x="666" y="4362"/>
                    </a:cubicBezTo>
                    <a:cubicBezTo>
                      <a:pt x="666" y="4357"/>
                      <a:pt x="666" y="4357"/>
                      <a:pt x="666" y="4357"/>
                    </a:cubicBezTo>
                    <a:cubicBezTo>
                      <a:pt x="667" y="4350"/>
                      <a:pt x="668" y="4342"/>
                      <a:pt x="667" y="4334"/>
                    </a:cubicBezTo>
                    <a:close/>
                  </a:path>
                </a:pathLst>
              </a:custGeom>
              <a:grp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47" name="组合 46">
              <a:extLst>
                <a:ext uri="{FF2B5EF4-FFF2-40B4-BE49-F238E27FC236}">
                  <a16:creationId xmlns:a16="http://schemas.microsoft.com/office/drawing/2014/main" id="{42BAD216-4B68-4C35-9B90-817856AB16DA}"/>
                </a:ext>
              </a:extLst>
            </p:cNvPr>
            <p:cNvGrpSpPr/>
            <p:nvPr/>
          </p:nvGrpSpPr>
          <p:grpSpPr>
            <a:xfrm>
              <a:off x="7876695" y="2814767"/>
              <a:ext cx="2864422" cy="2524359"/>
              <a:chOff x="2428395" y="3348392"/>
              <a:chExt cx="2864422" cy="2524359"/>
            </a:xfrm>
            <a:solidFill>
              <a:schemeClr val="tx1">
                <a:alpha val="50000"/>
              </a:schemeClr>
            </a:solidFill>
          </p:grpSpPr>
          <p:sp>
            <p:nvSpPr>
              <p:cNvPr id="56" name="任意多边形: 形状 55">
                <a:extLst>
                  <a:ext uri="{FF2B5EF4-FFF2-40B4-BE49-F238E27FC236}">
                    <a16:creationId xmlns:a16="http://schemas.microsoft.com/office/drawing/2014/main" id="{C39687C8-943E-4187-82CA-B0B667B66AEE}"/>
                  </a:ext>
                </a:extLst>
              </p:cNvPr>
              <p:cNvSpPr>
                <a:spLocks/>
              </p:cNvSpPr>
              <p:nvPr/>
            </p:nvSpPr>
            <p:spPr bwMode="auto">
              <a:xfrm>
                <a:off x="2428395" y="4143896"/>
                <a:ext cx="1392436" cy="1374218"/>
              </a:xfrm>
              <a:custGeom>
                <a:avLst/>
                <a:gdLst>
                  <a:gd name="T0" fmla="*/ 0 w 2434"/>
                  <a:gd name="T1" fmla="*/ 1956 h 2402"/>
                  <a:gd name="T2" fmla="*/ 492 w 2434"/>
                  <a:gd name="T3" fmla="*/ 2402 h 2402"/>
                  <a:gd name="T4" fmla="*/ 2434 w 2434"/>
                  <a:gd name="T5" fmla="*/ 470 h 2402"/>
                  <a:gd name="T6" fmla="*/ 1966 w 2434"/>
                  <a:gd name="T7" fmla="*/ 0 h 2402"/>
                  <a:gd name="T8" fmla="*/ 0 w 2434"/>
                  <a:gd name="T9" fmla="*/ 1956 h 2402"/>
                </a:gdLst>
                <a:ahLst/>
                <a:cxnLst>
                  <a:cxn ang="0">
                    <a:pos x="T0" y="T1"/>
                  </a:cxn>
                  <a:cxn ang="0">
                    <a:pos x="T2" y="T3"/>
                  </a:cxn>
                  <a:cxn ang="0">
                    <a:pos x="T4" y="T5"/>
                  </a:cxn>
                  <a:cxn ang="0">
                    <a:pos x="T6" y="T7"/>
                  </a:cxn>
                  <a:cxn ang="0">
                    <a:pos x="T8" y="T9"/>
                  </a:cxn>
                </a:cxnLst>
                <a:rect l="0" t="0" r="r" b="b"/>
                <a:pathLst>
                  <a:path w="2434" h="2402">
                    <a:moveTo>
                      <a:pt x="0" y="1956"/>
                    </a:moveTo>
                    <a:cubicBezTo>
                      <a:pt x="90" y="2246"/>
                      <a:pt x="246" y="2330"/>
                      <a:pt x="492" y="2402"/>
                    </a:cubicBezTo>
                    <a:cubicBezTo>
                      <a:pt x="2434" y="470"/>
                      <a:pt x="2434" y="470"/>
                      <a:pt x="2434" y="470"/>
                    </a:cubicBezTo>
                    <a:cubicBezTo>
                      <a:pt x="1966" y="0"/>
                      <a:pt x="1966" y="0"/>
                      <a:pt x="1966" y="0"/>
                    </a:cubicBezTo>
                    <a:lnTo>
                      <a:pt x="0" y="19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7" name="任意多边形: 形状 56">
                <a:extLst>
                  <a:ext uri="{FF2B5EF4-FFF2-40B4-BE49-F238E27FC236}">
                    <a16:creationId xmlns:a16="http://schemas.microsoft.com/office/drawing/2014/main" id="{5B05A5AB-96A7-4F15-9E17-81F145829435}"/>
                  </a:ext>
                </a:extLst>
              </p:cNvPr>
              <p:cNvSpPr>
                <a:spLocks/>
              </p:cNvSpPr>
              <p:nvPr/>
            </p:nvSpPr>
            <p:spPr bwMode="auto">
              <a:xfrm>
                <a:off x="3877913" y="4151183"/>
                <a:ext cx="1414904" cy="1392435"/>
              </a:xfrm>
              <a:custGeom>
                <a:avLst/>
                <a:gdLst>
                  <a:gd name="T0" fmla="*/ 468 w 2473"/>
                  <a:gd name="T1" fmla="*/ 0 h 2434"/>
                  <a:gd name="T2" fmla="*/ 0 w 2473"/>
                  <a:gd name="T3" fmla="*/ 470 h 2434"/>
                  <a:gd name="T4" fmla="*/ 1974 w 2473"/>
                  <a:gd name="T5" fmla="*/ 2434 h 2434"/>
                  <a:gd name="T6" fmla="*/ 2473 w 2473"/>
                  <a:gd name="T7" fmla="*/ 1994 h 2434"/>
                  <a:gd name="T8" fmla="*/ 468 w 2473"/>
                  <a:gd name="T9" fmla="*/ 0 h 2434"/>
                </a:gdLst>
                <a:ahLst/>
                <a:cxnLst>
                  <a:cxn ang="0">
                    <a:pos x="T0" y="T1"/>
                  </a:cxn>
                  <a:cxn ang="0">
                    <a:pos x="T2" y="T3"/>
                  </a:cxn>
                  <a:cxn ang="0">
                    <a:pos x="T4" y="T5"/>
                  </a:cxn>
                  <a:cxn ang="0">
                    <a:pos x="T6" y="T7"/>
                  </a:cxn>
                  <a:cxn ang="0">
                    <a:pos x="T8" y="T9"/>
                  </a:cxn>
                </a:cxnLst>
                <a:rect l="0" t="0" r="r" b="b"/>
                <a:pathLst>
                  <a:path w="2473" h="2434">
                    <a:moveTo>
                      <a:pt x="468" y="0"/>
                    </a:moveTo>
                    <a:cubicBezTo>
                      <a:pt x="0" y="470"/>
                      <a:pt x="0" y="470"/>
                      <a:pt x="0" y="470"/>
                    </a:cubicBezTo>
                    <a:cubicBezTo>
                      <a:pt x="1974" y="2434"/>
                      <a:pt x="1974" y="2434"/>
                      <a:pt x="1974" y="2434"/>
                    </a:cubicBezTo>
                    <a:cubicBezTo>
                      <a:pt x="2200" y="2366"/>
                      <a:pt x="2332" y="2258"/>
                      <a:pt x="2473" y="1994"/>
                    </a:cubicBezTo>
                    <a:lnTo>
                      <a:pt x="4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8" name="任意多边形: 形状 57">
                <a:extLst>
                  <a:ext uri="{FF2B5EF4-FFF2-40B4-BE49-F238E27FC236}">
                    <a16:creationId xmlns:a16="http://schemas.microsoft.com/office/drawing/2014/main" id="{275C62F9-0C5E-4D45-83AC-F9608A106E9F}"/>
                  </a:ext>
                </a:extLst>
              </p:cNvPr>
              <p:cNvSpPr>
                <a:spLocks/>
              </p:cNvSpPr>
              <p:nvPr/>
            </p:nvSpPr>
            <p:spPr bwMode="auto">
              <a:xfrm>
                <a:off x="3670232" y="3348392"/>
                <a:ext cx="409290" cy="2524359"/>
              </a:xfrm>
              <a:custGeom>
                <a:avLst/>
                <a:gdLst>
                  <a:gd name="T0" fmla="*/ 0 w 715"/>
                  <a:gd name="T1" fmla="*/ 4252 h 4412"/>
                  <a:gd name="T2" fmla="*/ 663 w 715"/>
                  <a:gd name="T3" fmla="*/ 4275 h 4412"/>
                  <a:gd name="T4" fmla="*/ 715 w 715"/>
                  <a:gd name="T5" fmla="*/ 9 h 4412"/>
                  <a:gd name="T6" fmla="*/ 52 w 715"/>
                  <a:gd name="T7" fmla="*/ 0 h 4412"/>
                  <a:gd name="T8" fmla="*/ 0 w 715"/>
                  <a:gd name="T9" fmla="*/ 4252 h 4412"/>
                </a:gdLst>
                <a:ahLst/>
                <a:cxnLst>
                  <a:cxn ang="0">
                    <a:pos x="T0" y="T1"/>
                  </a:cxn>
                  <a:cxn ang="0">
                    <a:pos x="T2" y="T3"/>
                  </a:cxn>
                  <a:cxn ang="0">
                    <a:pos x="T4" y="T5"/>
                  </a:cxn>
                  <a:cxn ang="0">
                    <a:pos x="T6" y="T7"/>
                  </a:cxn>
                  <a:cxn ang="0">
                    <a:pos x="T8" y="T9"/>
                  </a:cxn>
                </a:cxnLst>
                <a:rect l="0" t="0" r="r" b="b"/>
                <a:pathLst>
                  <a:path w="715" h="4412">
                    <a:moveTo>
                      <a:pt x="0" y="4252"/>
                    </a:moveTo>
                    <a:cubicBezTo>
                      <a:pt x="196" y="4412"/>
                      <a:pt x="476" y="4402"/>
                      <a:pt x="663" y="4275"/>
                    </a:cubicBezTo>
                    <a:cubicBezTo>
                      <a:pt x="715" y="9"/>
                      <a:pt x="715" y="9"/>
                      <a:pt x="715" y="9"/>
                    </a:cubicBezTo>
                    <a:cubicBezTo>
                      <a:pt x="52" y="0"/>
                      <a:pt x="52" y="0"/>
                      <a:pt x="52" y="0"/>
                    </a:cubicBezTo>
                    <a:lnTo>
                      <a:pt x="0" y="42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48" name="组合 47">
              <a:extLst>
                <a:ext uri="{FF2B5EF4-FFF2-40B4-BE49-F238E27FC236}">
                  <a16:creationId xmlns:a16="http://schemas.microsoft.com/office/drawing/2014/main" id="{B323C0C3-A2A4-4CD5-A5BD-4745CFEB6967}"/>
                </a:ext>
              </a:extLst>
            </p:cNvPr>
            <p:cNvGrpSpPr/>
            <p:nvPr/>
          </p:nvGrpSpPr>
          <p:grpSpPr>
            <a:xfrm>
              <a:off x="7565173" y="1668270"/>
              <a:ext cx="3500825" cy="3500217"/>
              <a:chOff x="2116873" y="2201895"/>
              <a:chExt cx="3500825" cy="3500217"/>
            </a:xfrm>
          </p:grpSpPr>
          <p:sp>
            <p:nvSpPr>
              <p:cNvPr id="49" name="椭圆 48">
                <a:extLst>
                  <a:ext uri="{FF2B5EF4-FFF2-40B4-BE49-F238E27FC236}">
                    <a16:creationId xmlns:a16="http://schemas.microsoft.com/office/drawing/2014/main" id="{495CD648-17FB-4EA3-99EA-0254348D530D}"/>
                  </a:ext>
                </a:extLst>
              </p:cNvPr>
              <p:cNvSpPr>
                <a:spLocks/>
              </p:cNvSpPr>
              <p:nvPr/>
            </p:nvSpPr>
            <p:spPr bwMode="auto">
              <a:xfrm>
                <a:off x="2116873" y="2201895"/>
                <a:ext cx="3500825" cy="3500217"/>
              </a:xfrm>
              <a:prstGeom prst="ellipse">
                <a:avLst/>
              </a:prstGeom>
              <a:solidFill>
                <a:schemeClr val="tx2">
                  <a:lumMod val="50000"/>
                </a:schemeClr>
              </a:solidFill>
              <a:ln>
                <a:noFill/>
              </a:ln>
            </p:spPr>
            <p:txBody>
              <a:bodyPr anchor="ctr"/>
              <a:lstStyle/>
              <a:p>
                <a:pPr algn="ctr"/>
                <a:endParaRPr/>
              </a:p>
            </p:txBody>
          </p:sp>
          <p:sp>
            <p:nvSpPr>
              <p:cNvPr id="50" name="椭圆 49">
                <a:extLst>
                  <a:ext uri="{FF2B5EF4-FFF2-40B4-BE49-F238E27FC236}">
                    <a16:creationId xmlns:a16="http://schemas.microsoft.com/office/drawing/2014/main" id="{45158EAB-6B9E-4EBC-BC88-1A3170B10F48}"/>
                  </a:ext>
                </a:extLst>
              </p:cNvPr>
              <p:cNvSpPr>
                <a:spLocks/>
              </p:cNvSpPr>
              <p:nvPr/>
            </p:nvSpPr>
            <p:spPr bwMode="auto">
              <a:xfrm>
                <a:off x="2377993" y="2463014"/>
                <a:ext cx="2979193" cy="2978585"/>
              </a:xfrm>
              <a:prstGeom prst="ellipse">
                <a:avLst/>
              </a:prstGeom>
              <a:solidFill>
                <a:schemeClr val="bg1">
                  <a:lumMod val="95000"/>
                </a:schemeClr>
              </a:solidFill>
              <a:ln>
                <a:noFill/>
              </a:ln>
            </p:spPr>
            <p:txBody>
              <a:bodyPr anchor="ctr"/>
              <a:lstStyle/>
              <a:p>
                <a:pPr algn="ctr"/>
                <a:endParaRPr/>
              </a:p>
            </p:txBody>
          </p:sp>
          <p:sp>
            <p:nvSpPr>
              <p:cNvPr id="51" name="椭圆 50">
                <a:extLst>
                  <a:ext uri="{FF2B5EF4-FFF2-40B4-BE49-F238E27FC236}">
                    <a16:creationId xmlns:a16="http://schemas.microsoft.com/office/drawing/2014/main" id="{48DBC559-022B-4B52-9FDD-F8BE1D38D322}"/>
                  </a:ext>
                </a:extLst>
              </p:cNvPr>
              <p:cNvSpPr>
                <a:spLocks/>
              </p:cNvSpPr>
              <p:nvPr/>
            </p:nvSpPr>
            <p:spPr bwMode="auto">
              <a:xfrm>
                <a:off x="2693765" y="2778180"/>
                <a:ext cx="2347648" cy="2347648"/>
              </a:xfrm>
              <a:prstGeom prst="ellipse">
                <a:avLst/>
              </a:prstGeom>
              <a:solidFill>
                <a:schemeClr val="tx2">
                  <a:lumMod val="50000"/>
                </a:schemeClr>
              </a:solidFill>
              <a:ln>
                <a:noFill/>
              </a:ln>
            </p:spPr>
            <p:txBody>
              <a:bodyPr anchor="ctr"/>
              <a:lstStyle/>
              <a:p>
                <a:pPr algn="ctr"/>
                <a:endParaRPr/>
              </a:p>
            </p:txBody>
          </p:sp>
          <p:sp>
            <p:nvSpPr>
              <p:cNvPr id="52" name="椭圆 51">
                <a:extLst>
                  <a:ext uri="{FF2B5EF4-FFF2-40B4-BE49-F238E27FC236}">
                    <a16:creationId xmlns:a16="http://schemas.microsoft.com/office/drawing/2014/main" id="{7C9D2C5A-DD00-4226-9B6A-F41A76789425}"/>
                  </a:ext>
                </a:extLst>
              </p:cNvPr>
              <p:cNvSpPr>
                <a:spLocks/>
              </p:cNvSpPr>
              <p:nvPr/>
            </p:nvSpPr>
            <p:spPr bwMode="auto">
              <a:xfrm>
                <a:off x="2996179" y="3079985"/>
                <a:ext cx="1742822" cy="1744036"/>
              </a:xfrm>
              <a:prstGeom prst="ellipse">
                <a:avLst/>
              </a:prstGeom>
              <a:solidFill>
                <a:schemeClr val="bg1">
                  <a:lumMod val="95000"/>
                </a:schemeClr>
              </a:solidFill>
              <a:ln>
                <a:noFill/>
              </a:ln>
            </p:spPr>
            <p:txBody>
              <a:bodyPr anchor="ctr"/>
              <a:lstStyle/>
              <a:p>
                <a:pPr algn="ctr"/>
                <a:endParaRPr/>
              </a:p>
            </p:txBody>
          </p:sp>
          <p:sp>
            <p:nvSpPr>
              <p:cNvPr id="53" name="椭圆 52">
                <a:extLst>
                  <a:ext uri="{FF2B5EF4-FFF2-40B4-BE49-F238E27FC236}">
                    <a16:creationId xmlns:a16="http://schemas.microsoft.com/office/drawing/2014/main" id="{5B6598E2-0472-470D-B438-2637D543CF8C}"/>
                  </a:ext>
                </a:extLst>
              </p:cNvPr>
              <p:cNvSpPr>
                <a:spLocks/>
              </p:cNvSpPr>
              <p:nvPr/>
            </p:nvSpPr>
            <p:spPr bwMode="auto">
              <a:xfrm>
                <a:off x="3284018" y="3368432"/>
                <a:ext cx="1166537" cy="1167144"/>
              </a:xfrm>
              <a:prstGeom prst="ellipse">
                <a:avLst/>
              </a:prstGeom>
              <a:solidFill>
                <a:schemeClr val="tx2">
                  <a:lumMod val="50000"/>
                </a:schemeClr>
              </a:solidFill>
              <a:ln>
                <a:noFill/>
              </a:ln>
            </p:spPr>
            <p:txBody>
              <a:bodyPr anchor="ctr"/>
              <a:lstStyle/>
              <a:p>
                <a:pPr algn="ctr"/>
                <a:endParaRPr/>
              </a:p>
            </p:txBody>
          </p:sp>
          <p:sp>
            <p:nvSpPr>
              <p:cNvPr id="54" name="椭圆 53">
                <a:extLst>
                  <a:ext uri="{FF2B5EF4-FFF2-40B4-BE49-F238E27FC236}">
                    <a16:creationId xmlns:a16="http://schemas.microsoft.com/office/drawing/2014/main" id="{3C08509F-74A4-426E-B022-4CA33143286B}"/>
                  </a:ext>
                </a:extLst>
              </p:cNvPr>
              <p:cNvSpPr>
                <a:spLocks/>
              </p:cNvSpPr>
              <p:nvPr/>
            </p:nvSpPr>
            <p:spPr bwMode="auto">
              <a:xfrm>
                <a:off x="3530563" y="3615584"/>
                <a:ext cx="672839" cy="672838"/>
              </a:xfrm>
              <a:prstGeom prst="ellipse">
                <a:avLst/>
              </a:prstGeom>
              <a:solidFill>
                <a:schemeClr val="bg1">
                  <a:lumMod val="95000"/>
                </a:schemeClr>
              </a:solidFill>
              <a:ln>
                <a:noFill/>
              </a:ln>
            </p:spPr>
            <p:txBody>
              <a:bodyPr anchor="ctr"/>
              <a:lstStyle/>
              <a:p>
                <a:pPr algn="ctr"/>
                <a:endParaRPr/>
              </a:p>
            </p:txBody>
          </p:sp>
          <p:sp>
            <p:nvSpPr>
              <p:cNvPr id="55" name="椭圆 54">
                <a:extLst>
                  <a:ext uri="{FF2B5EF4-FFF2-40B4-BE49-F238E27FC236}">
                    <a16:creationId xmlns:a16="http://schemas.microsoft.com/office/drawing/2014/main" id="{A69B9B9A-9D07-4C8D-818F-B145C36FD88A}"/>
                  </a:ext>
                </a:extLst>
              </p:cNvPr>
              <p:cNvSpPr>
                <a:spLocks/>
              </p:cNvSpPr>
              <p:nvPr/>
            </p:nvSpPr>
            <p:spPr bwMode="auto">
              <a:xfrm>
                <a:off x="3709096" y="3794117"/>
                <a:ext cx="315773" cy="315773"/>
              </a:xfrm>
              <a:prstGeom prst="ellipse">
                <a:avLst/>
              </a:prstGeom>
              <a:solidFill>
                <a:schemeClr val="tx2">
                  <a:lumMod val="50000"/>
                </a:schemeClr>
              </a:solidFill>
              <a:ln>
                <a:noFill/>
              </a:ln>
            </p:spPr>
            <p:txBody>
              <a:bodyPr anchor="ctr"/>
              <a:lstStyle/>
              <a:p>
                <a:pPr algn="ctr"/>
                <a:endParaRPr/>
              </a:p>
            </p:txBody>
          </p:sp>
        </p:grpSp>
      </p:grpSp>
      <p:grpSp>
        <p:nvGrpSpPr>
          <p:cNvPr id="19" name="组合 18">
            <a:extLst>
              <a:ext uri="{FF2B5EF4-FFF2-40B4-BE49-F238E27FC236}">
                <a16:creationId xmlns:a16="http://schemas.microsoft.com/office/drawing/2014/main" id="{8938F878-64AC-4EAF-9FF7-B4871ADF7A98}"/>
              </a:ext>
            </a:extLst>
          </p:cNvPr>
          <p:cNvGrpSpPr/>
          <p:nvPr/>
        </p:nvGrpSpPr>
        <p:grpSpPr>
          <a:xfrm>
            <a:off x="5342507" y="1448247"/>
            <a:ext cx="1216177" cy="1242534"/>
            <a:chOff x="6076950" y="2555876"/>
            <a:chExt cx="3076576" cy="3143249"/>
          </a:xfrm>
          <a:effectLst/>
        </p:grpSpPr>
        <p:sp>
          <p:nvSpPr>
            <p:cNvPr id="38" name="任意多边形: 形状 37">
              <a:extLst>
                <a:ext uri="{FF2B5EF4-FFF2-40B4-BE49-F238E27FC236}">
                  <a16:creationId xmlns:a16="http://schemas.microsoft.com/office/drawing/2014/main" id="{01F1DE7C-4455-409B-93D0-91C416EBFD95}"/>
                </a:ext>
              </a:extLst>
            </p:cNvPr>
            <p:cNvSpPr>
              <a:spLocks/>
            </p:cNvSpPr>
            <p:nvPr/>
          </p:nvSpPr>
          <p:spPr bwMode="auto">
            <a:xfrm>
              <a:off x="8840788" y="5375275"/>
              <a:ext cx="312738" cy="323850"/>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 name="任意多边形: 形状 38">
              <a:extLst>
                <a:ext uri="{FF2B5EF4-FFF2-40B4-BE49-F238E27FC236}">
                  <a16:creationId xmlns:a16="http://schemas.microsoft.com/office/drawing/2014/main" id="{B8ADD3B0-2243-460A-8B74-F095890F778E}"/>
                </a:ext>
              </a:extLst>
            </p:cNvPr>
            <p:cNvSpPr>
              <a:spLocks/>
            </p:cNvSpPr>
            <p:nvPr/>
          </p:nvSpPr>
          <p:spPr bwMode="auto">
            <a:xfrm>
              <a:off x="8129588" y="4606925"/>
              <a:ext cx="782638" cy="903287"/>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 name="任意多边形: 形状 39">
              <a:extLst>
                <a:ext uri="{FF2B5EF4-FFF2-40B4-BE49-F238E27FC236}">
                  <a16:creationId xmlns:a16="http://schemas.microsoft.com/office/drawing/2014/main" id="{567DDAAF-6422-4689-9608-EAE1F9CCA3FB}"/>
                </a:ext>
              </a:extLst>
            </p:cNvPr>
            <p:cNvSpPr>
              <a:spLocks/>
            </p:cNvSpPr>
            <p:nvPr/>
          </p:nvSpPr>
          <p:spPr bwMode="auto">
            <a:xfrm>
              <a:off x="8113713" y="4592638"/>
              <a:ext cx="219075" cy="349250"/>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 name="任意多边形: 形状 40">
              <a:extLst>
                <a:ext uri="{FF2B5EF4-FFF2-40B4-BE49-F238E27FC236}">
                  <a16:creationId xmlns:a16="http://schemas.microsoft.com/office/drawing/2014/main" id="{79A61E6E-DF3D-4C54-9860-16022A5AC4BA}"/>
                </a:ext>
              </a:extLst>
            </p:cNvPr>
            <p:cNvSpPr>
              <a:spLocks/>
            </p:cNvSpPr>
            <p:nvPr/>
          </p:nvSpPr>
          <p:spPr bwMode="auto">
            <a:xfrm>
              <a:off x="6076950" y="3233738"/>
              <a:ext cx="754063" cy="64770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accent2"/>
            </a:solidFill>
            <a:ln>
              <a:noFill/>
            </a:ln>
          </p:spPr>
          <p:txBody>
            <a:bodyPr anchor="ctr"/>
            <a:lstStyle/>
            <a:p>
              <a:pPr algn="ctr"/>
              <a:endParaRPr/>
            </a:p>
          </p:txBody>
        </p:sp>
        <p:sp>
          <p:nvSpPr>
            <p:cNvPr id="42" name="任意多边形: 形状 41">
              <a:extLst>
                <a:ext uri="{FF2B5EF4-FFF2-40B4-BE49-F238E27FC236}">
                  <a16:creationId xmlns:a16="http://schemas.microsoft.com/office/drawing/2014/main" id="{67179AB2-C30C-4327-AFF2-26F438DC9C62}"/>
                </a:ext>
              </a:extLst>
            </p:cNvPr>
            <p:cNvSpPr>
              <a:spLocks/>
            </p:cNvSpPr>
            <p:nvPr/>
          </p:nvSpPr>
          <p:spPr bwMode="auto">
            <a:xfrm>
              <a:off x="6634163" y="2638425"/>
              <a:ext cx="279400" cy="730250"/>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accent2"/>
            </a:solidFill>
            <a:ln>
              <a:noFill/>
            </a:ln>
          </p:spPr>
          <p:txBody>
            <a:bodyPr anchor="ctr"/>
            <a:lstStyle/>
            <a:p>
              <a:pPr algn="ctr"/>
              <a:endParaRPr/>
            </a:p>
          </p:txBody>
        </p:sp>
        <p:sp>
          <p:nvSpPr>
            <p:cNvPr id="43" name="任意多边形: 形状 42">
              <a:extLst>
                <a:ext uri="{FF2B5EF4-FFF2-40B4-BE49-F238E27FC236}">
                  <a16:creationId xmlns:a16="http://schemas.microsoft.com/office/drawing/2014/main" id="{BCA0D667-DF93-4D13-91BD-B14DDFE1D75D}"/>
                </a:ext>
              </a:extLst>
            </p:cNvPr>
            <p:cNvSpPr>
              <a:spLocks/>
            </p:cNvSpPr>
            <p:nvPr/>
          </p:nvSpPr>
          <p:spPr bwMode="auto">
            <a:xfrm>
              <a:off x="6291263" y="3316288"/>
              <a:ext cx="803275" cy="974725"/>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accent2">
                <a:lumMod val="60000"/>
                <a:lumOff val="40000"/>
              </a:schemeClr>
            </a:solidFill>
            <a:ln>
              <a:noFill/>
            </a:ln>
          </p:spPr>
          <p:txBody>
            <a:bodyPr anchor="ctr"/>
            <a:lstStyle/>
            <a:p>
              <a:pPr algn="ctr"/>
              <a:endParaRPr/>
            </a:p>
          </p:txBody>
        </p:sp>
        <p:sp>
          <p:nvSpPr>
            <p:cNvPr id="44" name="任意多边形: 形状 43">
              <a:extLst>
                <a:ext uri="{FF2B5EF4-FFF2-40B4-BE49-F238E27FC236}">
                  <a16:creationId xmlns:a16="http://schemas.microsoft.com/office/drawing/2014/main" id="{9D5F6463-757D-48A5-9B81-324B8AA8036C}"/>
                </a:ext>
              </a:extLst>
            </p:cNvPr>
            <p:cNvSpPr>
              <a:spLocks/>
            </p:cNvSpPr>
            <p:nvPr/>
          </p:nvSpPr>
          <p:spPr bwMode="auto">
            <a:xfrm>
              <a:off x="6702425" y="2555876"/>
              <a:ext cx="763588" cy="1065212"/>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accent2">
                <a:lumMod val="60000"/>
                <a:lumOff val="40000"/>
              </a:schemeClr>
            </a:solidFill>
            <a:ln>
              <a:noFill/>
            </a:ln>
          </p:spPr>
          <p:txBody>
            <a:bodyPr anchor="ctr"/>
            <a:lstStyle/>
            <a:p>
              <a:pPr algn="ctr"/>
              <a:endParaRPr/>
            </a:p>
          </p:txBody>
        </p:sp>
        <p:sp>
          <p:nvSpPr>
            <p:cNvPr id="45" name="任意多边形: 形状 44">
              <a:extLst>
                <a:ext uri="{FF2B5EF4-FFF2-40B4-BE49-F238E27FC236}">
                  <a16:creationId xmlns:a16="http://schemas.microsoft.com/office/drawing/2014/main" id="{81885432-10AE-4ADD-AFF1-BDCAFBEFAEF7}"/>
                </a:ext>
              </a:extLst>
            </p:cNvPr>
            <p:cNvSpPr>
              <a:spLocks/>
            </p:cNvSpPr>
            <p:nvPr/>
          </p:nvSpPr>
          <p:spPr bwMode="auto">
            <a:xfrm>
              <a:off x="6826250" y="3368675"/>
              <a:ext cx="1438275" cy="1476375"/>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accent2"/>
            </a:solidFill>
            <a:ln>
              <a:noFill/>
            </a:ln>
          </p:spPr>
          <p:txBody>
            <a:bodyPr anchor="ctr"/>
            <a:lstStyle/>
            <a:p>
              <a:pPr algn="ctr"/>
              <a:endParaRPr/>
            </a:p>
          </p:txBody>
        </p:sp>
      </p:grpSp>
      <p:grpSp>
        <p:nvGrpSpPr>
          <p:cNvPr id="20" name="组合 19">
            <a:extLst>
              <a:ext uri="{FF2B5EF4-FFF2-40B4-BE49-F238E27FC236}">
                <a16:creationId xmlns:a16="http://schemas.microsoft.com/office/drawing/2014/main" id="{7D77D0A4-E051-4CCF-B34B-6CC4E869A1D3}"/>
              </a:ext>
            </a:extLst>
          </p:cNvPr>
          <p:cNvGrpSpPr/>
          <p:nvPr/>
        </p:nvGrpSpPr>
        <p:grpSpPr>
          <a:xfrm>
            <a:off x="4923033" y="1921003"/>
            <a:ext cx="1440244" cy="1471456"/>
            <a:chOff x="5920323" y="2302554"/>
            <a:chExt cx="2180669" cy="2227927"/>
          </a:xfrm>
          <a:effectLst/>
        </p:grpSpPr>
        <p:sp>
          <p:nvSpPr>
            <p:cNvPr id="30" name="任意多边形: 形状 29">
              <a:extLst>
                <a:ext uri="{FF2B5EF4-FFF2-40B4-BE49-F238E27FC236}">
                  <a16:creationId xmlns:a16="http://schemas.microsoft.com/office/drawing/2014/main" id="{B10C54E9-04DA-42AF-A70F-4140ADE6DB91}"/>
                </a:ext>
              </a:extLst>
            </p:cNvPr>
            <p:cNvSpPr>
              <a:spLocks/>
            </p:cNvSpPr>
            <p:nvPr/>
          </p:nvSpPr>
          <p:spPr bwMode="auto">
            <a:xfrm>
              <a:off x="7879324" y="4300937"/>
              <a:ext cx="221668" cy="229544"/>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 name="任意多边形: 形状 30">
              <a:extLst>
                <a:ext uri="{FF2B5EF4-FFF2-40B4-BE49-F238E27FC236}">
                  <a16:creationId xmlns:a16="http://schemas.microsoft.com/office/drawing/2014/main" id="{05953D53-3224-4534-92FC-5AF76F84D41C}"/>
                </a:ext>
              </a:extLst>
            </p:cNvPr>
            <p:cNvSpPr>
              <a:spLocks/>
            </p:cNvSpPr>
            <p:nvPr/>
          </p:nvSpPr>
          <p:spPr bwMode="auto">
            <a:xfrm>
              <a:off x="7375227" y="3756332"/>
              <a:ext cx="554732" cy="640248"/>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 name="任意多边形: 形状 31">
              <a:extLst>
                <a:ext uri="{FF2B5EF4-FFF2-40B4-BE49-F238E27FC236}">
                  <a16:creationId xmlns:a16="http://schemas.microsoft.com/office/drawing/2014/main" id="{0CA53E78-D993-4CE3-BA63-AD5FE845D51D}"/>
                </a:ext>
              </a:extLst>
            </p:cNvPr>
            <p:cNvSpPr>
              <a:spLocks/>
            </p:cNvSpPr>
            <p:nvPr/>
          </p:nvSpPr>
          <p:spPr bwMode="auto">
            <a:xfrm>
              <a:off x="7363975" y="3746206"/>
              <a:ext cx="155280" cy="247548"/>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 name="任意多边形: 形状 32">
              <a:extLst>
                <a:ext uri="{FF2B5EF4-FFF2-40B4-BE49-F238E27FC236}">
                  <a16:creationId xmlns:a16="http://schemas.microsoft.com/office/drawing/2014/main" id="{4A539D52-158D-42B8-93F1-958C18C1A216}"/>
                </a:ext>
              </a:extLst>
            </p:cNvPr>
            <p:cNvSpPr>
              <a:spLocks/>
            </p:cNvSpPr>
            <p:nvPr/>
          </p:nvSpPr>
          <p:spPr bwMode="auto">
            <a:xfrm>
              <a:off x="5920323" y="2783021"/>
              <a:ext cx="534478" cy="459088"/>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accent1">
                <a:lumMod val="75000"/>
              </a:schemeClr>
            </a:solidFill>
            <a:ln>
              <a:noFill/>
            </a:ln>
          </p:spPr>
          <p:txBody>
            <a:bodyPr anchor="ctr"/>
            <a:lstStyle/>
            <a:p>
              <a:pPr algn="ctr"/>
              <a:endParaRPr/>
            </a:p>
          </p:txBody>
        </p:sp>
        <p:sp>
          <p:nvSpPr>
            <p:cNvPr id="34" name="任意多边形: 形状 33">
              <a:extLst>
                <a:ext uri="{FF2B5EF4-FFF2-40B4-BE49-F238E27FC236}">
                  <a16:creationId xmlns:a16="http://schemas.microsoft.com/office/drawing/2014/main" id="{18F4840B-FE53-46FF-98E1-AF0E65E7B02F}"/>
                </a:ext>
              </a:extLst>
            </p:cNvPr>
            <p:cNvSpPr>
              <a:spLocks/>
            </p:cNvSpPr>
            <p:nvPr/>
          </p:nvSpPr>
          <p:spPr bwMode="auto">
            <a:xfrm>
              <a:off x="6315274" y="2361065"/>
              <a:ext cx="198038" cy="517599"/>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accent1">
                <a:lumMod val="75000"/>
              </a:schemeClr>
            </a:solidFill>
            <a:ln>
              <a:noFill/>
            </a:ln>
          </p:spPr>
          <p:txBody>
            <a:bodyPr anchor="ctr"/>
            <a:lstStyle/>
            <a:p>
              <a:pPr algn="ctr"/>
              <a:endParaRPr/>
            </a:p>
          </p:txBody>
        </p:sp>
        <p:sp>
          <p:nvSpPr>
            <p:cNvPr id="35" name="任意多边形: 形状 34">
              <a:extLst>
                <a:ext uri="{FF2B5EF4-FFF2-40B4-BE49-F238E27FC236}">
                  <a16:creationId xmlns:a16="http://schemas.microsoft.com/office/drawing/2014/main" id="{EA07EC2F-413C-44D0-B575-559D616250E9}"/>
                </a:ext>
              </a:extLst>
            </p:cNvPr>
            <p:cNvSpPr>
              <a:spLocks/>
            </p:cNvSpPr>
            <p:nvPr/>
          </p:nvSpPr>
          <p:spPr bwMode="auto">
            <a:xfrm>
              <a:off x="6072227" y="2841532"/>
              <a:ext cx="569359" cy="690883"/>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accent1">
                <a:lumMod val="60000"/>
                <a:lumOff val="40000"/>
              </a:schemeClr>
            </a:solidFill>
            <a:ln>
              <a:noFill/>
            </a:ln>
          </p:spPr>
          <p:txBody>
            <a:bodyPr anchor="ctr"/>
            <a:lstStyle/>
            <a:p>
              <a:pPr algn="ctr"/>
              <a:endParaRPr/>
            </a:p>
          </p:txBody>
        </p:sp>
        <p:sp>
          <p:nvSpPr>
            <p:cNvPr id="36" name="任意多边形: 形状 35">
              <a:extLst>
                <a:ext uri="{FF2B5EF4-FFF2-40B4-BE49-F238E27FC236}">
                  <a16:creationId xmlns:a16="http://schemas.microsoft.com/office/drawing/2014/main" id="{C795AB7E-0F26-43EB-95F7-A680ED32043C}"/>
                </a:ext>
              </a:extLst>
            </p:cNvPr>
            <p:cNvSpPr>
              <a:spLocks/>
            </p:cNvSpPr>
            <p:nvPr/>
          </p:nvSpPr>
          <p:spPr bwMode="auto">
            <a:xfrm>
              <a:off x="6363658" y="2302554"/>
              <a:ext cx="541229" cy="755020"/>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accent1">
                <a:lumMod val="60000"/>
                <a:lumOff val="40000"/>
              </a:schemeClr>
            </a:solidFill>
            <a:ln>
              <a:noFill/>
            </a:ln>
          </p:spPr>
          <p:txBody>
            <a:bodyPr anchor="ctr"/>
            <a:lstStyle/>
            <a:p>
              <a:pPr algn="ctr"/>
              <a:endParaRPr/>
            </a:p>
          </p:txBody>
        </p:sp>
        <p:sp>
          <p:nvSpPr>
            <p:cNvPr id="37" name="任意多边形: 形状 36">
              <a:extLst>
                <a:ext uri="{FF2B5EF4-FFF2-40B4-BE49-F238E27FC236}">
                  <a16:creationId xmlns:a16="http://schemas.microsoft.com/office/drawing/2014/main" id="{9F94E679-6821-4B26-851C-D93075132A7E}"/>
                </a:ext>
              </a:extLst>
            </p:cNvPr>
            <p:cNvSpPr>
              <a:spLocks/>
            </p:cNvSpPr>
            <p:nvPr/>
          </p:nvSpPr>
          <p:spPr bwMode="auto">
            <a:xfrm>
              <a:off x="6451425" y="2878664"/>
              <a:ext cx="1019446" cy="1046451"/>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accent1">
                <a:lumMod val="75000"/>
              </a:schemeClr>
            </a:solidFill>
            <a:ln>
              <a:noFill/>
            </a:ln>
          </p:spPr>
          <p:txBody>
            <a:bodyPr anchor="ctr"/>
            <a:lstStyle/>
            <a:p>
              <a:pPr algn="ctr"/>
              <a:endParaRPr/>
            </a:p>
          </p:txBody>
        </p:sp>
      </p:grpSp>
      <p:grpSp>
        <p:nvGrpSpPr>
          <p:cNvPr id="21" name="组合 20">
            <a:extLst>
              <a:ext uri="{FF2B5EF4-FFF2-40B4-BE49-F238E27FC236}">
                <a16:creationId xmlns:a16="http://schemas.microsoft.com/office/drawing/2014/main" id="{98FCB2FA-77DB-473E-B49C-9362DA42C3A2}"/>
              </a:ext>
            </a:extLst>
          </p:cNvPr>
          <p:cNvGrpSpPr/>
          <p:nvPr/>
        </p:nvGrpSpPr>
        <p:grpSpPr>
          <a:xfrm>
            <a:off x="5582320" y="1006277"/>
            <a:ext cx="1559217" cy="1593009"/>
            <a:chOff x="6076950" y="2555876"/>
            <a:chExt cx="3076576" cy="3143249"/>
          </a:xfrm>
          <a:effectLst/>
        </p:grpSpPr>
        <p:sp>
          <p:nvSpPr>
            <p:cNvPr id="22" name="任意多边形: 形状 21">
              <a:extLst>
                <a:ext uri="{FF2B5EF4-FFF2-40B4-BE49-F238E27FC236}">
                  <a16:creationId xmlns:a16="http://schemas.microsoft.com/office/drawing/2014/main" id="{8E2597CB-6650-4B0B-BE83-E3AE207456D1}"/>
                </a:ext>
              </a:extLst>
            </p:cNvPr>
            <p:cNvSpPr>
              <a:spLocks/>
            </p:cNvSpPr>
            <p:nvPr/>
          </p:nvSpPr>
          <p:spPr bwMode="auto">
            <a:xfrm>
              <a:off x="8840788" y="5375275"/>
              <a:ext cx="312738" cy="323850"/>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 name="任意多边形: 形状 22">
              <a:extLst>
                <a:ext uri="{FF2B5EF4-FFF2-40B4-BE49-F238E27FC236}">
                  <a16:creationId xmlns:a16="http://schemas.microsoft.com/office/drawing/2014/main" id="{98B0690C-356F-42F9-B460-87C884CED288}"/>
                </a:ext>
              </a:extLst>
            </p:cNvPr>
            <p:cNvSpPr>
              <a:spLocks/>
            </p:cNvSpPr>
            <p:nvPr/>
          </p:nvSpPr>
          <p:spPr bwMode="auto">
            <a:xfrm>
              <a:off x="8129588" y="4606925"/>
              <a:ext cx="782638" cy="903287"/>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 name="任意多边形: 形状 23">
              <a:extLst>
                <a:ext uri="{FF2B5EF4-FFF2-40B4-BE49-F238E27FC236}">
                  <a16:creationId xmlns:a16="http://schemas.microsoft.com/office/drawing/2014/main" id="{7167B6D9-0D1A-4A32-AE22-15AB7E0864F9}"/>
                </a:ext>
              </a:extLst>
            </p:cNvPr>
            <p:cNvSpPr>
              <a:spLocks/>
            </p:cNvSpPr>
            <p:nvPr/>
          </p:nvSpPr>
          <p:spPr bwMode="auto">
            <a:xfrm>
              <a:off x="8113713" y="4592638"/>
              <a:ext cx="219075" cy="349250"/>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 name="任意多边形: 形状 24">
              <a:extLst>
                <a:ext uri="{FF2B5EF4-FFF2-40B4-BE49-F238E27FC236}">
                  <a16:creationId xmlns:a16="http://schemas.microsoft.com/office/drawing/2014/main" id="{A44B94CD-51F9-4E0B-AD4B-DCEFDE9489AB}"/>
                </a:ext>
              </a:extLst>
            </p:cNvPr>
            <p:cNvSpPr>
              <a:spLocks/>
            </p:cNvSpPr>
            <p:nvPr/>
          </p:nvSpPr>
          <p:spPr bwMode="auto">
            <a:xfrm>
              <a:off x="6076950" y="3233738"/>
              <a:ext cx="754063" cy="64770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accent3">
                <a:lumMod val="75000"/>
              </a:schemeClr>
            </a:solidFill>
            <a:ln>
              <a:noFill/>
            </a:ln>
          </p:spPr>
          <p:txBody>
            <a:bodyPr anchor="ctr"/>
            <a:lstStyle/>
            <a:p>
              <a:pPr algn="ctr"/>
              <a:endParaRPr/>
            </a:p>
          </p:txBody>
        </p:sp>
        <p:sp>
          <p:nvSpPr>
            <p:cNvPr id="26" name="任意多边形: 形状 25">
              <a:extLst>
                <a:ext uri="{FF2B5EF4-FFF2-40B4-BE49-F238E27FC236}">
                  <a16:creationId xmlns:a16="http://schemas.microsoft.com/office/drawing/2014/main" id="{9FAD23CF-1ED8-4020-8DB7-619D4FBD1466}"/>
                </a:ext>
              </a:extLst>
            </p:cNvPr>
            <p:cNvSpPr>
              <a:spLocks/>
            </p:cNvSpPr>
            <p:nvPr/>
          </p:nvSpPr>
          <p:spPr bwMode="auto">
            <a:xfrm>
              <a:off x="6634163" y="2638425"/>
              <a:ext cx="279400" cy="730250"/>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accent3">
                <a:lumMod val="75000"/>
              </a:schemeClr>
            </a:solidFill>
            <a:ln>
              <a:noFill/>
            </a:ln>
          </p:spPr>
          <p:txBody>
            <a:bodyPr anchor="ctr"/>
            <a:lstStyle/>
            <a:p>
              <a:pPr algn="ctr"/>
              <a:endParaRPr/>
            </a:p>
          </p:txBody>
        </p:sp>
        <p:sp>
          <p:nvSpPr>
            <p:cNvPr id="27" name="任意多边形: 形状 26">
              <a:extLst>
                <a:ext uri="{FF2B5EF4-FFF2-40B4-BE49-F238E27FC236}">
                  <a16:creationId xmlns:a16="http://schemas.microsoft.com/office/drawing/2014/main" id="{CCB58707-8C5F-4B0C-ADE6-496B3E76D0FA}"/>
                </a:ext>
              </a:extLst>
            </p:cNvPr>
            <p:cNvSpPr>
              <a:spLocks/>
            </p:cNvSpPr>
            <p:nvPr/>
          </p:nvSpPr>
          <p:spPr bwMode="auto">
            <a:xfrm>
              <a:off x="6291263" y="3316288"/>
              <a:ext cx="803275" cy="974725"/>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accent3">
                <a:lumMod val="60000"/>
                <a:lumOff val="40000"/>
              </a:schemeClr>
            </a:solidFill>
            <a:ln>
              <a:noFill/>
            </a:ln>
          </p:spPr>
          <p:txBody>
            <a:bodyPr anchor="ctr"/>
            <a:lstStyle/>
            <a:p>
              <a:pPr algn="ctr"/>
              <a:endParaRPr/>
            </a:p>
          </p:txBody>
        </p:sp>
        <p:sp>
          <p:nvSpPr>
            <p:cNvPr id="28" name="任意多边形: 形状 27">
              <a:extLst>
                <a:ext uri="{FF2B5EF4-FFF2-40B4-BE49-F238E27FC236}">
                  <a16:creationId xmlns:a16="http://schemas.microsoft.com/office/drawing/2014/main" id="{2DE86D10-9CC5-4F34-A2C8-F29D3FA265EF}"/>
                </a:ext>
              </a:extLst>
            </p:cNvPr>
            <p:cNvSpPr>
              <a:spLocks/>
            </p:cNvSpPr>
            <p:nvPr/>
          </p:nvSpPr>
          <p:spPr bwMode="auto">
            <a:xfrm>
              <a:off x="6702425" y="2555876"/>
              <a:ext cx="763588" cy="1065212"/>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accent3">
                <a:lumMod val="60000"/>
                <a:lumOff val="40000"/>
              </a:schemeClr>
            </a:solidFill>
            <a:ln>
              <a:noFill/>
            </a:ln>
          </p:spPr>
          <p:txBody>
            <a:bodyPr anchor="ctr"/>
            <a:lstStyle/>
            <a:p>
              <a:pPr algn="ctr"/>
              <a:endParaRPr/>
            </a:p>
          </p:txBody>
        </p:sp>
        <p:sp>
          <p:nvSpPr>
            <p:cNvPr id="29" name="任意多边形: 形状 28">
              <a:extLst>
                <a:ext uri="{FF2B5EF4-FFF2-40B4-BE49-F238E27FC236}">
                  <a16:creationId xmlns:a16="http://schemas.microsoft.com/office/drawing/2014/main" id="{9B1D2CBA-E26D-4EFA-A036-195F6D9BBE93}"/>
                </a:ext>
              </a:extLst>
            </p:cNvPr>
            <p:cNvSpPr>
              <a:spLocks/>
            </p:cNvSpPr>
            <p:nvPr/>
          </p:nvSpPr>
          <p:spPr bwMode="auto">
            <a:xfrm>
              <a:off x="6826250" y="3368675"/>
              <a:ext cx="1438275" cy="1476375"/>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accent3">
                <a:lumMod val="75000"/>
              </a:schemeClr>
            </a:solidFill>
            <a:ln>
              <a:noFill/>
            </a:ln>
          </p:spPr>
          <p:txBody>
            <a:bodyPr anchor="ctr"/>
            <a:lstStyle/>
            <a:p>
              <a:pPr algn="ctr"/>
              <a:endParaRPr/>
            </a:p>
          </p:txBody>
        </p:sp>
      </p:grpSp>
      <p:grpSp>
        <p:nvGrpSpPr>
          <p:cNvPr id="62" name="组合 61"/>
          <p:cNvGrpSpPr/>
          <p:nvPr/>
        </p:nvGrpSpPr>
        <p:grpSpPr>
          <a:xfrm>
            <a:off x="991086" y="1233159"/>
            <a:ext cx="3621890" cy="784194"/>
            <a:chOff x="1011441" y="1580609"/>
            <a:chExt cx="3621890" cy="784194"/>
          </a:xfrm>
        </p:grpSpPr>
        <p:grpSp>
          <p:nvGrpSpPr>
            <p:cNvPr id="6" name="组合 5">
              <a:extLst>
                <a:ext uri="{FF2B5EF4-FFF2-40B4-BE49-F238E27FC236}">
                  <a16:creationId xmlns:a16="http://schemas.microsoft.com/office/drawing/2014/main" id="{FCA2DEED-FA81-41DC-8DE1-6FB22E3BBBC4}"/>
                </a:ext>
              </a:extLst>
            </p:cNvPr>
            <p:cNvGrpSpPr/>
            <p:nvPr/>
          </p:nvGrpSpPr>
          <p:grpSpPr>
            <a:xfrm>
              <a:off x="1542054" y="1580609"/>
              <a:ext cx="3091277" cy="784194"/>
              <a:chOff x="1644321" y="2174259"/>
              <a:chExt cx="4109786" cy="1042569"/>
            </a:xfrm>
          </p:grpSpPr>
          <p:sp>
            <p:nvSpPr>
              <p:cNvPr id="16" name="文本框 65">
                <a:extLst>
                  <a:ext uri="{FF2B5EF4-FFF2-40B4-BE49-F238E27FC236}">
                    <a16:creationId xmlns:a16="http://schemas.microsoft.com/office/drawing/2014/main" id="{1C7154E3-54F8-4EF5-B8C6-A9A89A51290A}"/>
                  </a:ext>
                </a:extLst>
              </p:cNvPr>
              <p:cNvSpPr txBox="1"/>
              <p:nvPr/>
            </p:nvSpPr>
            <p:spPr>
              <a:xfrm>
                <a:off x="1644321" y="2174259"/>
                <a:ext cx="4109786" cy="369332"/>
              </a:xfrm>
              <a:prstGeom prst="rect">
                <a:avLst/>
              </a:prstGeom>
              <a:noFill/>
            </p:spPr>
            <p:txBody>
              <a:bodyPr wrap="none" anchor="b" anchorCtr="0">
                <a:noAutofit/>
              </a:bodyPr>
              <a:lstStyle/>
              <a:p>
                <a:r>
                  <a:rPr lang="zh-CN" altLang="en-US" sz="1600" b="1" dirty="0">
                    <a:latin typeface="SimHei" panose="02010609060101010101" pitchFamily="49" charset="-122"/>
                    <a:ea typeface="SimHei" panose="02010609060101010101" pitchFamily="49" charset="-122"/>
                  </a:rPr>
                  <a:t>重复性高</a:t>
                </a:r>
              </a:p>
            </p:txBody>
          </p:sp>
          <p:sp>
            <p:nvSpPr>
              <p:cNvPr id="17" name="文本框 66">
                <a:extLst>
                  <a:ext uri="{FF2B5EF4-FFF2-40B4-BE49-F238E27FC236}">
                    <a16:creationId xmlns:a16="http://schemas.microsoft.com/office/drawing/2014/main" id="{76005DCD-B3D5-4BD4-B550-88CEE293092F}"/>
                  </a:ext>
                </a:extLst>
              </p:cNvPr>
              <p:cNvSpPr txBox="1"/>
              <p:nvPr/>
            </p:nvSpPr>
            <p:spPr>
              <a:xfrm>
                <a:off x="1644321" y="2476592"/>
                <a:ext cx="4109786" cy="740236"/>
              </a:xfrm>
              <a:prstGeom prst="rect">
                <a:avLst/>
              </a:prstGeom>
              <a:noFill/>
            </p:spPr>
            <p:txBody>
              <a:bodyPr wrap="square">
                <a:noAutofit/>
              </a:bodyPr>
              <a:lstStyle/>
              <a:p>
                <a:pPr>
                  <a:lnSpc>
                    <a:spcPct val="120000"/>
                  </a:lnSpc>
                </a:pPr>
                <a:r>
                  <a:rPr lang="zh-CN" altLang="en-US" sz="1400" dirty="0">
                    <a:latin typeface="SimHei" panose="02010609060101010101" pitchFamily="49" charset="-122"/>
                    <a:ea typeface="SimHei" panose="02010609060101010101" pitchFamily="49" charset="-122"/>
                  </a:rPr>
                  <a:t>逐一网站进行搜索下载，逐一提取作者、年份、观点等内容</a:t>
                </a:r>
              </a:p>
            </p:txBody>
          </p:sp>
        </p:grpSp>
        <p:sp>
          <p:nvSpPr>
            <p:cNvPr id="9" name="任意多边形: 形状 8">
              <a:extLst>
                <a:ext uri="{FF2B5EF4-FFF2-40B4-BE49-F238E27FC236}">
                  <a16:creationId xmlns:a16="http://schemas.microsoft.com/office/drawing/2014/main" id="{1CB444D2-598C-4BEC-84FC-5830634B556F}"/>
                </a:ext>
              </a:extLst>
            </p:cNvPr>
            <p:cNvSpPr>
              <a:spLocks/>
            </p:cNvSpPr>
            <p:nvPr/>
          </p:nvSpPr>
          <p:spPr bwMode="auto">
            <a:xfrm>
              <a:off x="1011441" y="1721393"/>
              <a:ext cx="426928" cy="422842"/>
            </a:xfrm>
            <a:custGeom>
              <a:avLst/>
              <a:gdLst>
                <a:gd name="connsiteX0" fmla="*/ 242094 w 331788"/>
                <a:gd name="connsiteY0" fmla="*/ 203585 h 328613"/>
                <a:gd name="connsiteX1" fmla="*/ 214264 w 331788"/>
                <a:gd name="connsiteY1" fmla="*/ 214264 h 328613"/>
                <a:gd name="connsiteX2" fmla="*/ 214264 w 331788"/>
                <a:gd name="connsiteY2" fmla="*/ 269924 h 328613"/>
                <a:gd name="connsiteX3" fmla="*/ 269924 w 331788"/>
                <a:gd name="connsiteY3" fmla="*/ 269924 h 328613"/>
                <a:gd name="connsiteX4" fmla="*/ 269924 w 331788"/>
                <a:gd name="connsiteY4" fmla="*/ 214264 h 328613"/>
                <a:gd name="connsiteX5" fmla="*/ 242094 w 331788"/>
                <a:gd name="connsiteY5" fmla="*/ 203585 h 328613"/>
                <a:gd name="connsiteX6" fmla="*/ 85725 w 331788"/>
                <a:gd name="connsiteY6" fmla="*/ 200752 h 328613"/>
                <a:gd name="connsiteX7" fmla="*/ 136525 w 331788"/>
                <a:gd name="connsiteY7" fmla="*/ 207698 h 328613"/>
                <a:gd name="connsiteX8" fmla="*/ 132667 w 331788"/>
                <a:gd name="connsiteY8" fmla="*/ 222250 h 328613"/>
                <a:gd name="connsiteX9" fmla="*/ 38783 w 331788"/>
                <a:gd name="connsiteY9" fmla="*/ 222250 h 328613"/>
                <a:gd name="connsiteX10" fmla="*/ 34925 w 331788"/>
                <a:gd name="connsiteY10" fmla="*/ 207698 h 328613"/>
                <a:gd name="connsiteX11" fmla="*/ 85725 w 331788"/>
                <a:gd name="connsiteY11" fmla="*/ 200752 h 328613"/>
                <a:gd name="connsiteX12" fmla="*/ 86038 w 331788"/>
                <a:gd name="connsiteY12" fmla="*/ 150283 h 328613"/>
                <a:gd name="connsiteX13" fmla="*/ 136525 w 331788"/>
                <a:gd name="connsiteY13" fmla="*/ 158221 h 328613"/>
                <a:gd name="connsiteX14" fmla="*/ 132678 w 331788"/>
                <a:gd name="connsiteY14" fmla="*/ 171450 h 328613"/>
                <a:gd name="connsiteX15" fmla="*/ 39076 w 331788"/>
                <a:gd name="connsiteY15" fmla="*/ 171450 h 328613"/>
                <a:gd name="connsiteX16" fmla="*/ 36512 w 331788"/>
                <a:gd name="connsiteY16" fmla="*/ 158221 h 328613"/>
                <a:gd name="connsiteX17" fmla="*/ 86038 w 331788"/>
                <a:gd name="connsiteY17" fmla="*/ 150283 h 328613"/>
                <a:gd name="connsiteX18" fmla="*/ 243681 w 331788"/>
                <a:gd name="connsiteY18" fmla="*/ 148724 h 328613"/>
                <a:gd name="connsiteX19" fmla="*/ 295275 w 331788"/>
                <a:gd name="connsiteY19" fmla="*/ 156745 h 328613"/>
                <a:gd name="connsiteX20" fmla="*/ 292663 w 331788"/>
                <a:gd name="connsiteY20" fmla="*/ 171450 h 328613"/>
                <a:gd name="connsiteX21" fmla="*/ 197312 w 331788"/>
                <a:gd name="connsiteY21" fmla="*/ 171450 h 328613"/>
                <a:gd name="connsiteX22" fmla="*/ 192087 w 331788"/>
                <a:gd name="connsiteY22" fmla="*/ 156745 h 328613"/>
                <a:gd name="connsiteX23" fmla="*/ 243681 w 331788"/>
                <a:gd name="connsiteY23" fmla="*/ 148724 h 328613"/>
                <a:gd name="connsiteX24" fmla="*/ 86038 w 331788"/>
                <a:gd name="connsiteY24" fmla="*/ 99483 h 328613"/>
                <a:gd name="connsiteX25" fmla="*/ 136525 w 331788"/>
                <a:gd name="connsiteY25" fmla="*/ 107421 h 328613"/>
                <a:gd name="connsiteX26" fmla="*/ 132678 w 331788"/>
                <a:gd name="connsiteY26" fmla="*/ 120650 h 328613"/>
                <a:gd name="connsiteX27" fmla="*/ 39076 w 331788"/>
                <a:gd name="connsiteY27" fmla="*/ 120650 h 328613"/>
                <a:gd name="connsiteX28" fmla="*/ 36512 w 331788"/>
                <a:gd name="connsiteY28" fmla="*/ 107421 h 328613"/>
                <a:gd name="connsiteX29" fmla="*/ 86038 w 331788"/>
                <a:gd name="connsiteY29" fmla="*/ 99483 h 328613"/>
                <a:gd name="connsiteX30" fmla="*/ 243681 w 331788"/>
                <a:gd name="connsiteY30" fmla="*/ 99152 h 328613"/>
                <a:gd name="connsiteX31" fmla="*/ 295275 w 331788"/>
                <a:gd name="connsiteY31" fmla="*/ 106098 h 328613"/>
                <a:gd name="connsiteX32" fmla="*/ 292663 w 331788"/>
                <a:gd name="connsiteY32" fmla="*/ 120650 h 328613"/>
                <a:gd name="connsiteX33" fmla="*/ 196006 w 331788"/>
                <a:gd name="connsiteY33" fmla="*/ 120650 h 328613"/>
                <a:gd name="connsiteX34" fmla="*/ 192087 w 331788"/>
                <a:gd name="connsiteY34" fmla="*/ 106098 h 328613"/>
                <a:gd name="connsiteX35" fmla="*/ 243681 w 331788"/>
                <a:gd name="connsiteY35" fmla="*/ 99152 h 328613"/>
                <a:gd name="connsiteX36" fmla="*/ 243681 w 331788"/>
                <a:gd name="connsiteY36" fmla="*/ 48711 h 328613"/>
                <a:gd name="connsiteX37" fmla="*/ 295275 w 331788"/>
                <a:gd name="connsiteY37" fmla="*/ 56732 h 328613"/>
                <a:gd name="connsiteX38" fmla="*/ 292663 w 331788"/>
                <a:gd name="connsiteY38" fmla="*/ 71437 h 328613"/>
                <a:gd name="connsiteX39" fmla="*/ 197312 w 331788"/>
                <a:gd name="connsiteY39" fmla="*/ 71437 h 328613"/>
                <a:gd name="connsiteX40" fmla="*/ 192087 w 331788"/>
                <a:gd name="connsiteY40" fmla="*/ 56732 h 328613"/>
                <a:gd name="connsiteX41" fmla="*/ 243681 w 331788"/>
                <a:gd name="connsiteY41" fmla="*/ 48711 h 328613"/>
                <a:gd name="connsiteX42" fmla="*/ 85725 w 331788"/>
                <a:gd name="connsiteY42" fmla="*/ 48683 h 328613"/>
                <a:gd name="connsiteX43" fmla="*/ 136525 w 331788"/>
                <a:gd name="connsiteY43" fmla="*/ 56621 h 328613"/>
                <a:gd name="connsiteX44" fmla="*/ 132667 w 331788"/>
                <a:gd name="connsiteY44" fmla="*/ 69850 h 328613"/>
                <a:gd name="connsiteX45" fmla="*/ 38783 w 331788"/>
                <a:gd name="connsiteY45" fmla="*/ 69850 h 328613"/>
                <a:gd name="connsiteX46" fmla="*/ 34925 w 331788"/>
                <a:gd name="connsiteY46" fmla="*/ 56621 h 328613"/>
                <a:gd name="connsiteX47" fmla="*/ 85725 w 331788"/>
                <a:gd name="connsiteY47" fmla="*/ 48683 h 328613"/>
                <a:gd name="connsiteX48" fmla="*/ 245779 w 331788"/>
                <a:gd name="connsiteY48" fmla="*/ 12700 h 328613"/>
                <a:gd name="connsiteX49" fmla="*/ 171450 w 331788"/>
                <a:gd name="connsiteY49" fmla="*/ 28215 h 328613"/>
                <a:gd name="connsiteX50" fmla="*/ 171450 w 331788"/>
                <a:gd name="connsiteY50" fmla="*/ 263525 h 328613"/>
                <a:gd name="connsiteX51" fmla="*/ 192314 w 331788"/>
                <a:gd name="connsiteY51" fmla="*/ 257061 h 328613"/>
                <a:gd name="connsiteX52" fmla="*/ 205355 w 331788"/>
                <a:gd name="connsiteY52" fmla="*/ 205344 h 328613"/>
                <a:gd name="connsiteX53" fmla="*/ 279684 w 331788"/>
                <a:gd name="connsiteY53" fmla="*/ 205344 h 328613"/>
                <a:gd name="connsiteX54" fmla="*/ 294028 w 331788"/>
                <a:gd name="connsiteY54" fmla="*/ 257061 h 328613"/>
                <a:gd name="connsiteX55" fmla="*/ 317500 w 331788"/>
                <a:gd name="connsiteY55" fmla="*/ 263525 h 328613"/>
                <a:gd name="connsiteX56" fmla="*/ 317500 w 331788"/>
                <a:gd name="connsiteY56" fmla="*/ 28215 h 328613"/>
                <a:gd name="connsiteX57" fmla="*/ 245779 w 331788"/>
                <a:gd name="connsiteY57" fmla="*/ 12700 h 328613"/>
                <a:gd name="connsiteX58" fmla="*/ 84931 w 331788"/>
                <a:gd name="connsiteY58" fmla="*/ 12700 h 328613"/>
                <a:gd name="connsiteX59" fmla="*/ 12700 w 331788"/>
                <a:gd name="connsiteY59" fmla="*/ 28215 h 328613"/>
                <a:gd name="connsiteX60" fmla="*/ 12700 w 331788"/>
                <a:gd name="connsiteY60" fmla="*/ 263525 h 328613"/>
                <a:gd name="connsiteX61" fmla="*/ 84931 w 331788"/>
                <a:gd name="connsiteY61" fmla="*/ 249303 h 328613"/>
                <a:gd name="connsiteX62" fmla="*/ 157163 w 331788"/>
                <a:gd name="connsiteY62" fmla="*/ 263525 h 328613"/>
                <a:gd name="connsiteX63" fmla="*/ 157163 w 331788"/>
                <a:gd name="connsiteY63" fmla="*/ 28215 h 328613"/>
                <a:gd name="connsiteX64" fmla="*/ 84931 w 331788"/>
                <a:gd name="connsiteY64" fmla="*/ 12700 h 328613"/>
                <a:gd name="connsiteX65" fmla="*/ 86835 w 331788"/>
                <a:gd name="connsiteY65" fmla="*/ 0 h 328613"/>
                <a:gd name="connsiteX66" fmla="*/ 165894 w 331788"/>
                <a:gd name="connsiteY66" fmla="*/ 15525 h 328613"/>
                <a:gd name="connsiteX67" fmla="*/ 244953 w 331788"/>
                <a:gd name="connsiteY67" fmla="*/ 0 h 328613"/>
                <a:gd name="connsiteX68" fmla="*/ 326604 w 331788"/>
                <a:gd name="connsiteY68" fmla="*/ 16819 h 328613"/>
                <a:gd name="connsiteX69" fmla="*/ 331788 w 331788"/>
                <a:gd name="connsiteY69" fmla="*/ 23288 h 328613"/>
                <a:gd name="connsiteX70" fmla="*/ 331788 w 331788"/>
                <a:gd name="connsiteY70" fmla="*/ 274276 h 328613"/>
                <a:gd name="connsiteX71" fmla="*/ 322716 w 331788"/>
                <a:gd name="connsiteY71" fmla="*/ 280744 h 328613"/>
                <a:gd name="connsiteX72" fmla="*/ 289019 w 331788"/>
                <a:gd name="connsiteY72" fmla="*/ 269101 h 328613"/>
                <a:gd name="connsiteX73" fmla="*/ 285130 w 331788"/>
                <a:gd name="connsiteY73" fmla="*/ 274276 h 328613"/>
                <a:gd name="connsiteX74" fmla="*/ 329196 w 331788"/>
                <a:gd name="connsiteY74" fmla="*/ 318263 h 328613"/>
                <a:gd name="connsiteX75" fmla="*/ 318828 w 331788"/>
                <a:gd name="connsiteY75" fmla="*/ 328613 h 328613"/>
                <a:gd name="connsiteX76" fmla="*/ 274762 w 331788"/>
                <a:gd name="connsiteY76" fmla="*/ 284626 h 328613"/>
                <a:gd name="connsiteX77" fmla="*/ 206072 w 331788"/>
                <a:gd name="connsiteY77" fmla="*/ 279451 h 328613"/>
                <a:gd name="connsiteX78" fmla="*/ 198295 w 331788"/>
                <a:gd name="connsiteY78" fmla="*/ 270394 h 328613"/>
                <a:gd name="connsiteX79" fmla="*/ 167190 w 331788"/>
                <a:gd name="connsiteY79" fmla="*/ 280744 h 328613"/>
                <a:gd name="connsiteX80" fmla="*/ 163302 w 331788"/>
                <a:gd name="connsiteY80" fmla="*/ 280744 h 328613"/>
                <a:gd name="connsiteX81" fmla="*/ 85539 w 331788"/>
                <a:gd name="connsiteY81" fmla="*/ 263926 h 328613"/>
                <a:gd name="connsiteX82" fmla="*/ 9072 w 331788"/>
                <a:gd name="connsiteY82" fmla="*/ 280744 h 328613"/>
                <a:gd name="connsiteX83" fmla="*/ 0 w 331788"/>
                <a:gd name="connsiteY83" fmla="*/ 274276 h 328613"/>
                <a:gd name="connsiteX84" fmla="*/ 0 w 331788"/>
                <a:gd name="connsiteY84" fmla="*/ 23288 h 328613"/>
                <a:gd name="connsiteX85" fmla="*/ 5184 w 331788"/>
                <a:gd name="connsiteY85" fmla="*/ 16819 h 328613"/>
                <a:gd name="connsiteX86" fmla="*/ 86835 w 331788"/>
                <a:gd name="connsiteY8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1788" h="328613">
                  <a:moveTo>
                    <a:pt x="242094" y="203585"/>
                  </a:moveTo>
                  <a:cubicBezTo>
                    <a:pt x="232062" y="203585"/>
                    <a:pt x="222031" y="207145"/>
                    <a:pt x="214264" y="214264"/>
                  </a:cubicBezTo>
                  <a:cubicBezTo>
                    <a:pt x="200025" y="229797"/>
                    <a:pt x="200025" y="254391"/>
                    <a:pt x="214264" y="269924"/>
                  </a:cubicBezTo>
                  <a:cubicBezTo>
                    <a:pt x="229797" y="284163"/>
                    <a:pt x="254391" y="284163"/>
                    <a:pt x="269924" y="269924"/>
                  </a:cubicBezTo>
                  <a:cubicBezTo>
                    <a:pt x="284163" y="254391"/>
                    <a:pt x="284163" y="229797"/>
                    <a:pt x="269924" y="214264"/>
                  </a:cubicBezTo>
                  <a:cubicBezTo>
                    <a:pt x="262158" y="207145"/>
                    <a:pt x="252126" y="203585"/>
                    <a:pt x="242094" y="203585"/>
                  </a:cubicBezTo>
                  <a:close/>
                  <a:moveTo>
                    <a:pt x="85725" y="200752"/>
                  </a:moveTo>
                  <a:cubicBezTo>
                    <a:pt x="102122" y="200752"/>
                    <a:pt x="118520" y="203067"/>
                    <a:pt x="136525" y="207698"/>
                  </a:cubicBezTo>
                  <a:cubicBezTo>
                    <a:pt x="136525" y="207698"/>
                    <a:pt x="136525" y="207698"/>
                    <a:pt x="132667" y="222250"/>
                  </a:cubicBezTo>
                  <a:cubicBezTo>
                    <a:pt x="99229" y="211667"/>
                    <a:pt x="72221" y="211667"/>
                    <a:pt x="38783" y="222250"/>
                  </a:cubicBezTo>
                  <a:cubicBezTo>
                    <a:pt x="38783" y="222250"/>
                    <a:pt x="38783" y="222250"/>
                    <a:pt x="34925" y="207698"/>
                  </a:cubicBezTo>
                  <a:cubicBezTo>
                    <a:pt x="52930" y="203067"/>
                    <a:pt x="69327" y="200752"/>
                    <a:pt x="85725" y="200752"/>
                  </a:cubicBezTo>
                  <a:close/>
                  <a:moveTo>
                    <a:pt x="86038" y="150283"/>
                  </a:moveTo>
                  <a:cubicBezTo>
                    <a:pt x="102226" y="150283"/>
                    <a:pt x="118574" y="152929"/>
                    <a:pt x="136525" y="158221"/>
                  </a:cubicBezTo>
                  <a:cubicBezTo>
                    <a:pt x="136525" y="158221"/>
                    <a:pt x="136525" y="158221"/>
                    <a:pt x="132678" y="171450"/>
                  </a:cubicBezTo>
                  <a:cubicBezTo>
                    <a:pt x="99341" y="162190"/>
                    <a:pt x="72414" y="162190"/>
                    <a:pt x="39076" y="171450"/>
                  </a:cubicBezTo>
                  <a:cubicBezTo>
                    <a:pt x="39076" y="171450"/>
                    <a:pt x="39076" y="171450"/>
                    <a:pt x="36512" y="158221"/>
                  </a:cubicBezTo>
                  <a:cubicBezTo>
                    <a:pt x="53822" y="152929"/>
                    <a:pt x="69850" y="150283"/>
                    <a:pt x="86038" y="150283"/>
                  </a:cubicBezTo>
                  <a:close/>
                  <a:moveTo>
                    <a:pt x="243681" y="148724"/>
                  </a:moveTo>
                  <a:cubicBezTo>
                    <a:pt x="260335" y="148724"/>
                    <a:pt x="276989" y="151398"/>
                    <a:pt x="295275" y="156745"/>
                  </a:cubicBezTo>
                  <a:cubicBezTo>
                    <a:pt x="295275" y="156745"/>
                    <a:pt x="295275" y="156745"/>
                    <a:pt x="292663" y="171450"/>
                  </a:cubicBezTo>
                  <a:cubicBezTo>
                    <a:pt x="257396" y="162092"/>
                    <a:pt x="231272" y="162092"/>
                    <a:pt x="197312" y="171450"/>
                  </a:cubicBezTo>
                  <a:cubicBezTo>
                    <a:pt x="197312" y="171450"/>
                    <a:pt x="197312" y="171450"/>
                    <a:pt x="192087" y="156745"/>
                  </a:cubicBezTo>
                  <a:cubicBezTo>
                    <a:pt x="210374" y="151398"/>
                    <a:pt x="227027" y="148724"/>
                    <a:pt x="243681" y="148724"/>
                  </a:cubicBezTo>
                  <a:close/>
                  <a:moveTo>
                    <a:pt x="86038" y="99483"/>
                  </a:moveTo>
                  <a:cubicBezTo>
                    <a:pt x="102226" y="99483"/>
                    <a:pt x="118574" y="102129"/>
                    <a:pt x="136525" y="107421"/>
                  </a:cubicBezTo>
                  <a:cubicBezTo>
                    <a:pt x="136525" y="107421"/>
                    <a:pt x="136525" y="107421"/>
                    <a:pt x="132678" y="120650"/>
                  </a:cubicBezTo>
                  <a:cubicBezTo>
                    <a:pt x="99341" y="111390"/>
                    <a:pt x="72414" y="111390"/>
                    <a:pt x="39076" y="120650"/>
                  </a:cubicBezTo>
                  <a:cubicBezTo>
                    <a:pt x="39076" y="120650"/>
                    <a:pt x="39076" y="120650"/>
                    <a:pt x="36512" y="107421"/>
                  </a:cubicBezTo>
                  <a:cubicBezTo>
                    <a:pt x="53822" y="102129"/>
                    <a:pt x="69850" y="99483"/>
                    <a:pt x="86038" y="99483"/>
                  </a:cubicBezTo>
                  <a:close/>
                  <a:moveTo>
                    <a:pt x="243681" y="99152"/>
                  </a:moveTo>
                  <a:cubicBezTo>
                    <a:pt x="260335" y="99152"/>
                    <a:pt x="276989" y="101467"/>
                    <a:pt x="295275" y="106098"/>
                  </a:cubicBezTo>
                  <a:cubicBezTo>
                    <a:pt x="295275" y="106098"/>
                    <a:pt x="295275" y="106098"/>
                    <a:pt x="292663" y="120650"/>
                  </a:cubicBezTo>
                  <a:cubicBezTo>
                    <a:pt x="257396" y="111390"/>
                    <a:pt x="231272" y="111390"/>
                    <a:pt x="196006" y="120650"/>
                  </a:cubicBezTo>
                  <a:cubicBezTo>
                    <a:pt x="196006" y="120650"/>
                    <a:pt x="196006" y="120650"/>
                    <a:pt x="192087" y="106098"/>
                  </a:cubicBezTo>
                  <a:cubicBezTo>
                    <a:pt x="210374" y="101467"/>
                    <a:pt x="227027" y="99152"/>
                    <a:pt x="243681" y="99152"/>
                  </a:cubicBezTo>
                  <a:close/>
                  <a:moveTo>
                    <a:pt x="243681" y="48711"/>
                  </a:moveTo>
                  <a:cubicBezTo>
                    <a:pt x="260335" y="48711"/>
                    <a:pt x="276989" y="51385"/>
                    <a:pt x="295275" y="56732"/>
                  </a:cubicBezTo>
                  <a:cubicBezTo>
                    <a:pt x="295275" y="56732"/>
                    <a:pt x="295275" y="56732"/>
                    <a:pt x="292663" y="71437"/>
                  </a:cubicBezTo>
                  <a:cubicBezTo>
                    <a:pt x="257396" y="60742"/>
                    <a:pt x="231272" y="60742"/>
                    <a:pt x="197312" y="71437"/>
                  </a:cubicBezTo>
                  <a:cubicBezTo>
                    <a:pt x="197312" y="71437"/>
                    <a:pt x="197312" y="71437"/>
                    <a:pt x="192087" y="56732"/>
                  </a:cubicBezTo>
                  <a:cubicBezTo>
                    <a:pt x="210374" y="51385"/>
                    <a:pt x="227027" y="48711"/>
                    <a:pt x="243681" y="48711"/>
                  </a:cubicBezTo>
                  <a:close/>
                  <a:moveTo>
                    <a:pt x="85725" y="48683"/>
                  </a:moveTo>
                  <a:cubicBezTo>
                    <a:pt x="102122" y="48683"/>
                    <a:pt x="118520" y="51329"/>
                    <a:pt x="136525" y="56621"/>
                  </a:cubicBezTo>
                  <a:cubicBezTo>
                    <a:pt x="136525" y="56621"/>
                    <a:pt x="136525" y="56621"/>
                    <a:pt x="132667" y="69850"/>
                  </a:cubicBezTo>
                  <a:cubicBezTo>
                    <a:pt x="99229" y="60590"/>
                    <a:pt x="72221" y="60590"/>
                    <a:pt x="38783" y="69850"/>
                  </a:cubicBezTo>
                  <a:lnTo>
                    <a:pt x="34925" y="56621"/>
                  </a:lnTo>
                  <a:cubicBezTo>
                    <a:pt x="52930" y="51329"/>
                    <a:pt x="69327" y="48683"/>
                    <a:pt x="85725" y="48683"/>
                  </a:cubicBezTo>
                  <a:close/>
                  <a:moveTo>
                    <a:pt x="245779" y="12700"/>
                  </a:moveTo>
                  <a:cubicBezTo>
                    <a:pt x="224915" y="12700"/>
                    <a:pt x="201443" y="16579"/>
                    <a:pt x="171450" y="28215"/>
                  </a:cubicBezTo>
                  <a:cubicBezTo>
                    <a:pt x="171450" y="28215"/>
                    <a:pt x="171450" y="28215"/>
                    <a:pt x="171450" y="263525"/>
                  </a:cubicBezTo>
                  <a:cubicBezTo>
                    <a:pt x="176666" y="262232"/>
                    <a:pt x="185794" y="259646"/>
                    <a:pt x="192314" y="257061"/>
                  </a:cubicBezTo>
                  <a:cubicBezTo>
                    <a:pt x="185794" y="238960"/>
                    <a:pt x="191010" y="219566"/>
                    <a:pt x="205355" y="205344"/>
                  </a:cubicBezTo>
                  <a:cubicBezTo>
                    <a:pt x="226219" y="184657"/>
                    <a:pt x="258819" y="184657"/>
                    <a:pt x="279684" y="205344"/>
                  </a:cubicBezTo>
                  <a:cubicBezTo>
                    <a:pt x="294028" y="218273"/>
                    <a:pt x="299244" y="238960"/>
                    <a:pt x="294028" y="257061"/>
                  </a:cubicBezTo>
                  <a:cubicBezTo>
                    <a:pt x="301852" y="258353"/>
                    <a:pt x="312284" y="262232"/>
                    <a:pt x="317500" y="263525"/>
                  </a:cubicBezTo>
                  <a:lnTo>
                    <a:pt x="317500" y="28215"/>
                  </a:lnTo>
                  <a:cubicBezTo>
                    <a:pt x="288812" y="17872"/>
                    <a:pt x="266643" y="12700"/>
                    <a:pt x="245779" y="12700"/>
                  </a:cubicBezTo>
                  <a:close/>
                  <a:moveTo>
                    <a:pt x="84931" y="12700"/>
                  </a:moveTo>
                  <a:cubicBezTo>
                    <a:pt x="63004" y="12700"/>
                    <a:pt x="42366" y="17872"/>
                    <a:pt x="12700" y="28215"/>
                  </a:cubicBezTo>
                  <a:cubicBezTo>
                    <a:pt x="12700" y="28215"/>
                    <a:pt x="12700" y="28215"/>
                    <a:pt x="12700" y="263525"/>
                  </a:cubicBezTo>
                  <a:cubicBezTo>
                    <a:pt x="41077" y="254475"/>
                    <a:pt x="63004" y="249303"/>
                    <a:pt x="84931" y="249303"/>
                  </a:cubicBezTo>
                  <a:cubicBezTo>
                    <a:pt x="106859" y="249303"/>
                    <a:pt x="128786" y="254475"/>
                    <a:pt x="157163" y="263525"/>
                  </a:cubicBezTo>
                  <a:lnTo>
                    <a:pt x="157163" y="28215"/>
                  </a:lnTo>
                  <a:cubicBezTo>
                    <a:pt x="128786" y="17872"/>
                    <a:pt x="106859" y="12700"/>
                    <a:pt x="84931" y="12700"/>
                  </a:cubicBezTo>
                  <a:close/>
                  <a:moveTo>
                    <a:pt x="86835" y="0"/>
                  </a:moveTo>
                  <a:cubicBezTo>
                    <a:pt x="110164" y="0"/>
                    <a:pt x="133493" y="5175"/>
                    <a:pt x="165894" y="15525"/>
                  </a:cubicBezTo>
                  <a:cubicBezTo>
                    <a:pt x="198295" y="5175"/>
                    <a:pt x="221624" y="0"/>
                    <a:pt x="244953" y="0"/>
                  </a:cubicBezTo>
                  <a:cubicBezTo>
                    <a:pt x="269578" y="0"/>
                    <a:pt x="294203" y="5175"/>
                    <a:pt x="326604" y="16819"/>
                  </a:cubicBezTo>
                  <a:cubicBezTo>
                    <a:pt x="329196" y="18113"/>
                    <a:pt x="331788" y="20700"/>
                    <a:pt x="331788" y="23288"/>
                  </a:cubicBezTo>
                  <a:cubicBezTo>
                    <a:pt x="331788" y="23288"/>
                    <a:pt x="331788" y="23288"/>
                    <a:pt x="331788" y="274276"/>
                  </a:cubicBezTo>
                  <a:cubicBezTo>
                    <a:pt x="331788" y="280744"/>
                    <a:pt x="325308" y="280744"/>
                    <a:pt x="322716" y="280744"/>
                  </a:cubicBezTo>
                  <a:cubicBezTo>
                    <a:pt x="313643" y="276863"/>
                    <a:pt x="299387" y="272982"/>
                    <a:pt x="289019" y="269101"/>
                  </a:cubicBezTo>
                  <a:cubicBezTo>
                    <a:pt x="287723" y="271688"/>
                    <a:pt x="286427" y="272982"/>
                    <a:pt x="285130" y="274276"/>
                  </a:cubicBezTo>
                  <a:cubicBezTo>
                    <a:pt x="285130" y="274276"/>
                    <a:pt x="285130" y="274276"/>
                    <a:pt x="329196" y="318263"/>
                  </a:cubicBezTo>
                  <a:cubicBezTo>
                    <a:pt x="329196" y="318263"/>
                    <a:pt x="329196" y="318263"/>
                    <a:pt x="318828" y="328613"/>
                  </a:cubicBezTo>
                  <a:cubicBezTo>
                    <a:pt x="318828" y="328613"/>
                    <a:pt x="318828" y="328613"/>
                    <a:pt x="274762" y="284626"/>
                  </a:cubicBezTo>
                  <a:cubicBezTo>
                    <a:pt x="254025" y="300151"/>
                    <a:pt x="224216" y="298857"/>
                    <a:pt x="206072" y="279451"/>
                  </a:cubicBezTo>
                  <a:cubicBezTo>
                    <a:pt x="202183" y="276863"/>
                    <a:pt x="200887" y="274276"/>
                    <a:pt x="198295" y="270394"/>
                  </a:cubicBezTo>
                  <a:cubicBezTo>
                    <a:pt x="189223" y="272982"/>
                    <a:pt x="174966" y="278157"/>
                    <a:pt x="167190" y="280744"/>
                  </a:cubicBezTo>
                  <a:cubicBezTo>
                    <a:pt x="165894" y="280744"/>
                    <a:pt x="164598" y="280744"/>
                    <a:pt x="163302" y="280744"/>
                  </a:cubicBezTo>
                  <a:cubicBezTo>
                    <a:pt x="130901" y="269101"/>
                    <a:pt x="108868" y="263926"/>
                    <a:pt x="85539" y="263926"/>
                  </a:cubicBezTo>
                  <a:cubicBezTo>
                    <a:pt x="63506" y="263926"/>
                    <a:pt x="40177" y="269101"/>
                    <a:pt x="9072" y="280744"/>
                  </a:cubicBezTo>
                  <a:cubicBezTo>
                    <a:pt x="6480" y="280744"/>
                    <a:pt x="0" y="280744"/>
                    <a:pt x="0" y="274276"/>
                  </a:cubicBezTo>
                  <a:cubicBezTo>
                    <a:pt x="0" y="274276"/>
                    <a:pt x="0" y="274276"/>
                    <a:pt x="0" y="23288"/>
                  </a:cubicBezTo>
                  <a:cubicBezTo>
                    <a:pt x="0" y="20700"/>
                    <a:pt x="2592" y="18113"/>
                    <a:pt x="5184" y="16819"/>
                  </a:cubicBezTo>
                  <a:cubicBezTo>
                    <a:pt x="37585" y="5175"/>
                    <a:pt x="62210" y="0"/>
                    <a:pt x="86835" y="0"/>
                  </a:cubicBezTo>
                  <a:close/>
                </a:path>
              </a:pathLst>
            </a:custGeom>
            <a:solidFill>
              <a:schemeClr val="accent1"/>
            </a:solidFill>
            <a:ln>
              <a:noFill/>
            </a:ln>
          </p:spPr>
          <p:txBody>
            <a:bodyPr anchor="ctr"/>
            <a:lstStyle/>
            <a:p>
              <a:pPr algn="ctr"/>
              <a:endParaRPr sz="2400">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1011441" y="2364803"/>
            <a:ext cx="3621890" cy="784194"/>
            <a:chOff x="1011441" y="2364803"/>
            <a:chExt cx="3621890" cy="784194"/>
          </a:xfrm>
        </p:grpSpPr>
        <p:grpSp>
          <p:nvGrpSpPr>
            <p:cNvPr id="7" name="组合 6">
              <a:extLst>
                <a:ext uri="{FF2B5EF4-FFF2-40B4-BE49-F238E27FC236}">
                  <a16:creationId xmlns:a16="http://schemas.microsoft.com/office/drawing/2014/main" id="{BE6A9DFC-B50A-4B7E-9BC3-1FA4AEB03784}"/>
                </a:ext>
              </a:extLst>
            </p:cNvPr>
            <p:cNvGrpSpPr/>
            <p:nvPr/>
          </p:nvGrpSpPr>
          <p:grpSpPr>
            <a:xfrm>
              <a:off x="1542054" y="2364803"/>
              <a:ext cx="3091277" cy="784194"/>
              <a:chOff x="1644321" y="3216829"/>
              <a:chExt cx="4109786" cy="1042569"/>
            </a:xfrm>
          </p:grpSpPr>
          <p:sp>
            <p:nvSpPr>
              <p:cNvPr id="14" name="文本框 63">
                <a:extLst>
                  <a:ext uri="{FF2B5EF4-FFF2-40B4-BE49-F238E27FC236}">
                    <a16:creationId xmlns:a16="http://schemas.microsoft.com/office/drawing/2014/main" id="{48BDE314-2CA4-40AE-B024-9AFA90F9487B}"/>
                  </a:ext>
                </a:extLst>
              </p:cNvPr>
              <p:cNvSpPr txBox="1"/>
              <p:nvPr/>
            </p:nvSpPr>
            <p:spPr>
              <a:xfrm>
                <a:off x="1644321" y="3216829"/>
                <a:ext cx="4109786" cy="369332"/>
              </a:xfrm>
              <a:prstGeom prst="rect">
                <a:avLst/>
              </a:prstGeom>
              <a:noFill/>
            </p:spPr>
            <p:txBody>
              <a:bodyPr wrap="none" anchor="b" anchorCtr="0">
                <a:noAutofit/>
              </a:bodyPr>
              <a:lstStyle/>
              <a:p>
                <a:r>
                  <a:rPr lang="zh-CN" altLang="en-US" sz="1600" b="1" dirty="0">
                    <a:latin typeface="SimHei" panose="02010609060101010101" pitchFamily="49" charset="-122"/>
                    <a:ea typeface="SimHei" panose="02010609060101010101" pitchFamily="49" charset="-122"/>
                  </a:rPr>
                  <a:t>效率低</a:t>
                </a:r>
              </a:p>
            </p:txBody>
          </p:sp>
          <p:sp>
            <p:nvSpPr>
              <p:cNvPr id="15" name="文本框 64">
                <a:extLst>
                  <a:ext uri="{FF2B5EF4-FFF2-40B4-BE49-F238E27FC236}">
                    <a16:creationId xmlns:a16="http://schemas.microsoft.com/office/drawing/2014/main" id="{50D62B2A-6DA4-4209-86D1-6FCC61C24827}"/>
                  </a:ext>
                </a:extLst>
              </p:cNvPr>
              <p:cNvSpPr txBox="1"/>
              <p:nvPr/>
            </p:nvSpPr>
            <p:spPr>
              <a:xfrm>
                <a:off x="1644321" y="3519162"/>
                <a:ext cx="4109786" cy="740236"/>
              </a:xfrm>
              <a:prstGeom prst="rect">
                <a:avLst/>
              </a:prstGeom>
              <a:noFill/>
            </p:spPr>
            <p:txBody>
              <a:bodyPr wrap="square">
                <a:noAutofit/>
              </a:bodyPr>
              <a:lstStyle/>
              <a:p>
                <a:pPr>
                  <a:lnSpc>
                    <a:spcPct val="120000"/>
                  </a:lnSpc>
                </a:pPr>
                <a:r>
                  <a:rPr lang="zh-CN" altLang="en-US" sz="1400" dirty="0">
                    <a:latin typeface="SimHei" panose="02010609060101010101" pitchFamily="49" charset="-122"/>
                    <a:ea typeface="SimHei" panose="02010609060101010101" pitchFamily="49" charset="-122"/>
                  </a:rPr>
                  <a:t>人工需要阅读大量数据，并提取有效信息，删除冗余信息，概念易混淆，复制易出错</a:t>
                </a:r>
              </a:p>
            </p:txBody>
          </p:sp>
        </p:grpSp>
        <p:sp>
          <p:nvSpPr>
            <p:cNvPr id="10" name="任意多边形: 形状 9">
              <a:extLst>
                <a:ext uri="{FF2B5EF4-FFF2-40B4-BE49-F238E27FC236}">
                  <a16:creationId xmlns:a16="http://schemas.microsoft.com/office/drawing/2014/main" id="{224181E1-8B3B-4BDD-962B-0449A23C4609}"/>
                </a:ext>
              </a:extLst>
            </p:cNvPr>
            <p:cNvSpPr>
              <a:spLocks/>
            </p:cNvSpPr>
            <p:nvPr/>
          </p:nvSpPr>
          <p:spPr bwMode="auto">
            <a:xfrm>
              <a:off x="1011441" y="2510034"/>
              <a:ext cx="426928" cy="406501"/>
            </a:xfrm>
            <a:custGeom>
              <a:avLst/>
              <a:gdLst>
                <a:gd name="connsiteX0" fmla="*/ 117254 w 331788"/>
                <a:gd name="connsiteY0" fmla="*/ 187325 h 315913"/>
                <a:gd name="connsiteX1" fmla="*/ 204708 w 331788"/>
                <a:gd name="connsiteY1" fmla="*/ 187325 h 315913"/>
                <a:gd name="connsiteX2" fmla="*/ 211138 w 331788"/>
                <a:gd name="connsiteY2" fmla="*/ 195263 h 315913"/>
                <a:gd name="connsiteX3" fmla="*/ 204708 w 331788"/>
                <a:gd name="connsiteY3" fmla="*/ 203200 h 315913"/>
                <a:gd name="connsiteX4" fmla="*/ 117254 w 331788"/>
                <a:gd name="connsiteY4" fmla="*/ 203200 h 315913"/>
                <a:gd name="connsiteX5" fmla="*/ 109538 w 331788"/>
                <a:gd name="connsiteY5" fmla="*/ 195263 h 315913"/>
                <a:gd name="connsiteX6" fmla="*/ 117254 w 331788"/>
                <a:gd name="connsiteY6" fmla="*/ 187325 h 315913"/>
                <a:gd name="connsiteX7" fmla="*/ 91953 w 331788"/>
                <a:gd name="connsiteY7" fmla="*/ 161925 h 315913"/>
                <a:gd name="connsiteX8" fmla="*/ 230025 w 331788"/>
                <a:gd name="connsiteY8" fmla="*/ 161925 h 315913"/>
                <a:gd name="connsiteX9" fmla="*/ 236538 w 331788"/>
                <a:gd name="connsiteY9" fmla="*/ 168420 h 315913"/>
                <a:gd name="connsiteX10" fmla="*/ 230025 w 331788"/>
                <a:gd name="connsiteY10" fmla="*/ 176213 h 315913"/>
                <a:gd name="connsiteX11" fmla="*/ 91953 w 331788"/>
                <a:gd name="connsiteY11" fmla="*/ 176213 h 315913"/>
                <a:gd name="connsiteX12" fmla="*/ 84138 w 331788"/>
                <a:gd name="connsiteY12" fmla="*/ 168420 h 315913"/>
                <a:gd name="connsiteX13" fmla="*/ 91953 w 331788"/>
                <a:gd name="connsiteY13" fmla="*/ 161925 h 315913"/>
                <a:gd name="connsiteX14" fmla="*/ 79225 w 331788"/>
                <a:gd name="connsiteY14" fmla="*/ 134938 h 315913"/>
                <a:gd name="connsiteX15" fmla="*/ 255739 w 331788"/>
                <a:gd name="connsiteY15" fmla="*/ 134938 h 315913"/>
                <a:gd name="connsiteX16" fmla="*/ 263526 w 331788"/>
                <a:gd name="connsiteY16" fmla="*/ 142876 h 315913"/>
                <a:gd name="connsiteX17" fmla="*/ 255739 w 331788"/>
                <a:gd name="connsiteY17" fmla="*/ 150813 h 315913"/>
                <a:gd name="connsiteX18" fmla="*/ 79225 w 331788"/>
                <a:gd name="connsiteY18" fmla="*/ 150813 h 315913"/>
                <a:gd name="connsiteX19" fmla="*/ 71438 w 331788"/>
                <a:gd name="connsiteY19" fmla="*/ 142876 h 315913"/>
                <a:gd name="connsiteX20" fmla="*/ 79225 w 331788"/>
                <a:gd name="connsiteY20" fmla="*/ 134938 h 315913"/>
                <a:gd name="connsiteX21" fmla="*/ 284163 w 331788"/>
                <a:gd name="connsiteY21" fmla="*/ 117475 h 315913"/>
                <a:gd name="connsiteX22" fmla="*/ 279083 w 331788"/>
                <a:gd name="connsiteY22" fmla="*/ 142611 h 315913"/>
                <a:gd name="connsiteX23" fmla="*/ 277813 w 331788"/>
                <a:gd name="connsiteY23" fmla="*/ 146579 h 315913"/>
                <a:gd name="connsiteX24" fmla="*/ 277813 w 331788"/>
                <a:gd name="connsiteY24" fmla="*/ 147902 h 315913"/>
                <a:gd name="connsiteX25" fmla="*/ 271463 w 331788"/>
                <a:gd name="connsiteY25" fmla="*/ 149225 h 315913"/>
                <a:gd name="connsiteX26" fmla="*/ 276543 w 331788"/>
                <a:gd name="connsiteY26" fmla="*/ 126736 h 315913"/>
                <a:gd name="connsiteX27" fmla="*/ 284163 w 331788"/>
                <a:gd name="connsiteY27" fmla="*/ 117475 h 315913"/>
                <a:gd name="connsiteX28" fmla="*/ 47625 w 331788"/>
                <a:gd name="connsiteY28" fmla="*/ 117475 h 315913"/>
                <a:gd name="connsiteX29" fmla="*/ 56198 w 331788"/>
                <a:gd name="connsiteY29" fmla="*/ 126736 h 315913"/>
                <a:gd name="connsiteX30" fmla="*/ 61913 w 331788"/>
                <a:gd name="connsiteY30" fmla="*/ 149225 h 315913"/>
                <a:gd name="connsiteX31" fmla="*/ 54769 w 331788"/>
                <a:gd name="connsiteY31" fmla="*/ 147902 h 315913"/>
                <a:gd name="connsiteX32" fmla="*/ 54769 w 331788"/>
                <a:gd name="connsiteY32" fmla="*/ 146579 h 315913"/>
                <a:gd name="connsiteX33" fmla="*/ 53340 w 331788"/>
                <a:gd name="connsiteY33" fmla="*/ 142611 h 315913"/>
                <a:gd name="connsiteX34" fmla="*/ 47625 w 331788"/>
                <a:gd name="connsiteY34" fmla="*/ 117475 h 315913"/>
                <a:gd name="connsiteX35" fmla="*/ 300038 w 331788"/>
                <a:gd name="connsiteY35" fmla="*/ 106363 h 315913"/>
                <a:gd name="connsiteX36" fmla="*/ 297440 w 331788"/>
                <a:gd name="connsiteY36" fmla="*/ 115315 h 315913"/>
                <a:gd name="connsiteX37" fmla="*/ 293544 w 331788"/>
                <a:gd name="connsiteY37" fmla="*/ 149844 h 315913"/>
                <a:gd name="connsiteX38" fmla="*/ 293544 w 331788"/>
                <a:gd name="connsiteY38" fmla="*/ 152401 h 315913"/>
                <a:gd name="connsiteX39" fmla="*/ 290946 w 331788"/>
                <a:gd name="connsiteY39" fmla="*/ 149844 h 315913"/>
                <a:gd name="connsiteX40" fmla="*/ 285750 w 331788"/>
                <a:gd name="connsiteY40" fmla="*/ 148565 h 315913"/>
                <a:gd name="connsiteX41" fmla="*/ 285750 w 331788"/>
                <a:gd name="connsiteY41" fmla="*/ 147286 h 315913"/>
                <a:gd name="connsiteX42" fmla="*/ 292245 w 331788"/>
                <a:gd name="connsiteY42" fmla="*/ 115315 h 315913"/>
                <a:gd name="connsiteX43" fmla="*/ 300038 w 331788"/>
                <a:gd name="connsiteY43" fmla="*/ 106363 h 315913"/>
                <a:gd name="connsiteX44" fmla="*/ 31750 w 331788"/>
                <a:gd name="connsiteY44" fmla="*/ 106363 h 315913"/>
                <a:gd name="connsiteX45" fmla="*/ 39543 w 331788"/>
                <a:gd name="connsiteY45" fmla="*/ 115315 h 315913"/>
                <a:gd name="connsiteX46" fmla="*/ 46038 w 331788"/>
                <a:gd name="connsiteY46" fmla="*/ 148565 h 315913"/>
                <a:gd name="connsiteX47" fmla="*/ 40842 w 331788"/>
                <a:gd name="connsiteY47" fmla="*/ 149844 h 315913"/>
                <a:gd name="connsiteX48" fmla="*/ 38244 w 331788"/>
                <a:gd name="connsiteY48" fmla="*/ 152401 h 315913"/>
                <a:gd name="connsiteX49" fmla="*/ 38244 w 331788"/>
                <a:gd name="connsiteY49" fmla="*/ 149844 h 315913"/>
                <a:gd name="connsiteX50" fmla="*/ 34348 w 331788"/>
                <a:gd name="connsiteY50" fmla="*/ 115315 h 315913"/>
                <a:gd name="connsiteX51" fmla="*/ 31750 w 331788"/>
                <a:gd name="connsiteY51" fmla="*/ 106363 h 315913"/>
                <a:gd name="connsiteX52" fmla="*/ 3900 w 331788"/>
                <a:gd name="connsiteY52" fmla="*/ 100704 h 315913"/>
                <a:gd name="connsiteX53" fmla="*/ 19503 w 331788"/>
                <a:gd name="connsiteY53" fmla="*/ 100704 h 315913"/>
                <a:gd name="connsiteX54" fmla="*/ 24704 w 331788"/>
                <a:gd name="connsiteY54" fmla="*/ 118746 h 315913"/>
                <a:gd name="connsiteX55" fmla="*/ 28605 w 331788"/>
                <a:gd name="connsiteY55" fmla="*/ 156117 h 315913"/>
                <a:gd name="connsiteX56" fmla="*/ 28605 w 331788"/>
                <a:gd name="connsiteY56" fmla="*/ 158695 h 315913"/>
                <a:gd name="connsiteX57" fmla="*/ 31205 w 331788"/>
                <a:gd name="connsiteY57" fmla="*/ 172870 h 315913"/>
                <a:gd name="connsiteX58" fmla="*/ 65012 w 331788"/>
                <a:gd name="connsiteY58" fmla="*/ 226995 h 315913"/>
                <a:gd name="connsiteX59" fmla="*/ 66312 w 331788"/>
                <a:gd name="connsiteY59" fmla="*/ 229572 h 315913"/>
                <a:gd name="connsiteX60" fmla="*/ 71513 w 331788"/>
                <a:gd name="connsiteY60" fmla="*/ 229572 h 315913"/>
                <a:gd name="connsiteX61" fmla="*/ 71513 w 331788"/>
                <a:gd name="connsiteY61" fmla="*/ 225706 h 315913"/>
                <a:gd name="connsiteX62" fmla="*/ 42908 w 331788"/>
                <a:gd name="connsiteY62" fmla="*/ 178025 h 315913"/>
                <a:gd name="connsiteX63" fmla="*/ 46808 w 331788"/>
                <a:gd name="connsiteY63" fmla="*/ 161272 h 315913"/>
                <a:gd name="connsiteX64" fmla="*/ 63711 w 331788"/>
                <a:gd name="connsiteY64" fmla="*/ 165138 h 315913"/>
                <a:gd name="connsiteX65" fmla="*/ 94917 w 331788"/>
                <a:gd name="connsiteY65" fmla="*/ 203798 h 315913"/>
                <a:gd name="connsiteX66" fmla="*/ 102719 w 331788"/>
                <a:gd name="connsiteY66" fmla="*/ 212819 h 315913"/>
                <a:gd name="connsiteX67" fmla="*/ 136525 w 331788"/>
                <a:gd name="connsiteY67" fmla="*/ 263078 h 315913"/>
                <a:gd name="connsiteX68" fmla="*/ 136525 w 331788"/>
                <a:gd name="connsiteY68" fmla="*/ 268232 h 315913"/>
                <a:gd name="connsiteX69" fmla="*/ 136525 w 331788"/>
                <a:gd name="connsiteY69" fmla="*/ 277253 h 315913"/>
                <a:gd name="connsiteX70" fmla="*/ 135225 w 331788"/>
                <a:gd name="connsiteY70" fmla="*/ 310759 h 315913"/>
                <a:gd name="connsiteX71" fmla="*/ 130024 w 331788"/>
                <a:gd name="connsiteY71" fmla="*/ 315913 h 315913"/>
                <a:gd name="connsiteX72" fmla="*/ 78014 w 331788"/>
                <a:gd name="connsiteY72" fmla="*/ 314625 h 315913"/>
                <a:gd name="connsiteX73" fmla="*/ 74113 w 331788"/>
                <a:gd name="connsiteY73" fmla="*/ 310759 h 315913"/>
                <a:gd name="connsiteX74" fmla="*/ 72813 w 331788"/>
                <a:gd name="connsiteY74" fmla="*/ 283696 h 315913"/>
                <a:gd name="connsiteX75" fmla="*/ 23404 w 331788"/>
                <a:gd name="connsiteY75" fmla="*/ 224417 h 315913"/>
                <a:gd name="connsiteX76" fmla="*/ 9101 w 331788"/>
                <a:gd name="connsiteY76" fmla="*/ 197355 h 315913"/>
                <a:gd name="connsiteX77" fmla="*/ 9101 w 331788"/>
                <a:gd name="connsiteY77" fmla="*/ 194778 h 315913"/>
                <a:gd name="connsiteX78" fmla="*/ 0 w 331788"/>
                <a:gd name="connsiteY78" fmla="*/ 111014 h 315913"/>
                <a:gd name="connsiteX79" fmla="*/ 3900 w 331788"/>
                <a:gd name="connsiteY79" fmla="*/ 100704 h 315913"/>
                <a:gd name="connsiteX80" fmla="*/ 312285 w 331788"/>
                <a:gd name="connsiteY80" fmla="*/ 100699 h 315913"/>
                <a:gd name="connsiteX81" fmla="*/ 327888 w 331788"/>
                <a:gd name="connsiteY81" fmla="*/ 100699 h 315913"/>
                <a:gd name="connsiteX82" fmla="*/ 331788 w 331788"/>
                <a:gd name="connsiteY82" fmla="*/ 110994 h 315913"/>
                <a:gd name="connsiteX83" fmla="*/ 322687 w 331788"/>
                <a:gd name="connsiteY83" fmla="*/ 194644 h 315913"/>
                <a:gd name="connsiteX84" fmla="*/ 322687 w 331788"/>
                <a:gd name="connsiteY84" fmla="*/ 197217 h 315913"/>
                <a:gd name="connsiteX85" fmla="*/ 308384 w 331788"/>
                <a:gd name="connsiteY85" fmla="*/ 224242 h 315913"/>
                <a:gd name="connsiteX86" fmla="*/ 258975 w 331788"/>
                <a:gd name="connsiteY86" fmla="*/ 283440 h 315913"/>
                <a:gd name="connsiteX87" fmla="*/ 257675 w 331788"/>
                <a:gd name="connsiteY87" fmla="*/ 310466 h 315913"/>
                <a:gd name="connsiteX88" fmla="*/ 253774 w 331788"/>
                <a:gd name="connsiteY88" fmla="*/ 314326 h 315913"/>
                <a:gd name="connsiteX89" fmla="*/ 201764 w 331788"/>
                <a:gd name="connsiteY89" fmla="*/ 314326 h 315913"/>
                <a:gd name="connsiteX90" fmla="*/ 196563 w 331788"/>
                <a:gd name="connsiteY90" fmla="*/ 310466 h 315913"/>
                <a:gd name="connsiteX91" fmla="*/ 195263 w 331788"/>
                <a:gd name="connsiteY91" fmla="*/ 277006 h 315913"/>
                <a:gd name="connsiteX92" fmla="*/ 195263 w 331788"/>
                <a:gd name="connsiteY92" fmla="*/ 267997 h 315913"/>
                <a:gd name="connsiteX93" fmla="*/ 195263 w 331788"/>
                <a:gd name="connsiteY93" fmla="*/ 262850 h 315913"/>
                <a:gd name="connsiteX94" fmla="*/ 229069 w 331788"/>
                <a:gd name="connsiteY94" fmla="*/ 212660 h 315913"/>
                <a:gd name="connsiteX95" fmla="*/ 236871 w 331788"/>
                <a:gd name="connsiteY95" fmla="*/ 203652 h 315913"/>
                <a:gd name="connsiteX96" fmla="*/ 268077 w 331788"/>
                <a:gd name="connsiteY96" fmla="*/ 165045 h 315913"/>
                <a:gd name="connsiteX97" fmla="*/ 284980 w 331788"/>
                <a:gd name="connsiteY97" fmla="*/ 161184 h 315913"/>
                <a:gd name="connsiteX98" fmla="*/ 288880 w 331788"/>
                <a:gd name="connsiteY98" fmla="*/ 177914 h 315913"/>
                <a:gd name="connsiteX99" fmla="*/ 260275 w 331788"/>
                <a:gd name="connsiteY99" fmla="*/ 225529 h 315913"/>
                <a:gd name="connsiteX100" fmla="*/ 260275 w 331788"/>
                <a:gd name="connsiteY100" fmla="*/ 229390 h 315913"/>
                <a:gd name="connsiteX101" fmla="*/ 265476 w 331788"/>
                <a:gd name="connsiteY101" fmla="*/ 229390 h 315913"/>
                <a:gd name="connsiteX102" fmla="*/ 266776 w 331788"/>
                <a:gd name="connsiteY102" fmla="*/ 226816 h 315913"/>
                <a:gd name="connsiteX103" fmla="*/ 300583 w 331788"/>
                <a:gd name="connsiteY103" fmla="*/ 172766 h 315913"/>
                <a:gd name="connsiteX104" fmla="*/ 303183 w 331788"/>
                <a:gd name="connsiteY104" fmla="*/ 158610 h 315913"/>
                <a:gd name="connsiteX105" fmla="*/ 303183 w 331788"/>
                <a:gd name="connsiteY105" fmla="*/ 156036 h 315913"/>
                <a:gd name="connsiteX106" fmla="*/ 307084 w 331788"/>
                <a:gd name="connsiteY106" fmla="*/ 118716 h 315913"/>
                <a:gd name="connsiteX107" fmla="*/ 312285 w 331788"/>
                <a:gd name="connsiteY107" fmla="*/ 100699 h 315913"/>
                <a:gd name="connsiteX108" fmla="*/ 219869 w 331788"/>
                <a:gd name="connsiteY108" fmla="*/ 52388 h 315913"/>
                <a:gd name="connsiteX109" fmla="*/ 230188 w 331788"/>
                <a:gd name="connsiteY109" fmla="*/ 62707 h 315913"/>
                <a:gd name="connsiteX110" fmla="*/ 219869 w 331788"/>
                <a:gd name="connsiteY110" fmla="*/ 73026 h 315913"/>
                <a:gd name="connsiteX111" fmla="*/ 209550 w 331788"/>
                <a:gd name="connsiteY111" fmla="*/ 62707 h 315913"/>
                <a:gd name="connsiteX112" fmla="*/ 219869 w 331788"/>
                <a:gd name="connsiteY112" fmla="*/ 52388 h 315913"/>
                <a:gd name="connsiteX113" fmla="*/ 111919 w 331788"/>
                <a:gd name="connsiteY113" fmla="*/ 52388 h 315913"/>
                <a:gd name="connsiteX114" fmla="*/ 122238 w 331788"/>
                <a:gd name="connsiteY114" fmla="*/ 62707 h 315913"/>
                <a:gd name="connsiteX115" fmla="*/ 111919 w 331788"/>
                <a:gd name="connsiteY115" fmla="*/ 73026 h 315913"/>
                <a:gd name="connsiteX116" fmla="*/ 101600 w 331788"/>
                <a:gd name="connsiteY116" fmla="*/ 62707 h 315913"/>
                <a:gd name="connsiteX117" fmla="*/ 111919 w 331788"/>
                <a:gd name="connsiteY117" fmla="*/ 52388 h 315913"/>
                <a:gd name="connsiteX118" fmla="*/ 177801 w 331788"/>
                <a:gd name="connsiteY118" fmla="*/ 47625 h 315913"/>
                <a:gd name="connsiteX119" fmla="*/ 160338 w 331788"/>
                <a:gd name="connsiteY119" fmla="*/ 63501 h 315913"/>
                <a:gd name="connsiteX120" fmla="*/ 153988 w 331788"/>
                <a:gd name="connsiteY120" fmla="*/ 55563 h 315913"/>
                <a:gd name="connsiteX121" fmla="*/ 146050 w 331788"/>
                <a:gd name="connsiteY121" fmla="*/ 63501 h 315913"/>
                <a:gd name="connsiteX122" fmla="*/ 153988 w 331788"/>
                <a:gd name="connsiteY122" fmla="*/ 69851 h 315913"/>
                <a:gd name="connsiteX123" fmla="*/ 160338 w 331788"/>
                <a:gd name="connsiteY123" fmla="*/ 77788 h 315913"/>
                <a:gd name="connsiteX124" fmla="*/ 168276 w 331788"/>
                <a:gd name="connsiteY124" fmla="*/ 69851 h 315913"/>
                <a:gd name="connsiteX125" fmla="*/ 185738 w 331788"/>
                <a:gd name="connsiteY125" fmla="*/ 53975 h 315913"/>
                <a:gd name="connsiteX126" fmla="*/ 165895 w 331788"/>
                <a:gd name="connsiteY126" fmla="*/ 25400 h 315913"/>
                <a:gd name="connsiteX127" fmla="*/ 203202 w 331788"/>
                <a:gd name="connsiteY127" fmla="*/ 62707 h 315913"/>
                <a:gd name="connsiteX128" fmla="*/ 165895 w 331788"/>
                <a:gd name="connsiteY128" fmla="*/ 100014 h 315913"/>
                <a:gd name="connsiteX129" fmla="*/ 128588 w 331788"/>
                <a:gd name="connsiteY129" fmla="*/ 62707 h 315913"/>
                <a:gd name="connsiteX130" fmla="*/ 165895 w 331788"/>
                <a:gd name="connsiteY130" fmla="*/ 25400 h 315913"/>
                <a:gd name="connsiteX131" fmla="*/ 101966 w 331788"/>
                <a:gd name="connsiteY131" fmla="*/ 15875 h 315913"/>
                <a:gd name="connsiteX132" fmla="*/ 103261 w 331788"/>
                <a:gd name="connsiteY132" fmla="*/ 18477 h 315913"/>
                <a:gd name="connsiteX133" fmla="*/ 85139 w 331788"/>
                <a:gd name="connsiteY133" fmla="*/ 36689 h 315913"/>
                <a:gd name="connsiteX134" fmla="*/ 82550 w 331788"/>
                <a:gd name="connsiteY134" fmla="*/ 35388 h 315913"/>
                <a:gd name="connsiteX135" fmla="*/ 82550 w 331788"/>
                <a:gd name="connsiteY135" fmla="*/ 88724 h 315913"/>
                <a:gd name="connsiteX136" fmla="*/ 85139 w 331788"/>
                <a:gd name="connsiteY136" fmla="*/ 88724 h 315913"/>
                <a:gd name="connsiteX137" fmla="*/ 103261 w 331788"/>
                <a:gd name="connsiteY137" fmla="*/ 105636 h 315913"/>
                <a:gd name="connsiteX138" fmla="*/ 101966 w 331788"/>
                <a:gd name="connsiteY138" fmla="*/ 109538 h 315913"/>
                <a:gd name="connsiteX139" fmla="*/ 228820 w 331788"/>
                <a:gd name="connsiteY139" fmla="*/ 109538 h 315913"/>
                <a:gd name="connsiteX140" fmla="*/ 228820 w 331788"/>
                <a:gd name="connsiteY140" fmla="*/ 106936 h 315913"/>
                <a:gd name="connsiteX141" fmla="*/ 246942 w 331788"/>
                <a:gd name="connsiteY141" fmla="*/ 90025 h 315913"/>
                <a:gd name="connsiteX142" fmla="*/ 250825 w 331788"/>
                <a:gd name="connsiteY142" fmla="*/ 90025 h 315913"/>
                <a:gd name="connsiteX143" fmla="*/ 250825 w 331788"/>
                <a:gd name="connsiteY143" fmla="*/ 36689 h 315913"/>
                <a:gd name="connsiteX144" fmla="*/ 246942 w 331788"/>
                <a:gd name="connsiteY144" fmla="*/ 36689 h 315913"/>
                <a:gd name="connsiteX145" fmla="*/ 228820 w 331788"/>
                <a:gd name="connsiteY145" fmla="*/ 19777 h 315913"/>
                <a:gd name="connsiteX146" fmla="*/ 230114 w 331788"/>
                <a:gd name="connsiteY146" fmla="*/ 15875 h 315913"/>
                <a:gd name="connsiteX147" fmla="*/ 101966 w 331788"/>
                <a:gd name="connsiteY147" fmla="*/ 15875 h 315913"/>
                <a:gd name="connsiteX148" fmla="*/ 85099 w 331788"/>
                <a:gd name="connsiteY148" fmla="*/ 0 h 315913"/>
                <a:gd name="connsiteX149" fmla="*/ 248277 w 331788"/>
                <a:gd name="connsiteY149" fmla="*/ 0 h 315913"/>
                <a:gd name="connsiteX150" fmla="*/ 265113 w 331788"/>
                <a:gd name="connsiteY150" fmla="*/ 18248 h 315913"/>
                <a:gd name="connsiteX151" fmla="*/ 265113 w 331788"/>
                <a:gd name="connsiteY151" fmla="*/ 106881 h 315913"/>
                <a:gd name="connsiteX152" fmla="*/ 248277 w 331788"/>
                <a:gd name="connsiteY152" fmla="*/ 123825 h 315913"/>
                <a:gd name="connsiteX153" fmla="*/ 85099 w 331788"/>
                <a:gd name="connsiteY153" fmla="*/ 123825 h 315913"/>
                <a:gd name="connsiteX154" fmla="*/ 68263 w 331788"/>
                <a:gd name="connsiteY154" fmla="*/ 106881 h 315913"/>
                <a:gd name="connsiteX155" fmla="*/ 68263 w 331788"/>
                <a:gd name="connsiteY155" fmla="*/ 18248 h 315913"/>
                <a:gd name="connsiteX156" fmla="*/ 85099 w 331788"/>
                <a:gd name="connsiteY156"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331788" h="315913">
                  <a:moveTo>
                    <a:pt x="117254" y="187325"/>
                  </a:moveTo>
                  <a:lnTo>
                    <a:pt x="204708" y="187325"/>
                  </a:lnTo>
                  <a:cubicBezTo>
                    <a:pt x="208566" y="187325"/>
                    <a:pt x="211138" y="191294"/>
                    <a:pt x="211138" y="195263"/>
                  </a:cubicBezTo>
                  <a:cubicBezTo>
                    <a:pt x="211138" y="199231"/>
                    <a:pt x="208566" y="203200"/>
                    <a:pt x="204708" y="203200"/>
                  </a:cubicBezTo>
                  <a:cubicBezTo>
                    <a:pt x="204708" y="203200"/>
                    <a:pt x="204708" y="203200"/>
                    <a:pt x="117254" y="203200"/>
                  </a:cubicBezTo>
                  <a:cubicBezTo>
                    <a:pt x="113396" y="203200"/>
                    <a:pt x="109538" y="199231"/>
                    <a:pt x="109538" y="195263"/>
                  </a:cubicBezTo>
                  <a:cubicBezTo>
                    <a:pt x="109538" y="191294"/>
                    <a:pt x="113396" y="187325"/>
                    <a:pt x="117254" y="187325"/>
                  </a:cubicBezTo>
                  <a:close/>
                  <a:moveTo>
                    <a:pt x="91953" y="161925"/>
                  </a:moveTo>
                  <a:cubicBezTo>
                    <a:pt x="91953" y="161925"/>
                    <a:pt x="91953" y="161925"/>
                    <a:pt x="230025" y="161925"/>
                  </a:cubicBezTo>
                  <a:cubicBezTo>
                    <a:pt x="233933" y="161925"/>
                    <a:pt x="236538" y="164523"/>
                    <a:pt x="236538" y="168420"/>
                  </a:cubicBezTo>
                  <a:cubicBezTo>
                    <a:pt x="236538" y="172317"/>
                    <a:pt x="233933" y="176213"/>
                    <a:pt x="230025" y="176213"/>
                  </a:cubicBezTo>
                  <a:cubicBezTo>
                    <a:pt x="230025" y="176213"/>
                    <a:pt x="230025" y="176213"/>
                    <a:pt x="91953" y="176213"/>
                  </a:cubicBezTo>
                  <a:cubicBezTo>
                    <a:pt x="88045" y="176213"/>
                    <a:pt x="84138" y="172317"/>
                    <a:pt x="84138" y="168420"/>
                  </a:cubicBezTo>
                  <a:cubicBezTo>
                    <a:pt x="84138" y="164523"/>
                    <a:pt x="88045" y="161925"/>
                    <a:pt x="91953" y="161925"/>
                  </a:cubicBezTo>
                  <a:close/>
                  <a:moveTo>
                    <a:pt x="79225" y="134938"/>
                  </a:moveTo>
                  <a:cubicBezTo>
                    <a:pt x="79225" y="134938"/>
                    <a:pt x="79225" y="134938"/>
                    <a:pt x="255739" y="134938"/>
                  </a:cubicBezTo>
                  <a:cubicBezTo>
                    <a:pt x="259633" y="134938"/>
                    <a:pt x="263526" y="138907"/>
                    <a:pt x="263526" y="142876"/>
                  </a:cubicBezTo>
                  <a:cubicBezTo>
                    <a:pt x="263526" y="146844"/>
                    <a:pt x="259633" y="150813"/>
                    <a:pt x="255739" y="150813"/>
                  </a:cubicBezTo>
                  <a:cubicBezTo>
                    <a:pt x="255739" y="150813"/>
                    <a:pt x="255739" y="150813"/>
                    <a:pt x="79225" y="150813"/>
                  </a:cubicBezTo>
                  <a:cubicBezTo>
                    <a:pt x="75331" y="150813"/>
                    <a:pt x="71438" y="146844"/>
                    <a:pt x="71438" y="142876"/>
                  </a:cubicBezTo>
                  <a:cubicBezTo>
                    <a:pt x="71438" y="138907"/>
                    <a:pt x="75331" y="134938"/>
                    <a:pt x="79225" y="134938"/>
                  </a:cubicBezTo>
                  <a:close/>
                  <a:moveTo>
                    <a:pt x="284163" y="117475"/>
                  </a:moveTo>
                  <a:cubicBezTo>
                    <a:pt x="282893" y="124090"/>
                    <a:pt x="279083" y="135996"/>
                    <a:pt x="279083" y="142611"/>
                  </a:cubicBezTo>
                  <a:lnTo>
                    <a:pt x="277813" y="146579"/>
                  </a:lnTo>
                  <a:cubicBezTo>
                    <a:pt x="277813" y="146579"/>
                    <a:pt x="277813" y="146579"/>
                    <a:pt x="277813" y="147902"/>
                  </a:cubicBezTo>
                  <a:cubicBezTo>
                    <a:pt x="275273" y="147902"/>
                    <a:pt x="272733" y="147902"/>
                    <a:pt x="271463" y="149225"/>
                  </a:cubicBezTo>
                  <a:cubicBezTo>
                    <a:pt x="271463" y="143934"/>
                    <a:pt x="275273" y="132027"/>
                    <a:pt x="276543" y="126736"/>
                  </a:cubicBezTo>
                  <a:cubicBezTo>
                    <a:pt x="277813" y="122767"/>
                    <a:pt x="280353" y="118798"/>
                    <a:pt x="284163" y="117475"/>
                  </a:cubicBezTo>
                  <a:close/>
                  <a:moveTo>
                    <a:pt x="47625" y="117475"/>
                  </a:moveTo>
                  <a:cubicBezTo>
                    <a:pt x="51911" y="118798"/>
                    <a:pt x="54769" y="122767"/>
                    <a:pt x="56198" y="126736"/>
                  </a:cubicBezTo>
                  <a:cubicBezTo>
                    <a:pt x="57626" y="132027"/>
                    <a:pt x="61913" y="143934"/>
                    <a:pt x="61913" y="149225"/>
                  </a:cubicBezTo>
                  <a:cubicBezTo>
                    <a:pt x="60484" y="147902"/>
                    <a:pt x="57626" y="147902"/>
                    <a:pt x="54769" y="147902"/>
                  </a:cubicBezTo>
                  <a:cubicBezTo>
                    <a:pt x="54769" y="146579"/>
                    <a:pt x="54769" y="146579"/>
                    <a:pt x="54769" y="146579"/>
                  </a:cubicBezTo>
                  <a:cubicBezTo>
                    <a:pt x="54769" y="146579"/>
                    <a:pt x="54769" y="146579"/>
                    <a:pt x="53340" y="142611"/>
                  </a:cubicBezTo>
                  <a:cubicBezTo>
                    <a:pt x="53340" y="135996"/>
                    <a:pt x="49054" y="124090"/>
                    <a:pt x="47625" y="117475"/>
                  </a:cubicBezTo>
                  <a:close/>
                  <a:moveTo>
                    <a:pt x="300038" y="106363"/>
                  </a:moveTo>
                  <a:cubicBezTo>
                    <a:pt x="298739" y="108921"/>
                    <a:pt x="298739" y="112757"/>
                    <a:pt x="297440" y="115315"/>
                  </a:cubicBezTo>
                  <a:cubicBezTo>
                    <a:pt x="296142" y="124267"/>
                    <a:pt x="293544" y="140892"/>
                    <a:pt x="293544" y="149844"/>
                  </a:cubicBezTo>
                  <a:cubicBezTo>
                    <a:pt x="293544" y="151122"/>
                    <a:pt x="293544" y="152401"/>
                    <a:pt x="293544" y="152401"/>
                  </a:cubicBezTo>
                  <a:cubicBezTo>
                    <a:pt x="292245" y="152401"/>
                    <a:pt x="292245" y="151122"/>
                    <a:pt x="290946" y="149844"/>
                  </a:cubicBezTo>
                  <a:cubicBezTo>
                    <a:pt x="289647" y="149844"/>
                    <a:pt x="287049" y="148565"/>
                    <a:pt x="285750" y="148565"/>
                  </a:cubicBezTo>
                  <a:cubicBezTo>
                    <a:pt x="285750" y="148565"/>
                    <a:pt x="285750" y="148565"/>
                    <a:pt x="285750" y="147286"/>
                  </a:cubicBezTo>
                  <a:cubicBezTo>
                    <a:pt x="287049" y="139613"/>
                    <a:pt x="289647" y="122988"/>
                    <a:pt x="292245" y="115315"/>
                  </a:cubicBezTo>
                  <a:cubicBezTo>
                    <a:pt x="293544" y="110200"/>
                    <a:pt x="296142" y="107642"/>
                    <a:pt x="300038" y="106363"/>
                  </a:cubicBezTo>
                  <a:close/>
                  <a:moveTo>
                    <a:pt x="31750" y="106363"/>
                  </a:moveTo>
                  <a:cubicBezTo>
                    <a:pt x="35646" y="107642"/>
                    <a:pt x="38244" y="110200"/>
                    <a:pt x="39543" y="115315"/>
                  </a:cubicBezTo>
                  <a:cubicBezTo>
                    <a:pt x="42141" y="122988"/>
                    <a:pt x="44739" y="139613"/>
                    <a:pt x="46038" y="148565"/>
                  </a:cubicBezTo>
                  <a:cubicBezTo>
                    <a:pt x="44739" y="148565"/>
                    <a:pt x="43440" y="149844"/>
                    <a:pt x="40842" y="149844"/>
                  </a:cubicBezTo>
                  <a:cubicBezTo>
                    <a:pt x="39543" y="151122"/>
                    <a:pt x="39543" y="152401"/>
                    <a:pt x="38244" y="152401"/>
                  </a:cubicBezTo>
                  <a:cubicBezTo>
                    <a:pt x="38244" y="152401"/>
                    <a:pt x="38244" y="151122"/>
                    <a:pt x="38244" y="149844"/>
                  </a:cubicBezTo>
                  <a:cubicBezTo>
                    <a:pt x="38244" y="140892"/>
                    <a:pt x="35646" y="124267"/>
                    <a:pt x="34348" y="115315"/>
                  </a:cubicBezTo>
                  <a:cubicBezTo>
                    <a:pt x="33049" y="112757"/>
                    <a:pt x="33049" y="108921"/>
                    <a:pt x="31750" y="106363"/>
                  </a:cubicBezTo>
                  <a:close/>
                  <a:moveTo>
                    <a:pt x="3900" y="100704"/>
                  </a:moveTo>
                  <a:cubicBezTo>
                    <a:pt x="7801" y="96838"/>
                    <a:pt x="14302" y="96838"/>
                    <a:pt x="19503" y="100704"/>
                  </a:cubicBezTo>
                  <a:cubicBezTo>
                    <a:pt x="22104" y="104570"/>
                    <a:pt x="23404" y="116168"/>
                    <a:pt x="24704" y="118746"/>
                  </a:cubicBezTo>
                  <a:cubicBezTo>
                    <a:pt x="26005" y="130344"/>
                    <a:pt x="27305" y="145808"/>
                    <a:pt x="28605" y="156117"/>
                  </a:cubicBezTo>
                  <a:cubicBezTo>
                    <a:pt x="28605" y="157406"/>
                    <a:pt x="28605" y="158695"/>
                    <a:pt x="28605" y="158695"/>
                  </a:cubicBezTo>
                  <a:cubicBezTo>
                    <a:pt x="28605" y="163849"/>
                    <a:pt x="29905" y="169004"/>
                    <a:pt x="31205" y="172870"/>
                  </a:cubicBezTo>
                  <a:cubicBezTo>
                    <a:pt x="42908" y="197355"/>
                    <a:pt x="65012" y="226995"/>
                    <a:pt x="65012" y="226995"/>
                  </a:cubicBezTo>
                  <a:cubicBezTo>
                    <a:pt x="66312" y="229572"/>
                    <a:pt x="66312" y="229572"/>
                    <a:pt x="66312" y="229572"/>
                  </a:cubicBezTo>
                  <a:cubicBezTo>
                    <a:pt x="67612" y="230861"/>
                    <a:pt x="68912" y="230861"/>
                    <a:pt x="71513" y="229572"/>
                  </a:cubicBezTo>
                  <a:cubicBezTo>
                    <a:pt x="72813" y="229572"/>
                    <a:pt x="72813" y="226995"/>
                    <a:pt x="71513" y="225706"/>
                  </a:cubicBezTo>
                  <a:cubicBezTo>
                    <a:pt x="42908" y="178025"/>
                    <a:pt x="42908" y="178025"/>
                    <a:pt x="42908" y="178025"/>
                  </a:cubicBezTo>
                  <a:cubicBezTo>
                    <a:pt x="39007" y="172870"/>
                    <a:pt x="41607" y="165138"/>
                    <a:pt x="46808" y="161272"/>
                  </a:cubicBezTo>
                  <a:cubicBezTo>
                    <a:pt x="52009" y="157406"/>
                    <a:pt x="59811" y="159983"/>
                    <a:pt x="63711" y="165138"/>
                  </a:cubicBezTo>
                  <a:cubicBezTo>
                    <a:pt x="94917" y="203798"/>
                    <a:pt x="94917" y="203798"/>
                    <a:pt x="94917" y="203798"/>
                  </a:cubicBezTo>
                  <a:cubicBezTo>
                    <a:pt x="96217" y="206376"/>
                    <a:pt x="100118" y="210242"/>
                    <a:pt x="102719" y="212819"/>
                  </a:cubicBezTo>
                  <a:cubicBezTo>
                    <a:pt x="130024" y="232149"/>
                    <a:pt x="133924" y="252768"/>
                    <a:pt x="136525" y="263078"/>
                  </a:cubicBezTo>
                  <a:cubicBezTo>
                    <a:pt x="136525" y="263078"/>
                    <a:pt x="136525" y="264366"/>
                    <a:pt x="136525" y="268232"/>
                  </a:cubicBezTo>
                  <a:cubicBezTo>
                    <a:pt x="136525" y="270810"/>
                    <a:pt x="136525" y="274676"/>
                    <a:pt x="136525" y="277253"/>
                  </a:cubicBezTo>
                  <a:cubicBezTo>
                    <a:pt x="135225" y="310759"/>
                    <a:pt x="135225" y="310759"/>
                    <a:pt x="135225" y="310759"/>
                  </a:cubicBezTo>
                  <a:cubicBezTo>
                    <a:pt x="135225" y="313336"/>
                    <a:pt x="132624" y="315913"/>
                    <a:pt x="130024" y="315913"/>
                  </a:cubicBezTo>
                  <a:cubicBezTo>
                    <a:pt x="78014" y="314625"/>
                    <a:pt x="78014" y="314625"/>
                    <a:pt x="78014" y="314625"/>
                  </a:cubicBezTo>
                  <a:cubicBezTo>
                    <a:pt x="75414" y="314625"/>
                    <a:pt x="74113" y="313336"/>
                    <a:pt x="74113" y="310759"/>
                  </a:cubicBezTo>
                  <a:cubicBezTo>
                    <a:pt x="72813" y="283696"/>
                    <a:pt x="72813" y="283696"/>
                    <a:pt x="72813" y="283696"/>
                  </a:cubicBezTo>
                  <a:cubicBezTo>
                    <a:pt x="23404" y="224417"/>
                    <a:pt x="23404" y="224417"/>
                    <a:pt x="23404" y="224417"/>
                  </a:cubicBezTo>
                  <a:cubicBezTo>
                    <a:pt x="15603" y="216685"/>
                    <a:pt x="10402" y="207664"/>
                    <a:pt x="9101" y="197355"/>
                  </a:cubicBezTo>
                  <a:cubicBezTo>
                    <a:pt x="9101" y="194778"/>
                    <a:pt x="9101" y="194778"/>
                    <a:pt x="9101" y="194778"/>
                  </a:cubicBezTo>
                  <a:cubicBezTo>
                    <a:pt x="0" y="111014"/>
                    <a:pt x="0" y="111014"/>
                    <a:pt x="0" y="111014"/>
                  </a:cubicBezTo>
                  <a:cubicBezTo>
                    <a:pt x="0" y="107148"/>
                    <a:pt x="1300" y="103282"/>
                    <a:pt x="3900" y="100704"/>
                  </a:cubicBezTo>
                  <a:close/>
                  <a:moveTo>
                    <a:pt x="312285" y="100699"/>
                  </a:moveTo>
                  <a:cubicBezTo>
                    <a:pt x="317486" y="96838"/>
                    <a:pt x="323987" y="96838"/>
                    <a:pt x="327888" y="100699"/>
                  </a:cubicBezTo>
                  <a:cubicBezTo>
                    <a:pt x="330488" y="103273"/>
                    <a:pt x="331788" y="107134"/>
                    <a:pt x="331788" y="110994"/>
                  </a:cubicBezTo>
                  <a:cubicBezTo>
                    <a:pt x="331788" y="110994"/>
                    <a:pt x="331788" y="110994"/>
                    <a:pt x="322687" y="194644"/>
                  </a:cubicBezTo>
                  <a:cubicBezTo>
                    <a:pt x="322687" y="194644"/>
                    <a:pt x="322687" y="194644"/>
                    <a:pt x="322687" y="197217"/>
                  </a:cubicBezTo>
                  <a:cubicBezTo>
                    <a:pt x="321386" y="207513"/>
                    <a:pt x="316185" y="216521"/>
                    <a:pt x="308384" y="224242"/>
                  </a:cubicBezTo>
                  <a:cubicBezTo>
                    <a:pt x="308384" y="224242"/>
                    <a:pt x="308384" y="224242"/>
                    <a:pt x="258975" y="283440"/>
                  </a:cubicBezTo>
                  <a:cubicBezTo>
                    <a:pt x="258975" y="283440"/>
                    <a:pt x="258975" y="283440"/>
                    <a:pt x="257675" y="310466"/>
                  </a:cubicBezTo>
                  <a:cubicBezTo>
                    <a:pt x="257675" y="313039"/>
                    <a:pt x="256374" y="314326"/>
                    <a:pt x="253774" y="314326"/>
                  </a:cubicBezTo>
                  <a:cubicBezTo>
                    <a:pt x="253774" y="314326"/>
                    <a:pt x="253774" y="314326"/>
                    <a:pt x="201764" y="314326"/>
                  </a:cubicBezTo>
                  <a:cubicBezTo>
                    <a:pt x="199164" y="314326"/>
                    <a:pt x="196563" y="313039"/>
                    <a:pt x="196563" y="310466"/>
                  </a:cubicBezTo>
                  <a:cubicBezTo>
                    <a:pt x="196563" y="310466"/>
                    <a:pt x="196563" y="310466"/>
                    <a:pt x="195263" y="277006"/>
                  </a:cubicBezTo>
                  <a:cubicBezTo>
                    <a:pt x="195263" y="274432"/>
                    <a:pt x="195263" y="270571"/>
                    <a:pt x="195263" y="267997"/>
                  </a:cubicBezTo>
                  <a:cubicBezTo>
                    <a:pt x="195263" y="264137"/>
                    <a:pt x="195263" y="262850"/>
                    <a:pt x="195263" y="262850"/>
                  </a:cubicBezTo>
                  <a:cubicBezTo>
                    <a:pt x="197864" y="252555"/>
                    <a:pt x="201764" y="231964"/>
                    <a:pt x="229069" y="212660"/>
                  </a:cubicBezTo>
                  <a:cubicBezTo>
                    <a:pt x="231670" y="210086"/>
                    <a:pt x="235571" y="206226"/>
                    <a:pt x="236871" y="203652"/>
                  </a:cubicBezTo>
                  <a:cubicBezTo>
                    <a:pt x="236871" y="203652"/>
                    <a:pt x="236871" y="203652"/>
                    <a:pt x="268077" y="165045"/>
                  </a:cubicBezTo>
                  <a:cubicBezTo>
                    <a:pt x="271977" y="159897"/>
                    <a:pt x="279779" y="157323"/>
                    <a:pt x="284980" y="161184"/>
                  </a:cubicBezTo>
                  <a:cubicBezTo>
                    <a:pt x="290181" y="165045"/>
                    <a:pt x="292781" y="172766"/>
                    <a:pt x="288880" y="177914"/>
                  </a:cubicBezTo>
                  <a:cubicBezTo>
                    <a:pt x="288880" y="177914"/>
                    <a:pt x="288880" y="177914"/>
                    <a:pt x="260275" y="225529"/>
                  </a:cubicBezTo>
                  <a:cubicBezTo>
                    <a:pt x="258975" y="226816"/>
                    <a:pt x="258975" y="229390"/>
                    <a:pt x="260275" y="229390"/>
                  </a:cubicBezTo>
                  <a:cubicBezTo>
                    <a:pt x="262876" y="230677"/>
                    <a:pt x="264176" y="230677"/>
                    <a:pt x="265476" y="229390"/>
                  </a:cubicBezTo>
                  <a:cubicBezTo>
                    <a:pt x="265476" y="229390"/>
                    <a:pt x="265476" y="229390"/>
                    <a:pt x="266776" y="226816"/>
                  </a:cubicBezTo>
                  <a:cubicBezTo>
                    <a:pt x="266776" y="226816"/>
                    <a:pt x="288880" y="197217"/>
                    <a:pt x="300583" y="172766"/>
                  </a:cubicBezTo>
                  <a:cubicBezTo>
                    <a:pt x="301883" y="168905"/>
                    <a:pt x="303183" y="163758"/>
                    <a:pt x="303183" y="158610"/>
                  </a:cubicBezTo>
                  <a:cubicBezTo>
                    <a:pt x="303183" y="158610"/>
                    <a:pt x="303183" y="157323"/>
                    <a:pt x="303183" y="156036"/>
                  </a:cubicBezTo>
                  <a:cubicBezTo>
                    <a:pt x="304483" y="145741"/>
                    <a:pt x="305783" y="130298"/>
                    <a:pt x="307084" y="118716"/>
                  </a:cubicBezTo>
                  <a:cubicBezTo>
                    <a:pt x="308384" y="116142"/>
                    <a:pt x="309684" y="104560"/>
                    <a:pt x="312285" y="100699"/>
                  </a:cubicBezTo>
                  <a:close/>
                  <a:moveTo>
                    <a:pt x="219869" y="52388"/>
                  </a:moveTo>
                  <a:cubicBezTo>
                    <a:pt x="225568" y="52388"/>
                    <a:pt x="230188" y="57008"/>
                    <a:pt x="230188" y="62707"/>
                  </a:cubicBezTo>
                  <a:cubicBezTo>
                    <a:pt x="230188" y="68406"/>
                    <a:pt x="225568" y="73026"/>
                    <a:pt x="219869" y="73026"/>
                  </a:cubicBezTo>
                  <a:cubicBezTo>
                    <a:pt x="214170" y="73026"/>
                    <a:pt x="209550" y="68406"/>
                    <a:pt x="209550" y="62707"/>
                  </a:cubicBezTo>
                  <a:cubicBezTo>
                    <a:pt x="209550" y="57008"/>
                    <a:pt x="214170" y="52388"/>
                    <a:pt x="219869" y="52388"/>
                  </a:cubicBezTo>
                  <a:close/>
                  <a:moveTo>
                    <a:pt x="111919" y="52388"/>
                  </a:moveTo>
                  <a:cubicBezTo>
                    <a:pt x="117618" y="52388"/>
                    <a:pt x="122238" y="57008"/>
                    <a:pt x="122238" y="62707"/>
                  </a:cubicBezTo>
                  <a:cubicBezTo>
                    <a:pt x="122238" y="68406"/>
                    <a:pt x="117618" y="73026"/>
                    <a:pt x="111919" y="73026"/>
                  </a:cubicBezTo>
                  <a:cubicBezTo>
                    <a:pt x="106220" y="73026"/>
                    <a:pt x="101600" y="68406"/>
                    <a:pt x="101600" y="62707"/>
                  </a:cubicBezTo>
                  <a:cubicBezTo>
                    <a:pt x="101600" y="57008"/>
                    <a:pt x="106220" y="52388"/>
                    <a:pt x="111919" y="52388"/>
                  </a:cubicBezTo>
                  <a:close/>
                  <a:moveTo>
                    <a:pt x="177801" y="47625"/>
                  </a:moveTo>
                  <a:lnTo>
                    <a:pt x="160338" y="63501"/>
                  </a:lnTo>
                  <a:lnTo>
                    <a:pt x="153988" y="55563"/>
                  </a:lnTo>
                  <a:lnTo>
                    <a:pt x="146050" y="63501"/>
                  </a:lnTo>
                  <a:lnTo>
                    <a:pt x="153988" y="69851"/>
                  </a:lnTo>
                  <a:lnTo>
                    <a:pt x="160338" y="77788"/>
                  </a:lnTo>
                  <a:lnTo>
                    <a:pt x="168276" y="69851"/>
                  </a:lnTo>
                  <a:lnTo>
                    <a:pt x="185738" y="53975"/>
                  </a:lnTo>
                  <a:close/>
                  <a:moveTo>
                    <a:pt x="165895" y="25400"/>
                  </a:moveTo>
                  <a:cubicBezTo>
                    <a:pt x="186499" y="25400"/>
                    <a:pt x="203202" y="42103"/>
                    <a:pt x="203202" y="62707"/>
                  </a:cubicBezTo>
                  <a:cubicBezTo>
                    <a:pt x="203202" y="83311"/>
                    <a:pt x="186499" y="100014"/>
                    <a:pt x="165895" y="100014"/>
                  </a:cubicBezTo>
                  <a:cubicBezTo>
                    <a:pt x="145291" y="100014"/>
                    <a:pt x="128588" y="83311"/>
                    <a:pt x="128588" y="62707"/>
                  </a:cubicBezTo>
                  <a:cubicBezTo>
                    <a:pt x="128588" y="42103"/>
                    <a:pt x="145291" y="25400"/>
                    <a:pt x="165895" y="25400"/>
                  </a:cubicBezTo>
                  <a:close/>
                  <a:moveTo>
                    <a:pt x="101966" y="15875"/>
                  </a:moveTo>
                  <a:cubicBezTo>
                    <a:pt x="103261" y="17176"/>
                    <a:pt x="103261" y="17176"/>
                    <a:pt x="103261" y="18477"/>
                  </a:cubicBezTo>
                  <a:cubicBezTo>
                    <a:pt x="103261" y="28884"/>
                    <a:pt x="95494" y="36689"/>
                    <a:pt x="85139" y="36689"/>
                  </a:cubicBezTo>
                  <a:cubicBezTo>
                    <a:pt x="83844" y="36689"/>
                    <a:pt x="83844" y="36689"/>
                    <a:pt x="82550" y="35388"/>
                  </a:cubicBezTo>
                  <a:cubicBezTo>
                    <a:pt x="82550" y="88724"/>
                    <a:pt x="82550" y="88724"/>
                    <a:pt x="82550" y="88724"/>
                  </a:cubicBezTo>
                  <a:cubicBezTo>
                    <a:pt x="83844" y="88724"/>
                    <a:pt x="83844" y="88724"/>
                    <a:pt x="85139" y="88724"/>
                  </a:cubicBezTo>
                  <a:cubicBezTo>
                    <a:pt x="95494" y="88724"/>
                    <a:pt x="103261" y="96529"/>
                    <a:pt x="103261" y="105636"/>
                  </a:cubicBezTo>
                  <a:cubicBezTo>
                    <a:pt x="103261" y="106936"/>
                    <a:pt x="101966" y="108237"/>
                    <a:pt x="101966" y="109538"/>
                  </a:cubicBezTo>
                  <a:cubicBezTo>
                    <a:pt x="228820" y="109538"/>
                    <a:pt x="228820" y="109538"/>
                    <a:pt x="228820" y="109538"/>
                  </a:cubicBezTo>
                  <a:cubicBezTo>
                    <a:pt x="228820" y="108237"/>
                    <a:pt x="228820" y="108237"/>
                    <a:pt x="228820" y="106936"/>
                  </a:cubicBezTo>
                  <a:cubicBezTo>
                    <a:pt x="228820" y="97830"/>
                    <a:pt x="236587" y="90025"/>
                    <a:pt x="246942" y="90025"/>
                  </a:cubicBezTo>
                  <a:cubicBezTo>
                    <a:pt x="248236" y="90025"/>
                    <a:pt x="249531" y="90025"/>
                    <a:pt x="250825" y="90025"/>
                  </a:cubicBezTo>
                  <a:cubicBezTo>
                    <a:pt x="250825" y="36689"/>
                    <a:pt x="250825" y="36689"/>
                    <a:pt x="250825" y="36689"/>
                  </a:cubicBezTo>
                  <a:cubicBezTo>
                    <a:pt x="249531" y="36689"/>
                    <a:pt x="248236" y="36689"/>
                    <a:pt x="246942" y="36689"/>
                  </a:cubicBezTo>
                  <a:cubicBezTo>
                    <a:pt x="236587" y="36689"/>
                    <a:pt x="228820" y="28884"/>
                    <a:pt x="228820" y="19777"/>
                  </a:cubicBezTo>
                  <a:cubicBezTo>
                    <a:pt x="228820" y="18477"/>
                    <a:pt x="230114" y="17176"/>
                    <a:pt x="230114" y="15875"/>
                  </a:cubicBezTo>
                  <a:cubicBezTo>
                    <a:pt x="101966" y="15875"/>
                    <a:pt x="101966" y="15875"/>
                    <a:pt x="101966" y="15875"/>
                  </a:cubicBezTo>
                  <a:close/>
                  <a:moveTo>
                    <a:pt x="85099" y="0"/>
                  </a:moveTo>
                  <a:cubicBezTo>
                    <a:pt x="248277" y="0"/>
                    <a:pt x="248277" y="0"/>
                    <a:pt x="248277" y="0"/>
                  </a:cubicBezTo>
                  <a:cubicBezTo>
                    <a:pt x="257343" y="0"/>
                    <a:pt x="265113" y="7820"/>
                    <a:pt x="265113" y="18248"/>
                  </a:cubicBezTo>
                  <a:lnTo>
                    <a:pt x="265113" y="106881"/>
                  </a:lnTo>
                  <a:cubicBezTo>
                    <a:pt x="265113" y="116005"/>
                    <a:pt x="258638" y="123825"/>
                    <a:pt x="248277" y="123825"/>
                  </a:cubicBezTo>
                  <a:cubicBezTo>
                    <a:pt x="85099" y="123825"/>
                    <a:pt x="85099" y="123825"/>
                    <a:pt x="85099" y="123825"/>
                  </a:cubicBezTo>
                  <a:cubicBezTo>
                    <a:pt x="76033" y="123825"/>
                    <a:pt x="68263" y="116005"/>
                    <a:pt x="68263" y="106881"/>
                  </a:cubicBezTo>
                  <a:cubicBezTo>
                    <a:pt x="68263" y="18248"/>
                    <a:pt x="68263" y="18248"/>
                    <a:pt x="68263" y="18248"/>
                  </a:cubicBezTo>
                  <a:cubicBezTo>
                    <a:pt x="68263" y="7820"/>
                    <a:pt x="74738" y="0"/>
                    <a:pt x="85099" y="0"/>
                  </a:cubicBezTo>
                  <a:close/>
                </a:path>
              </a:pathLst>
            </a:custGeom>
            <a:solidFill>
              <a:schemeClr val="accent2"/>
            </a:solidFill>
            <a:ln>
              <a:noFill/>
            </a:ln>
          </p:spPr>
          <p:txBody>
            <a:bodyPr anchor="ctr"/>
            <a:lstStyle/>
            <a:p>
              <a:pPr algn="ctr"/>
              <a:endParaRPr sz="2400">
                <a:latin typeface="微软雅黑" panose="020B0503020204020204" pitchFamily="34" charset="-122"/>
                <a:ea typeface="微软雅黑" panose="020B0503020204020204" pitchFamily="34" charset="-122"/>
              </a:endParaRPr>
            </a:p>
          </p:txBody>
        </p:sp>
      </p:grpSp>
      <p:grpSp>
        <p:nvGrpSpPr>
          <p:cNvPr id="64" name="组合 63"/>
          <p:cNvGrpSpPr/>
          <p:nvPr/>
        </p:nvGrpSpPr>
        <p:grpSpPr>
          <a:xfrm>
            <a:off x="1012782" y="3572001"/>
            <a:ext cx="3621890" cy="784194"/>
            <a:chOff x="1011441" y="3218133"/>
            <a:chExt cx="3621890" cy="784194"/>
          </a:xfrm>
        </p:grpSpPr>
        <p:grpSp>
          <p:nvGrpSpPr>
            <p:cNvPr id="8" name="组合 7">
              <a:extLst>
                <a:ext uri="{FF2B5EF4-FFF2-40B4-BE49-F238E27FC236}">
                  <a16:creationId xmlns:a16="http://schemas.microsoft.com/office/drawing/2014/main" id="{BB7621B2-7D79-44B7-AE76-EBD3E5F5CE7D}"/>
                </a:ext>
              </a:extLst>
            </p:cNvPr>
            <p:cNvGrpSpPr/>
            <p:nvPr/>
          </p:nvGrpSpPr>
          <p:grpSpPr>
            <a:xfrm>
              <a:off x="1542054" y="3218133"/>
              <a:ext cx="3091277" cy="784194"/>
              <a:chOff x="1644321" y="4351313"/>
              <a:chExt cx="4109786" cy="1042569"/>
            </a:xfrm>
          </p:grpSpPr>
          <p:sp>
            <p:nvSpPr>
              <p:cNvPr id="12" name="文本框 61">
                <a:extLst>
                  <a:ext uri="{FF2B5EF4-FFF2-40B4-BE49-F238E27FC236}">
                    <a16:creationId xmlns:a16="http://schemas.microsoft.com/office/drawing/2014/main" id="{042D0308-B661-45D6-8160-4C560A842BBD}"/>
                  </a:ext>
                </a:extLst>
              </p:cNvPr>
              <p:cNvSpPr txBox="1"/>
              <p:nvPr/>
            </p:nvSpPr>
            <p:spPr>
              <a:xfrm>
                <a:off x="1644321" y="4351313"/>
                <a:ext cx="4109786" cy="369332"/>
              </a:xfrm>
              <a:prstGeom prst="rect">
                <a:avLst/>
              </a:prstGeom>
              <a:noFill/>
            </p:spPr>
            <p:txBody>
              <a:bodyPr wrap="none" anchor="b" anchorCtr="0">
                <a:noAutofit/>
              </a:bodyPr>
              <a:lstStyle/>
              <a:p>
                <a:r>
                  <a:rPr lang="zh-CN" altLang="en-US" sz="1600" b="1" dirty="0">
                    <a:latin typeface="SimHei" panose="02010609060101010101" pitchFamily="49" charset="-122"/>
                    <a:ea typeface="SimHei" panose="02010609060101010101" pitchFamily="49" charset="-122"/>
                  </a:rPr>
                  <a:t>数据量大</a:t>
                </a:r>
              </a:p>
            </p:txBody>
          </p:sp>
          <p:sp>
            <p:nvSpPr>
              <p:cNvPr id="13" name="文本框 62">
                <a:extLst>
                  <a:ext uri="{FF2B5EF4-FFF2-40B4-BE49-F238E27FC236}">
                    <a16:creationId xmlns:a16="http://schemas.microsoft.com/office/drawing/2014/main" id="{716EA9EA-6AA7-43CC-A825-2443E6626BBE}"/>
                  </a:ext>
                </a:extLst>
              </p:cNvPr>
              <p:cNvSpPr txBox="1"/>
              <p:nvPr/>
            </p:nvSpPr>
            <p:spPr>
              <a:xfrm>
                <a:off x="1644321" y="4653646"/>
                <a:ext cx="4109786" cy="740236"/>
              </a:xfrm>
              <a:prstGeom prst="rect">
                <a:avLst/>
              </a:prstGeom>
              <a:noFill/>
            </p:spPr>
            <p:txBody>
              <a:bodyPr wrap="square">
                <a:noAutofit/>
              </a:bodyPr>
              <a:lstStyle/>
              <a:p>
                <a:pPr>
                  <a:lnSpc>
                    <a:spcPct val="120000"/>
                  </a:lnSpc>
                </a:pPr>
                <a:r>
                  <a:rPr lang="zh-CN" altLang="en-US" sz="1200" dirty="0">
                    <a:latin typeface="SimHei" panose="02010609060101010101" pitchFamily="49" charset="-122"/>
                    <a:ea typeface="SimHei" panose="02010609060101010101" pitchFamily="49" charset="-122"/>
                  </a:rPr>
                  <a:t>每撰写一篇文献综述需要阅读该主题下所有的文章，某一主题下可能有成千上万篇文章，并且一篇文章甚至达到上万字</a:t>
                </a:r>
              </a:p>
            </p:txBody>
          </p:sp>
        </p:grpSp>
        <p:sp>
          <p:nvSpPr>
            <p:cNvPr id="11" name="任意多边形: 形状 10">
              <a:extLst>
                <a:ext uri="{FF2B5EF4-FFF2-40B4-BE49-F238E27FC236}">
                  <a16:creationId xmlns:a16="http://schemas.microsoft.com/office/drawing/2014/main" id="{8D4D1271-32FA-4273-835C-05F67811727A}"/>
                </a:ext>
              </a:extLst>
            </p:cNvPr>
            <p:cNvSpPr>
              <a:spLocks/>
            </p:cNvSpPr>
            <p:nvPr/>
          </p:nvSpPr>
          <p:spPr bwMode="auto">
            <a:xfrm>
              <a:off x="1011441" y="3359666"/>
              <a:ext cx="426928" cy="326710"/>
            </a:xfrm>
            <a:custGeom>
              <a:avLst/>
              <a:gdLst>
                <a:gd name="connsiteX0" fmla="*/ 31750 w 338138"/>
                <a:gd name="connsiteY0" fmla="*/ 200025 h 258763"/>
                <a:gd name="connsiteX1" fmla="*/ 31750 w 338138"/>
                <a:gd name="connsiteY1" fmla="*/ 227013 h 258763"/>
                <a:gd name="connsiteX2" fmla="*/ 306388 w 338138"/>
                <a:gd name="connsiteY2" fmla="*/ 227013 h 258763"/>
                <a:gd name="connsiteX3" fmla="*/ 306388 w 338138"/>
                <a:gd name="connsiteY3" fmla="*/ 200025 h 258763"/>
                <a:gd name="connsiteX4" fmla="*/ 255588 w 338138"/>
                <a:gd name="connsiteY4" fmla="*/ 85725 h 258763"/>
                <a:gd name="connsiteX5" fmla="*/ 271463 w 338138"/>
                <a:gd name="connsiteY5" fmla="*/ 100013 h 258763"/>
                <a:gd name="connsiteX6" fmla="*/ 255588 w 338138"/>
                <a:gd name="connsiteY6" fmla="*/ 114301 h 258763"/>
                <a:gd name="connsiteX7" fmla="*/ 239713 w 338138"/>
                <a:gd name="connsiteY7" fmla="*/ 100013 h 258763"/>
                <a:gd name="connsiteX8" fmla="*/ 255588 w 338138"/>
                <a:gd name="connsiteY8" fmla="*/ 85725 h 258763"/>
                <a:gd name="connsiteX9" fmla="*/ 83345 w 338138"/>
                <a:gd name="connsiteY9" fmla="*/ 85725 h 258763"/>
                <a:gd name="connsiteX10" fmla="*/ 98427 w 338138"/>
                <a:gd name="connsiteY10" fmla="*/ 100013 h 258763"/>
                <a:gd name="connsiteX11" fmla="*/ 83345 w 338138"/>
                <a:gd name="connsiteY11" fmla="*/ 114301 h 258763"/>
                <a:gd name="connsiteX12" fmla="*/ 68263 w 338138"/>
                <a:gd name="connsiteY12" fmla="*/ 100013 h 258763"/>
                <a:gd name="connsiteX13" fmla="*/ 83345 w 338138"/>
                <a:gd name="connsiteY13" fmla="*/ 85725 h 258763"/>
                <a:gd name="connsiteX14" fmla="*/ 144035 w 338138"/>
                <a:gd name="connsiteY14" fmla="*/ 46037 h 258763"/>
                <a:gd name="connsiteX15" fmla="*/ 159846 w 338138"/>
                <a:gd name="connsiteY15" fmla="*/ 63151 h 258763"/>
                <a:gd name="connsiteX16" fmla="*/ 159846 w 338138"/>
                <a:gd name="connsiteY16" fmla="*/ 84214 h 258763"/>
                <a:gd name="connsiteX17" fmla="*/ 178293 w 338138"/>
                <a:gd name="connsiteY17" fmla="*/ 84214 h 258763"/>
                <a:gd name="connsiteX18" fmla="*/ 178293 w 338138"/>
                <a:gd name="connsiteY18" fmla="*/ 63151 h 258763"/>
                <a:gd name="connsiteX19" fmla="*/ 194105 w 338138"/>
                <a:gd name="connsiteY19" fmla="*/ 46037 h 258763"/>
                <a:gd name="connsiteX20" fmla="*/ 209916 w 338138"/>
                <a:gd name="connsiteY20" fmla="*/ 63151 h 258763"/>
                <a:gd name="connsiteX21" fmla="*/ 209916 w 338138"/>
                <a:gd name="connsiteY21" fmla="*/ 84214 h 258763"/>
                <a:gd name="connsiteX22" fmla="*/ 219140 w 338138"/>
                <a:gd name="connsiteY22" fmla="*/ 84214 h 258763"/>
                <a:gd name="connsiteX23" fmla="*/ 234951 w 338138"/>
                <a:gd name="connsiteY23" fmla="*/ 100012 h 258763"/>
                <a:gd name="connsiteX24" fmla="*/ 219140 w 338138"/>
                <a:gd name="connsiteY24" fmla="*/ 115810 h 258763"/>
                <a:gd name="connsiteX25" fmla="*/ 209916 w 338138"/>
                <a:gd name="connsiteY25" fmla="*/ 115810 h 258763"/>
                <a:gd name="connsiteX26" fmla="*/ 209916 w 338138"/>
                <a:gd name="connsiteY26" fmla="*/ 138189 h 258763"/>
                <a:gd name="connsiteX27" fmla="*/ 194105 w 338138"/>
                <a:gd name="connsiteY27" fmla="*/ 153987 h 258763"/>
                <a:gd name="connsiteX28" fmla="*/ 178293 w 338138"/>
                <a:gd name="connsiteY28" fmla="*/ 138189 h 258763"/>
                <a:gd name="connsiteX29" fmla="*/ 178293 w 338138"/>
                <a:gd name="connsiteY29" fmla="*/ 115810 h 258763"/>
                <a:gd name="connsiteX30" fmla="*/ 159846 w 338138"/>
                <a:gd name="connsiteY30" fmla="*/ 115810 h 258763"/>
                <a:gd name="connsiteX31" fmla="*/ 159846 w 338138"/>
                <a:gd name="connsiteY31" fmla="*/ 138189 h 258763"/>
                <a:gd name="connsiteX32" fmla="*/ 144035 w 338138"/>
                <a:gd name="connsiteY32" fmla="*/ 153987 h 258763"/>
                <a:gd name="connsiteX33" fmla="*/ 128223 w 338138"/>
                <a:gd name="connsiteY33" fmla="*/ 138189 h 258763"/>
                <a:gd name="connsiteX34" fmla="*/ 128223 w 338138"/>
                <a:gd name="connsiteY34" fmla="*/ 115810 h 258763"/>
                <a:gd name="connsiteX35" fmla="*/ 119000 w 338138"/>
                <a:gd name="connsiteY35" fmla="*/ 115810 h 258763"/>
                <a:gd name="connsiteX36" fmla="*/ 103188 w 338138"/>
                <a:gd name="connsiteY36" fmla="*/ 100012 h 258763"/>
                <a:gd name="connsiteX37" fmla="*/ 119000 w 338138"/>
                <a:gd name="connsiteY37" fmla="*/ 84214 h 258763"/>
                <a:gd name="connsiteX38" fmla="*/ 128223 w 338138"/>
                <a:gd name="connsiteY38" fmla="*/ 84214 h 258763"/>
                <a:gd name="connsiteX39" fmla="*/ 128223 w 338138"/>
                <a:gd name="connsiteY39" fmla="*/ 63151 h 258763"/>
                <a:gd name="connsiteX40" fmla="*/ 144035 w 338138"/>
                <a:gd name="connsiteY40" fmla="*/ 46037 h 258763"/>
                <a:gd name="connsiteX41" fmla="*/ 61913 w 338138"/>
                <a:gd name="connsiteY41" fmla="*/ 31750 h 258763"/>
                <a:gd name="connsiteX42" fmla="*/ 61913 w 338138"/>
                <a:gd name="connsiteY42" fmla="*/ 166688 h 258763"/>
                <a:gd name="connsiteX43" fmla="*/ 277813 w 338138"/>
                <a:gd name="connsiteY43" fmla="*/ 166688 h 258763"/>
                <a:gd name="connsiteX44" fmla="*/ 277813 w 338138"/>
                <a:gd name="connsiteY44" fmla="*/ 31750 h 258763"/>
                <a:gd name="connsiteX45" fmla="*/ 44909 w 338138"/>
                <a:gd name="connsiteY45" fmla="*/ 0 h 258763"/>
                <a:gd name="connsiteX46" fmla="*/ 293229 w 338138"/>
                <a:gd name="connsiteY46" fmla="*/ 0 h 258763"/>
                <a:gd name="connsiteX47" fmla="*/ 310400 w 338138"/>
                <a:gd name="connsiteY47" fmla="*/ 15843 h 258763"/>
                <a:gd name="connsiteX48" fmla="*/ 310400 w 338138"/>
                <a:gd name="connsiteY48" fmla="*/ 166348 h 258763"/>
                <a:gd name="connsiteX49" fmla="*/ 322288 w 338138"/>
                <a:gd name="connsiteY49" fmla="*/ 166348 h 258763"/>
                <a:gd name="connsiteX50" fmla="*/ 338138 w 338138"/>
                <a:gd name="connsiteY50" fmla="*/ 182190 h 258763"/>
                <a:gd name="connsiteX51" fmla="*/ 338138 w 338138"/>
                <a:gd name="connsiteY51" fmla="*/ 242920 h 258763"/>
                <a:gd name="connsiteX52" fmla="*/ 322288 w 338138"/>
                <a:gd name="connsiteY52" fmla="*/ 258763 h 258763"/>
                <a:gd name="connsiteX53" fmla="*/ 15850 w 338138"/>
                <a:gd name="connsiteY53" fmla="*/ 258763 h 258763"/>
                <a:gd name="connsiteX54" fmla="*/ 0 w 338138"/>
                <a:gd name="connsiteY54" fmla="*/ 242920 h 258763"/>
                <a:gd name="connsiteX55" fmla="*/ 0 w 338138"/>
                <a:gd name="connsiteY55" fmla="*/ 182190 h 258763"/>
                <a:gd name="connsiteX56" fmla="*/ 15850 w 338138"/>
                <a:gd name="connsiteY56" fmla="*/ 166348 h 258763"/>
                <a:gd name="connsiteX57" fmla="*/ 27738 w 338138"/>
                <a:gd name="connsiteY57" fmla="*/ 166348 h 258763"/>
                <a:gd name="connsiteX58" fmla="*/ 27738 w 338138"/>
                <a:gd name="connsiteY58" fmla="*/ 15843 h 258763"/>
                <a:gd name="connsiteX59" fmla="*/ 44909 w 338138"/>
                <a:gd name="connsiteY59" fmla="*/ 0 h 25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38138" h="258763">
                  <a:moveTo>
                    <a:pt x="31750" y="200025"/>
                  </a:moveTo>
                  <a:lnTo>
                    <a:pt x="31750" y="227013"/>
                  </a:lnTo>
                  <a:lnTo>
                    <a:pt x="306388" y="227013"/>
                  </a:lnTo>
                  <a:lnTo>
                    <a:pt x="306388" y="200025"/>
                  </a:lnTo>
                  <a:close/>
                  <a:moveTo>
                    <a:pt x="255588" y="85725"/>
                  </a:moveTo>
                  <a:cubicBezTo>
                    <a:pt x="264356" y="85725"/>
                    <a:pt x="271463" y="92122"/>
                    <a:pt x="271463" y="100013"/>
                  </a:cubicBezTo>
                  <a:cubicBezTo>
                    <a:pt x="271463" y="107904"/>
                    <a:pt x="264356" y="114301"/>
                    <a:pt x="255588" y="114301"/>
                  </a:cubicBezTo>
                  <a:cubicBezTo>
                    <a:pt x="246820" y="114301"/>
                    <a:pt x="239713" y="107904"/>
                    <a:pt x="239713" y="100013"/>
                  </a:cubicBezTo>
                  <a:cubicBezTo>
                    <a:pt x="239713" y="92122"/>
                    <a:pt x="246820" y="85725"/>
                    <a:pt x="255588" y="85725"/>
                  </a:cubicBezTo>
                  <a:close/>
                  <a:moveTo>
                    <a:pt x="83345" y="85725"/>
                  </a:moveTo>
                  <a:cubicBezTo>
                    <a:pt x="91675" y="85725"/>
                    <a:pt x="98427" y="92122"/>
                    <a:pt x="98427" y="100013"/>
                  </a:cubicBezTo>
                  <a:cubicBezTo>
                    <a:pt x="98427" y="107904"/>
                    <a:pt x="91675" y="114301"/>
                    <a:pt x="83345" y="114301"/>
                  </a:cubicBezTo>
                  <a:cubicBezTo>
                    <a:pt x="75015" y="114301"/>
                    <a:pt x="68263" y="107904"/>
                    <a:pt x="68263" y="100013"/>
                  </a:cubicBezTo>
                  <a:cubicBezTo>
                    <a:pt x="68263" y="92122"/>
                    <a:pt x="75015" y="85725"/>
                    <a:pt x="83345" y="85725"/>
                  </a:cubicBezTo>
                  <a:close/>
                  <a:moveTo>
                    <a:pt x="144035" y="46037"/>
                  </a:moveTo>
                  <a:cubicBezTo>
                    <a:pt x="153258" y="46037"/>
                    <a:pt x="159846" y="53936"/>
                    <a:pt x="159846" y="63151"/>
                  </a:cubicBezTo>
                  <a:cubicBezTo>
                    <a:pt x="159846" y="63151"/>
                    <a:pt x="159846" y="63151"/>
                    <a:pt x="159846" y="84214"/>
                  </a:cubicBezTo>
                  <a:cubicBezTo>
                    <a:pt x="159846" y="84214"/>
                    <a:pt x="159846" y="84214"/>
                    <a:pt x="178293" y="84214"/>
                  </a:cubicBezTo>
                  <a:cubicBezTo>
                    <a:pt x="178293" y="84214"/>
                    <a:pt x="178293" y="84214"/>
                    <a:pt x="178293" y="63151"/>
                  </a:cubicBezTo>
                  <a:cubicBezTo>
                    <a:pt x="178293" y="53936"/>
                    <a:pt x="184881" y="46037"/>
                    <a:pt x="194105" y="46037"/>
                  </a:cubicBezTo>
                  <a:cubicBezTo>
                    <a:pt x="203328" y="46037"/>
                    <a:pt x="209916" y="53936"/>
                    <a:pt x="209916" y="63151"/>
                  </a:cubicBezTo>
                  <a:cubicBezTo>
                    <a:pt x="209916" y="63151"/>
                    <a:pt x="209916" y="63151"/>
                    <a:pt x="209916" y="84214"/>
                  </a:cubicBezTo>
                  <a:cubicBezTo>
                    <a:pt x="209916" y="84214"/>
                    <a:pt x="209916" y="84214"/>
                    <a:pt x="219140" y="84214"/>
                  </a:cubicBezTo>
                  <a:cubicBezTo>
                    <a:pt x="228363" y="84214"/>
                    <a:pt x="234951" y="90797"/>
                    <a:pt x="234951" y="100012"/>
                  </a:cubicBezTo>
                  <a:cubicBezTo>
                    <a:pt x="234951" y="109227"/>
                    <a:pt x="228363" y="115810"/>
                    <a:pt x="219140" y="115810"/>
                  </a:cubicBezTo>
                  <a:cubicBezTo>
                    <a:pt x="219140" y="115810"/>
                    <a:pt x="219140" y="115810"/>
                    <a:pt x="209916" y="115810"/>
                  </a:cubicBezTo>
                  <a:cubicBezTo>
                    <a:pt x="209916" y="115810"/>
                    <a:pt x="209916" y="115810"/>
                    <a:pt x="209916" y="138189"/>
                  </a:cubicBezTo>
                  <a:cubicBezTo>
                    <a:pt x="209916" y="146088"/>
                    <a:pt x="203328" y="153987"/>
                    <a:pt x="194105" y="153987"/>
                  </a:cubicBezTo>
                  <a:cubicBezTo>
                    <a:pt x="184881" y="153987"/>
                    <a:pt x="178293" y="146088"/>
                    <a:pt x="178293" y="138189"/>
                  </a:cubicBezTo>
                  <a:cubicBezTo>
                    <a:pt x="178293" y="138189"/>
                    <a:pt x="178293" y="138189"/>
                    <a:pt x="178293" y="115810"/>
                  </a:cubicBezTo>
                  <a:cubicBezTo>
                    <a:pt x="178293" y="115810"/>
                    <a:pt x="178293" y="115810"/>
                    <a:pt x="159846" y="115810"/>
                  </a:cubicBezTo>
                  <a:cubicBezTo>
                    <a:pt x="159846" y="115810"/>
                    <a:pt x="159846" y="115810"/>
                    <a:pt x="159846" y="138189"/>
                  </a:cubicBezTo>
                  <a:cubicBezTo>
                    <a:pt x="159846" y="146088"/>
                    <a:pt x="153258" y="153987"/>
                    <a:pt x="144035" y="153987"/>
                  </a:cubicBezTo>
                  <a:cubicBezTo>
                    <a:pt x="134811" y="153987"/>
                    <a:pt x="128223" y="146088"/>
                    <a:pt x="128223" y="138189"/>
                  </a:cubicBezTo>
                  <a:cubicBezTo>
                    <a:pt x="128223" y="138189"/>
                    <a:pt x="128223" y="138189"/>
                    <a:pt x="128223" y="115810"/>
                  </a:cubicBezTo>
                  <a:cubicBezTo>
                    <a:pt x="128223" y="115810"/>
                    <a:pt x="128223" y="115810"/>
                    <a:pt x="119000" y="115810"/>
                  </a:cubicBezTo>
                  <a:cubicBezTo>
                    <a:pt x="109776" y="115810"/>
                    <a:pt x="103188" y="109227"/>
                    <a:pt x="103188" y="100012"/>
                  </a:cubicBezTo>
                  <a:cubicBezTo>
                    <a:pt x="103188" y="90797"/>
                    <a:pt x="109776" y="84214"/>
                    <a:pt x="119000" y="84214"/>
                  </a:cubicBezTo>
                  <a:cubicBezTo>
                    <a:pt x="119000" y="84214"/>
                    <a:pt x="119000" y="84214"/>
                    <a:pt x="128223" y="84214"/>
                  </a:cubicBezTo>
                  <a:cubicBezTo>
                    <a:pt x="128223" y="84214"/>
                    <a:pt x="128223" y="84214"/>
                    <a:pt x="128223" y="63151"/>
                  </a:cubicBezTo>
                  <a:cubicBezTo>
                    <a:pt x="128223" y="53936"/>
                    <a:pt x="134811" y="46037"/>
                    <a:pt x="144035" y="46037"/>
                  </a:cubicBezTo>
                  <a:close/>
                  <a:moveTo>
                    <a:pt x="61913" y="31750"/>
                  </a:moveTo>
                  <a:lnTo>
                    <a:pt x="61913" y="166688"/>
                  </a:lnTo>
                  <a:lnTo>
                    <a:pt x="277813" y="166688"/>
                  </a:lnTo>
                  <a:lnTo>
                    <a:pt x="277813" y="31750"/>
                  </a:lnTo>
                  <a:close/>
                  <a:moveTo>
                    <a:pt x="44909" y="0"/>
                  </a:moveTo>
                  <a:cubicBezTo>
                    <a:pt x="293229" y="0"/>
                    <a:pt x="293229" y="0"/>
                    <a:pt x="293229" y="0"/>
                  </a:cubicBezTo>
                  <a:cubicBezTo>
                    <a:pt x="302475" y="0"/>
                    <a:pt x="310400" y="6601"/>
                    <a:pt x="310400" y="15843"/>
                  </a:cubicBezTo>
                  <a:cubicBezTo>
                    <a:pt x="310400" y="166348"/>
                    <a:pt x="310400" y="166348"/>
                    <a:pt x="310400" y="166348"/>
                  </a:cubicBezTo>
                  <a:cubicBezTo>
                    <a:pt x="322288" y="166348"/>
                    <a:pt x="322288" y="166348"/>
                    <a:pt x="322288" y="166348"/>
                  </a:cubicBezTo>
                  <a:cubicBezTo>
                    <a:pt x="331534" y="166348"/>
                    <a:pt x="338138" y="174269"/>
                    <a:pt x="338138" y="182190"/>
                  </a:cubicBezTo>
                  <a:cubicBezTo>
                    <a:pt x="338138" y="242920"/>
                    <a:pt x="338138" y="242920"/>
                    <a:pt x="338138" y="242920"/>
                  </a:cubicBezTo>
                  <a:cubicBezTo>
                    <a:pt x="338138" y="252162"/>
                    <a:pt x="331534" y="258763"/>
                    <a:pt x="322288" y="258763"/>
                  </a:cubicBezTo>
                  <a:cubicBezTo>
                    <a:pt x="15850" y="258763"/>
                    <a:pt x="15850" y="258763"/>
                    <a:pt x="15850" y="258763"/>
                  </a:cubicBezTo>
                  <a:cubicBezTo>
                    <a:pt x="6604" y="258763"/>
                    <a:pt x="0" y="252162"/>
                    <a:pt x="0" y="242920"/>
                  </a:cubicBezTo>
                  <a:cubicBezTo>
                    <a:pt x="0" y="182190"/>
                    <a:pt x="0" y="182190"/>
                    <a:pt x="0" y="182190"/>
                  </a:cubicBezTo>
                  <a:cubicBezTo>
                    <a:pt x="0" y="174269"/>
                    <a:pt x="6604" y="166348"/>
                    <a:pt x="15850" y="166348"/>
                  </a:cubicBezTo>
                  <a:cubicBezTo>
                    <a:pt x="27738" y="166348"/>
                    <a:pt x="27738" y="166348"/>
                    <a:pt x="27738" y="166348"/>
                  </a:cubicBezTo>
                  <a:cubicBezTo>
                    <a:pt x="27738" y="15843"/>
                    <a:pt x="27738" y="15843"/>
                    <a:pt x="27738" y="15843"/>
                  </a:cubicBezTo>
                  <a:cubicBezTo>
                    <a:pt x="27738" y="6601"/>
                    <a:pt x="35663" y="0"/>
                    <a:pt x="44909" y="0"/>
                  </a:cubicBezTo>
                  <a:close/>
                </a:path>
              </a:pathLst>
            </a:custGeom>
            <a:solidFill>
              <a:schemeClr val="accent3"/>
            </a:solidFill>
            <a:ln>
              <a:noFill/>
            </a:ln>
          </p:spPr>
          <p:txBody>
            <a:bodyPr anchor="ctr"/>
            <a:lstStyle/>
            <a:p>
              <a:pPr algn="ctr"/>
              <a:endParaRPr sz="2400">
                <a:latin typeface="微软雅黑" panose="020B0503020204020204" pitchFamily="34" charset="-122"/>
                <a:ea typeface="微软雅黑" panose="020B0503020204020204" pitchFamily="34" charset="-122"/>
              </a:endParaRPr>
            </a:p>
          </p:txBody>
        </p:sp>
      </p:grpSp>
      <p:grpSp>
        <p:nvGrpSpPr>
          <p:cNvPr id="73" name="组合 72">
            <a:extLst>
              <a:ext uri="{FF2B5EF4-FFF2-40B4-BE49-F238E27FC236}">
                <a16:creationId xmlns:a16="http://schemas.microsoft.com/office/drawing/2014/main" id="{CF6ED4D9-AB8D-4213-9159-C91C77C4E56F}"/>
              </a:ext>
            </a:extLst>
          </p:cNvPr>
          <p:cNvGrpSpPr/>
          <p:nvPr/>
        </p:nvGrpSpPr>
        <p:grpSpPr>
          <a:xfrm>
            <a:off x="90147" y="127399"/>
            <a:ext cx="7245647" cy="593743"/>
            <a:chOff x="90147" y="127399"/>
            <a:chExt cx="7245647" cy="593743"/>
          </a:xfrm>
        </p:grpSpPr>
        <p:pic>
          <p:nvPicPr>
            <p:cNvPr id="74" name="图片 73">
              <a:extLst>
                <a:ext uri="{FF2B5EF4-FFF2-40B4-BE49-F238E27FC236}">
                  <a16:creationId xmlns:a16="http://schemas.microsoft.com/office/drawing/2014/main" id="{6A22D758-AE29-42B0-B5AB-DCDC9A8EE231}"/>
                </a:ext>
              </a:extLst>
            </p:cNvPr>
            <p:cNvPicPr>
              <a:picLocks noChangeAspect="1"/>
            </p:cNvPicPr>
            <p:nvPr/>
          </p:nvPicPr>
          <p:blipFill>
            <a:blip r:embed="rId2"/>
            <a:stretch>
              <a:fillRect/>
            </a:stretch>
          </p:blipFill>
          <p:spPr>
            <a:xfrm>
              <a:off x="124363" y="201853"/>
              <a:ext cx="7211431" cy="476316"/>
            </a:xfrm>
            <a:prstGeom prst="rect">
              <a:avLst/>
            </a:prstGeom>
          </p:spPr>
        </p:pic>
        <p:sp>
          <p:nvSpPr>
            <p:cNvPr id="75" name="矩形 74">
              <a:extLst>
                <a:ext uri="{FF2B5EF4-FFF2-40B4-BE49-F238E27FC236}">
                  <a16:creationId xmlns:a16="http://schemas.microsoft.com/office/drawing/2014/main" id="{E8E2864E-E574-4D03-A372-C5EF22DA1D72}"/>
                </a:ext>
              </a:extLst>
            </p:cNvPr>
            <p:cNvSpPr/>
            <p:nvPr/>
          </p:nvSpPr>
          <p:spPr>
            <a:xfrm>
              <a:off x="279714" y="127399"/>
              <a:ext cx="504056" cy="476316"/>
            </a:xfrm>
            <a:prstGeom prst="rect">
              <a:avLst/>
            </a:prstGeom>
            <a:noFill/>
            <a:ln w="28575">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54AE87CE-A2E2-4945-B7C4-24BDA83AF131}"/>
                </a:ext>
              </a:extLst>
            </p:cNvPr>
            <p:cNvSpPr/>
            <p:nvPr/>
          </p:nvSpPr>
          <p:spPr>
            <a:xfrm>
              <a:off x="90147" y="244826"/>
              <a:ext cx="504056" cy="476316"/>
            </a:xfrm>
            <a:prstGeom prst="rect">
              <a:avLst/>
            </a:prstGeom>
            <a:noFill/>
            <a:ln w="28575">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76">
              <a:extLst>
                <a:ext uri="{FF2B5EF4-FFF2-40B4-BE49-F238E27FC236}">
                  <a16:creationId xmlns:a16="http://schemas.microsoft.com/office/drawing/2014/main" id="{B96DF311-6386-4E26-8E3A-436216089A10}"/>
                </a:ext>
              </a:extLst>
            </p:cNvPr>
            <p:cNvSpPr txBox="1"/>
            <p:nvPr/>
          </p:nvSpPr>
          <p:spPr>
            <a:xfrm>
              <a:off x="860167" y="170018"/>
              <a:ext cx="6016919" cy="523220"/>
            </a:xfrm>
            <a:prstGeom prst="rect">
              <a:avLst/>
            </a:prstGeom>
            <a:noFill/>
          </p:spPr>
          <p:txBody>
            <a:bodyPr wrap="square" rtlCol="0">
              <a:spAutoFit/>
            </a:bodyPr>
            <a:lstStyle/>
            <a:p>
              <a:r>
                <a:rPr lang="en-US" altLang="zh-CN" sz="2800" dirty="0">
                  <a:latin typeface="SimHei" panose="02010609060101010101" pitchFamily="49" charset="-122"/>
                  <a:ea typeface="SimHei" panose="02010609060101010101" pitchFamily="49" charset="-122"/>
                </a:rPr>
                <a:t>1.3</a:t>
              </a:r>
              <a:r>
                <a:rPr lang="zh-CN" altLang="en-US" sz="2800" dirty="0">
                  <a:latin typeface="SimHei" panose="02010609060101010101" pitchFamily="49" charset="-122"/>
                  <a:ea typeface="SimHei" panose="02010609060101010101" pitchFamily="49" charset="-122"/>
                </a:rPr>
                <a:t> 业务痛点</a:t>
              </a:r>
            </a:p>
          </p:txBody>
        </p:sp>
      </p:grpSp>
    </p:spTree>
    <p:extLst>
      <p:ext uri="{BB962C8B-B14F-4D97-AF65-F5344CB8AC3E}">
        <p14:creationId xmlns:p14="http://schemas.microsoft.com/office/powerpoint/2010/main" val="171722851"/>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a:extLst>
              <a:ext uri="{FF2B5EF4-FFF2-40B4-BE49-F238E27FC236}">
                <a16:creationId xmlns:a16="http://schemas.microsoft.com/office/drawing/2014/main" id="{CF6ED4D9-AB8D-4213-9159-C91C77C4E56F}"/>
              </a:ext>
            </a:extLst>
          </p:cNvPr>
          <p:cNvGrpSpPr/>
          <p:nvPr/>
        </p:nvGrpSpPr>
        <p:grpSpPr>
          <a:xfrm>
            <a:off x="90147" y="127399"/>
            <a:ext cx="7245647" cy="593743"/>
            <a:chOff x="90147" y="127399"/>
            <a:chExt cx="7245647" cy="593743"/>
          </a:xfrm>
        </p:grpSpPr>
        <p:pic>
          <p:nvPicPr>
            <p:cNvPr id="74" name="图片 73">
              <a:extLst>
                <a:ext uri="{FF2B5EF4-FFF2-40B4-BE49-F238E27FC236}">
                  <a16:creationId xmlns:a16="http://schemas.microsoft.com/office/drawing/2014/main" id="{6A22D758-AE29-42B0-B5AB-DCDC9A8EE231}"/>
                </a:ext>
              </a:extLst>
            </p:cNvPr>
            <p:cNvPicPr>
              <a:picLocks noChangeAspect="1"/>
            </p:cNvPicPr>
            <p:nvPr/>
          </p:nvPicPr>
          <p:blipFill>
            <a:blip r:embed="rId2"/>
            <a:stretch>
              <a:fillRect/>
            </a:stretch>
          </p:blipFill>
          <p:spPr>
            <a:xfrm>
              <a:off x="124363" y="201853"/>
              <a:ext cx="7211431" cy="476316"/>
            </a:xfrm>
            <a:prstGeom prst="rect">
              <a:avLst/>
            </a:prstGeom>
          </p:spPr>
        </p:pic>
        <p:sp>
          <p:nvSpPr>
            <p:cNvPr id="75" name="矩形 74">
              <a:extLst>
                <a:ext uri="{FF2B5EF4-FFF2-40B4-BE49-F238E27FC236}">
                  <a16:creationId xmlns:a16="http://schemas.microsoft.com/office/drawing/2014/main" id="{E8E2864E-E574-4D03-A372-C5EF22DA1D72}"/>
                </a:ext>
              </a:extLst>
            </p:cNvPr>
            <p:cNvSpPr/>
            <p:nvPr/>
          </p:nvSpPr>
          <p:spPr>
            <a:xfrm>
              <a:off x="279714" y="127399"/>
              <a:ext cx="504056" cy="476316"/>
            </a:xfrm>
            <a:prstGeom prst="rect">
              <a:avLst/>
            </a:prstGeom>
            <a:noFill/>
            <a:ln w="28575">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54AE87CE-A2E2-4945-B7C4-24BDA83AF131}"/>
                </a:ext>
              </a:extLst>
            </p:cNvPr>
            <p:cNvSpPr/>
            <p:nvPr/>
          </p:nvSpPr>
          <p:spPr>
            <a:xfrm>
              <a:off x="90147" y="244826"/>
              <a:ext cx="504056" cy="476316"/>
            </a:xfrm>
            <a:prstGeom prst="rect">
              <a:avLst/>
            </a:prstGeom>
            <a:noFill/>
            <a:ln w="28575">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76">
              <a:extLst>
                <a:ext uri="{FF2B5EF4-FFF2-40B4-BE49-F238E27FC236}">
                  <a16:creationId xmlns:a16="http://schemas.microsoft.com/office/drawing/2014/main" id="{B96DF311-6386-4E26-8E3A-436216089A10}"/>
                </a:ext>
              </a:extLst>
            </p:cNvPr>
            <p:cNvSpPr txBox="1"/>
            <p:nvPr/>
          </p:nvSpPr>
          <p:spPr>
            <a:xfrm>
              <a:off x="860167" y="170018"/>
              <a:ext cx="6016919" cy="523220"/>
            </a:xfrm>
            <a:prstGeom prst="rect">
              <a:avLst/>
            </a:prstGeom>
            <a:noFill/>
          </p:spPr>
          <p:txBody>
            <a:bodyPr wrap="square" rtlCol="0">
              <a:spAutoFit/>
            </a:bodyPr>
            <a:lstStyle/>
            <a:p>
              <a:r>
                <a:rPr lang="en-US" altLang="zh-CN" sz="2800" dirty="0">
                  <a:latin typeface="微软雅黑" panose="020B0503020204020204" pitchFamily="34" charset="-122"/>
                  <a:ea typeface="微软雅黑" panose="020B0503020204020204" pitchFamily="34" charset="-122"/>
                </a:rPr>
                <a:t>1.4</a:t>
              </a:r>
              <a:r>
                <a:rPr lang="zh-CN" altLang="en-US" sz="2800" dirty="0">
                  <a:latin typeface="微软雅黑" panose="020B0503020204020204" pitchFamily="34" charset="-122"/>
                  <a:ea typeface="微软雅黑" panose="020B0503020204020204" pitchFamily="34" charset="-122"/>
                </a:rPr>
                <a:t> 实现目标</a:t>
              </a:r>
            </a:p>
          </p:txBody>
        </p:sp>
      </p:grpSp>
      <p:grpSp>
        <p:nvGrpSpPr>
          <p:cNvPr id="13" name="组合 12">
            <a:extLst>
              <a:ext uri="{FF2B5EF4-FFF2-40B4-BE49-F238E27FC236}">
                <a16:creationId xmlns:a16="http://schemas.microsoft.com/office/drawing/2014/main" id="{3CE693D7-2926-5640-AF4D-0450B9ADB8DB}"/>
              </a:ext>
            </a:extLst>
          </p:cNvPr>
          <p:cNvGrpSpPr/>
          <p:nvPr/>
        </p:nvGrpSpPr>
        <p:grpSpPr>
          <a:xfrm>
            <a:off x="279714" y="1635646"/>
            <a:ext cx="8546890" cy="2916180"/>
            <a:chOff x="895349" y="1288986"/>
            <a:chExt cx="10495349" cy="3993227"/>
          </a:xfrm>
        </p:grpSpPr>
        <p:grpSp>
          <p:nvGrpSpPr>
            <p:cNvPr id="14" name="组合 13">
              <a:extLst>
                <a:ext uri="{FF2B5EF4-FFF2-40B4-BE49-F238E27FC236}">
                  <a16:creationId xmlns:a16="http://schemas.microsoft.com/office/drawing/2014/main" id="{EC03EC83-063C-D54A-9A1C-D432CB10D720}"/>
                </a:ext>
              </a:extLst>
            </p:cNvPr>
            <p:cNvGrpSpPr/>
            <p:nvPr/>
          </p:nvGrpSpPr>
          <p:grpSpPr>
            <a:xfrm>
              <a:off x="895349" y="1288986"/>
              <a:ext cx="10159463" cy="3993227"/>
              <a:chOff x="895349" y="1288986"/>
              <a:chExt cx="10159463" cy="3993227"/>
            </a:xfrm>
          </p:grpSpPr>
          <p:cxnSp>
            <p:nvCxnSpPr>
              <p:cNvPr id="18" name="直接连接符 59">
                <a:extLst>
                  <a:ext uri="{FF2B5EF4-FFF2-40B4-BE49-F238E27FC236}">
                    <a16:creationId xmlns:a16="http://schemas.microsoft.com/office/drawing/2014/main" id="{7B9043C5-CBFB-FB42-9FC7-A84CAAD7A59C}"/>
                  </a:ext>
                </a:extLst>
              </p:cNvPr>
              <p:cNvCxnSpPr/>
              <p:nvPr/>
            </p:nvCxnSpPr>
            <p:spPr>
              <a:xfrm flipV="1">
                <a:off x="9791798" y="2691172"/>
                <a:ext cx="0" cy="901411"/>
              </a:xfrm>
              <a:prstGeom prst="line">
                <a:avLst/>
              </a:prstGeom>
              <a:ln w="12700">
                <a:solidFill>
                  <a:schemeClr val="accent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9" name="组合 18">
                <a:extLst>
                  <a:ext uri="{FF2B5EF4-FFF2-40B4-BE49-F238E27FC236}">
                    <a16:creationId xmlns:a16="http://schemas.microsoft.com/office/drawing/2014/main" id="{703AA8CA-65CE-A84A-BA3B-E2B377F2AA19}"/>
                  </a:ext>
                </a:extLst>
              </p:cNvPr>
              <p:cNvGrpSpPr/>
              <p:nvPr/>
            </p:nvGrpSpPr>
            <p:grpSpPr>
              <a:xfrm>
                <a:off x="895349" y="1288986"/>
                <a:ext cx="10159463" cy="3993227"/>
                <a:chOff x="895349" y="1288986"/>
                <a:chExt cx="10159463" cy="3993227"/>
              </a:xfrm>
            </p:grpSpPr>
            <p:sp>
              <p:nvSpPr>
                <p:cNvPr id="51" name="矩形 50">
                  <a:extLst>
                    <a:ext uri="{FF2B5EF4-FFF2-40B4-BE49-F238E27FC236}">
                      <a16:creationId xmlns:a16="http://schemas.microsoft.com/office/drawing/2014/main" id="{7AAD6270-E762-5D42-B256-E333527C38EE}"/>
                    </a:ext>
                  </a:extLst>
                </p:cNvPr>
                <p:cNvSpPr/>
                <p:nvPr/>
              </p:nvSpPr>
              <p:spPr>
                <a:xfrm>
                  <a:off x="9155242" y="1343410"/>
                  <a:ext cx="1899570" cy="998589"/>
                </a:xfrm>
                <a:prstGeom prst="rect">
                  <a:avLst/>
                </a:prstGeom>
              </p:spPr>
              <p:txBody>
                <a:bodyPr wrap="none" lIns="0" tIns="0" rIns="0" bIns="0" anchor="ctr" anchorCtr="1">
                  <a:noAutofit/>
                </a:bodyPr>
                <a:lstStyle/>
                <a:p>
                  <a:pPr lvl="0" algn="ctr" defTabSz="913765">
                    <a:spcBef>
                      <a:spcPct val="0"/>
                    </a:spcBef>
                    <a:defRPr/>
                  </a:pPr>
                  <a:r>
                    <a:rPr lang="en-US" altLang="zh-CN" sz="1400" b="1" dirty="0">
                      <a:latin typeface="SimHei" panose="02010609060101010101" pitchFamily="49" charset="-122"/>
                      <a:ea typeface="SimHei" panose="02010609060101010101" pitchFamily="49" charset="-122"/>
                      <a:cs typeface="+mn-ea"/>
                      <a:sym typeface="+mn-lt"/>
                    </a:rPr>
                    <a:t>4.</a:t>
                  </a:r>
                  <a:r>
                    <a:rPr lang="zh-CN" altLang="en-US" sz="1400" b="1" dirty="0">
                      <a:latin typeface="SimHei" panose="02010609060101010101" pitchFamily="49" charset="-122"/>
                      <a:ea typeface="SimHei" panose="02010609060101010101" pitchFamily="49" charset="-122"/>
                      <a:cs typeface="+mn-ea"/>
                      <a:sym typeface="+mn-lt"/>
                    </a:rPr>
                    <a:t>和现有文献管理软件</a:t>
                  </a:r>
                  <a:endParaRPr lang="en-US" altLang="zh-CN" sz="1400" b="1" dirty="0">
                    <a:latin typeface="SimHei" panose="02010609060101010101" pitchFamily="49" charset="-122"/>
                    <a:ea typeface="SimHei" panose="02010609060101010101" pitchFamily="49" charset="-122"/>
                    <a:cs typeface="+mn-ea"/>
                    <a:sym typeface="+mn-lt"/>
                  </a:endParaRPr>
                </a:p>
                <a:p>
                  <a:pPr lvl="0" algn="ctr" defTabSz="913765">
                    <a:spcBef>
                      <a:spcPct val="0"/>
                    </a:spcBef>
                    <a:defRPr/>
                  </a:pPr>
                  <a:r>
                    <a:rPr lang="zh-CN" altLang="en-US" sz="1400" b="1" dirty="0">
                      <a:latin typeface="SimHei" panose="02010609060101010101" pitchFamily="49" charset="-122"/>
                      <a:ea typeface="SimHei" panose="02010609060101010101" pitchFamily="49" charset="-122"/>
                      <a:cs typeface="+mn-ea"/>
                      <a:sym typeface="+mn-lt"/>
                    </a:rPr>
                    <a:t>协同作用</a:t>
                  </a:r>
                </a:p>
              </p:txBody>
            </p:sp>
            <p:grpSp>
              <p:nvGrpSpPr>
                <p:cNvPr id="21" name="组合 20">
                  <a:extLst>
                    <a:ext uri="{FF2B5EF4-FFF2-40B4-BE49-F238E27FC236}">
                      <a16:creationId xmlns:a16="http://schemas.microsoft.com/office/drawing/2014/main" id="{2E3BD6EF-7304-2746-B546-CBE8093C49DC}"/>
                    </a:ext>
                  </a:extLst>
                </p:cNvPr>
                <p:cNvGrpSpPr/>
                <p:nvPr/>
              </p:nvGrpSpPr>
              <p:grpSpPr>
                <a:xfrm>
                  <a:off x="895349" y="1288986"/>
                  <a:ext cx="8069637" cy="3993227"/>
                  <a:chOff x="895349" y="1288986"/>
                  <a:chExt cx="8069637" cy="3993227"/>
                </a:xfrm>
              </p:grpSpPr>
              <p:grpSp>
                <p:nvGrpSpPr>
                  <p:cNvPr id="22" name="组合 21">
                    <a:extLst>
                      <a:ext uri="{FF2B5EF4-FFF2-40B4-BE49-F238E27FC236}">
                        <a16:creationId xmlns:a16="http://schemas.microsoft.com/office/drawing/2014/main" id="{CF110A45-00F9-F74A-97D0-2176BECAF12E}"/>
                      </a:ext>
                    </a:extLst>
                  </p:cNvPr>
                  <p:cNvGrpSpPr/>
                  <p:nvPr/>
                </p:nvGrpSpPr>
                <p:grpSpPr>
                  <a:xfrm>
                    <a:off x="5746773" y="3511122"/>
                    <a:ext cx="3218213" cy="1771091"/>
                    <a:chOff x="4294377" y="2930203"/>
                    <a:chExt cx="2254759" cy="1240870"/>
                  </a:xfrm>
                </p:grpSpPr>
                <p:sp>
                  <p:nvSpPr>
                    <p:cNvPr id="48" name="任意多边形: 形状 62">
                      <a:extLst>
                        <a:ext uri="{FF2B5EF4-FFF2-40B4-BE49-F238E27FC236}">
                          <a16:creationId xmlns:a16="http://schemas.microsoft.com/office/drawing/2014/main" id="{F591B632-922E-814D-BE7F-6A5C4164C68E}"/>
                        </a:ext>
                      </a:extLst>
                    </p:cNvPr>
                    <p:cNvSpPr/>
                    <p:nvPr/>
                  </p:nvSpPr>
                  <p:spPr>
                    <a:xfrm flipV="1">
                      <a:off x="4294377" y="2930203"/>
                      <a:ext cx="2254759" cy="1240870"/>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accent1">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9" name="任意多边形: 形状 63">
                      <a:extLst>
                        <a:ext uri="{FF2B5EF4-FFF2-40B4-BE49-F238E27FC236}">
                          <a16:creationId xmlns:a16="http://schemas.microsoft.com/office/drawing/2014/main" id="{8A3D3A66-9BC8-AF42-9FF7-F77101FDAB11}"/>
                        </a:ext>
                      </a:extLst>
                    </p:cNvPr>
                    <p:cNvSpPr/>
                    <p:nvPr/>
                  </p:nvSpPr>
                  <p:spPr bwMode="auto">
                    <a:xfrm>
                      <a:off x="5207621" y="3391681"/>
                      <a:ext cx="382315" cy="323084"/>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cs typeface="+mn-ea"/>
                        <a:sym typeface="+mn-lt"/>
                      </a:endParaRPr>
                    </a:p>
                  </p:txBody>
                </p:sp>
              </p:grpSp>
              <p:grpSp>
                <p:nvGrpSpPr>
                  <p:cNvPr id="23" name="组合 22">
                    <a:extLst>
                      <a:ext uri="{FF2B5EF4-FFF2-40B4-BE49-F238E27FC236}">
                        <a16:creationId xmlns:a16="http://schemas.microsoft.com/office/drawing/2014/main" id="{964F7826-350D-5845-9083-2530D014947D}"/>
                      </a:ext>
                    </a:extLst>
                  </p:cNvPr>
                  <p:cNvGrpSpPr/>
                  <p:nvPr/>
                </p:nvGrpSpPr>
                <p:grpSpPr>
                  <a:xfrm>
                    <a:off x="895349" y="1288986"/>
                    <a:ext cx="7410314" cy="3993227"/>
                    <a:chOff x="895349" y="1288986"/>
                    <a:chExt cx="7410314" cy="3993227"/>
                  </a:xfrm>
                </p:grpSpPr>
                <p:cxnSp>
                  <p:nvCxnSpPr>
                    <p:cNvPr id="24" name="直接连接符 58">
                      <a:extLst>
                        <a:ext uri="{FF2B5EF4-FFF2-40B4-BE49-F238E27FC236}">
                          <a16:creationId xmlns:a16="http://schemas.microsoft.com/office/drawing/2014/main" id="{75A479F8-3169-AB4B-9AA7-458C8F0F045E}"/>
                        </a:ext>
                      </a:extLst>
                    </p:cNvPr>
                    <p:cNvCxnSpPr/>
                    <p:nvPr/>
                  </p:nvCxnSpPr>
                  <p:spPr>
                    <a:xfrm flipV="1">
                      <a:off x="7307352" y="2691172"/>
                      <a:ext cx="0" cy="901411"/>
                    </a:xfrm>
                    <a:prstGeom prst="line">
                      <a:avLst/>
                    </a:prstGeom>
                    <a:ln w="1270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5" name="组合 24">
                      <a:extLst>
                        <a:ext uri="{FF2B5EF4-FFF2-40B4-BE49-F238E27FC236}">
                          <a16:creationId xmlns:a16="http://schemas.microsoft.com/office/drawing/2014/main" id="{E3A3BE2A-C40A-6C4C-8FE6-DFB097164D57}"/>
                        </a:ext>
                      </a:extLst>
                    </p:cNvPr>
                    <p:cNvGrpSpPr/>
                    <p:nvPr/>
                  </p:nvGrpSpPr>
                  <p:grpSpPr>
                    <a:xfrm>
                      <a:off x="895349" y="1288986"/>
                      <a:ext cx="7410314" cy="3993227"/>
                      <a:chOff x="895349" y="1288986"/>
                      <a:chExt cx="7410314" cy="3993227"/>
                    </a:xfrm>
                  </p:grpSpPr>
                  <p:sp>
                    <p:nvSpPr>
                      <p:cNvPr id="47" name="矩形 46">
                        <a:extLst>
                          <a:ext uri="{FF2B5EF4-FFF2-40B4-BE49-F238E27FC236}">
                            <a16:creationId xmlns:a16="http://schemas.microsoft.com/office/drawing/2014/main" id="{AEF4166A-024C-6B4F-B25E-E286E224F855}"/>
                          </a:ext>
                        </a:extLst>
                      </p:cNvPr>
                      <p:cNvSpPr/>
                      <p:nvPr/>
                    </p:nvSpPr>
                    <p:spPr>
                      <a:xfrm>
                        <a:off x="6406093" y="1402407"/>
                        <a:ext cx="1899570" cy="771318"/>
                      </a:xfrm>
                      <a:prstGeom prst="rect">
                        <a:avLst/>
                      </a:prstGeom>
                    </p:spPr>
                    <p:txBody>
                      <a:bodyPr wrap="none" lIns="0" tIns="0" rIns="0" bIns="0" anchor="ctr" anchorCtr="1">
                        <a:normAutofit/>
                      </a:bodyPr>
                      <a:lstStyle/>
                      <a:p>
                        <a:pPr lvl="0" algn="ctr" defTabSz="913765">
                          <a:spcBef>
                            <a:spcPct val="0"/>
                          </a:spcBef>
                          <a:defRPr/>
                        </a:pPr>
                        <a:r>
                          <a:rPr lang="en-US" altLang="zh-CN" sz="1400" b="1" dirty="0">
                            <a:latin typeface="SimHei" panose="02010609060101010101" pitchFamily="49" charset="-122"/>
                            <a:ea typeface="SimHei" panose="02010609060101010101" pitchFamily="49" charset="-122"/>
                            <a:cs typeface="+mn-ea"/>
                            <a:sym typeface="+mn-lt"/>
                          </a:rPr>
                          <a:t>3.</a:t>
                        </a:r>
                        <a:r>
                          <a:rPr lang="zh-CN" altLang="en-US" sz="1400" b="1" dirty="0">
                            <a:latin typeface="SimHei" panose="02010609060101010101" pitchFamily="49" charset="-122"/>
                            <a:ea typeface="SimHei" panose="02010609060101010101" pitchFamily="49" charset="-122"/>
                            <a:cs typeface="+mn-ea"/>
                            <a:sym typeface="+mn-lt"/>
                          </a:rPr>
                          <a:t>处理文献</a:t>
                        </a:r>
                        <a:endParaRPr lang="en-US" altLang="zh-CN" sz="1400" b="1" dirty="0">
                          <a:latin typeface="SimHei" panose="02010609060101010101" pitchFamily="49" charset="-122"/>
                          <a:ea typeface="SimHei" panose="02010609060101010101" pitchFamily="49" charset="-122"/>
                          <a:cs typeface="+mn-ea"/>
                          <a:sym typeface="+mn-lt"/>
                        </a:endParaRPr>
                      </a:p>
                      <a:p>
                        <a:pPr lvl="0" algn="ctr" defTabSz="913765">
                          <a:spcBef>
                            <a:spcPct val="0"/>
                          </a:spcBef>
                          <a:defRPr/>
                        </a:pPr>
                        <a:r>
                          <a:rPr lang="zh-CN" altLang="en-US" sz="1400" b="1" dirty="0">
                            <a:latin typeface="SimHei" panose="02010609060101010101" pitchFamily="49" charset="-122"/>
                            <a:ea typeface="SimHei" panose="02010609060101010101" pitchFamily="49" charset="-122"/>
                            <a:cs typeface="+mn-ea"/>
                            <a:sym typeface="+mn-lt"/>
                          </a:rPr>
                          <a:t>信息标准化</a:t>
                        </a:r>
                      </a:p>
                    </p:txBody>
                  </p:sp>
                  <p:grpSp>
                    <p:nvGrpSpPr>
                      <p:cNvPr id="27" name="组合 26">
                        <a:extLst>
                          <a:ext uri="{FF2B5EF4-FFF2-40B4-BE49-F238E27FC236}">
                            <a16:creationId xmlns:a16="http://schemas.microsoft.com/office/drawing/2014/main" id="{0ED045AC-75F6-214A-B1CF-84A64675296A}"/>
                          </a:ext>
                        </a:extLst>
                      </p:cNvPr>
                      <p:cNvGrpSpPr/>
                      <p:nvPr/>
                    </p:nvGrpSpPr>
                    <p:grpSpPr>
                      <a:xfrm>
                        <a:off x="895349" y="1288986"/>
                        <a:ext cx="5643926" cy="3993227"/>
                        <a:chOff x="895349" y="1288986"/>
                        <a:chExt cx="5643926" cy="3993227"/>
                      </a:xfrm>
                    </p:grpSpPr>
                    <p:sp>
                      <p:nvSpPr>
                        <p:cNvPr id="45" name="矩形 44">
                          <a:extLst>
                            <a:ext uri="{FF2B5EF4-FFF2-40B4-BE49-F238E27FC236}">
                              <a16:creationId xmlns:a16="http://schemas.microsoft.com/office/drawing/2014/main" id="{AD8BE551-D3EA-604E-B803-BD6BF7ED350A}"/>
                            </a:ext>
                          </a:extLst>
                        </p:cNvPr>
                        <p:cNvSpPr/>
                        <p:nvPr/>
                      </p:nvSpPr>
                      <p:spPr>
                        <a:xfrm>
                          <a:off x="3925983" y="1288986"/>
                          <a:ext cx="1899569" cy="1053013"/>
                        </a:xfrm>
                        <a:prstGeom prst="rect">
                          <a:avLst/>
                        </a:prstGeom>
                      </p:spPr>
                      <p:txBody>
                        <a:bodyPr wrap="none" lIns="0" tIns="0" rIns="0" bIns="0" anchor="ctr" anchorCtr="1">
                          <a:normAutofit/>
                        </a:bodyPr>
                        <a:lstStyle/>
                        <a:p>
                          <a:pPr lvl="0" algn="ctr" defTabSz="913765">
                            <a:spcBef>
                              <a:spcPct val="0"/>
                            </a:spcBef>
                            <a:defRPr/>
                          </a:pPr>
                          <a:r>
                            <a:rPr lang="en-US" altLang="zh-CN" sz="1400" b="1" dirty="0">
                              <a:solidFill>
                                <a:schemeClr val="accent2"/>
                              </a:solidFill>
                              <a:latin typeface="SimHei" panose="02010609060101010101" pitchFamily="49" charset="-122"/>
                              <a:ea typeface="SimHei" panose="02010609060101010101" pitchFamily="49" charset="-122"/>
                              <a:cs typeface="+mn-ea"/>
                              <a:sym typeface="+mn-lt"/>
                            </a:rPr>
                            <a:t>2.</a:t>
                          </a:r>
                          <a:r>
                            <a:rPr lang="zh-CN" altLang="en-US" sz="1400" b="1" dirty="0">
                              <a:solidFill>
                                <a:schemeClr val="accent2"/>
                              </a:solidFill>
                              <a:latin typeface="SimHei" panose="02010609060101010101" pitchFamily="49" charset="-122"/>
                              <a:ea typeface="SimHei" panose="02010609060101010101" pitchFamily="49" charset="-122"/>
                              <a:cs typeface="+mn-ea"/>
                              <a:sym typeface="+mn-lt"/>
                            </a:rPr>
                            <a:t>减少重复性</a:t>
                          </a:r>
                          <a:endParaRPr lang="en-US" altLang="zh-CN" sz="1400" b="1" dirty="0">
                            <a:solidFill>
                              <a:schemeClr val="accent2"/>
                            </a:solidFill>
                            <a:latin typeface="SimHei" panose="02010609060101010101" pitchFamily="49" charset="-122"/>
                            <a:ea typeface="SimHei" panose="02010609060101010101" pitchFamily="49" charset="-122"/>
                            <a:cs typeface="+mn-ea"/>
                            <a:sym typeface="+mn-lt"/>
                          </a:endParaRPr>
                        </a:p>
                        <a:p>
                          <a:pPr lvl="0" algn="ctr" defTabSz="913765">
                            <a:spcBef>
                              <a:spcPct val="0"/>
                            </a:spcBef>
                            <a:defRPr/>
                          </a:pPr>
                          <a:r>
                            <a:rPr lang="zh-CN" altLang="en-US" sz="1400" b="1" dirty="0">
                              <a:solidFill>
                                <a:schemeClr val="accent2"/>
                              </a:solidFill>
                              <a:latin typeface="SimHei" panose="02010609060101010101" pitchFamily="49" charset="-122"/>
                              <a:ea typeface="SimHei" panose="02010609060101010101" pitchFamily="49" charset="-122"/>
                              <a:cs typeface="+mn-ea"/>
                              <a:sym typeface="+mn-lt"/>
                            </a:rPr>
                            <a:t>高的人工工作</a:t>
                          </a:r>
                        </a:p>
                      </p:txBody>
                    </p:sp>
                    <p:grpSp>
                      <p:nvGrpSpPr>
                        <p:cNvPr id="29" name="组合 28">
                          <a:extLst>
                            <a:ext uri="{FF2B5EF4-FFF2-40B4-BE49-F238E27FC236}">
                              <a16:creationId xmlns:a16="http://schemas.microsoft.com/office/drawing/2014/main" id="{4E88A121-5192-EB44-B794-CB753F5B5899}"/>
                            </a:ext>
                          </a:extLst>
                        </p:cNvPr>
                        <p:cNvGrpSpPr/>
                        <p:nvPr/>
                      </p:nvGrpSpPr>
                      <p:grpSpPr>
                        <a:xfrm>
                          <a:off x="895349" y="1457261"/>
                          <a:ext cx="5643926" cy="3824952"/>
                          <a:chOff x="895349" y="1457261"/>
                          <a:chExt cx="5643926" cy="3824952"/>
                        </a:xfrm>
                      </p:grpSpPr>
                      <p:cxnSp>
                        <p:nvCxnSpPr>
                          <p:cNvPr id="30" name="直接连接符 60">
                            <a:extLst>
                              <a:ext uri="{FF2B5EF4-FFF2-40B4-BE49-F238E27FC236}">
                                <a16:creationId xmlns:a16="http://schemas.microsoft.com/office/drawing/2014/main" id="{23D30EBC-A90D-CA4E-8A19-6F1680A814EA}"/>
                              </a:ext>
                            </a:extLst>
                          </p:cNvPr>
                          <p:cNvCxnSpPr/>
                          <p:nvPr/>
                        </p:nvCxnSpPr>
                        <p:spPr>
                          <a:xfrm flipV="1">
                            <a:off x="4962297" y="2691172"/>
                            <a:ext cx="0" cy="901411"/>
                          </a:xfrm>
                          <a:prstGeom prst="line">
                            <a:avLst/>
                          </a:prstGeom>
                          <a:ln w="1270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1" name="组合 30">
                            <a:extLst>
                              <a:ext uri="{FF2B5EF4-FFF2-40B4-BE49-F238E27FC236}">
                                <a16:creationId xmlns:a16="http://schemas.microsoft.com/office/drawing/2014/main" id="{8A30ACA3-1CD5-D34B-A5CE-7656EEAD8D8A}"/>
                              </a:ext>
                            </a:extLst>
                          </p:cNvPr>
                          <p:cNvGrpSpPr/>
                          <p:nvPr/>
                        </p:nvGrpSpPr>
                        <p:grpSpPr>
                          <a:xfrm>
                            <a:off x="895349" y="1457261"/>
                            <a:ext cx="5643926" cy="3824952"/>
                            <a:chOff x="895349" y="1457261"/>
                            <a:chExt cx="5643926" cy="3824952"/>
                          </a:xfrm>
                        </p:grpSpPr>
                        <p:grpSp>
                          <p:nvGrpSpPr>
                            <p:cNvPr id="32" name="组合 31">
                              <a:extLst>
                                <a:ext uri="{FF2B5EF4-FFF2-40B4-BE49-F238E27FC236}">
                                  <a16:creationId xmlns:a16="http://schemas.microsoft.com/office/drawing/2014/main" id="{79439D3A-4B93-5D4F-B3DD-E22D26E30AA9}"/>
                                </a:ext>
                              </a:extLst>
                            </p:cNvPr>
                            <p:cNvGrpSpPr/>
                            <p:nvPr/>
                          </p:nvGrpSpPr>
                          <p:grpSpPr>
                            <a:xfrm>
                              <a:off x="3321062" y="3511122"/>
                              <a:ext cx="3218213" cy="1771091"/>
                              <a:chOff x="2594864" y="2930203"/>
                              <a:chExt cx="2254759" cy="1240870"/>
                            </a:xfrm>
                          </p:grpSpPr>
                          <p:sp>
                            <p:nvSpPr>
                              <p:cNvPr id="42" name="任意多边形: 形状 65">
                                <a:extLst>
                                  <a:ext uri="{FF2B5EF4-FFF2-40B4-BE49-F238E27FC236}">
                                    <a16:creationId xmlns:a16="http://schemas.microsoft.com/office/drawing/2014/main" id="{D03144C5-BD4C-344E-864C-95083FBDC188}"/>
                                  </a:ext>
                                </a:extLst>
                              </p:cNvPr>
                              <p:cNvSpPr/>
                              <p:nvPr/>
                            </p:nvSpPr>
                            <p:spPr>
                              <a:xfrm flipV="1">
                                <a:off x="2594864" y="2930203"/>
                                <a:ext cx="2254759" cy="1240870"/>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accent2">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cs typeface="+mn-ea"/>
                                  <a:sym typeface="+mn-lt"/>
                                </a:endParaRPr>
                              </a:p>
                            </p:txBody>
                          </p:sp>
                          <p:sp>
                            <p:nvSpPr>
                              <p:cNvPr id="43" name="任意多边形: 形状 66">
                                <a:extLst>
                                  <a:ext uri="{FF2B5EF4-FFF2-40B4-BE49-F238E27FC236}">
                                    <a16:creationId xmlns:a16="http://schemas.microsoft.com/office/drawing/2014/main" id="{6DC8B6D3-F285-7340-AD20-229E55961C35}"/>
                                  </a:ext>
                                </a:extLst>
                              </p:cNvPr>
                              <p:cNvSpPr>
                                <a:spLocks noChangeAspect="1"/>
                              </p:cNvSpPr>
                              <p:nvPr/>
                            </p:nvSpPr>
                            <p:spPr bwMode="auto">
                              <a:xfrm>
                                <a:off x="3541363" y="3330887"/>
                                <a:ext cx="429759" cy="444672"/>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grpSp>
                        <p:grpSp>
                          <p:nvGrpSpPr>
                            <p:cNvPr id="33" name="组合 32">
                              <a:extLst>
                                <a:ext uri="{FF2B5EF4-FFF2-40B4-BE49-F238E27FC236}">
                                  <a16:creationId xmlns:a16="http://schemas.microsoft.com/office/drawing/2014/main" id="{3CD14A30-5FB9-0945-8623-72EF966989E9}"/>
                                </a:ext>
                              </a:extLst>
                            </p:cNvPr>
                            <p:cNvGrpSpPr/>
                            <p:nvPr/>
                          </p:nvGrpSpPr>
                          <p:grpSpPr>
                            <a:xfrm>
                              <a:off x="895349" y="1457261"/>
                              <a:ext cx="3218213" cy="3824952"/>
                              <a:chOff x="895349" y="1457261"/>
                              <a:chExt cx="3218213" cy="3824952"/>
                            </a:xfrm>
                          </p:grpSpPr>
                          <p:grpSp>
                            <p:nvGrpSpPr>
                              <p:cNvPr id="34" name="组合 33">
                                <a:extLst>
                                  <a:ext uri="{FF2B5EF4-FFF2-40B4-BE49-F238E27FC236}">
                                    <a16:creationId xmlns:a16="http://schemas.microsoft.com/office/drawing/2014/main" id="{29EF59C8-59C8-404D-86DF-67D355623103}"/>
                                  </a:ext>
                                </a:extLst>
                              </p:cNvPr>
                              <p:cNvGrpSpPr/>
                              <p:nvPr/>
                            </p:nvGrpSpPr>
                            <p:grpSpPr>
                              <a:xfrm>
                                <a:off x="1514316" y="1457261"/>
                                <a:ext cx="1899569" cy="2135322"/>
                                <a:chOff x="1514316" y="1457261"/>
                                <a:chExt cx="1899569" cy="2135322"/>
                              </a:xfrm>
                            </p:grpSpPr>
                            <p:sp>
                              <p:nvSpPr>
                                <p:cNvPr id="41" name="矩形 40">
                                  <a:extLst>
                                    <a:ext uri="{FF2B5EF4-FFF2-40B4-BE49-F238E27FC236}">
                                      <a16:creationId xmlns:a16="http://schemas.microsoft.com/office/drawing/2014/main" id="{BB6135D6-15E1-664E-A88C-8EBC757F7F34}"/>
                                    </a:ext>
                                  </a:extLst>
                                </p:cNvPr>
                                <p:cNvSpPr/>
                                <p:nvPr/>
                              </p:nvSpPr>
                              <p:spPr>
                                <a:xfrm>
                                  <a:off x="1514316" y="1457261"/>
                                  <a:ext cx="1899569" cy="716464"/>
                                </a:xfrm>
                                <a:prstGeom prst="rect">
                                  <a:avLst/>
                                </a:prstGeom>
                              </p:spPr>
                              <p:txBody>
                                <a:bodyPr wrap="none" lIns="0" tIns="0" rIns="0" bIns="0" anchor="ctr" anchorCtr="1">
                                  <a:normAutofit/>
                                </a:bodyPr>
                                <a:lstStyle/>
                                <a:p>
                                  <a:pPr lvl="0" algn="ctr" defTabSz="913765">
                                    <a:spcBef>
                                      <a:spcPct val="0"/>
                                    </a:spcBef>
                                    <a:defRPr/>
                                  </a:pPr>
                                  <a:r>
                                    <a:rPr lang="en-US" altLang="zh-CN" sz="1400" b="1" dirty="0">
                                      <a:latin typeface="SimHei" panose="02010609060101010101" pitchFamily="49" charset="-122"/>
                                      <a:ea typeface="SimHei" panose="02010609060101010101" pitchFamily="49" charset="-122"/>
                                      <a:cs typeface="+mn-ea"/>
                                      <a:sym typeface="+mn-lt"/>
                                    </a:rPr>
                                    <a:t>1.</a:t>
                                  </a:r>
                                  <a:r>
                                    <a:rPr lang="zh-CN" altLang="en-US" sz="1400" b="1" dirty="0">
                                      <a:latin typeface="SimHei" panose="02010609060101010101" pitchFamily="49" charset="-122"/>
                                      <a:ea typeface="SimHei" panose="02010609060101010101" pitchFamily="49" charset="-122"/>
                                      <a:cs typeface="+mn-ea"/>
                                      <a:sym typeface="+mn-lt"/>
                                    </a:rPr>
                                    <a:t>缩短</a:t>
                                  </a:r>
                                  <a:endParaRPr lang="en-US" altLang="zh-CN" sz="1400" b="1" dirty="0">
                                    <a:latin typeface="SimHei" panose="02010609060101010101" pitchFamily="49" charset="-122"/>
                                    <a:ea typeface="SimHei" panose="02010609060101010101" pitchFamily="49" charset="-122"/>
                                    <a:cs typeface="+mn-ea"/>
                                    <a:sym typeface="+mn-lt"/>
                                  </a:endParaRPr>
                                </a:p>
                                <a:p>
                                  <a:pPr lvl="0" algn="ctr" defTabSz="913765">
                                    <a:spcBef>
                                      <a:spcPct val="0"/>
                                    </a:spcBef>
                                    <a:defRPr/>
                                  </a:pPr>
                                  <a:r>
                                    <a:rPr lang="zh-CN" altLang="en-US" sz="1400" b="1" dirty="0">
                                      <a:latin typeface="SimHei" panose="02010609060101010101" pitchFamily="49" charset="-122"/>
                                      <a:ea typeface="SimHei" panose="02010609060101010101" pitchFamily="49" charset="-122"/>
                                      <a:cs typeface="+mn-ea"/>
                                      <a:sym typeface="+mn-lt"/>
                                    </a:rPr>
                                    <a:t>搜集信息的时间</a:t>
                                  </a:r>
                                </a:p>
                              </p:txBody>
                            </p:sp>
                            <p:cxnSp>
                              <p:nvCxnSpPr>
                                <p:cNvPr id="39" name="直接连接符 57">
                                  <a:extLst>
                                    <a:ext uri="{FF2B5EF4-FFF2-40B4-BE49-F238E27FC236}">
                                      <a16:creationId xmlns:a16="http://schemas.microsoft.com/office/drawing/2014/main" id="{50F16651-0259-5A44-AB1C-D59DE8633037}"/>
                                    </a:ext>
                                  </a:extLst>
                                </p:cNvPr>
                                <p:cNvCxnSpPr/>
                                <p:nvPr/>
                              </p:nvCxnSpPr>
                              <p:spPr>
                                <a:xfrm flipV="1">
                                  <a:off x="2477851" y="2691172"/>
                                  <a:ext cx="0" cy="901411"/>
                                </a:xfrm>
                                <a:prstGeom prst="line">
                                  <a:avLst/>
                                </a:prstGeom>
                                <a:ln w="1270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5" name="组合 34">
                                <a:extLst>
                                  <a:ext uri="{FF2B5EF4-FFF2-40B4-BE49-F238E27FC236}">
                                    <a16:creationId xmlns:a16="http://schemas.microsoft.com/office/drawing/2014/main" id="{615F8571-A4E2-DE49-A283-FC9501E37728}"/>
                                  </a:ext>
                                </a:extLst>
                              </p:cNvPr>
                              <p:cNvGrpSpPr/>
                              <p:nvPr/>
                            </p:nvGrpSpPr>
                            <p:grpSpPr>
                              <a:xfrm>
                                <a:off x="895349" y="3511122"/>
                                <a:ext cx="3218213" cy="1771091"/>
                                <a:chOff x="895350" y="2930203"/>
                                <a:chExt cx="2254759" cy="1240870"/>
                              </a:xfrm>
                            </p:grpSpPr>
                            <p:sp>
                              <p:nvSpPr>
                                <p:cNvPr id="36" name="任意多边形: 形状 68">
                                  <a:extLst>
                                    <a:ext uri="{FF2B5EF4-FFF2-40B4-BE49-F238E27FC236}">
                                      <a16:creationId xmlns:a16="http://schemas.microsoft.com/office/drawing/2014/main" id="{49D3B960-B2ED-9847-A49F-D41237DB9F7D}"/>
                                    </a:ext>
                                  </a:extLst>
                                </p:cNvPr>
                                <p:cNvSpPr/>
                                <p:nvPr/>
                              </p:nvSpPr>
                              <p:spPr>
                                <a:xfrm flipV="1">
                                  <a:off x="895350" y="2930203"/>
                                  <a:ext cx="2254759" cy="1240870"/>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accent1">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cs typeface="+mn-ea"/>
                                    <a:sym typeface="+mn-lt"/>
                                  </a:endParaRPr>
                                </a:p>
                              </p:txBody>
                            </p:sp>
                            <p:sp>
                              <p:nvSpPr>
                                <p:cNvPr id="37" name="任意多边形: 形状 69">
                                  <a:extLst>
                                    <a:ext uri="{FF2B5EF4-FFF2-40B4-BE49-F238E27FC236}">
                                      <a16:creationId xmlns:a16="http://schemas.microsoft.com/office/drawing/2014/main" id="{ECD1CA89-D622-9244-A4FF-E6DEFC97F45B}"/>
                                    </a:ext>
                                  </a:extLst>
                                </p:cNvPr>
                                <p:cNvSpPr/>
                                <p:nvPr/>
                              </p:nvSpPr>
                              <p:spPr bwMode="auto">
                                <a:xfrm>
                                  <a:off x="1791533" y="3347255"/>
                                  <a:ext cx="425113" cy="411936"/>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grpSp>
                        </p:grpSp>
                      </p:grpSp>
                    </p:grpSp>
                  </p:grpSp>
                </p:grpSp>
              </p:grpSp>
            </p:grpSp>
          </p:grpSp>
        </p:grpSp>
        <p:grpSp>
          <p:nvGrpSpPr>
            <p:cNvPr id="15" name="组合 14">
              <a:extLst>
                <a:ext uri="{FF2B5EF4-FFF2-40B4-BE49-F238E27FC236}">
                  <a16:creationId xmlns:a16="http://schemas.microsoft.com/office/drawing/2014/main" id="{359ABFDC-ED06-5247-B424-9119856A8115}"/>
                </a:ext>
              </a:extLst>
            </p:cNvPr>
            <p:cNvGrpSpPr/>
            <p:nvPr/>
          </p:nvGrpSpPr>
          <p:grpSpPr>
            <a:xfrm>
              <a:off x="8172485" y="3511122"/>
              <a:ext cx="3218213" cy="1771091"/>
              <a:chOff x="5993891" y="2930203"/>
              <a:chExt cx="2254759" cy="1240870"/>
            </a:xfrm>
          </p:grpSpPr>
          <p:sp>
            <p:nvSpPr>
              <p:cNvPr id="16" name="任意多边形: 形状 71">
                <a:extLst>
                  <a:ext uri="{FF2B5EF4-FFF2-40B4-BE49-F238E27FC236}">
                    <a16:creationId xmlns:a16="http://schemas.microsoft.com/office/drawing/2014/main" id="{BF7241BF-5C98-B540-91E7-8BA1BA96A878}"/>
                  </a:ext>
                </a:extLst>
              </p:cNvPr>
              <p:cNvSpPr/>
              <p:nvPr/>
            </p:nvSpPr>
            <p:spPr>
              <a:xfrm flipV="1">
                <a:off x="5993891" y="2930203"/>
                <a:ext cx="2254759" cy="1240870"/>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accent3">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cs typeface="+mn-ea"/>
                  <a:sym typeface="+mn-lt"/>
                </a:endParaRPr>
              </a:p>
            </p:txBody>
          </p:sp>
          <p:sp>
            <p:nvSpPr>
              <p:cNvPr id="17" name="任意多边形: 形状 72">
                <a:extLst>
                  <a:ext uri="{FF2B5EF4-FFF2-40B4-BE49-F238E27FC236}">
                    <a16:creationId xmlns:a16="http://schemas.microsoft.com/office/drawing/2014/main" id="{3513F547-D581-E34C-82D6-719C23190D81}"/>
                  </a:ext>
                </a:extLst>
              </p:cNvPr>
              <p:cNvSpPr/>
              <p:nvPr/>
            </p:nvSpPr>
            <p:spPr bwMode="auto">
              <a:xfrm>
                <a:off x="6894664" y="3328784"/>
                <a:ext cx="453214" cy="448877"/>
              </a:xfrm>
              <a:custGeom>
                <a:avLst/>
                <a:gdLst>
                  <a:gd name="connsiteX0" fmla="*/ 242094 w 331788"/>
                  <a:gd name="connsiteY0" fmla="*/ 203585 h 328613"/>
                  <a:gd name="connsiteX1" fmla="*/ 214264 w 331788"/>
                  <a:gd name="connsiteY1" fmla="*/ 214264 h 328613"/>
                  <a:gd name="connsiteX2" fmla="*/ 214264 w 331788"/>
                  <a:gd name="connsiteY2" fmla="*/ 269924 h 328613"/>
                  <a:gd name="connsiteX3" fmla="*/ 269924 w 331788"/>
                  <a:gd name="connsiteY3" fmla="*/ 269924 h 328613"/>
                  <a:gd name="connsiteX4" fmla="*/ 269924 w 331788"/>
                  <a:gd name="connsiteY4" fmla="*/ 214264 h 328613"/>
                  <a:gd name="connsiteX5" fmla="*/ 242094 w 331788"/>
                  <a:gd name="connsiteY5" fmla="*/ 203585 h 328613"/>
                  <a:gd name="connsiteX6" fmla="*/ 85725 w 331788"/>
                  <a:gd name="connsiteY6" fmla="*/ 200752 h 328613"/>
                  <a:gd name="connsiteX7" fmla="*/ 136525 w 331788"/>
                  <a:gd name="connsiteY7" fmla="*/ 207698 h 328613"/>
                  <a:gd name="connsiteX8" fmla="*/ 132667 w 331788"/>
                  <a:gd name="connsiteY8" fmla="*/ 222250 h 328613"/>
                  <a:gd name="connsiteX9" fmla="*/ 38783 w 331788"/>
                  <a:gd name="connsiteY9" fmla="*/ 222250 h 328613"/>
                  <a:gd name="connsiteX10" fmla="*/ 34925 w 331788"/>
                  <a:gd name="connsiteY10" fmla="*/ 207698 h 328613"/>
                  <a:gd name="connsiteX11" fmla="*/ 85725 w 331788"/>
                  <a:gd name="connsiteY11" fmla="*/ 200752 h 328613"/>
                  <a:gd name="connsiteX12" fmla="*/ 86038 w 331788"/>
                  <a:gd name="connsiteY12" fmla="*/ 150283 h 328613"/>
                  <a:gd name="connsiteX13" fmla="*/ 136525 w 331788"/>
                  <a:gd name="connsiteY13" fmla="*/ 158221 h 328613"/>
                  <a:gd name="connsiteX14" fmla="*/ 132678 w 331788"/>
                  <a:gd name="connsiteY14" fmla="*/ 171450 h 328613"/>
                  <a:gd name="connsiteX15" fmla="*/ 39076 w 331788"/>
                  <a:gd name="connsiteY15" fmla="*/ 171450 h 328613"/>
                  <a:gd name="connsiteX16" fmla="*/ 36512 w 331788"/>
                  <a:gd name="connsiteY16" fmla="*/ 158221 h 328613"/>
                  <a:gd name="connsiteX17" fmla="*/ 86038 w 331788"/>
                  <a:gd name="connsiteY17" fmla="*/ 150283 h 328613"/>
                  <a:gd name="connsiteX18" fmla="*/ 243681 w 331788"/>
                  <a:gd name="connsiteY18" fmla="*/ 148724 h 328613"/>
                  <a:gd name="connsiteX19" fmla="*/ 295275 w 331788"/>
                  <a:gd name="connsiteY19" fmla="*/ 156745 h 328613"/>
                  <a:gd name="connsiteX20" fmla="*/ 292663 w 331788"/>
                  <a:gd name="connsiteY20" fmla="*/ 171450 h 328613"/>
                  <a:gd name="connsiteX21" fmla="*/ 197312 w 331788"/>
                  <a:gd name="connsiteY21" fmla="*/ 171450 h 328613"/>
                  <a:gd name="connsiteX22" fmla="*/ 192087 w 331788"/>
                  <a:gd name="connsiteY22" fmla="*/ 156745 h 328613"/>
                  <a:gd name="connsiteX23" fmla="*/ 243681 w 331788"/>
                  <a:gd name="connsiteY23" fmla="*/ 148724 h 328613"/>
                  <a:gd name="connsiteX24" fmla="*/ 86038 w 331788"/>
                  <a:gd name="connsiteY24" fmla="*/ 99483 h 328613"/>
                  <a:gd name="connsiteX25" fmla="*/ 136525 w 331788"/>
                  <a:gd name="connsiteY25" fmla="*/ 107421 h 328613"/>
                  <a:gd name="connsiteX26" fmla="*/ 132678 w 331788"/>
                  <a:gd name="connsiteY26" fmla="*/ 120650 h 328613"/>
                  <a:gd name="connsiteX27" fmla="*/ 39076 w 331788"/>
                  <a:gd name="connsiteY27" fmla="*/ 120650 h 328613"/>
                  <a:gd name="connsiteX28" fmla="*/ 36512 w 331788"/>
                  <a:gd name="connsiteY28" fmla="*/ 107421 h 328613"/>
                  <a:gd name="connsiteX29" fmla="*/ 86038 w 331788"/>
                  <a:gd name="connsiteY29" fmla="*/ 99483 h 328613"/>
                  <a:gd name="connsiteX30" fmla="*/ 243681 w 331788"/>
                  <a:gd name="connsiteY30" fmla="*/ 99152 h 328613"/>
                  <a:gd name="connsiteX31" fmla="*/ 295275 w 331788"/>
                  <a:gd name="connsiteY31" fmla="*/ 106098 h 328613"/>
                  <a:gd name="connsiteX32" fmla="*/ 292663 w 331788"/>
                  <a:gd name="connsiteY32" fmla="*/ 120650 h 328613"/>
                  <a:gd name="connsiteX33" fmla="*/ 196006 w 331788"/>
                  <a:gd name="connsiteY33" fmla="*/ 120650 h 328613"/>
                  <a:gd name="connsiteX34" fmla="*/ 192087 w 331788"/>
                  <a:gd name="connsiteY34" fmla="*/ 106098 h 328613"/>
                  <a:gd name="connsiteX35" fmla="*/ 243681 w 331788"/>
                  <a:gd name="connsiteY35" fmla="*/ 99152 h 328613"/>
                  <a:gd name="connsiteX36" fmla="*/ 243681 w 331788"/>
                  <a:gd name="connsiteY36" fmla="*/ 48711 h 328613"/>
                  <a:gd name="connsiteX37" fmla="*/ 295275 w 331788"/>
                  <a:gd name="connsiteY37" fmla="*/ 56732 h 328613"/>
                  <a:gd name="connsiteX38" fmla="*/ 292663 w 331788"/>
                  <a:gd name="connsiteY38" fmla="*/ 71437 h 328613"/>
                  <a:gd name="connsiteX39" fmla="*/ 197312 w 331788"/>
                  <a:gd name="connsiteY39" fmla="*/ 71437 h 328613"/>
                  <a:gd name="connsiteX40" fmla="*/ 192087 w 331788"/>
                  <a:gd name="connsiteY40" fmla="*/ 56732 h 328613"/>
                  <a:gd name="connsiteX41" fmla="*/ 243681 w 331788"/>
                  <a:gd name="connsiteY41" fmla="*/ 48711 h 328613"/>
                  <a:gd name="connsiteX42" fmla="*/ 85725 w 331788"/>
                  <a:gd name="connsiteY42" fmla="*/ 48683 h 328613"/>
                  <a:gd name="connsiteX43" fmla="*/ 136525 w 331788"/>
                  <a:gd name="connsiteY43" fmla="*/ 56621 h 328613"/>
                  <a:gd name="connsiteX44" fmla="*/ 132667 w 331788"/>
                  <a:gd name="connsiteY44" fmla="*/ 69850 h 328613"/>
                  <a:gd name="connsiteX45" fmla="*/ 38783 w 331788"/>
                  <a:gd name="connsiteY45" fmla="*/ 69850 h 328613"/>
                  <a:gd name="connsiteX46" fmla="*/ 34925 w 331788"/>
                  <a:gd name="connsiteY46" fmla="*/ 56621 h 328613"/>
                  <a:gd name="connsiteX47" fmla="*/ 85725 w 331788"/>
                  <a:gd name="connsiteY47" fmla="*/ 48683 h 328613"/>
                  <a:gd name="connsiteX48" fmla="*/ 245779 w 331788"/>
                  <a:gd name="connsiteY48" fmla="*/ 12700 h 328613"/>
                  <a:gd name="connsiteX49" fmla="*/ 171450 w 331788"/>
                  <a:gd name="connsiteY49" fmla="*/ 28215 h 328613"/>
                  <a:gd name="connsiteX50" fmla="*/ 171450 w 331788"/>
                  <a:gd name="connsiteY50" fmla="*/ 263525 h 328613"/>
                  <a:gd name="connsiteX51" fmla="*/ 192314 w 331788"/>
                  <a:gd name="connsiteY51" fmla="*/ 257061 h 328613"/>
                  <a:gd name="connsiteX52" fmla="*/ 205355 w 331788"/>
                  <a:gd name="connsiteY52" fmla="*/ 205344 h 328613"/>
                  <a:gd name="connsiteX53" fmla="*/ 279684 w 331788"/>
                  <a:gd name="connsiteY53" fmla="*/ 205344 h 328613"/>
                  <a:gd name="connsiteX54" fmla="*/ 294028 w 331788"/>
                  <a:gd name="connsiteY54" fmla="*/ 257061 h 328613"/>
                  <a:gd name="connsiteX55" fmla="*/ 317500 w 331788"/>
                  <a:gd name="connsiteY55" fmla="*/ 263525 h 328613"/>
                  <a:gd name="connsiteX56" fmla="*/ 317500 w 331788"/>
                  <a:gd name="connsiteY56" fmla="*/ 28215 h 328613"/>
                  <a:gd name="connsiteX57" fmla="*/ 245779 w 331788"/>
                  <a:gd name="connsiteY57" fmla="*/ 12700 h 328613"/>
                  <a:gd name="connsiteX58" fmla="*/ 84931 w 331788"/>
                  <a:gd name="connsiteY58" fmla="*/ 12700 h 328613"/>
                  <a:gd name="connsiteX59" fmla="*/ 12700 w 331788"/>
                  <a:gd name="connsiteY59" fmla="*/ 28215 h 328613"/>
                  <a:gd name="connsiteX60" fmla="*/ 12700 w 331788"/>
                  <a:gd name="connsiteY60" fmla="*/ 263525 h 328613"/>
                  <a:gd name="connsiteX61" fmla="*/ 84931 w 331788"/>
                  <a:gd name="connsiteY61" fmla="*/ 249303 h 328613"/>
                  <a:gd name="connsiteX62" fmla="*/ 157163 w 331788"/>
                  <a:gd name="connsiteY62" fmla="*/ 263525 h 328613"/>
                  <a:gd name="connsiteX63" fmla="*/ 157163 w 331788"/>
                  <a:gd name="connsiteY63" fmla="*/ 28215 h 328613"/>
                  <a:gd name="connsiteX64" fmla="*/ 84931 w 331788"/>
                  <a:gd name="connsiteY64" fmla="*/ 12700 h 328613"/>
                  <a:gd name="connsiteX65" fmla="*/ 86835 w 331788"/>
                  <a:gd name="connsiteY65" fmla="*/ 0 h 328613"/>
                  <a:gd name="connsiteX66" fmla="*/ 165894 w 331788"/>
                  <a:gd name="connsiteY66" fmla="*/ 15525 h 328613"/>
                  <a:gd name="connsiteX67" fmla="*/ 244953 w 331788"/>
                  <a:gd name="connsiteY67" fmla="*/ 0 h 328613"/>
                  <a:gd name="connsiteX68" fmla="*/ 326604 w 331788"/>
                  <a:gd name="connsiteY68" fmla="*/ 16819 h 328613"/>
                  <a:gd name="connsiteX69" fmla="*/ 331788 w 331788"/>
                  <a:gd name="connsiteY69" fmla="*/ 23288 h 328613"/>
                  <a:gd name="connsiteX70" fmla="*/ 331788 w 331788"/>
                  <a:gd name="connsiteY70" fmla="*/ 274276 h 328613"/>
                  <a:gd name="connsiteX71" fmla="*/ 322716 w 331788"/>
                  <a:gd name="connsiteY71" fmla="*/ 280744 h 328613"/>
                  <a:gd name="connsiteX72" fmla="*/ 289019 w 331788"/>
                  <a:gd name="connsiteY72" fmla="*/ 269101 h 328613"/>
                  <a:gd name="connsiteX73" fmla="*/ 285130 w 331788"/>
                  <a:gd name="connsiteY73" fmla="*/ 274276 h 328613"/>
                  <a:gd name="connsiteX74" fmla="*/ 329196 w 331788"/>
                  <a:gd name="connsiteY74" fmla="*/ 318263 h 328613"/>
                  <a:gd name="connsiteX75" fmla="*/ 318828 w 331788"/>
                  <a:gd name="connsiteY75" fmla="*/ 328613 h 328613"/>
                  <a:gd name="connsiteX76" fmla="*/ 274762 w 331788"/>
                  <a:gd name="connsiteY76" fmla="*/ 284626 h 328613"/>
                  <a:gd name="connsiteX77" fmla="*/ 206072 w 331788"/>
                  <a:gd name="connsiteY77" fmla="*/ 279451 h 328613"/>
                  <a:gd name="connsiteX78" fmla="*/ 198295 w 331788"/>
                  <a:gd name="connsiteY78" fmla="*/ 270394 h 328613"/>
                  <a:gd name="connsiteX79" fmla="*/ 167190 w 331788"/>
                  <a:gd name="connsiteY79" fmla="*/ 280744 h 328613"/>
                  <a:gd name="connsiteX80" fmla="*/ 163302 w 331788"/>
                  <a:gd name="connsiteY80" fmla="*/ 280744 h 328613"/>
                  <a:gd name="connsiteX81" fmla="*/ 85539 w 331788"/>
                  <a:gd name="connsiteY81" fmla="*/ 263926 h 328613"/>
                  <a:gd name="connsiteX82" fmla="*/ 9072 w 331788"/>
                  <a:gd name="connsiteY82" fmla="*/ 280744 h 328613"/>
                  <a:gd name="connsiteX83" fmla="*/ 0 w 331788"/>
                  <a:gd name="connsiteY83" fmla="*/ 274276 h 328613"/>
                  <a:gd name="connsiteX84" fmla="*/ 0 w 331788"/>
                  <a:gd name="connsiteY84" fmla="*/ 23288 h 328613"/>
                  <a:gd name="connsiteX85" fmla="*/ 5184 w 331788"/>
                  <a:gd name="connsiteY85" fmla="*/ 16819 h 328613"/>
                  <a:gd name="connsiteX86" fmla="*/ 86835 w 331788"/>
                  <a:gd name="connsiteY8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1788" h="328613">
                    <a:moveTo>
                      <a:pt x="242094" y="203585"/>
                    </a:moveTo>
                    <a:cubicBezTo>
                      <a:pt x="232062" y="203585"/>
                      <a:pt x="222031" y="207145"/>
                      <a:pt x="214264" y="214264"/>
                    </a:cubicBezTo>
                    <a:cubicBezTo>
                      <a:pt x="200025" y="229797"/>
                      <a:pt x="200025" y="254391"/>
                      <a:pt x="214264" y="269924"/>
                    </a:cubicBezTo>
                    <a:cubicBezTo>
                      <a:pt x="229797" y="284163"/>
                      <a:pt x="254391" y="284163"/>
                      <a:pt x="269924" y="269924"/>
                    </a:cubicBezTo>
                    <a:cubicBezTo>
                      <a:pt x="284163" y="254391"/>
                      <a:pt x="284163" y="229797"/>
                      <a:pt x="269924" y="214264"/>
                    </a:cubicBezTo>
                    <a:cubicBezTo>
                      <a:pt x="262158" y="207145"/>
                      <a:pt x="252126" y="203585"/>
                      <a:pt x="242094" y="203585"/>
                    </a:cubicBezTo>
                    <a:close/>
                    <a:moveTo>
                      <a:pt x="85725" y="200752"/>
                    </a:moveTo>
                    <a:cubicBezTo>
                      <a:pt x="102122" y="200752"/>
                      <a:pt x="118520" y="203067"/>
                      <a:pt x="136525" y="207698"/>
                    </a:cubicBezTo>
                    <a:cubicBezTo>
                      <a:pt x="136525" y="207698"/>
                      <a:pt x="136525" y="207698"/>
                      <a:pt x="132667" y="222250"/>
                    </a:cubicBezTo>
                    <a:cubicBezTo>
                      <a:pt x="99229" y="211667"/>
                      <a:pt x="72221" y="211667"/>
                      <a:pt x="38783" y="222250"/>
                    </a:cubicBezTo>
                    <a:cubicBezTo>
                      <a:pt x="38783" y="222250"/>
                      <a:pt x="38783" y="222250"/>
                      <a:pt x="34925" y="207698"/>
                    </a:cubicBezTo>
                    <a:cubicBezTo>
                      <a:pt x="52930" y="203067"/>
                      <a:pt x="69327" y="200752"/>
                      <a:pt x="85725" y="200752"/>
                    </a:cubicBezTo>
                    <a:close/>
                    <a:moveTo>
                      <a:pt x="86038" y="150283"/>
                    </a:moveTo>
                    <a:cubicBezTo>
                      <a:pt x="102226" y="150283"/>
                      <a:pt x="118574" y="152929"/>
                      <a:pt x="136525" y="158221"/>
                    </a:cubicBezTo>
                    <a:cubicBezTo>
                      <a:pt x="136525" y="158221"/>
                      <a:pt x="136525" y="158221"/>
                      <a:pt x="132678" y="171450"/>
                    </a:cubicBezTo>
                    <a:cubicBezTo>
                      <a:pt x="99341" y="162190"/>
                      <a:pt x="72414" y="162190"/>
                      <a:pt x="39076" y="171450"/>
                    </a:cubicBezTo>
                    <a:cubicBezTo>
                      <a:pt x="39076" y="171450"/>
                      <a:pt x="39076" y="171450"/>
                      <a:pt x="36512" y="158221"/>
                    </a:cubicBezTo>
                    <a:cubicBezTo>
                      <a:pt x="53822" y="152929"/>
                      <a:pt x="69850" y="150283"/>
                      <a:pt x="86038" y="150283"/>
                    </a:cubicBezTo>
                    <a:close/>
                    <a:moveTo>
                      <a:pt x="243681" y="148724"/>
                    </a:moveTo>
                    <a:cubicBezTo>
                      <a:pt x="260335" y="148724"/>
                      <a:pt x="276989" y="151398"/>
                      <a:pt x="295275" y="156745"/>
                    </a:cubicBezTo>
                    <a:cubicBezTo>
                      <a:pt x="295275" y="156745"/>
                      <a:pt x="295275" y="156745"/>
                      <a:pt x="292663" y="171450"/>
                    </a:cubicBezTo>
                    <a:cubicBezTo>
                      <a:pt x="257396" y="162092"/>
                      <a:pt x="231272" y="162092"/>
                      <a:pt x="197312" y="171450"/>
                    </a:cubicBezTo>
                    <a:cubicBezTo>
                      <a:pt x="197312" y="171450"/>
                      <a:pt x="197312" y="171450"/>
                      <a:pt x="192087" y="156745"/>
                    </a:cubicBezTo>
                    <a:cubicBezTo>
                      <a:pt x="210374" y="151398"/>
                      <a:pt x="227027" y="148724"/>
                      <a:pt x="243681" y="148724"/>
                    </a:cubicBezTo>
                    <a:close/>
                    <a:moveTo>
                      <a:pt x="86038" y="99483"/>
                    </a:moveTo>
                    <a:cubicBezTo>
                      <a:pt x="102226" y="99483"/>
                      <a:pt x="118574" y="102129"/>
                      <a:pt x="136525" y="107421"/>
                    </a:cubicBezTo>
                    <a:cubicBezTo>
                      <a:pt x="136525" y="107421"/>
                      <a:pt x="136525" y="107421"/>
                      <a:pt x="132678" y="120650"/>
                    </a:cubicBezTo>
                    <a:cubicBezTo>
                      <a:pt x="99341" y="111390"/>
                      <a:pt x="72414" y="111390"/>
                      <a:pt x="39076" y="120650"/>
                    </a:cubicBezTo>
                    <a:cubicBezTo>
                      <a:pt x="39076" y="120650"/>
                      <a:pt x="39076" y="120650"/>
                      <a:pt x="36512" y="107421"/>
                    </a:cubicBezTo>
                    <a:cubicBezTo>
                      <a:pt x="53822" y="102129"/>
                      <a:pt x="69850" y="99483"/>
                      <a:pt x="86038" y="99483"/>
                    </a:cubicBezTo>
                    <a:close/>
                    <a:moveTo>
                      <a:pt x="243681" y="99152"/>
                    </a:moveTo>
                    <a:cubicBezTo>
                      <a:pt x="260335" y="99152"/>
                      <a:pt x="276989" y="101467"/>
                      <a:pt x="295275" y="106098"/>
                    </a:cubicBezTo>
                    <a:cubicBezTo>
                      <a:pt x="295275" y="106098"/>
                      <a:pt x="295275" y="106098"/>
                      <a:pt x="292663" y="120650"/>
                    </a:cubicBezTo>
                    <a:cubicBezTo>
                      <a:pt x="257396" y="111390"/>
                      <a:pt x="231272" y="111390"/>
                      <a:pt x="196006" y="120650"/>
                    </a:cubicBezTo>
                    <a:cubicBezTo>
                      <a:pt x="196006" y="120650"/>
                      <a:pt x="196006" y="120650"/>
                      <a:pt x="192087" y="106098"/>
                    </a:cubicBezTo>
                    <a:cubicBezTo>
                      <a:pt x="210374" y="101467"/>
                      <a:pt x="227027" y="99152"/>
                      <a:pt x="243681" y="99152"/>
                    </a:cubicBezTo>
                    <a:close/>
                    <a:moveTo>
                      <a:pt x="243681" y="48711"/>
                    </a:moveTo>
                    <a:cubicBezTo>
                      <a:pt x="260335" y="48711"/>
                      <a:pt x="276989" y="51385"/>
                      <a:pt x="295275" y="56732"/>
                    </a:cubicBezTo>
                    <a:cubicBezTo>
                      <a:pt x="295275" y="56732"/>
                      <a:pt x="295275" y="56732"/>
                      <a:pt x="292663" y="71437"/>
                    </a:cubicBezTo>
                    <a:cubicBezTo>
                      <a:pt x="257396" y="60742"/>
                      <a:pt x="231272" y="60742"/>
                      <a:pt x="197312" y="71437"/>
                    </a:cubicBezTo>
                    <a:cubicBezTo>
                      <a:pt x="197312" y="71437"/>
                      <a:pt x="197312" y="71437"/>
                      <a:pt x="192087" y="56732"/>
                    </a:cubicBezTo>
                    <a:cubicBezTo>
                      <a:pt x="210374" y="51385"/>
                      <a:pt x="227027" y="48711"/>
                      <a:pt x="243681" y="48711"/>
                    </a:cubicBezTo>
                    <a:close/>
                    <a:moveTo>
                      <a:pt x="85725" y="48683"/>
                    </a:moveTo>
                    <a:cubicBezTo>
                      <a:pt x="102122" y="48683"/>
                      <a:pt x="118520" y="51329"/>
                      <a:pt x="136525" y="56621"/>
                    </a:cubicBezTo>
                    <a:cubicBezTo>
                      <a:pt x="136525" y="56621"/>
                      <a:pt x="136525" y="56621"/>
                      <a:pt x="132667" y="69850"/>
                    </a:cubicBezTo>
                    <a:cubicBezTo>
                      <a:pt x="99229" y="60590"/>
                      <a:pt x="72221" y="60590"/>
                      <a:pt x="38783" y="69850"/>
                    </a:cubicBezTo>
                    <a:lnTo>
                      <a:pt x="34925" y="56621"/>
                    </a:lnTo>
                    <a:cubicBezTo>
                      <a:pt x="52930" y="51329"/>
                      <a:pt x="69327" y="48683"/>
                      <a:pt x="85725" y="48683"/>
                    </a:cubicBezTo>
                    <a:close/>
                    <a:moveTo>
                      <a:pt x="245779" y="12700"/>
                    </a:moveTo>
                    <a:cubicBezTo>
                      <a:pt x="224915" y="12700"/>
                      <a:pt x="201443" y="16579"/>
                      <a:pt x="171450" y="28215"/>
                    </a:cubicBezTo>
                    <a:cubicBezTo>
                      <a:pt x="171450" y="28215"/>
                      <a:pt x="171450" y="28215"/>
                      <a:pt x="171450" y="263525"/>
                    </a:cubicBezTo>
                    <a:cubicBezTo>
                      <a:pt x="176666" y="262232"/>
                      <a:pt x="185794" y="259646"/>
                      <a:pt x="192314" y="257061"/>
                    </a:cubicBezTo>
                    <a:cubicBezTo>
                      <a:pt x="185794" y="238960"/>
                      <a:pt x="191010" y="219566"/>
                      <a:pt x="205355" y="205344"/>
                    </a:cubicBezTo>
                    <a:cubicBezTo>
                      <a:pt x="226219" y="184657"/>
                      <a:pt x="258819" y="184657"/>
                      <a:pt x="279684" y="205344"/>
                    </a:cubicBezTo>
                    <a:cubicBezTo>
                      <a:pt x="294028" y="218273"/>
                      <a:pt x="299244" y="238960"/>
                      <a:pt x="294028" y="257061"/>
                    </a:cubicBezTo>
                    <a:cubicBezTo>
                      <a:pt x="301852" y="258353"/>
                      <a:pt x="312284" y="262232"/>
                      <a:pt x="317500" y="263525"/>
                    </a:cubicBezTo>
                    <a:lnTo>
                      <a:pt x="317500" y="28215"/>
                    </a:lnTo>
                    <a:cubicBezTo>
                      <a:pt x="288812" y="17872"/>
                      <a:pt x="266643" y="12700"/>
                      <a:pt x="245779" y="12700"/>
                    </a:cubicBezTo>
                    <a:close/>
                    <a:moveTo>
                      <a:pt x="84931" y="12700"/>
                    </a:moveTo>
                    <a:cubicBezTo>
                      <a:pt x="63004" y="12700"/>
                      <a:pt x="42366" y="17872"/>
                      <a:pt x="12700" y="28215"/>
                    </a:cubicBezTo>
                    <a:cubicBezTo>
                      <a:pt x="12700" y="28215"/>
                      <a:pt x="12700" y="28215"/>
                      <a:pt x="12700" y="263525"/>
                    </a:cubicBezTo>
                    <a:cubicBezTo>
                      <a:pt x="41077" y="254475"/>
                      <a:pt x="63004" y="249303"/>
                      <a:pt x="84931" y="249303"/>
                    </a:cubicBezTo>
                    <a:cubicBezTo>
                      <a:pt x="106859" y="249303"/>
                      <a:pt x="128786" y="254475"/>
                      <a:pt x="157163" y="263525"/>
                    </a:cubicBezTo>
                    <a:lnTo>
                      <a:pt x="157163" y="28215"/>
                    </a:lnTo>
                    <a:cubicBezTo>
                      <a:pt x="128786" y="17872"/>
                      <a:pt x="106859" y="12700"/>
                      <a:pt x="84931" y="12700"/>
                    </a:cubicBezTo>
                    <a:close/>
                    <a:moveTo>
                      <a:pt x="86835" y="0"/>
                    </a:moveTo>
                    <a:cubicBezTo>
                      <a:pt x="110164" y="0"/>
                      <a:pt x="133493" y="5175"/>
                      <a:pt x="165894" y="15525"/>
                    </a:cubicBezTo>
                    <a:cubicBezTo>
                      <a:pt x="198295" y="5175"/>
                      <a:pt x="221624" y="0"/>
                      <a:pt x="244953" y="0"/>
                    </a:cubicBezTo>
                    <a:cubicBezTo>
                      <a:pt x="269578" y="0"/>
                      <a:pt x="294203" y="5175"/>
                      <a:pt x="326604" y="16819"/>
                    </a:cubicBezTo>
                    <a:cubicBezTo>
                      <a:pt x="329196" y="18113"/>
                      <a:pt x="331788" y="20700"/>
                      <a:pt x="331788" y="23288"/>
                    </a:cubicBezTo>
                    <a:cubicBezTo>
                      <a:pt x="331788" y="23288"/>
                      <a:pt x="331788" y="23288"/>
                      <a:pt x="331788" y="274276"/>
                    </a:cubicBezTo>
                    <a:cubicBezTo>
                      <a:pt x="331788" y="280744"/>
                      <a:pt x="325308" y="280744"/>
                      <a:pt x="322716" y="280744"/>
                    </a:cubicBezTo>
                    <a:cubicBezTo>
                      <a:pt x="313643" y="276863"/>
                      <a:pt x="299387" y="272982"/>
                      <a:pt x="289019" y="269101"/>
                    </a:cubicBezTo>
                    <a:cubicBezTo>
                      <a:pt x="287723" y="271688"/>
                      <a:pt x="286427" y="272982"/>
                      <a:pt x="285130" y="274276"/>
                    </a:cubicBezTo>
                    <a:cubicBezTo>
                      <a:pt x="285130" y="274276"/>
                      <a:pt x="285130" y="274276"/>
                      <a:pt x="329196" y="318263"/>
                    </a:cubicBezTo>
                    <a:cubicBezTo>
                      <a:pt x="329196" y="318263"/>
                      <a:pt x="329196" y="318263"/>
                      <a:pt x="318828" y="328613"/>
                    </a:cubicBezTo>
                    <a:cubicBezTo>
                      <a:pt x="318828" y="328613"/>
                      <a:pt x="318828" y="328613"/>
                      <a:pt x="274762" y="284626"/>
                    </a:cubicBezTo>
                    <a:cubicBezTo>
                      <a:pt x="254025" y="300151"/>
                      <a:pt x="224216" y="298857"/>
                      <a:pt x="206072" y="279451"/>
                    </a:cubicBezTo>
                    <a:cubicBezTo>
                      <a:pt x="202183" y="276863"/>
                      <a:pt x="200887" y="274276"/>
                      <a:pt x="198295" y="270394"/>
                    </a:cubicBezTo>
                    <a:cubicBezTo>
                      <a:pt x="189223" y="272982"/>
                      <a:pt x="174966" y="278157"/>
                      <a:pt x="167190" y="280744"/>
                    </a:cubicBezTo>
                    <a:cubicBezTo>
                      <a:pt x="165894" y="280744"/>
                      <a:pt x="164598" y="280744"/>
                      <a:pt x="163302" y="280744"/>
                    </a:cubicBezTo>
                    <a:cubicBezTo>
                      <a:pt x="130901" y="269101"/>
                      <a:pt x="108868" y="263926"/>
                      <a:pt x="85539" y="263926"/>
                    </a:cubicBezTo>
                    <a:cubicBezTo>
                      <a:pt x="63506" y="263926"/>
                      <a:pt x="40177" y="269101"/>
                      <a:pt x="9072" y="280744"/>
                    </a:cubicBezTo>
                    <a:cubicBezTo>
                      <a:pt x="6480" y="280744"/>
                      <a:pt x="0" y="280744"/>
                      <a:pt x="0" y="274276"/>
                    </a:cubicBezTo>
                    <a:cubicBezTo>
                      <a:pt x="0" y="274276"/>
                      <a:pt x="0" y="274276"/>
                      <a:pt x="0" y="23288"/>
                    </a:cubicBezTo>
                    <a:cubicBezTo>
                      <a:pt x="0" y="20700"/>
                      <a:pt x="2592" y="18113"/>
                      <a:pt x="5184" y="16819"/>
                    </a:cubicBezTo>
                    <a:cubicBezTo>
                      <a:pt x="37585" y="5175"/>
                      <a:pt x="62210" y="0"/>
                      <a:pt x="86835"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grpSp>
      </p:grpSp>
    </p:spTree>
    <p:extLst>
      <p:ext uri="{BB962C8B-B14F-4D97-AF65-F5344CB8AC3E}">
        <p14:creationId xmlns:p14="http://schemas.microsoft.com/office/powerpoint/2010/main" val="3628832766"/>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B44EDFAF-5A57-4120-8764-06A6936C8C4B}"/>
              </a:ext>
            </a:extLst>
          </p:cNvPr>
          <p:cNvPicPr>
            <a:picLocks noChangeAspect="1"/>
          </p:cNvPicPr>
          <p:nvPr/>
        </p:nvPicPr>
        <p:blipFill rotWithShape="1">
          <a:blip r:embed="rId3">
            <a:extLst>
              <a:ext uri="{28A0092B-C50C-407E-A947-70E740481C1C}">
                <a14:useLocalDpi xmlns:a14="http://schemas.microsoft.com/office/drawing/2010/main" val="0"/>
              </a:ext>
            </a:extLst>
          </a:blip>
          <a:srcRect l="16712" r="8844"/>
          <a:stretch/>
        </p:blipFill>
        <p:spPr>
          <a:xfrm flipH="1">
            <a:off x="0" y="0"/>
            <a:ext cx="9144000" cy="5143500"/>
          </a:xfrm>
          <a:prstGeom prst="rect">
            <a:avLst/>
          </a:prstGeom>
        </p:spPr>
      </p:pic>
      <p:sp>
        <p:nvSpPr>
          <p:cNvPr id="12" name="文本框 11">
            <a:extLst>
              <a:ext uri="{FF2B5EF4-FFF2-40B4-BE49-F238E27FC236}">
                <a16:creationId xmlns:a16="http://schemas.microsoft.com/office/drawing/2014/main" id="{CC192B57-288F-42F1-B5DB-4EE4E9B02BBB}"/>
              </a:ext>
            </a:extLst>
          </p:cNvPr>
          <p:cNvSpPr txBox="1"/>
          <p:nvPr/>
        </p:nvSpPr>
        <p:spPr>
          <a:xfrm>
            <a:off x="5292080" y="2715766"/>
            <a:ext cx="3384376" cy="1323439"/>
          </a:xfrm>
          <a:prstGeom prst="rect">
            <a:avLst/>
          </a:prstGeom>
          <a:noFill/>
        </p:spPr>
        <p:txBody>
          <a:bodyPr wrap="square" rtlCol="0">
            <a:spAutoFit/>
            <a:scene3d>
              <a:camera prst="orthographicFront"/>
              <a:lightRig rig="threePt" dir="t"/>
            </a:scene3d>
            <a:sp3d contourW="12700"/>
          </a:bodyPr>
          <a:lstStyle/>
          <a:p>
            <a:r>
              <a:rPr lang="zh-CN" altLang="en-US" sz="4000" b="1" dirty="0">
                <a:solidFill>
                  <a:schemeClr val="bg1"/>
                </a:solidFill>
                <a:latin typeface="SimHei" panose="02010609060101010101" pitchFamily="49" charset="-122"/>
                <a:ea typeface="SimHei" panose="02010609060101010101" pitchFamily="49" charset="-122"/>
              </a:rPr>
              <a:t>项目内容</a:t>
            </a:r>
          </a:p>
          <a:p>
            <a:endParaRPr lang="zh-CN" altLang="en-US" sz="4000" b="1" dirty="0">
              <a:solidFill>
                <a:schemeClr val="bg1"/>
              </a:solidFill>
            </a:endParaRPr>
          </a:p>
        </p:txBody>
      </p:sp>
      <p:sp>
        <p:nvSpPr>
          <p:cNvPr id="32" name="文本框 31">
            <a:extLst>
              <a:ext uri="{FF2B5EF4-FFF2-40B4-BE49-F238E27FC236}">
                <a16:creationId xmlns:a16="http://schemas.microsoft.com/office/drawing/2014/main" id="{25446F14-B588-4641-B5CF-BDB26CEBD8FC}"/>
              </a:ext>
            </a:extLst>
          </p:cNvPr>
          <p:cNvSpPr txBox="1"/>
          <p:nvPr/>
        </p:nvSpPr>
        <p:spPr>
          <a:xfrm>
            <a:off x="2195736" y="2511658"/>
            <a:ext cx="2914754" cy="1107996"/>
          </a:xfrm>
          <a:prstGeom prst="rect">
            <a:avLst/>
          </a:prstGeom>
          <a:noFill/>
        </p:spPr>
        <p:txBody>
          <a:bodyPr wrap="square" rtlCol="0">
            <a:spAutoFit/>
          </a:bodyPr>
          <a:lstStyle>
            <a:defPPr>
              <a:defRPr lang="zh-CN"/>
            </a:defPPr>
            <a:lvl1pPr>
              <a:defRPr sz="6000" b="1" spc="600">
                <a:solidFill>
                  <a:schemeClr val="bg1"/>
                </a:solidFill>
                <a:latin typeface="Agency FB" panose="020B0503020202020204" pitchFamily="34" charset="0"/>
                <a:cs typeface="ISOCP2" panose="00000400000000000000" pitchFamily="2" charset="0"/>
              </a:defRPr>
            </a:lvl1pPr>
          </a:lstStyle>
          <a:p>
            <a:pPr algn="ctr"/>
            <a:r>
              <a:rPr lang="en-US" altLang="zh-CN" sz="6600" dirty="0"/>
              <a:t>PART 2</a:t>
            </a:r>
            <a:endParaRPr lang="zh-CN" altLang="en-US" sz="6600" dirty="0"/>
          </a:p>
        </p:txBody>
      </p:sp>
    </p:spTree>
    <p:extLst>
      <p:ext uri="{BB962C8B-B14F-4D97-AF65-F5344CB8AC3E}">
        <p14:creationId xmlns:p14="http://schemas.microsoft.com/office/powerpoint/2010/main" val="3537687141"/>
      </p:ext>
    </p:extLst>
  </p:cSld>
  <p:clrMapOvr>
    <a:masterClrMapping/>
  </p:clrMapOvr>
  <p:transition spd="slow">
    <p:randomBar dir="vert"/>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6"/>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千图网海量PPT模板www.58pic.com​​">
  <a:themeElements>
    <a:clrScheme name="自定义 1012">
      <a:dk1>
        <a:sysClr val="windowText" lastClr="000000"/>
      </a:dk1>
      <a:lt1>
        <a:sysClr val="window" lastClr="FFFFFF"/>
      </a:lt1>
      <a:dk2>
        <a:srgbClr val="5A6378"/>
      </a:dk2>
      <a:lt2>
        <a:srgbClr val="7F7F7F"/>
      </a:lt2>
      <a:accent1>
        <a:srgbClr val="10688B"/>
      </a:accent1>
      <a:accent2>
        <a:srgbClr val="0C0C0C"/>
      </a:accent2>
      <a:accent3>
        <a:srgbClr val="10688B"/>
      </a:accent3>
      <a:accent4>
        <a:srgbClr val="0C0C0C"/>
      </a:accent4>
      <a:accent5>
        <a:srgbClr val="10688B"/>
      </a:accent5>
      <a:accent6>
        <a:srgbClr val="0C0C0C"/>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8023</TotalTime>
  <Words>993</Words>
  <Application>Microsoft Office PowerPoint</Application>
  <PresentationFormat>全屏显示(16:9)</PresentationFormat>
  <Paragraphs>174</Paragraphs>
  <Slides>20</Slides>
  <Notes>10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FontAwesome</vt:lpstr>
      <vt:lpstr>Lato Light</vt:lpstr>
      <vt:lpstr>Lato Regular</vt:lpstr>
      <vt:lpstr>Yuanti SC</vt:lpstr>
      <vt:lpstr>黑体</vt:lpstr>
      <vt:lpstr>黑体</vt:lpstr>
      <vt:lpstr>华文细黑</vt:lpstr>
      <vt:lpstr>微软雅黑</vt:lpstr>
      <vt:lpstr>Agency FB</vt:lpstr>
      <vt:lpstr>Arial</vt:lpstr>
      <vt:lpstr>Baskerville Old Face</vt:lpstr>
      <vt:lpstr>Calibri</vt:lpstr>
      <vt:lpstr>Century Gothic</vt:lpstr>
      <vt:lpstr>千图网海量PPT模板www.58pic.com​​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0363</dc:title>
  <dc:creator>USER</dc:creator>
  <cp:lastModifiedBy>亚敏</cp:lastModifiedBy>
  <cp:revision>775</cp:revision>
  <dcterms:created xsi:type="dcterms:W3CDTF">2014-11-09T01:07:25Z</dcterms:created>
  <dcterms:modified xsi:type="dcterms:W3CDTF">2021-06-25T14:20:36Z</dcterms:modified>
</cp:coreProperties>
</file>