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72" r:id="rId6"/>
    <p:sldId id="271" r:id="rId7"/>
    <p:sldId id="273" r:id="rId8"/>
    <p:sldId id="274" r:id="rId9"/>
    <p:sldId id="275" r:id="rId10"/>
    <p:sldId id="276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0FF"/>
    <a:srgbClr val="B484E2"/>
    <a:srgbClr val="705661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78" d="100"/>
          <a:sy n="78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2021-06-16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2021-06-16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="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xmlns="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308097" y="4880904"/>
            <a:ext cx="3616705" cy="576000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招聘信息采集与传递</a:t>
            </a:r>
            <a:endParaRPr kumimoji="1" lang="zh-CN" altLang="en-US" sz="1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6685936" y="4496854"/>
            <a:ext cx="475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请观看效果演示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xmlns="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8" y="1815097"/>
            <a:ext cx="6613445" cy="4709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 smtClean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：招聘信息采集与传递</a:t>
            </a:r>
            <a:r>
              <a:rPr kumimoji="1" lang="en-US" altLang="zh-CN" dirty="0" smtClean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xmlns="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9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Just do it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：李芳、李迎欢、王乐乐、赵李、袁胜杰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Just do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it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南京理工大学继续教育学院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：办公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：教育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xmlns="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闪电形 1"/>
          <p:cNvSpPr/>
          <p:nvPr/>
        </p:nvSpPr>
        <p:spPr>
          <a:xfrm>
            <a:off x="8382000" y="2043802"/>
            <a:ext cx="2921000" cy="3544198"/>
          </a:xfrm>
          <a:prstGeom prst="lightningBol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oudy Old Style" panose="020205020503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60389" y="3203309"/>
            <a:ext cx="3183885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none" lIns="91440" tIns="45720" rIns="91440" bIns="4572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en-US" altLang="zh-CN" sz="5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adugi" panose="020B0502040204020203" pitchFamily="34" charset="0"/>
                <a:ea typeface="Gadugi" panose="020B0502040204020203" pitchFamily="34" charset="0"/>
              </a:rPr>
              <a:t>Just do it</a:t>
            </a:r>
            <a:endParaRPr lang="zh-CN" altLang="en-US" sz="5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368066" y="38697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E9609C0-3D84-7843-B1AE-9D5D82F152B6}"/>
              </a:ext>
            </a:extLst>
          </p:cNvPr>
          <p:cNvSpPr txBox="1"/>
          <p:nvPr/>
        </p:nvSpPr>
        <p:spPr>
          <a:xfrm>
            <a:off x="5266592" y="269478"/>
            <a:ext cx="416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就业部门业务背景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xmlns="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3FBF4A49-F1C9-C640-851D-15D76110C7A0}"/>
              </a:ext>
            </a:extLst>
          </p:cNvPr>
          <p:cNvSpPr/>
          <p:nvPr/>
        </p:nvSpPr>
        <p:spPr>
          <a:xfrm>
            <a:off x="458639" y="2025826"/>
            <a:ext cx="49408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就业部门负责学生的推荐就业，具体方式除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校招和个别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推荐两种途径之外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还有相当一部分学生需要获取招聘网站的招聘信息。</a:t>
            </a:r>
            <a:endParaRPr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针对这个需求，就业部门要及时关注各专业对应岗位的招聘信息，还要针对学生的不同专业和不同就业需求来传递这些信息。</a:t>
            </a:r>
            <a:endParaRPr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因此每到毕业季，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就业部门</a:t>
            </a:r>
            <a:r>
              <a:rPr lang="zh-CN" altLang="en-US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的工作量剧增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2" name="0f4157a8-cc53-4451-b641-b93f4ec538e9">
            <a:extLst>
              <a:ext uri="{FF2B5EF4-FFF2-40B4-BE49-F238E27FC236}">
                <a16:creationId xmlns:a16="http://schemas.microsoft.com/office/drawing/2014/main" xmlns="" id="{E5C3CAFA-FCF9-C54C-9033-EFB7CDA0AF9C}"/>
              </a:ext>
            </a:extLst>
          </p:cNvPr>
          <p:cNvGrpSpPr>
            <a:grpSpLocks noChangeAspect="1"/>
          </p:cNvGrpSpPr>
          <p:nvPr/>
        </p:nvGrpSpPr>
        <p:grpSpPr>
          <a:xfrm>
            <a:off x="5643027" y="2900518"/>
            <a:ext cx="6132892" cy="1963007"/>
            <a:chOff x="1396599" y="1937206"/>
            <a:chExt cx="9520106" cy="304718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2F0127F5-A2B4-ED4F-904C-90397333A3E1}"/>
                </a:ext>
              </a:extLst>
            </p:cNvPr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xmlns="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xmlns="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EC425FDF-6D75-0D4B-A4E2-076172E6FF66}"/>
                </a:ext>
              </a:extLst>
            </p:cNvPr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xmlns="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xmlns="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4F7DA499-2279-9549-B878-1E749AEFCCDC}"/>
                </a:ext>
              </a:extLst>
            </p:cNvPr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xmlns="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xmlns="" id="{3964F281-6C39-DB4E-AC72-8F7D86172B8B}"/>
                  </a:ext>
                </a:extLst>
              </p:cNvPr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D2FEF234-CE12-5A48-9103-E1DB52F85EC0}"/>
                </a:ext>
              </a:extLst>
            </p:cNvPr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xmlns="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xmlns="" id="{6AFF6DA6-5719-4149-9A16-8950CAE7149D}"/>
                  </a:ext>
                </a:extLst>
              </p:cNvPr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xmlns="" id="{76CC8444-B55E-B54B-8AC1-2AA24C8D447E}"/>
                </a:ext>
              </a:extLst>
            </p:cNvPr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xmlns="" id="{02E18293-FBBB-EE4B-B1E4-899F15DCCCA0}"/>
                </a:ext>
              </a:extLst>
            </p:cNvPr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xmlns="" id="{B6BB5FC4-F4A1-F74F-A961-B31E917D3C21}"/>
                </a:ext>
              </a:extLst>
            </p:cNvPr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xmlns="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xmlns="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xmlns="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xmlns="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834BA0B9-FF91-E143-AA84-F7968D7E9B23}"/>
                </a:ext>
              </a:extLst>
            </p:cNvPr>
            <p:cNvGrpSpPr/>
            <p:nvPr/>
          </p:nvGrpSpPr>
          <p:grpSpPr>
            <a:xfrm>
              <a:off x="4019421" y="3656651"/>
              <a:ext cx="6897284" cy="325410"/>
              <a:chOff x="1932410" y="4569327"/>
              <a:chExt cx="6897284" cy="325410"/>
            </a:xfrm>
          </p:grpSpPr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xmlns="" id="{17A98BBC-A19B-994F-A43A-A31C6E040D64}"/>
                  </a:ext>
                </a:extLst>
              </p:cNvPr>
              <p:cNvSpPr/>
              <p:nvPr/>
            </p:nvSpPr>
            <p:spPr>
              <a:xfrm>
                <a:off x="6808718" y="4569327"/>
                <a:ext cx="2020976" cy="325409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发送邮件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xmlns="" id="{522EB51F-4DFF-FD47-9319-3E6D0D8F3B8D}"/>
                  </a:ext>
                </a:extLst>
              </p:cNvPr>
              <p:cNvSpPr/>
              <p:nvPr/>
            </p:nvSpPr>
            <p:spPr>
              <a:xfrm>
                <a:off x="1932410" y="456932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抓取数据</a:t>
                </a:r>
              </a:p>
            </p:txBody>
          </p:sp>
        </p:grpSp>
        <p:sp>
          <p:nvSpPr>
            <p:cNvPr id="50" name="îŝḷîḓé-Rectangle 24">
              <a:extLst>
                <a:ext uri="{FF2B5EF4-FFF2-40B4-BE49-F238E27FC236}">
                  <a16:creationId xmlns:a16="http://schemas.microsoft.com/office/drawing/2014/main" xmlns="" id="{588F7C5C-683F-224B-BF0B-079E0C84B2CE}"/>
                </a:ext>
              </a:extLst>
            </p:cNvPr>
            <p:cNvSpPr/>
            <p:nvPr/>
          </p:nvSpPr>
          <p:spPr>
            <a:xfrm>
              <a:off x="6309282" y="2868021"/>
              <a:ext cx="2020976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筛选通讯录</a:t>
              </a:r>
              <a:endParaRPr lang="zh-CN" altLang="en-US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8" name="îŝḷîḓé-Rectangle 22">
              <a:extLst>
                <a:ext uri="{FF2B5EF4-FFF2-40B4-BE49-F238E27FC236}">
                  <a16:creationId xmlns:a16="http://schemas.microsoft.com/office/drawing/2014/main" xmlns="" id="{6136BF33-91F5-3A44-813B-ACF07232214F}"/>
                </a:ext>
              </a:extLst>
            </p:cNvPr>
            <p:cNvSpPr/>
            <p:nvPr/>
          </p:nvSpPr>
          <p:spPr>
            <a:xfrm>
              <a:off x="1396599" y="3035919"/>
              <a:ext cx="2020976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进入网站搜索</a:t>
              </a:r>
              <a:endParaRPr lang="zh-CN" altLang="en-US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xmlns="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580766" y="2110998"/>
            <a:ext cx="10894747" cy="3732895"/>
            <a:chOff x="580766" y="2110998"/>
            <a:chExt cx="10894747" cy="3732895"/>
          </a:xfrm>
        </p:grpSpPr>
        <p:sp>
          <p:nvSpPr>
            <p:cNvPr id="87" name="PA_矩形 27">
              <a:extLst>
                <a:ext uri="{FF2B5EF4-FFF2-40B4-BE49-F238E27FC236}">
                  <a16:creationId xmlns:a16="http://schemas.microsoft.com/office/drawing/2014/main" xmlns="" id="{2D25F733-2595-CC47-B3BB-73C0D664DD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754511" y="5323909"/>
              <a:ext cx="3721002" cy="34665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针对性强</a:t>
              </a:r>
              <a:endPara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8" name="PA_矩形 22">
              <a:extLst>
                <a:ext uri="{FF2B5EF4-FFF2-40B4-BE49-F238E27FC236}">
                  <a16:creationId xmlns:a16="http://schemas.microsoft.com/office/drawing/2014/main" xmlns="" id="{D2CE06FA-EA78-CF48-94A0-3D2E339FF0D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80766" y="5424883"/>
              <a:ext cx="3721002" cy="34665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效率低</a:t>
              </a:r>
            </a:p>
          </p:txBody>
        </p:sp>
        <p:sp>
          <p:nvSpPr>
            <p:cNvPr id="89" name="PA_矩形 20">
              <a:extLst>
                <a:ext uri="{FF2B5EF4-FFF2-40B4-BE49-F238E27FC236}">
                  <a16:creationId xmlns:a16="http://schemas.microsoft.com/office/drawing/2014/main" xmlns="" id="{315F9A82-47E8-A148-AB20-FD1A91F4BE7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035796" y="2110998"/>
              <a:ext cx="3721002" cy="34665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重复性高</a:t>
              </a: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xmlns="" id="{440DDE85-472A-7F4F-B16B-48E581889A0B}"/>
                </a:ext>
              </a:extLst>
            </p:cNvPr>
            <p:cNvGrpSpPr/>
            <p:nvPr/>
          </p:nvGrpSpPr>
          <p:grpSpPr>
            <a:xfrm>
              <a:off x="4455215" y="2689452"/>
              <a:ext cx="3047594" cy="3154441"/>
              <a:chOff x="4544326" y="2894627"/>
              <a:chExt cx="3047594" cy="3154441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1135FB9F-3398-0F4C-9552-53D965E9A02C}"/>
                  </a:ext>
                </a:extLst>
              </p:cNvPr>
              <p:cNvSpPr/>
              <p:nvPr/>
            </p:nvSpPr>
            <p:spPr>
              <a:xfrm>
                <a:off x="6849177" y="5074671"/>
                <a:ext cx="742743" cy="74274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xmlns="" id="{C234476A-48BF-2449-BA9E-D202A86AE5CD}"/>
                  </a:ext>
                </a:extLst>
              </p:cNvPr>
              <p:cNvGrpSpPr/>
              <p:nvPr/>
            </p:nvGrpSpPr>
            <p:grpSpPr>
              <a:xfrm>
                <a:off x="4544326" y="2894627"/>
                <a:ext cx="2894147" cy="3154441"/>
                <a:chOff x="4544326" y="2894627"/>
                <a:chExt cx="2894147" cy="3154441"/>
              </a:xfrm>
            </p:grpSpPr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xmlns="" id="{060DE8A2-CFA1-1641-9A96-F02BD69A9E34}"/>
                    </a:ext>
                  </a:extLst>
                </p:cNvPr>
                <p:cNvSpPr/>
                <p:nvPr/>
              </p:nvSpPr>
              <p:spPr>
                <a:xfrm>
                  <a:off x="4544326" y="3166901"/>
                  <a:ext cx="2882165" cy="2882167"/>
                </a:xfrm>
                <a:prstGeom prst="ellipse">
                  <a:avLst/>
                </a:prstGeom>
                <a:noFill/>
                <a:ln>
                  <a:solidFill>
                    <a:srgbClr val="2C3F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grpSp>
              <p:nvGrpSpPr>
                <p:cNvPr id="94" name="组合 93">
                  <a:extLst>
                    <a:ext uri="{FF2B5EF4-FFF2-40B4-BE49-F238E27FC236}">
                      <a16:creationId xmlns:a16="http://schemas.microsoft.com/office/drawing/2014/main" xmlns="" id="{2D1FF0D7-B1F4-6347-8CC7-F6A78AEDBB37}"/>
                    </a:ext>
                  </a:extLst>
                </p:cNvPr>
                <p:cNvGrpSpPr/>
                <p:nvPr/>
              </p:nvGrpSpPr>
              <p:grpSpPr>
                <a:xfrm>
                  <a:off x="5242851" y="3439529"/>
                  <a:ext cx="1814286" cy="2093804"/>
                  <a:chOff x="8301916" y="1749231"/>
                  <a:chExt cx="2561601" cy="2956261"/>
                </a:xfrm>
              </p:grpSpPr>
              <p:sp>
                <p:nvSpPr>
                  <p:cNvPr id="102" name="梯形 101">
                    <a:extLst>
                      <a:ext uri="{FF2B5EF4-FFF2-40B4-BE49-F238E27FC236}">
                        <a16:creationId xmlns:a16="http://schemas.microsoft.com/office/drawing/2014/main" xmlns="" id="{92895302-3C81-E649-9479-43F0833A5AF5}"/>
                      </a:ext>
                    </a:extLst>
                  </p:cNvPr>
                  <p:cNvSpPr/>
                  <p:nvPr/>
                </p:nvSpPr>
                <p:spPr>
                  <a:xfrm>
                    <a:off x="8492970" y="4010011"/>
                    <a:ext cx="2370547" cy="427052"/>
                  </a:xfrm>
                  <a:prstGeom prst="trapezoid">
                    <a:avLst>
                      <a:gd name="adj" fmla="val 58361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bg1"/>
                      </a:solidFill>
                      <a:latin typeface="Arial"/>
                      <a:ea typeface="微软雅黑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101" name="梯形 100">
                    <a:extLst>
                      <a:ext uri="{FF2B5EF4-FFF2-40B4-BE49-F238E27FC236}">
                        <a16:creationId xmlns:a16="http://schemas.microsoft.com/office/drawing/2014/main" xmlns="" id="{102F3CAD-D024-B242-8034-DA0500384692}"/>
                      </a:ext>
                    </a:extLst>
                  </p:cNvPr>
                  <p:cNvSpPr/>
                  <p:nvPr/>
                </p:nvSpPr>
                <p:spPr>
                  <a:xfrm rot="14400000">
                    <a:off x="8553651" y="2720979"/>
                    <a:ext cx="2370547" cy="427052"/>
                  </a:xfrm>
                  <a:prstGeom prst="trapezoid">
                    <a:avLst>
                      <a:gd name="adj" fmla="val 58361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bg1"/>
                      </a:solidFill>
                      <a:latin typeface="Arial"/>
                      <a:ea typeface="微软雅黑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103" name="梯形 102">
                    <a:extLst>
                      <a:ext uri="{FF2B5EF4-FFF2-40B4-BE49-F238E27FC236}">
                        <a16:creationId xmlns:a16="http://schemas.microsoft.com/office/drawing/2014/main" xmlns="" id="{062F09D6-CF3F-E346-A116-3973FAA50CD8}"/>
                      </a:ext>
                    </a:extLst>
                  </p:cNvPr>
                  <p:cNvSpPr/>
                  <p:nvPr/>
                </p:nvSpPr>
                <p:spPr>
                  <a:xfrm rot="7200000">
                    <a:off x="7330168" y="3306693"/>
                    <a:ext cx="2370547" cy="427052"/>
                  </a:xfrm>
                  <a:prstGeom prst="trapezoid">
                    <a:avLst>
                      <a:gd name="adj" fmla="val 58361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bg1"/>
                      </a:solidFill>
                      <a:latin typeface="Arial"/>
                      <a:ea typeface="微软雅黑"/>
                      <a:cs typeface="+mn-ea"/>
                      <a:sym typeface="Arial"/>
                    </a:endParaRPr>
                  </a:p>
                </p:txBody>
              </p:sp>
            </p:grpSp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xmlns="" id="{1AC13CFA-5C4E-A445-B8BF-5B424146DAFF}"/>
                    </a:ext>
                  </a:extLst>
                </p:cNvPr>
                <p:cNvSpPr/>
                <p:nvPr/>
              </p:nvSpPr>
              <p:spPr>
                <a:xfrm>
                  <a:off x="5588714" y="2894627"/>
                  <a:ext cx="742743" cy="742748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96" name="任意多边形: 形状 10">
                  <a:extLst>
                    <a:ext uri="{FF2B5EF4-FFF2-40B4-BE49-F238E27FC236}">
                      <a16:creationId xmlns:a16="http://schemas.microsoft.com/office/drawing/2014/main" xmlns="" id="{E025C5F2-0E23-D34C-92D8-169D2C27C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2507" y="3048077"/>
                  <a:ext cx="235159" cy="435849"/>
                </a:xfrm>
                <a:custGeom>
                  <a:avLst/>
                  <a:gdLst>
                    <a:gd name="connsiteX0" fmla="*/ 144363 w 327353"/>
                    <a:gd name="connsiteY0" fmla="*/ 543008 h 606722"/>
                    <a:gd name="connsiteX1" fmla="*/ 131814 w 327353"/>
                    <a:gd name="connsiteY1" fmla="*/ 555538 h 606722"/>
                    <a:gd name="connsiteX2" fmla="*/ 144363 w 327353"/>
                    <a:gd name="connsiteY2" fmla="*/ 568156 h 606722"/>
                    <a:gd name="connsiteX3" fmla="*/ 182990 w 327353"/>
                    <a:gd name="connsiteY3" fmla="*/ 568156 h 606722"/>
                    <a:gd name="connsiteX4" fmla="*/ 195540 w 327353"/>
                    <a:gd name="connsiteY4" fmla="*/ 555538 h 606722"/>
                    <a:gd name="connsiteX5" fmla="*/ 182990 w 327353"/>
                    <a:gd name="connsiteY5" fmla="*/ 543008 h 606722"/>
                    <a:gd name="connsiteX6" fmla="*/ 327353 w 327353"/>
                    <a:gd name="connsiteY6" fmla="*/ 501509 h 606722"/>
                    <a:gd name="connsiteX7" fmla="*/ 327353 w 327353"/>
                    <a:gd name="connsiteY7" fmla="*/ 572333 h 606722"/>
                    <a:gd name="connsiteX8" fmla="*/ 294066 w 327353"/>
                    <a:gd name="connsiteY8" fmla="*/ 606722 h 606722"/>
                    <a:gd name="connsiteX9" fmla="*/ 33020 w 327353"/>
                    <a:gd name="connsiteY9" fmla="*/ 606722 h 606722"/>
                    <a:gd name="connsiteX10" fmla="*/ 0 w 327353"/>
                    <a:gd name="connsiteY10" fmla="*/ 572333 h 606722"/>
                    <a:gd name="connsiteX11" fmla="*/ 0 w 327353"/>
                    <a:gd name="connsiteY11" fmla="*/ 502779 h 606722"/>
                    <a:gd name="connsiteX12" fmla="*/ 0 w 327353"/>
                    <a:gd name="connsiteY12" fmla="*/ 502753 h 606722"/>
                    <a:gd name="connsiteX13" fmla="*/ 322280 w 327353"/>
                    <a:gd name="connsiteY13" fmla="*/ 502753 h 606722"/>
                    <a:gd name="connsiteX14" fmla="*/ 327353 w 327353"/>
                    <a:gd name="connsiteY14" fmla="*/ 501509 h 606722"/>
                    <a:gd name="connsiteX15" fmla="*/ 187174 w 327353"/>
                    <a:gd name="connsiteY15" fmla="*/ 190205 h 606722"/>
                    <a:gd name="connsiteX16" fmla="*/ 174624 w 327353"/>
                    <a:gd name="connsiteY16" fmla="*/ 202823 h 606722"/>
                    <a:gd name="connsiteX17" fmla="*/ 174624 w 327353"/>
                    <a:gd name="connsiteY17" fmla="*/ 263163 h 606722"/>
                    <a:gd name="connsiteX18" fmla="*/ 187174 w 327353"/>
                    <a:gd name="connsiteY18" fmla="*/ 275693 h 606722"/>
                    <a:gd name="connsiteX19" fmla="*/ 191357 w 327353"/>
                    <a:gd name="connsiteY19" fmla="*/ 274982 h 606722"/>
                    <a:gd name="connsiteX20" fmla="*/ 191357 w 327353"/>
                    <a:gd name="connsiteY20" fmla="*/ 405614 h 606722"/>
                    <a:gd name="connsiteX21" fmla="*/ 203995 w 327353"/>
                    <a:gd name="connsiteY21" fmla="*/ 418144 h 606722"/>
                    <a:gd name="connsiteX22" fmla="*/ 216545 w 327353"/>
                    <a:gd name="connsiteY22" fmla="*/ 405614 h 606722"/>
                    <a:gd name="connsiteX23" fmla="*/ 216545 w 327353"/>
                    <a:gd name="connsiteY23" fmla="*/ 275426 h 606722"/>
                    <a:gd name="connsiteX24" fmla="*/ 219037 w 327353"/>
                    <a:gd name="connsiteY24" fmla="*/ 275693 h 606722"/>
                    <a:gd name="connsiteX25" fmla="*/ 231675 w 327353"/>
                    <a:gd name="connsiteY25" fmla="*/ 263163 h 606722"/>
                    <a:gd name="connsiteX26" fmla="*/ 231675 w 327353"/>
                    <a:gd name="connsiteY26" fmla="*/ 202823 h 606722"/>
                    <a:gd name="connsiteX27" fmla="*/ 219037 w 327353"/>
                    <a:gd name="connsiteY27" fmla="*/ 190205 h 606722"/>
                    <a:gd name="connsiteX28" fmla="*/ 211471 w 327353"/>
                    <a:gd name="connsiteY28" fmla="*/ 192782 h 606722"/>
                    <a:gd name="connsiteX29" fmla="*/ 203995 w 327353"/>
                    <a:gd name="connsiteY29" fmla="*/ 190205 h 606722"/>
                    <a:gd name="connsiteX30" fmla="*/ 195540 w 327353"/>
                    <a:gd name="connsiteY30" fmla="*/ 193493 h 606722"/>
                    <a:gd name="connsiteX31" fmla="*/ 187174 w 327353"/>
                    <a:gd name="connsiteY31" fmla="*/ 190205 h 606722"/>
                    <a:gd name="connsiteX32" fmla="*/ 106626 w 327353"/>
                    <a:gd name="connsiteY32" fmla="*/ 181851 h 606722"/>
                    <a:gd name="connsiteX33" fmla="*/ 85621 w 327353"/>
                    <a:gd name="connsiteY33" fmla="*/ 202823 h 606722"/>
                    <a:gd name="connsiteX34" fmla="*/ 85621 w 327353"/>
                    <a:gd name="connsiteY34" fmla="*/ 328479 h 606722"/>
                    <a:gd name="connsiteX35" fmla="*/ 95678 w 327353"/>
                    <a:gd name="connsiteY35" fmla="*/ 346341 h 606722"/>
                    <a:gd name="connsiteX36" fmla="*/ 95678 w 327353"/>
                    <a:gd name="connsiteY36" fmla="*/ 405614 h 606722"/>
                    <a:gd name="connsiteX37" fmla="*/ 108317 w 327353"/>
                    <a:gd name="connsiteY37" fmla="*/ 418144 h 606722"/>
                    <a:gd name="connsiteX38" fmla="*/ 120866 w 327353"/>
                    <a:gd name="connsiteY38" fmla="*/ 405614 h 606722"/>
                    <a:gd name="connsiteX39" fmla="*/ 120866 w 327353"/>
                    <a:gd name="connsiteY39" fmla="*/ 343853 h 606722"/>
                    <a:gd name="connsiteX40" fmla="*/ 127631 w 327353"/>
                    <a:gd name="connsiteY40" fmla="*/ 328479 h 606722"/>
                    <a:gd name="connsiteX41" fmla="*/ 127631 w 327353"/>
                    <a:gd name="connsiteY41" fmla="*/ 202823 h 606722"/>
                    <a:gd name="connsiteX42" fmla="*/ 106626 w 327353"/>
                    <a:gd name="connsiteY42" fmla="*/ 181851 h 606722"/>
                    <a:gd name="connsiteX43" fmla="*/ 0 w 327353"/>
                    <a:gd name="connsiteY43" fmla="*/ 112270 h 606722"/>
                    <a:gd name="connsiteX44" fmla="*/ 327353 w 327353"/>
                    <a:gd name="connsiteY44" fmla="*/ 112270 h 606722"/>
                    <a:gd name="connsiteX45" fmla="*/ 327353 w 327353"/>
                    <a:gd name="connsiteY45" fmla="*/ 478928 h 606722"/>
                    <a:gd name="connsiteX46" fmla="*/ 322280 w 327353"/>
                    <a:gd name="connsiteY46" fmla="*/ 477684 h 606722"/>
                    <a:gd name="connsiteX47" fmla="*/ 0 w 327353"/>
                    <a:gd name="connsiteY47" fmla="*/ 477684 h 606722"/>
                    <a:gd name="connsiteX48" fmla="*/ 0 w 327353"/>
                    <a:gd name="connsiteY48" fmla="*/ 477658 h 606722"/>
                    <a:gd name="connsiteX49" fmla="*/ 33020 w 327353"/>
                    <a:gd name="connsiteY49" fmla="*/ 0 h 606722"/>
                    <a:gd name="connsiteX50" fmla="*/ 294066 w 327353"/>
                    <a:gd name="connsiteY50" fmla="*/ 0 h 606722"/>
                    <a:gd name="connsiteX51" fmla="*/ 327353 w 327353"/>
                    <a:gd name="connsiteY51" fmla="*/ 34407 h 606722"/>
                    <a:gd name="connsiteX52" fmla="*/ 327353 w 327353"/>
                    <a:gd name="connsiteY52" fmla="*/ 87219 h 606722"/>
                    <a:gd name="connsiteX53" fmla="*/ 0 w 327353"/>
                    <a:gd name="connsiteY53" fmla="*/ 87219 h 606722"/>
                    <a:gd name="connsiteX54" fmla="*/ 0 w 327353"/>
                    <a:gd name="connsiteY54" fmla="*/ 34407 h 606722"/>
                    <a:gd name="connsiteX55" fmla="*/ 33020 w 327353"/>
                    <a:gd name="connsiteY55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27353" h="606722">
                      <a:moveTo>
                        <a:pt x="144363" y="543008"/>
                      </a:moveTo>
                      <a:cubicBezTo>
                        <a:pt x="137421" y="543008"/>
                        <a:pt x="131814" y="548606"/>
                        <a:pt x="131814" y="555538"/>
                      </a:cubicBezTo>
                      <a:cubicBezTo>
                        <a:pt x="131814" y="562558"/>
                        <a:pt x="137421" y="568156"/>
                        <a:pt x="144363" y="568156"/>
                      </a:cubicBezTo>
                      <a:lnTo>
                        <a:pt x="182990" y="568156"/>
                      </a:lnTo>
                      <a:cubicBezTo>
                        <a:pt x="189933" y="568156"/>
                        <a:pt x="195540" y="562558"/>
                        <a:pt x="195540" y="555538"/>
                      </a:cubicBezTo>
                      <a:cubicBezTo>
                        <a:pt x="195540" y="548606"/>
                        <a:pt x="189933" y="543008"/>
                        <a:pt x="182990" y="543008"/>
                      </a:cubicBezTo>
                      <a:close/>
                      <a:moveTo>
                        <a:pt x="327353" y="501509"/>
                      </a:moveTo>
                      <a:lnTo>
                        <a:pt x="327353" y="572333"/>
                      </a:lnTo>
                      <a:cubicBezTo>
                        <a:pt x="327353" y="590905"/>
                        <a:pt x="312668" y="606722"/>
                        <a:pt x="294066" y="606722"/>
                      </a:cubicBezTo>
                      <a:lnTo>
                        <a:pt x="33020" y="606722"/>
                      </a:lnTo>
                      <a:cubicBezTo>
                        <a:pt x="14330" y="606722"/>
                        <a:pt x="0" y="590905"/>
                        <a:pt x="0" y="572333"/>
                      </a:cubicBezTo>
                      <a:lnTo>
                        <a:pt x="0" y="502779"/>
                      </a:lnTo>
                      <a:lnTo>
                        <a:pt x="0" y="502753"/>
                      </a:lnTo>
                      <a:lnTo>
                        <a:pt x="322280" y="502753"/>
                      </a:lnTo>
                      <a:cubicBezTo>
                        <a:pt x="324238" y="502753"/>
                        <a:pt x="325662" y="502309"/>
                        <a:pt x="327353" y="501509"/>
                      </a:cubicBezTo>
                      <a:close/>
                      <a:moveTo>
                        <a:pt x="187174" y="190205"/>
                      </a:moveTo>
                      <a:cubicBezTo>
                        <a:pt x="180231" y="190205"/>
                        <a:pt x="174624" y="195892"/>
                        <a:pt x="174624" y="202823"/>
                      </a:cubicBezTo>
                      <a:lnTo>
                        <a:pt x="174624" y="263163"/>
                      </a:lnTo>
                      <a:cubicBezTo>
                        <a:pt x="174624" y="270094"/>
                        <a:pt x="180231" y="275693"/>
                        <a:pt x="187174" y="275693"/>
                      </a:cubicBezTo>
                      <a:cubicBezTo>
                        <a:pt x="188687" y="275693"/>
                        <a:pt x="190022" y="275426"/>
                        <a:pt x="191357" y="274982"/>
                      </a:cubicBezTo>
                      <a:lnTo>
                        <a:pt x="191357" y="405614"/>
                      </a:lnTo>
                      <a:cubicBezTo>
                        <a:pt x="191357" y="412545"/>
                        <a:pt x="196964" y="418144"/>
                        <a:pt x="203995" y="418144"/>
                      </a:cubicBezTo>
                      <a:cubicBezTo>
                        <a:pt x="210937" y="418144"/>
                        <a:pt x="216545" y="412545"/>
                        <a:pt x="216545" y="405614"/>
                      </a:cubicBezTo>
                      <a:lnTo>
                        <a:pt x="216545" y="275426"/>
                      </a:lnTo>
                      <a:cubicBezTo>
                        <a:pt x="217346" y="275604"/>
                        <a:pt x="218236" y="275693"/>
                        <a:pt x="219037" y="275693"/>
                      </a:cubicBezTo>
                      <a:cubicBezTo>
                        <a:pt x="225979" y="275693"/>
                        <a:pt x="231675" y="270094"/>
                        <a:pt x="231675" y="263163"/>
                      </a:cubicBezTo>
                      <a:lnTo>
                        <a:pt x="231675" y="202823"/>
                      </a:lnTo>
                      <a:cubicBezTo>
                        <a:pt x="231675" y="195892"/>
                        <a:pt x="225979" y="190205"/>
                        <a:pt x="219037" y="190205"/>
                      </a:cubicBezTo>
                      <a:cubicBezTo>
                        <a:pt x="216189" y="190205"/>
                        <a:pt x="213607" y="191182"/>
                        <a:pt x="211471" y="192782"/>
                      </a:cubicBezTo>
                      <a:cubicBezTo>
                        <a:pt x="209424" y="191182"/>
                        <a:pt x="206843" y="190205"/>
                        <a:pt x="203995" y="190205"/>
                      </a:cubicBezTo>
                      <a:cubicBezTo>
                        <a:pt x="200702" y="190205"/>
                        <a:pt x="197765" y="191449"/>
                        <a:pt x="195540" y="193493"/>
                      </a:cubicBezTo>
                      <a:cubicBezTo>
                        <a:pt x="193315" y="191449"/>
                        <a:pt x="190378" y="190205"/>
                        <a:pt x="187174" y="190205"/>
                      </a:cubicBezTo>
                      <a:close/>
                      <a:moveTo>
                        <a:pt x="106626" y="181851"/>
                      </a:moveTo>
                      <a:cubicBezTo>
                        <a:pt x="95055" y="181851"/>
                        <a:pt x="85621" y="191271"/>
                        <a:pt x="85621" y="202823"/>
                      </a:cubicBezTo>
                      <a:lnTo>
                        <a:pt x="85621" y="328479"/>
                      </a:lnTo>
                      <a:cubicBezTo>
                        <a:pt x="85621" y="336032"/>
                        <a:pt x="89715" y="342697"/>
                        <a:pt x="95678" y="346341"/>
                      </a:cubicBezTo>
                      <a:lnTo>
                        <a:pt x="95678" y="405614"/>
                      </a:lnTo>
                      <a:cubicBezTo>
                        <a:pt x="95678" y="412545"/>
                        <a:pt x="101375" y="418144"/>
                        <a:pt x="108317" y="418144"/>
                      </a:cubicBezTo>
                      <a:cubicBezTo>
                        <a:pt x="115259" y="418144"/>
                        <a:pt x="120866" y="412545"/>
                        <a:pt x="120866" y="405614"/>
                      </a:cubicBezTo>
                      <a:lnTo>
                        <a:pt x="120866" y="343853"/>
                      </a:lnTo>
                      <a:cubicBezTo>
                        <a:pt x="124960" y="340031"/>
                        <a:pt x="127631" y="334522"/>
                        <a:pt x="127631" y="328479"/>
                      </a:cubicBezTo>
                      <a:lnTo>
                        <a:pt x="127631" y="202823"/>
                      </a:lnTo>
                      <a:cubicBezTo>
                        <a:pt x="127631" y="191271"/>
                        <a:pt x="118196" y="181851"/>
                        <a:pt x="106626" y="181851"/>
                      </a:cubicBezTo>
                      <a:close/>
                      <a:moveTo>
                        <a:pt x="0" y="112270"/>
                      </a:moveTo>
                      <a:lnTo>
                        <a:pt x="327353" y="112270"/>
                      </a:lnTo>
                      <a:lnTo>
                        <a:pt x="327353" y="478928"/>
                      </a:lnTo>
                      <a:cubicBezTo>
                        <a:pt x="325662" y="478128"/>
                        <a:pt x="324238" y="477684"/>
                        <a:pt x="322280" y="477684"/>
                      </a:cubicBezTo>
                      <a:lnTo>
                        <a:pt x="0" y="477684"/>
                      </a:lnTo>
                      <a:lnTo>
                        <a:pt x="0" y="477658"/>
                      </a:lnTo>
                      <a:close/>
                      <a:moveTo>
                        <a:pt x="33020" y="0"/>
                      </a:moveTo>
                      <a:lnTo>
                        <a:pt x="294066" y="0"/>
                      </a:lnTo>
                      <a:cubicBezTo>
                        <a:pt x="312668" y="0"/>
                        <a:pt x="327353" y="15825"/>
                        <a:pt x="327353" y="34407"/>
                      </a:cubicBezTo>
                      <a:lnTo>
                        <a:pt x="327353" y="87219"/>
                      </a:lnTo>
                      <a:lnTo>
                        <a:pt x="0" y="87219"/>
                      </a:lnTo>
                      <a:lnTo>
                        <a:pt x="0" y="34407"/>
                      </a:lnTo>
                      <a:cubicBezTo>
                        <a:pt x="0" y="15825"/>
                        <a:pt x="14330" y="0"/>
                        <a:pt x="3302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xmlns="" id="{BB6360AC-AC9F-B34D-B279-D11C593BFF02}"/>
                    </a:ext>
                  </a:extLst>
                </p:cNvPr>
                <p:cNvSpPr/>
                <p:nvPr/>
              </p:nvSpPr>
              <p:spPr>
                <a:xfrm>
                  <a:off x="4589393" y="5085190"/>
                  <a:ext cx="742743" cy="742748"/>
                </a:xfrm>
                <a:prstGeom prst="ellipse">
                  <a:avLst/>
                </a:prstGeom>
                <a:solidFill>
                  <a:schemeClr val="accent3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98" name="任意多边形: 形状 12">
                  <a:extLst>
                    <a:ext uri="{FF2B5EF4-FFF2-40B4-BE49-F238E27FC236}">
                      <a16:creationId xmlns:a16="http://schemas.microsoft.com/office/drawing/2014/main" xmlns="" id="{D8DB77DE-5FF0-E64F-BF7C-F3F528A5D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2842" y="5257947"/>
                  <a:ext cx="435848" cy="397234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  <a:gd name="connsiteX107" fmla="*/ 373273 h 605239"/>
                    <a:gd name="connsiteY107" fmla="*/ 373273 h 605239"/>
                    <a:gd name="connsiteX108" fmla="*/ 373273 h 605239"/>
                    <a:gd name="connsiteY108" fmla="*/ 373273 h 605239"/>
                    <a:gd name="connsiteX109" fmla="*/ 373273 h 605239"/>
                    <a:gd name="connsiteY109" fmla="*/ 373273 h 605239"/>
                    <a:gd name="connsiteX110" fmla="*/ 373273 h 605239"/>
                    <a:gd name="connsiteY110" fmla="*/ 373273 h 605239"/>
                    <a:gd name="connsiteX111" fmla="*/ 373273 h 605239"/>
                    <a:gd name="connsiteY111" fmla="*/ 373273 h 605239"/>
                    <a:gd name="connsiteX112" fmla="*/ 373273 h 605239"/>
                    <a:gd name="connsiteY112" fmla="*/ 373273 h 605239"/>
                    <a:gd name="connsiteX113" fmla="*/ 373273 h 605239"/>
                    <a:gd name="connsiteY113" fmla="*/ 373273 h 605239"/>
                    <a:gd name="connsiteX114" fmla="*/ 373273 h 605239"/>
                    <a:gd name="connsiteY114" fmla="*/ 373273 h 605239"/>
                    <a:gd name="connsiteX115" fmla="*/ 373273 h 605239"/>
                    <a:gd name="connsiteY115" fmla="*/ 373273 h 605239"/>
                    <a:gd name="connsiteX116" fmla="*/ 373273 h 605239"/>
                    <a:gd name="connsiteY116" fmla="*/ 373273 h 605239"/>
                    <a:gd name="connsiteX117" fmla="*/ 373273 h 605239"/>
                    <a:gd name="connsiteY117" fmla="*/ 373273 h 605239"/>
                    <a:gd name="connsiteX118" fmla="*/ 373273 h 605239"/>
                    <a:gd name="connsiteY118" fmla="*/ 373273 h 605239"/>
                    <a:gd name="connsiteX119" fmla="*/ 373273 h 605239"/>
                    <a:gd name="connsiteY119" fmla="*/ 373273 h 605239"/>
                    <a:gd name="connsiteX120" fmla="*/ 373273 h 605239"/>
                    <a:gd name="connsiteY120" fmla="*/ 373273 h 605239"/>
                    <a:gd name="connsiteX121" fmla="*/ 373273 h 605239"/>
                    <a:gd name="connsiteY121" fmla="*/ 373273 h 605239"/>
                    <a:gd name="connsiteX122" fmla="*/ 373273 h 605239"/>
                    <a:gd name="connsiteY122" fmla="*/ 373273 h 605239"/>
                    <a:gd name="connsiteX123" fmla="*/ 373273 h 605239"/>
                    <a:gd name="connsiteY123" fmla="*/ 373273 h 605239"/>
                    <a:gd name="connsiteX124" fmla="*/ 373273 h 605239"/>
                    <a:gd name="connsiteY124" fmla="*/ 373273 h 605239"/>
                    <a:gd name="connsiteX125" fmla="*/ 373273 h 605239"/>
                    <a:gd name="connsiteY125" fmla="*/ 373273 h 605239"/>
                    <a:gd name="connsiteX126" fmla="*/ 373273 h 605239"/>
                    <a:gd name="connsiteY126" fmla="*/ 373273 h 605239"/>
                    <a:gd name="connsiteX127" fmla="*/ 373273 h 605239"/>
                    <a:gd name="connsiteY127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606933" h="553162">
                      <a:moveTo>
                        <a:pt x="443700" y="443503"/>
                      </a:moveTo>
                      <a:cubicBezTo>
                        <a:pt x="461035" y="453606"/>
                        <a:pt x="477310" y="465825"/>
                        <a:pt x="492334" y="479775"/>
                      </a:cubicBezTo>
                      <a:cubicBezTo>
                        <a:pt x="460939" y="509024"/>
                        <a:pt x="424150" y="530383"/>
                        <a:pt x="384087" y="542506"/>
                      </a:cubicBezTo>
                      <a:cubicBezTo>
                        <a:pt x="407971" y="518838"/>
                        <a:pt x="428580" y="484875"/>
                        <a:pt x="443700" y="443503"/>
                      </a:cubicBezTo>
                      <a:close/>
                      <a:moveTo>
                        <a:pt x="163232" y="443503"/>
                      </a:moveTo>
                      <a:cubicBezTo>
                        <a:pt x="178352" y="484875"/>
                        <a:pt x="198865" y="518838"/>
                        <a:pt x="222845" y="542506"/>
                      </a:cubicBezTo>
                      <a:cubicBezTo>
                        <a:pt x="182686" y="530383"/>
                        <a:pt x="145897" y="509024"/>
                        <a:pt x="114598" y="479775"/>
                      </a:cubicBezTo>
                      <a:cubicBezTo>
                        <a:pt x="129622" y="465825"/>
                        <a:pt x="145897" y="453606"/>
                        <a:pt x="163232" y="443503"/>
                      </a:cubicBezTo>
                      <a:close/>
                      <a:moveTo>
                        <a:pt x="316062" y="405892"/>
                      </a:moveTo>
                      <a:cubicBezTo>
                        <a:pt x="353060" y="407528"/>
                        <a:pt x="388613" y="416377"/>
                        <a:pt x="421275" y="431672"/>
                      </a:cubicBezTo>
                      <a:cubicBezTo>
                        <a:pt x="397573" y="499968"/>
                        <a:pt x="359034" y="545563"/>
                        <a:pt x="316062" y="553162"/>
                      </a:cubicBezTo>
                      <a:close/>
                      <a:moveTo>
                        <a:pt x="290729" y="405892"/>
                      </a:moveTo>
                      <a:lnTo>
                        <a:pt x="290729" y="553162"/>
                      </a:lnTo>
                      <a:cubicBezTo>
                        <a:pt x="247883" y="545563"/>
                        <a:pt x="209369" y="499968"/>
                        <a:pt x="185587" y="431672"/>
                      </a:cubicBezTo>
                      <a:cubicBezTo>
                        <a:pt x="218227" y="416377"/>
                        <a:pt x="253852" y="407528"/>
                        <a:pt x="290729" y="405892"/>
                      </a:cubicBezTo>
                      <a:close/>
                      <a:moveTo>
                        <a:pt x="463924" y="364965"/>
                      </a:moveTo>
                      <a:lnTo>
                        <a:pt x="567205" y="364965"/>
                      </a:lnTo>
                      <a:lnTo>
                        <a:pt x="543818" y="416184"/>
                      </a:lnTo>
                      <a:cubicBezTo>
                        <a:pt x="534304" y="432408"/>
                        <a:pt x="523128" y="447695"/>
                        <a:pt x="510459" y="461780"/>
                      </a:cubicBezTo>
                      <a:cubicBezTo>
                        <a:pt x="492442" y="444859"/>
                        <a:pt x="472692" y="430534"/>
                        <a:pt x="451689" y="418708"/>
                      </a:cubicBezTo>
                      <a:close/>
                      <a:moveTo>
                        <a:pt x="316062" y="364965"/>
                      </a:moveTo>
                      <a:lnTo>
                        <a:pt x="438281" y="364965"/>
                      </a:lnTo>
                      <a:lnTo>
                        <a:pt x="428843" y="407092"/>
                      </a:lnTo>
                      <a:cubicBezTo>
                        <a:pt x="393689" y="391126"/>
                        <a:pt x="355646" y="381989"/>
                        <a:pt x="316062" y="380450"/>
                      </a:cubicBezTo>
                      <a:close/>
                      <a:moveTo>
                        <a:pt x="168651" y="364965"/>
                      </a:moveTo>
                      <a:lnTo>
                        <a:pt x="290729" y="364965"/>
                      </a:lnTo>
                      <a:lnTo>
                        <a:pt x="290729" y="380450"/>
                      </a:lnTo>
                      <a:cubicBezTo>
                        <a:pt x="251256" y="381989"/>
                        <a:pt x="213131" y="391126"/>
                        <a:pt x="178086" y="407092"/>
                      </a:cubicBezTo>
                      <a:close/>
                      <a:moveTo>
                        <a:pt x="39659" y="364965"/>
                      </a:moveTo>
                      <a:lnTo>
                        <a:pt x="143035" y="364965"/>
                      </a:lnTo>
                      <a:lnTo>
                        <a:pt x="155174" y="418708"/>
                      </a:lnTo>
                      <a:cubicBezTo>
                        <a:pt x="134171" y="430534"/>
                        <a:pt x="114421" y="444859"/>
                        <a:pt x="96501" y="461780"/>
                      </a:cubicBezTo>
                      <a:cubicBezTo>
                        <a:pt x="83832" y="447695"/>
                        <a:pt x="72632" y="432408"/>
                        <a:pt x="63094" y="416184"/>
                      </a:cubicBezTo>
                      <a:close/>
                      <a:moveTo>
                        <a:pt x="417814" y="222493"/>
                      </a:moveTo>
                      <a:lnTo>
                        <a:pt x="435824" y="283675"/>
                      </a:lnTo>
                      <a:lnTo>
                        <a:pt x="445648" y="252507"/>
                      </a:lnTo>
                      <a:lnTo>
                        <a:pt x="469822" y="252507"/>
                      </a:lnTo>
                      <a:lnTo>
                        <a:pt x="479550" y="283675"/>
                      </a:lnTo>
                      <a:lnTo>
                        <a:pt x="497657" y="222493"/>
                      </a:lnTo>
                      <a:lnTo>
                        <a:pt x="521831" y="229612"/>
                      </a:lnTo>
                      <a:lnTo>
                        <a:pt x="492167" y="330619"/>
                      </a:lnTo>
                      <a:lnTo>
                        <a:pt x="467992" y="330811"/>
                      </a:lnTo>
                      <a:lnTo>
                        <a:pt x="457687" y="298393"/>
                      </a:lnTo>
                      <a:lnTo>
                        <a:pt x="447478" y="330811"/>
                      </a:lnTo>
                      <a:lnTo>
                        <a:pt x="423304" y="330619"/>
                      </a:lnTo>
                      <a:lnTo>
                        <a:pt x="393543" y="229612"/>
                      </a:lnTo>
                      <a:close/>
                      <a:moveTo>
                        <a:pt x="263629" y="222493"/>
                      </a:moveTo>
                      <a:lnTo>
                        <a:pt x="281639" y="283675"/>
                      </a:lnTo>
                      <a:lnTo>
                        <a:pt x="291463" y="252507"/>
                      </a:lnTo>
                      <a:lnTo>
                        <a:pt x="315541" y="252507"/>
                      </a:lnTo>
                      <a:lnTo>
                        <a:pt x="325365" y="283675"/>
                      </a:lnTo>
                      <a:lnTo>
                        <a:pt x="343375" y="222493"/>
                      </a:lnTo>
                      <a:lnTo>
                        <a:pt x="367646" y="229612"/>
                      </a:lnTo>
                      <a:lnTo>
                        <a:pt x="337886" y="330619"/>
                      </a:lnTo>
                      <a:lnTo>
                        <a:pt x="313711" y="330811"/>
                      </a:lnTo>
                      <a:lnTo>
                        <a:pt x="303502" y="298393"/>
                      </a:lnTo>
                      <a:lnTo>
                        <a:pt x="293197" y="330811"/>
                      </a:lnTo>
                      <a:lnTo>
                        <a:pt x="269022" y="330619"/>
                      </a:lnTo>
                      <a:lnTo>
                        <a:pt x="239358" y="229612"/>
                      </a:lnTo>
                      <a:close/>
                      <a:moveTo>
                        <a:pt x="109302" y="222493"/>
                      </a:moveTo>
                      <a:lnTo>
                        <a:pt x="127312" y="283675"/>
                      </a:lnTo>
                      <a:lnTo>
                        <a:pt x="137136" y="252507"/>
                      </a:lnTo>
                      <a:lnTo>
                        <a:pt x="161214" y="252507"/>
                      </a:lnTo>
                      <a:lnTo>
                        <a:pt x="171038" y="283675"/>
                      </a:lnTo>
                      <a:lnTo>
                        <a:pt x="189048" y="222493"/>
                      </a:lnTo>
                      <a:lnTo>
                        <a:pt x="213319" y="229612"/>
                      </a:lnTo>
                      <a:lnTo>
                        <a:pt x="183655" y="330619"/>
                      </a:lnTo>
                      <a:lnTo>
                        <a:pt x="159384" y="330811"/>
                      </a:lnTo>
                      <a:lnTo>
                        <a:pt x="149175" y="298393"/>
                      </a:lnTo>
                      <a:lnTo>
                        <a:pt x="138966" y="330811"/>
                      </a:lnTo>
                      <a:lnTo>
                        <a:pt x="114792" y="330619"/>
                      </a:lnTo>
                      <a:lnTo>
                        <a:pt x="85031" y="229612"/>
                      </a:lnTo>
                      <a:close/>
                      <a:moveTo>
                        <a:pt x="25329" y="213374"/>
                      </a:moveTo>
                      <a:lnTo>
                        <a:pt x="25329" y="339668"/>
                      </a:lnTo>
                      <a:lnTo>
                        <a:pt x="581604" y="339668"/>
                      </a:lnTo>
                      <a:lnTo>
                        <a:pt x="581604" y="213374"/>
                      </a:lnTo>
                      <a:close/>
                      <a:moveTo>
                        <a:pt x="96501" y="91312"/>
                      </a:moveTo>
                      <a:cubicBezTo>
                        <a:pt x="114414" y="108145"/>
                        <a:pt x="134157" y="122573"/>
                        <a:pt x="155152" y="134404"/>
                      </a:cubicBezTo>
                      <a:cubicBezTo>
                        <a:pt x="150241" y="151333"/>
                        <a:pt x="146196" y="169320"/>
                        <a:pt x="143017" y="188173"/>
                      </a:cubicBezTo>
                      <a:lnTo>
                        <a:pt x="168635" y="188173"/>
                      </a:lnTo>
                      <a:cubicBezTo>
                        <a:pt x="171236" y="173456"/>
                        <a:pt x="174318" y="159413"/>
                        <a:pt x="178074" y="145947"/>
                      </a:cubicBezTo>
                      <a:cubicBezTo>
                        <a:pt x="213130" y="161914"/>
                        <a:pt x="251268" y="171052"/>
                        <a:pt x="290754" y="172687"/>
                      </a:cubicBezTo>
                      <a:lnTo>
                        <a:pt x="290754" y="188173"/>
                      </a:lnTo>
                      <a:lnTo>
                        <a:pt x="316083" y="188173"/>
                      </a:lnTo>
                      <a:lnTo>
                        <a:pt x="316083" y="172687"/>
                      </a:lnTo>
                      <a:cubicBezTo>
                        <a:pt x="355665" y="171052"/>
                        <a:pt x="393707" y="161914"/>
                        <a:pt x="428860" y="145947"/>
                      </a:cubicBezTo>
                      <a:cubicBezTo>
                        <a:pt x="432519" y="159413"/>
                        <a:pt x="435697" y="173456"/>
                        <a:pt x="438298" y="188173"/>
                      </a:cubicBezTo>
                      <a:lnTo>
                        <a:pt x="463916" y="188173"/>
                      </a:lnTo>
                      <a:cubicBezTo>
                        <a:pt x="460737" y="169320"/>
                        <a:pt x="456693" y="151333"/>
                        <a:pt x="451685" y="134404"/>
                      </a:cubicBezTo>
                      <a:cubicBezTo>
                        <a:pt x="472776" y="122573"/>
                        <a:pt x="492423" y="108145"/>
                        <a:pt x="510432" y="91312"/>
                      </a:cubicBezTo>
                      <a:cubicBezTo>
                        <a:pt x="535761" y="119399"/>
                        <a:pt x="555119" y="152487"/>
                        <a:pt x="567158" y="188173"/>
                      </a:cubicBezTo>
                      <a:lnTo>
                        <a:pt x="606933" y="188173"/>
                      </a:lnTo>
                      <a:lnTo>
                        <a:pt x="606933" y="364965"/>
                      </a:lnTo>
                      <a:lnTo>
                        <a:pt x="567205" y="364965"/>
                      </a:lnTo>
                      <a:lnTo>
                        <a:pt x="567205" y="364964"/>
                      </a:lnTo>
                      <a:lnTo>
                        <a:pt x="463925" y="364964"/>
                      </a:lnTo>
                      <a:lnTo>
                        <a:pt x="463924" y="364965"/>
                      </a:lnTo>
                      <a:lnTo>
                        <a:pt x="438281" y="364965"/>
                      </a:lnTo>
                      <a:lnTo>
                        <a:pt x="438281" y="364964"/>
                      </a:lnTo>
                      <a:lnTo>
                        <a:pt x="316062" y="364964"/>
                      </a:lnTo>
                      <a:lnTo>
                        <a:pt x="316062" y="364965"/>
                      </a:lnTo>
                      <a:lnTo>
                        <a:pt x="290729" y="364965"/>
                      </a:lnTo>
                      <a:lnTo>
                        <a:pt x="290729" y="364964"/>
                      </a:lnTo>
                      <a:lnTo>
                        <a:pt x="168651" y="364964"/>
                      </a:lnTo>
                      <a:lnTo>
                        <a:pt x="168651" y="364965"/>
                      </a:lnTo>
                      <a:lnTo>
                        <a:pt x="143035" y="364965"/>
                      </a:lnTo>
                      <a:lnTo>
                        <a:pt x="143035" y="364964"/>
                      </a:lnTo>
                      <a:lnTo>
                        <a:pt x="39658" y="364964"/>
                      </a:lnTo>
                      <a:lnTo>
                        <a:pt x="39659" y="364965"/>
                      </a:lnTo>
                      <a:lnTo>
                        <a:pt x="0" y="364965"/>
                      </a:lnTo>
                      <a:lnTo>
                        <a:pt x="0" y="188173"/>
                      </a:lnTo>
                      <a:lnTo>
                        <a:pt x="39679" y="188173"/>
                      </a:lnTo>
                      <a:cubicBezTo>
                        <a:pt x="51717" y="152487"/>
                        <a:pt x="71075" y="119399"/>
                        <a:pt x="96501" y="91312"/>
                      </a:cubicBezTo>
                      <a:close/>
                      <a:moveTo>
                        <a:pt x="384087" y="10655"/>
                      </a:moveTo>
                      <a:cubicBezTo>
                        <a:pt x="424150" y="22673"/>
                        <a:pt x="460939" y="44114"/>
                        <a:pt x="492334" y="73246"/>
                      </a:cubicBezTo>
                      <a:cubicBezTo>
                        <a:pt x="477310" y="87283"/>
                        <a:pt x="461035" y="99397"/>
                        <a:pt x="443700" y="109588"/>
                      </a:cubicBezTo>
                      <a:cubicBezTo>
                        <a:pt x="428580" y="68150"/>
                        <a:pt x="407971" y="34211"/>
                        <a:pt x="384087" y="10655"/>
                      </a:cubicBezTo>
                      <a:close/>
                      <a:moveTo>
                        <a:pt x="222845" y="10655"/>
                      </a:moveTo>
                      <a:cubicBezTo>
                        <a:pt x="198865" y="34211"/>
                        <a:pt x="178352" y="68150"/>
                        <a:pt x="163232" y="109588"/>
                      </a:cubicBezTo>
                      <a:cubicBezTo>
                        <a:pt x="145897" y="99397"/>
                        <a:pt x="129622" y="87283"/>
                        <a:pt x="114598" y="73246"/>
                      </a:cubicBezTo>
                      <a:cubicBezTo>
                        <a:pt x="145897" y="44114"/>
                        <a:pt x="182686" y="22673"/>
                        <a:pt x="222845" y="10655"/>
                      </a:cubicBezTo>
                      <a:close/>
                      <a:moveTo>
                        <a:pt x="316062" y="0"/>
                      </a:moveTo>
                      <a:cubicBezTo>
                        <a:pt x="358937" y="7501"/>
                        <a:pt x="397477" y="53178"/>
                        <a:pt x="421275" y="121358"/>
                      </a:cubicBezTo>
                      <a:cubicBezTo>
                        <a:pt x="388613" y="136744"/>
                        <a:pt x="353060" y="145494"/>
                        <a:pt x="316062" y="147129"/>
                      </a:cubicBezTo>
                      <a:close/>
                      <a:moveTo>
                        <a:pt x="290729" y="0"/>
                      </a:moveTo>
                      <a:lnTo>
                        <a:pt x="290729" y="147129"/>
                      </a:lnTo>
                      <a:cubicBezTo>
                        <a:pt x="253852" y="145494"/>
                        <a:pt x="218227" y="136744"/>
                        <a:pt x="185587" y="121358"/>
                      </a:cubicBezTo>
                      <a:cubicBezTo>
                        <a:pt x="209369" y="53178"/>
                        <a:pt x="247883" y="7501"/>
                        <a:pt x="290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0" name="文本框 21">
                  <a:extLst>
                    <a:ext uri="{FF2B5EF4-FFF2-40B4-BE49-F238E27FC236}">
                      <a16:creationId xmlns:a16="http://schemas.microsoft.com/office/drawing/2014/main" xmlns="" id="{B69685EA-BE6E-1443-BA9C-D876A7B0C643}"/>
                    </a:ext>
                  </a:extLst>
                </p:cNvPr>
                <p:cNvSpPr txBox="1"/>
                <p:nvPr/>
              </p:nvSpPr>
              <p:spPr>
                <a:xfrm>
                  <a:off x="5086703" y="4365449"/>
                  <a:ext cx="1710981" cy="661659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bg1"/>
                      </a:solidFill>
                      <a:latin typeface="Arial"/>
                      <a:ea typeface="微软雅黑"/>
                      <a:cs typeface="+mn-ea"/>
                      <a:sym typeface="Arial"/>
                    </a:rPr>
                    <a:t>痛点</a:t>
                  </a:r>
                </a:p>
              </p:txBody>
            </p:sp>
            <p:sp>
              <p:nvSpPr>
                <p:cNvPr id="99" name="任意多边形: 形状 14">
                  <a:extLst>
                    <a:ext uri="{FF2B5EF4-FFF2-40B4-BE49-F238E27FC236}">
                      <a16:creationId xmlns:a16="http://schemas.microsoft.com/office/drawing/2014/main" xmlns="" id="{3B38A289-B031-2844-81D3-B3B04FD85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2625" y="5240067"/>
                  <a:ext cx="435848" cy="411957"/>
                </a:xfrm>
                <a:custGeom>
                  <a:avLst/>
                  <a:gdLst>
                    <a:gd name="connsiteX0" fmla="*/ 7031 w 607639"/>
                    <a:gd name="connsiteY0" fmla="*/ 350992 h 574332"/>
                    <a:gd name="connsiteX1" fmla="*/ 600519 w 607639"/>
                    <a:gd name="connsiteY1" fmla="*/ 350992 h 574332"/>
                    <a:gd name="connsiteX2" fmla="*/ 607639 w 607639"/>
                    <a:gd name="connsiteY2" fmla="*/ 358013 h 574332"/>
                    <a:gd name="connsiteX3" fmla="*/ 607639 w 607639"/>
                    <a:gd name="connsiteY3" fmla="*/ 393207 h 574332"/>
                    <a:gd name="connsiteX4" fmla="*/ 558152 w 607639"/>
                    <a:gd name="connsiteY4" fmla="*/ 442621 h 574332"/>
                    <a:gd name="connsiteX5" fmla="*/ 383613 w 607639"/>
                    <a:gd name="connsiteY5" fmla="*/ 442621 h 574332"/>
                    <a:gd name="connsiteX6" fmla="*/ 405330 w 607639"/>
                    <a:gd name="connsiteY6" fmla="*/ 532028 h 574332"/>
                    <a:gd name="connsiteX7" fmla="*/ 432121 w 607639"/>
                    <a:gd name="connsiteY7" fmla="*/ 532028 h 574332"/>
                    <a:gd name="connsiteX8" fmla="*/ 453304 w 607639"/>
                    <a:gd name="connsiteY8" fmla="*/ 553180 h 574332"/>
                    <a:gd name="connsiteX9" fmla="*/ 432121 w 607639"/>
                    <a:gd name="connsiteY9" fmla="*/ 574332 h 574332"/>
                    <a:gd name="connsiteX10" fmla="*/ 175429 w 607639"/>
                    <a:gd name="connsiteY10" fmla="*/ 574332 h 574332"/>
                    <a:gd name="connsiteX11" fmla="*/ 154246 w 607639"/>
                    <a:gd name="connsiteY11" fmla="*/ 553180 h 574332"/>
                    <a:gd name="connsiteX12" fmla="*/ 175429 w 607639"/>
                    <a:gd name="connsiteY12" fmla="*/ 532028 h 574332"/>
                    <a:gd name="connsiteX13" fmla="*/ 202309 w 607639"/>
                    <a:gd name="connsiteY13" fmla="*/ 532028 h 574332"/>
                    <a:gd name="connsiteX14" fmla="*/ 224026 w 607639"/>
                    <a:gd name="connsiteY14" fmla="*/ 442621 h 574332"/>
                    <a:gd name="connsiteX15" fmla="*/ 49487 w 607639"/>
                    <a:gd name="connsiteY15" fmla="*/ 442621 h 574332"/>
                    <a:gd name="connsiteX16" fmla="*/ 0 w 607639"/>
                    <a:gd name="connsiteY16" fmla="*/ 393207 h 574332"/>
                    <a:gd name="connsiteX17" fmla="*/ 0 w 607639"/>
                    <a:gd name="connsiteY17" fmla="*/ 358013 h 574332"/>
                    <a:gd name="connsiteX18" fmla="*/ 7031 w 607639"/>
                    <a:gd name="connsiteY18" fmla="*/ 350992 h 574332"/>
                    <a:gd name="connsiteX19" fmla="*/ 459979 w 607639"/>
                    <a:gd name="connsiteY19" fmla="*/ 139441 h 574332"/>
                    <a:gd name="connsiteX20" fmla="*/ 445827 w 607639"/>
                    <a:gd name="connsiteY20" fmla="*/ 153572 h 574332"/>
                    <a:gd name="connsiteX21" fmla="*/ 445827 w 607639"/>
                    <a:gd name="connsiteY21" fmla="*/ 256042 h 574332"/>
                    <a:gd name="connsiteX22" fmla="*/ 459979 w 607639"/>
                    <a:gd name="connsiteY22" fmla="*/ 270173 h 574332"/>
                    <a:gd name="connsiteX23" fmla="*/ 521749 w 607639"/>
                    <a:gd name="connsiteY23" fmla="*/ 270173 h 574332"/>
                    <a:gd name="connsiteX24" fmla="*/ 535901 w 607639"/>
                    <a:gd name="connsiteY24" fmla="*/ 256042 h 574332"/>
                    <a:gd name="connsiteX25" fmla="*/ 535901 w 607639"/>
                    <a:gd name="connsiteY25" fmla="*/ 153572 h 574332"/>
                    <a:gd name="connsiteX26" fmla="*/ 521749 w 607639"/>
                    <a:gd name="connsiteY26" fmla="*/ 139441 h 574332"/>
                    <a:gd name="connsiteX27" fmla="*/ 85890 w 607639"/>
                    <a:gd name="connsiteY27" fmla="*/ 124955 h 574332"/>
                    <a:gd name="connsiteX28" fmla="*/ 71738 w 607639"/>
                    <a:gd name="connsiteY28" fmla="*/ 139086 h 574332"/>
                    <a:gd name="connsiteX29" fmla="*/ 71738 w 607639"/>
                    <a:gd name="connsiteY29" fmla="*/ 256042 h 574332"/>
                    <a:gd name="connsiteX30" fmla="*/ 85890 w 607639"/>
                    <a:gd name="connsiteY30" fmla="*/ 270173 h 574332"/>
                    <a:gd name="connsiteX31" fmla="*/ 147571 w 607639"/>
                    <a:gd name="connsiteY31" fmla="*/ 270173 h 574332"/>
                    <a:gd name="connsiteX32" fmla="*/ 161723 w 607639"/>
                    <a:gd name="connsiteY32" fmla="*/ 256042 h 574332"/>
                    <a:gd name="connsiteX33" fmla="*/ 161723 w 607639"/>
                    <a:gd name="connsiteY33" fmla="*/ 139086 h 574332"/>
                    <a:gd name="connsiteX34" fmla="*/ 147571 w 607639"/>
                    <a:gd name="connsiteY34" fmla="*/ 124955 h 574332"/>
                    <a:gd name="connsiteX35" fmla="*/ 210586 w 607639"/>
                    <a:gd name="connsiteY35" fmla="*/ 81585 h 574332"/>
                    <a:gd name="connsiteX36" fmla="*/ 196435 w 607639"/>
                    <a:gd name="connsiteY36" fmla="*/ 95627 h 574332"/>
                    <a:gd name="connsiteX37" fmla="*/ 196435 w 607639"/>
                    <a:gd name="connsiteY37" fmla="*/ 256042 h 574332"/>
                    <a:gd name="connsiteX38" fmla="*/ 210586 w 607639"/>
                    <a:gd name="connsiteY38" fmla="*/ 270173 h 574332"/>
                    <a:gd name="connsiteX39" fmla="*/ 272356 w 607639"/>
                    <a:gd name="connsiteY39" fmla="*/ 270173 h 574332"/>
                    <a:gd name="connsiteX40" fmla="*/ 286419 w 607639"/>
                    <a:gd name="connsiteY40" fmla="*/ 256042 h 574332"/>
                    <a:gd name="connsiteX41" fmla="*/ 286419 w 607639"/>
                    <a:gd name="connsiteY41" fmla="*/ 95627 h 574332"/>
                    <a:gd name="connsiteX42" fmla="*/ 272356 w 607639"/>
                    <a:gd name="connsiteY42" fmla="*/ 81585 h 574332"/>
                    <a:gd name="connsiteX43" fmla="*/ 335283 w 607639"/>
                    <a:gd name="connsiteY43" fmla="*/ 52613 h 574332"/>
                    <a:gd name="connsiteX44" fmla="*/ 321131 w 607639"/>
                    <a:gd name="connsiteY44" fmla="*/ 66743 h 574332"/>
                    <a:gd name="connsiteX45" fmla="*/ 321131 w 607639"/>
                    <a:gd name="connsiteY45" fmla="*/ 256042 h 574332"/>
                    <a:gd name="connsiteX46" fmla="*/ 335283 w 607639"/>
                    <a:gd name="connsiteY46" fmla="*/ 270173 h 574332"/>
                    <a:gd name="connsiteX47" fmla="*/ 397053 w 607639"/>
                    <a:gd name="connsiteY47" fmla="*/ 270173 h 574332"/>
                    <a:gd name="connsiteX48" fmla="*/ 411115 w 607639"/>
                    <a:gd name="connsiteY48" fmla="*/ 256042 h 574332"/>
                    <a:gd name="connsiteX49" fmla="*/ 411115 w 607639"/>
                    <a:gd name="connsiteY49" fmla="*/ 66743 h 574332"/>
                    <a:gd name="connsiteX50" fmla="*/ 397053 w 607639"/>
                    <a:gd name="connsiteY50" fmla="*/ 52613 h 574332"/>
                    <a:gd name="connsiteX51" fmla="*/ 49487 w 607639"/>
                    <a:gd name="connsiteY51" fmla="*/ 0 h 574332"/>
                    <a:gd name="connsiteX52" fmla="*/ 558152 w 607639"/>
                    <a:gd name="connsiteY52" fmla="*/ 0 h 574332"/>
                    <a:gd name="connsiteX53" fmla="*/ 607639 w 607639"/>
                    <a:gd name="connsiteY53" fmla="*/ 49413 h 574332"/>
                    <a:gd name="connsiteX54" fmla="*/ 607639 w 607639"/>
                    <a:gd name="connsiteY54" fmla="*/ 315675 h 574332"/>
                    <a:gd name="connsiteX55" fmla="*/ 600519 w 607639"/>
                    <a:gd name="connsiteY55" fmla="*/ 322696 h 574332"/>
                    <a:gd name="connsiteX56" fmla="*/ 7031 w 607639"/>
                    <a:gd name="connsiteY56" fmla="*/ 322696 h 574332"/>
                    <a:gd name="connsiteX57" fmla="*/ 0 w 607639"/>
                    <a:gd name="connsiteY57" fmla="*/ 315675 h 574332"/>
                    <a:gd name="connsiteX58" fmla="*/ 0 w 607639"/>
                    <a:gd name="connsiteY58" fmla="*/ 49413 h 574332"/>
                    <a:gd name="connsiteX59" fmla="*/ 49487 w 607639"/>
                    <a:gd name="connsiteY59" fmla="*/ 0 h 574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607639" h="574332">
                      <a:moveTo>
                        <a:pt x="7031" y="350992"/>
                      </a:moveTo>
                      <a:lnTo>
                        <a:pt x="600519" y="350992"/>
                      </a:lnTo>
                      <a:cubicBezTo>
                        <a:pt x="604435" y="350992"/>
                        <a:pt x="607639" y="354103"/>
                        <a:pt x="607639" y="358013"/>
                      </a:cubicBezTo>
                      <a:lnTo>
                        <a:pt x="607639" y="393207"/>
                      </a:lnTo>
                      <a:cubicBezTo>
                        <a:pt x="607639" y="420492"/>
                        <a:pt x="585477" y="442621"/>
                        <a:pt x="558152" y="442621"/>
                      </a:cubicBezTo>
                      <a:lnTo>
                        <a:pt x="383613" y="442621"/>
                      </a:lnTo>
                      <a:lnTo>
                        <a:pt x="405330" y="532028"/>
                      </a:lnTo>
                      <a:lnTo>
                        <a:pt x="432121" y="532028"/>
                      </a:lnTo>
                      <a:cubicBezTo>
                        <a:pt x="443869" y="532028"/>
                        <a:pt x="453304" y="541538"/>
                        <a:pt x="453304" y="553180"/>
                      </a:cubicBezTo>
                      <a:cubicBezTo>
                        <a:pt x="453304" y="564912"/>
                        <a:pt x="443869" y="574332"/>
                        <a:pt x="432121" y="574332"/>
                      </a:cubicBezTo>
                      <a:lnTo>
                        <a:pt x="175429" y="574332"/>
                      </a:lnTo>
                      <a:cubicBezTo>
                        <a:pt x="163770" y="574332"/>
                        <a:pt x="154246" y="564912"/>
                        <a:pt x="154246" y="553180"/>
                      </a:cubicBezTo>
                      <a:cubicBezTo>
                        <a:pt x="154246" y="541538"/>
                        <a:pt x="163770" y="532028"/>
                        <a:pt x="175429" y="532028"/>
                      </a:cubicBezTo>
                      <a:lnTo>
                        <a:pt x="202309" y="532028"/>
                      </a:lnTo>
                      <a:lnTo>
                        <a:pt x="224026" y="442621"/>
                      </a:lnTo>
                      <a:lnTo>
                        <a:pt x="49487" y="442621"/>
                      </a:lnTo>
                      <a:cubicBezTo>
                        <a:pt x="22162" y="442621"/>
                        <a:pt x="0" y="420492"/>
                        <a:pt x="0" y="393207"/>
                      </a:cubicBezTo>
                      <a:lnTo>
                        <a:pt x="0" y="358013"/>
                      </a:lnTo>
                      <a:cubicBezTo>
                        <a:pt x="0" y="354103"/>
                        <a:pt x="3204" y="350992"/>
                        <a:pt x="7031" y="350992"/>
                      </a:cubicBezTo>
                      <a:close/>
                      <a:moveTo>
                        <a:pt x="459979" y="139441"/>
                      </a:moveTo>
                      <a:cubicBezTo>
                        <a:pt x="452236" y="139441"/>
                        <a:pt x="445827" y="145751"/>
                        <a:pt x="445827" y="153572"/>
                      </a:cubicBezTo>
                      <a:lnTo>
                        <a:pt x="445827" y="256042"/>
                      </a:lnTo>
                      <a:cubicBezTo>
                        <a:pt x="445827" y="263863"/>
                        <a:pt x="452236" y="270173"/>
                        <a:pt x="459979" y="270173"/>
                      </a:cubicBezTo>
                      <a:lnTo>
                        <a:pt x="521749" y="270173"/>
                      </a:lnTo>
                      <a:cubicBezTo>
                        <a:pt x="529492" y="270173"/>
                        <a:pt x="535901" y="263863"/>
                        <a:pt x="535901" y="256042"/>
                      </a:cubicBezTo>
                      <a:lnTo>
                        <a:pt x="535901" y="153572"/>
                      </a:lnTo>
                      <a:cubicBezTo>
                        <a:pt x="535901" y="145751"/>
                        <a:pt x="529492" y="139441"/>
                        <a:pt x="521749" y="139441"/>
                      </a:cubicBezTo>
                      <a:close/>
                      <a:moveTo>
                        <a:pt x="85890" y="124955"/>
                      </a:moveTo>
                      <a:cubicBezTo>
                        <a:pt x="78058" y="124955"/>
                        <a:pt x="71738" y="131265"/>
                        <a:pt x="71738" y="139086"/>
                      </a:cubicBezTo>
                      <a:lnTo>
                        <a:pt x="71738" y="256042"/>
                      </a:lnTo>
                      <a:cubicBezTo>
                        <a:pt x="71738" y="263863"/>
                        <a:pt x="78058" y="270173"/>
                        <a:pt x="85890" y="270173"/>
                      </a:cubicBezTo>
                      <a:lnTo>
                        <a:pt x="147571" y="270173"/>
                      </a:lnTo>
                      <a:cubicBezTo>
                        <a:pt x="155403" y="270173"/>
                        <a:pt x="161723" y="263863"/>
                        <a:pt x="161723" y="256042"/>
                      </a:cubicBezTo>
                      <a:lnTo>
                        <a:pt x="161723" y="139086"/>
                      </a:lnTo>
                      <a:cubicBezTo>
                        <a:pt x="161723" y="131265"/>
                        <a:pt x="155403" y="124955"/>
                        <a:pt x="147571" y="124955"/>
                      </a:cubicBezTo>
                      <a:close/>
                      <a:moveTo>
                        <a:pt x="210586" y="81585"/>
                      </a:moveTo>
                      <a:cubicBezTo>
                        <a:pt x="202754" y="81585"/>
                        <a:pt x="196435" y="87895"/>
                        <a:pt x="196435" y="95627"/>
                      </a:cubicBezTo>
                      <a:lnTo>
                        <a:pt x="196435" y="256042"/>
                      </a:lnTo>
                      <a:cubicBezTo>
                        <a:pt x="196435" y="263863"/>
                        <a:pt x="202754" y="270173"/>
                        <a:pt x="210586" y="270173"/>
                      </a:cubicBezTo>
                      <a:lnTo>
                        <a:pt x="272356" y="270173"/>
                      </a:lnTo>
                      <a:cubicBezTo>
                        <a:pt x="280100" y="270173"/>
                        <a:pt x="286419" y="263863"/>
                        <a:pt x="286419" y="256042"/>
                      </a:cubicBezTo>
                      <a:lnTo>
                        <a:pt x="286419" y="95627"/>
                      </a:lnTo>
                      <a:cubicBezTo>
                        <a:pt x="286419" y="87895"/>
                        <a:pt x="280100" y="81585"/>
                        <a:pt x="272356" y="81585"/>
                      </a:cubicBezTo>
                      <a:close/>
                      <a:moveTo>
                        <a:pt x="335283" y="52613"/>
                      </a:moveTo>
                      <a:cubicBezTo>
                        <a:pt x="327450" y="52613"/>
                        <a:pt x="321131" y="58923"/>
                        <a:pt x="321131" y="66743"/>
                      </a:cubicBezTo>
                      <a:lnTo>
                        <a:pt x="321131" y="256042"/>
                      </a:lnTo>
                      <a:cubicBezTo>
                        <a:pt x="321131" y="263863"/>
                        <a:pt x="327450" y="270173"/>
                        <a:pt x="335283" y="270173"/>
                      </a:cubicBezTo>
                      <a:lnTo>
                        <a:pt x="397053" y="270173"/>
                      </a:lnTo>
                      <a:cubicBezTo>
                        <a:pt x="404796" y="270173"/>
                        <a:pt x="411115" y="263863"/>
                        <a:pt x="411115" y="256042"/>
                      </a:cubicBezTo>
                      <a:lnTo>
                        <a:pt x="411115" y="66743"/>
                      </a:lnTo>
                      <a:cubicBezTo>
                        <a:pt x="411115" y="58923"/>
                        <a:pt x="404796" y="52613"/>
                        <a:pt x="397053" y="52613"/>
                      </a:cubicBezTo>
                      <a:close/>
                      <a:moveTo>
                        <a:pt x="49487" y="0"/>
                      </a:moveTo>
                      <a:lnTo>
                        <a:pt x="558152" y="0"/>
                      </a:lnTo>
                      <a:cubicBezTo>
                        <a:pt x="585477" y="0"/>
                        <a:pt x="607639" y="22129"/>
                        <a:pt x="607639" y="49413"/>
                      </a:cubicBezTo>
                      <a:lnTo>
                        <a:pt x="607639" y="315675"/>
                      </a:lnTo>
                      <a:cubicBezTo>
                        <a:pt x="607639" y="319586"/>
                        <a:pt x="604435" y="322696"/>
                        <a:pt x="600519" y="322696"/>
                      </a:cubicBezTo>
                      <a:lnTo>
                        <a:pt x="7031" y="322696"/>
                      </a:lnTo>
                      <a:cubicBezTo>
                        <a:pt x="3204" y="322696"/>
                        <a:pt x="0" y="319586"/>
                        <a:pt x="0" y="315675"/>
                      </a:cubicBezTo>
                      <a:lnTo>
                        <a:pt x="0" y="49413"/>
                      </a:lnTo>
                      <a:cubicBezTo>
                        <a:pt x="0" y="22129"/>
                        <a:pt x="22162" y="0"/>
                        <a:pt x="4948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368066" y="38697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5E9609C0-3D84-7843-B1AE-9D5D82F152B6}"/>
              </a:ext>
            </a:extLst>
          </p:cNvPr>
          <p:cNvSpPr txBox="1"/>
          <p:nvPr/>
        </p:nvSpPr>
        <p:spPr>
          <a:xfrm>
            <a:off x="5289056" y="269478"/>
            <a:ext cx="413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就业部门流程痛点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xmlns="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368066" y="38697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、机器人流程说明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30" y="0"/>
            <a:ext cx="5501673" cy="1154173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1287A11-55FC-7F42-A024-E84B73C99BD6}"/>
              </a:ext>
            </a:extLst>
          </p:cNvPr>
          <p:cNvSpPr txBox="1"/>
          <p:nvPr/>
        </p:nvSpPr>
        <p:spPr>
          <a:xfrm>
            <a:off x="369869" y="1674674"/>
            <a:ext cx="43889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人机互动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①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输入此次要搜索的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岗位</a:t>
            </a:r>
            <a:endParaRPr kumimoji="1"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②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输入对应专业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③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选择要写入的表格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④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选择通讯录路径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013 -0.6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xmlns="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368066" y="38697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二、机器人流程说明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86" y="11430"/>
            <a:ext cx="5477236" cy="109402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1287A11-55FC-7F42-A024-E84B73C99BD6}"/>
              </a:ext>
            </a:extLst>
          </p:cNvPr>
          <p:cNvSpPr txBox="1"/>
          <p:nvPr/>
        </p:nvSpPr>
        <p:spPr>
          <a:xfrm>
            <a:off x="369869" y="1674674"/>
            <a:ext cx="43889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浏览器自动化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①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获取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登录状态处文本信息</a:t>
            </a:r>
            <a:endParaRPr kumimoji="1"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②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判断是否为登录状态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③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如果不是，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进入登录页面登录</a:t>
            </a:r>
            <a:endParaRPr kumimoji="1"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④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进入搜索页面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7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117 -0.6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xmlns="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368066" y="38697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二、机器人流程说明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29" y="-1"/>
            <a:ext cx="5476614" cy="116814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1287A11-55FC-7F42-A024-E84B73C99BD6}"/>
              </a:ext>
            </a:extLst>
          </p:cNvPr>
          <p:cNvSpPr txBox="1"/>
          <p:nvPr/>
        </p:nvSpPr>
        <p:spPr>
          <a:xfrm>
            <a:off x="369869" y="1674674"/>
            <a:ext cx="43889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浏览器自动化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⑤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输入岗位名称</a:t>
            </a:r>
            <a:endParaRPr kumimoji="1"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⑥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获取就业地点处文本信息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⑦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判断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工作地点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是否为南京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⑧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如果不是，需更改地点后再搜索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⑨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数据抓取，提取结构化数据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02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0182 -0.7097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xmlns="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368066" y="38697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二、机器人流程说明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19" y="-1"/>
            <a:ext cx="5479354" cy="987979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1287A11-55FC-7F42-A024-E84B73C99BD6}"/>
              </a:ext>
            </a:extLst>
          </p:cNvPr>
          <p:cNvSpPr txBox="1"/>
          <p:nvPr/>
        </p:nvSpPr>
        <p:spPr>
          <a:xfrm>
            <a:off x="369869" y="1674674"/>
            <a:ext cx="4388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 Excel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操作自动化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①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将抓取的数据表写入表格</a:t>
            </a:r>
            <a:endParaRPr kumimoji="1"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②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根据搜索的信息数量填充序号栏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③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构建“收件人计数”</a:t>
            </a:r>
            <a:r>
              <a:rPr kumimoji="1" lang="en-US" altLang="zh-CN" sz="2000" dirty="0" err="1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DataTable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588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117 -0.449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xmlns="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584A1D8-74B2-FD4B-9118-9647AC8759CA}"/>
              </a:ext>
            </a:extLst>
          </p:cNvPr>
          <p:cNvSpPr txBox="1"/>
          <p:nvPr/>
        </p:nvSpPr>
        <p:spPr>
          <a:xfrm>
            <a:off x="368066" y="38697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二、机器人流程说明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16" y="0"/>
            <a:ext cx="5476357" cy="116420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1287A11-55FC-7F42-A024-E84B73C99BD6}"/>
              </a:ext>
            </a:extLst>
          </p:cNvPr>
          <p:cNvSpPr txBox="1"/>
          <p:nvPr/>
        </p:nvSpPr>
        <p:spPr>
          <a:xfrm>
            <a:off x="369869" y="1674674"/>
            <a:ext cx="44922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发送邮件自动化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①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读取通讯录文件夹中每个表格</a:t>
            </a:r>
            <a:endParaRPr kumimoji="1"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②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读取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每个通讯录中的每一行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③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筛选符合条件的名单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④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逐一发送邮件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⑤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记入“收件人计数”</a:t>
            </a:r>
            <a:r>
              <a:rPr kumimoji="1" lang="en-US" altLang="zh-CN" sz="2000" dirty="0" err="1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DataTable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计数并汇报执行结果</a:t>
            </a:r>
            <a:endParaRPr kumimoji="1" lang="en-US" altLang="zh-CN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5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00013 -0.702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10288</TotalTime>
  <Words>402</Words>
  <Application>Microsoft Office PowerPoint</Application>
  <PresentationFormat>宽屏</PresentationFormat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 Unicode MS</vt:lpstr>
      <vt:lpstr>创艺简标宋</vt:lpstr>
      <vt:lpstr>等线</vt:lpstr>
      <vt:lpstr>方正粗黑宋简体</vt:lpstr>
      <vt:lpstr>华文仿宋</vt:lpstr>
      <vt:lpstr>华文新魏</vt:lpstr>
      <vt:lpstr>宋体</vt:lpstr>
      <vt:lpstr>Microsoft YaHei</vt:lpstr>
      <vt:lpstr>Microsoft YaHei</vt:lpstr>
      <vt:lpstr>Arial</vt:lpstr>
      <vt:lpstr>Calibri</vt:lpstr>
      <vt:lpstr>Calibri Light</vt:lpstr>
      <vt:lpstr>Ebrima</vt:lpstr>
      <vt:lpstr>Gadugi</vt:lpstr>
      <vt:lpstr>Goudy Old Style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Microsoft 帐户</cp:lastModifiedBy>
  <cp:revision>205</cp:revision>
  <dcterms:created xsi:type="dcterms:W3CDTF">2021-03-03T08:16:49Z</dcterms:created>
  <dcterms:modified xsi:type="dcterms:W3CDTF">2021-06-16T06:20:22Z</dcterms:modified>
</cp:coreProperties>
</file>