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58" r:id="rId5"/>
    <p:sldId id="273" r:id="rId6"/>
    <p:sldId id="266" r:id="rId7"/>
    <p:sldId id="275" r:id="rId8"/>
    <p:sldId id="271" r:id="rId9"/>
    <p:sldId id="277" r:id="rId10"/>
    <p:sldId id="262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3B2"/>
    <a:srgbClr val="92CBEB"/>
    <a:srgbClr val="AA5460"/>
    <a:srgbClr val="5D79A1"/>
    <a:srgbClr val="B484E2"/>
    <a:srgbClr val="705661"/>
    <a:srgbClr val="D460FF"/>
    <a:srgbClr val="01A8FF"/>
    <a:srgbClr val="34334B"/>
    <a:srgbClr val="6D5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0"/>
    <p:restoredTop sz="94676"/>
  </p:normalViewPr>
  <p:slideViewPr>
    <p:cSldViewPr snapToGrid="0">
      <p:cViewPr varScale="1">
        <p:scale>
          <a:sx n="68" d="100"/>
          <a:sy n="68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  <a:t>2021/6/25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181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632DA-A7C3-2347-8051-A4EE97E94607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9171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C2639771-C4B2-6141-A3C2-98A33FACB552}"/>
              </a:ext>
            </a:extLst>
          </p:cNvPr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B7839CE-C738-1649-AE7F-0F0A87D945C3}"/>
              </a:ext>
            </a:extLst>
          </p:cNvPr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D80DC7D-74AD-504F-9134-A7F49E4A93F8}"/>
                </a:ext>
              </a:extLst>
            </p:cNvPr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F4E1CF4-3515-B047-A44B-4E882FA3FA9E}"/>
                </a:ext>
              </a:extLst>
            </p:cNvPr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E210582-60BA-DC4F-968A-FA2D76887AA6}"/>
              </a:ext>
            </a:extLst>
          </p:cNvPr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7792614-81A9-4A49-9B4C-45DE0AC1BA7E}"/>
                </a:ext>
              </a:extLst>
            </p:cNvPr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9072ADF-3562-1449-934D-086A6A7EB68F}"/>
                </a:ext>
              </a:extLst>
            </p:cNvPr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632E4E3-3B93-7F43-813C-E68589AADA84}"/>
                </a:ext>
              </a:extLst>
            </p:cNvPr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8D06326-E8FB-474C-AC53-78A669EE44C6}"/>
                </a:ext>
              </a:extLst>
            </p:cNvPr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3F8418A-C496-5649-9E48-673FB2C4D9ED}"/>
                </a:ext>
              </a:extLst>
            </p:cNvPr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6E799F2-1601-4847-8FEE-1391CF507C68}"/>
                </a:ext>
              </a:extLst>
            </p:cNvPr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BD0B7E4C-E5F4-3E4A-9133-7727388D8BFA}"/>
                </a:ext>
              </a:extLst>
            </p:cNvPr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78CBDB0-7C0D-C143-A992-5483ECC636B1}"/>
                  </a:ext>
                </a:extLst>
              </p:cNvPr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40C3D01-E207-B747-BC88-FBD3D3A40F67}"/>
                  </a:ext>
                </a:extLst>
              </p:cNvPr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382750CA-C3B8-2941-AE2F-F28F14B48C5C}"/>
                  </a:ext>
                </a:extLst>
              </p:cNvPr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AB3B1B7B-78AE-ED46-9FAA-D89F11D0771E}"/>
                </a:ext>
              </a:extLst>
            </p:cNvPr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0D633E1-F692-4442-A332-40DEAB59CCEF}"/>
                  </a:ext>
                </a:extLst>
              </p:cNvPr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96BDE8B-3175-664B-B77B-35F1E90EA5D8}"/>
                  </a:ext>
                </a:extLst>
              </p:cNvPr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07A71C72-E49E-AA4F-9341-A099334FD0C7}"/>
              </a:ext>
            </a:extLst>
          </p:cNvPr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19D6FEC9-8B94-4640-A3A1-CA01CC45C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1E211DBE-A93A-1049-B50B-D4C27CAD8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37E0C090-89A0-6B4A-9558-A875E2837509}"/>
              </a:ext>
            </a:extLst>
          </p:cNvPr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1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25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30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11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9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69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99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3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2A9A818-6823-BA4D-A227-C2D6678ED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" y="-57111"/>
            <a:ext cx="12353453" cy="694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E6F76B31-0382-2A44-9EC1-B484CF9E5427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4F6EF64-C2E2-E547-808D-72F096570B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001EBBC-CE59-474A-B9E0-37D330F855C9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146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A4AEEBA-C5AC-6C4E-B9BD-66745C1DD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544204-D735-F847-8078-9CF644B89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7EBE87E-D6A8-C342-8030-16BDB59A32CF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</p:spTree>
    <p:extLst>
      <p:ext uri="{BB962C8B-B14F-4D97-AF65-F5344CB8AC3E}">
        <p14:creationId xmlns:p14="http://schemas.microsoft.com/office/powerpoint/2010/main" val="104329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1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theme" Target="../theme/theme2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" y="-42332"/>
            <a:ext cx="12355200" cy="699269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956EC09E-5646-F441-BB61-4BCA248E6D51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53B1F89-E45B-384E-A3EB-059D2C2111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E7B063E-C810-EE4E-9B5C-0052C03D757D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  <p:sp>
        <p:nvSpPr>
          <p:cNvPr id="8" name="MSIPCMContentMarking" descr="{&quot;HashCode&quot;:1235388660,&quot;Placement&quot;:&quot;Footer&quot;,&quot;Top&quot;:525.346863,&quot;Left&quot;:462.094818,&quot;SlideWidth&quot;:960,&quot;SlideHeight&quot;:540}">
            <a:extLst>
              <a:ext uri="{FF2B5EF4-FFF2-40B4-BE49-F238E27FC236}">
                <a16:creationId xmlns:a16="http://schemas.microsoft.com/office/drawing/2014/main" id="{9F8EA5C9-8C27-43F2-B580-81BF782ED0FD}"/>
              </a:ext>
            </a:extLst>
          </p:cNvPr>
          <p:cNvSpPr txBox="1"/>
          <p:nvPr userDrawn="1"/>
        </p:nvSpPr>
        <p:spPr>
          <a:xfrm>
            <a:off x="5868604" y="6671905"/>
            <a:ext cx="454791" cy="18609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zh-CN" sz="600">
                <a:solidFill>
                  <a:srgbClr val="626469"/>
                </a:solidFill>
                <a:latin typeface="Arial" panose="020B0604020202020204" pitchFamily="34" charset="0"/>
              </a:rPr>
              <a:t>Internal</a:t>
            </a:r>
            <a:endParaRPr lang="zh-CN" altLang="en-US" sz="600">
              <a:solidFill>
                <a:srgbClr val="62646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32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55B6EC-D974-0A46-A2C0-108833DBC6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7D731FC-7853-7143-9DD1-488ED8BC47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8995959-3059-9146-B579-3C0361D36184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D9B04A07-656A-4B41-B23E-5FF3C9C7C7DE}"/>
              </a:ext>
            </a:extLst>
          </p:cNvPr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SIPCMContentMarking" descr="{&quot;HashCode&quot;:1235388660,&quot;Placement&quot;:&quot;Footer&quot;,&quot;Top&quot;:525.346863,&quot;Left&quot;:462.094818,&quot;SlideWidth&quot;:960,&quot;SlideHeight&quot;:540}">
            <a:extLst>
              <a:ext uri="{FF2B5EF4-FFF2-40B4-BE49-F238E27FC236}">
                <a16:creationId xmlns:a16="http://schemas.microsoft.com/office/drawing/2014/main" id="{0E32A7A1-B149-4E94-8872-A6F581172247}"/>
              </a:ext>
            </a:extLst>
          </p:cNvPr>
          <p:cNvSpPr txBox="1"/>
          <p:nvPr userDrawn="1"/>
        </p:nvSpPr>
        <p:spPr>
          <a:xfrm>
            <a:off x="5868604" y="6671905"/>
            <a:ext cx="454791" cy="18609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zh-CN" sz="600">
                <a:solidFill>
                  <a:srgbClr val="626469"/>
                </a:solidFill>
                <a:latin typeface="Arial" panose="020B0604020202020204" pitchFamily="34" charset="0"/>
              </a:rPr>
              <a:t>Internal</a:t>
            </a:r>
            <a:endParaRPr lang="zh-CN" altLang="en-US" sz="600">
              <a:solidFill>
                <a:srgbClr val="62646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24318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>
            <a:extLst>
              <a:ext uri="{FF2B5EF4-FFF2-40B4-BE49-F238E27FC236}">
                <a16:creationId xmlns:a16="http://schemas.microsoft.com/office/drawing/2014/main" id="{811302A2-4342-C748-A279-7BD155EB3F3A}"/>
              </a:ext>
            </a:extLst>
          </p:cNvPr>
          <p:cNvSpPr txBox="1">
            <a:spLocks/>
          </p:cNvSpPr>
          <p:nvPr/>
        </p:nvSpPr>
        <p:spPr>
          <a:xfrm>
            <a:off x="4426082" y="4880903"/>
            <a:ext cx="3381856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HR-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新员工入职信息管理自动化</a:t>
            </a:r>
            <a:endParaRPr kumimoji="1"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0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>
            <a:extLst>
              <a:ext uri="{FF2B5EF4-FFF2-40B4-BE49-F238E27FC236}">
                <a16:creationId xmlns:a16="http://schemas.microsoft.com/office/drawing/2014/main" id="{9CA6A3C2-6568-D043-8016-E13D9D833C5F}"/>
              </a:ext>
            </a:extLst>
          </p:cNvPr>
          <p:cNvSpPr txBox="1">
            <a:spLocks/>
          </p:cNvSpPr>
          <p:nvPr/>
        </p:nvSpPr>
        <p:spPr>
          <a:xfrm>
            <a:off x="835319" y="18150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：新员工入职信息管理自动化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>
            <a:extLst>
              <a:ext uri="{FF2B5EF4-FFF2-40B4-BE49-F238E27FC236}">
                <a16:creationId xmlns:a16="http://schemas.microsoft.com/office/drawing/2014/main" id="{A9C94183-63D5-D14A-ADCF-ECA421883E0B}"/>
              </a:ext>
            </a:extLst>
          </p:cNvPr>
          <p:cNvSpPr txBox="1">
            <a:spLocks/>
          </p:cNvSpPr>
          <p:nvPr/>
        </p:nvSpPr>
        <p:spPr>
          <a:xfrm>
            <a:off x="835318" y="2742188"/>
            <a:ext cx="6613445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Schneider R.M.B</a:t>
            </a: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：吴楚雪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徐婷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意文康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敖洋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王巧馨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马骏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Robot Makes Better Life</a:t>
            </a: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施耐德电气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中国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有限公司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：人力资源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：新员工入职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>
            <a:extLst>
              <a:ext uri="{FF2B5EF4-FFF2-40B4-BE49-F238E27FC236}">
                <a16:creationId xmlns:a16="http://schemas.microsoft.com/office/drawing/2014/main" id="{0EC478CF-6629-0F40-B124-4A01644BAD7D}"/>
              </a:ext>
            </a:extLst>
          </p:cNvPr>
          <p:cNvSpPr txBox="1">
            <a:spLocks/>
          </p:cNvSpPr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10AE99-39C7-4BB1-A667-9506F8DBC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59" y="2977040"/>
            <a:ext cx="4980373" cy="280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2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grpSp>
        <p:nvGrpSpPr>
          <p:cNvPr id="32" name="0f4157a8-cc53-4451-b641-b93f4ec538e9">
            <a:extLst>
              <a:ext uri="{FF2B5EF4-FFF2-40B4-BE49-F238E27FC236}">
                <a16:creationId xmlns:a16="http://schemas.microsoft.com/office/drawing/2014/main" id="{E5C3CAFA-FCF9-C54C-9033-EFB7CDA0AF9C}"/>
              </a:ext>
            </a:extLst>
          </p:cNvPr>
          <p:cNvGrpSpPr>
            <a:grpSpLocks noChangeAspect="1"/>
          </p:cNvGrpSpPr>
          <p:nvPr/>
        </p:nvGrpSpPr>
        <p:grpSpPr>
          <a:xfrm>
            <a:off x="6353454" y="2626511"/>
            <a:ext cx="4652999" cy="2098467"/>
            <a:chOff x="1693430" y="1679590"/>
            <a:chExt cx="8752688" cy="394739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2F0127F5-A2B4-ED4F-904C-90397333A3E1}"/>
                </a:ext>
              </a:extLst>
            </p:cNvPr>
            <p:cNvGrpSpPr/>
            <p:nvPr/>
          </p:nvGrpSpPr>
          <p:grpSpPr>
            <a:xfrm>
              <a:off x="1756205" y="3433997"/>
              <a:ext cx="1550389" cy="1550389"/>
              <a:chOff x="910665" y="3301620"/>
              <a:chExt cx="2034816" cy="2034816"/>
            </a:xfrm>
          </p:grpSpPr>
          <p:sp>
            <p:nvSpPr>
              <p:cNvPr id="61" name="îŝḷîḓé-Oval 35">
                <a:extLst>
                  <a:ext uri="{FF2B5EF4-FFF2-40B4-BE49-F238E27FC236}">
                    <a16:creationId xmlns:a16="http://schemas.microsoft.com/office/drawing/2014/main" id="{6BFE560D-4314-0744-931F-543FE45EE9A3}"/>
                  </a:ext>
                </a:extLst>
              </p:cNvPr>
              <p:cNvSpPr/>
              <p:nvPr/>
            </p:nvSpPr>
            <p:spPr>
              <a:xfrm>
                <a:off x="910665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62" name="îŝḷîḓé-Oval 36">
                <a:extLst>
                  <a:ext uri="{FF2B5EF4-FFF2-40B4-BE49-F238E27FC236}">
                    <a16:creationId xmlns:a16="http://schemas.microsoft.com/office/drawing/2014/main" id="{AC3B3F30-FBBB-6645-8B52-1F35AC5B9CD8}"/>
                  </a:ext>
                </a:extLst>
              </p:cNvPr>
              <p:cNvSpPr/>
              <p:nvPr/>
            </p:nvSpPr>
            <p:spPr>
              <a:xfrm>
                <a:off x="1042247" y="3433203"/>
                <a:ext cx="1771651" cy="1771650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EC425FDF-6D75-0D4B-A4E2-076172E6FF66}"/>
                </a:ext>
              </a:extLst>
            </p:cNvPr>
            <p:cNvGrpSpPr/>
            <p:nvPr/>
          </p:nvGrpSpPr>
          <p:grpSpPr>
            <a:xfrm>
              <a:off x="6509291" y="3433997"/>
              <a:ext cx="1550389" cy="1550389"/>
              <a:chOff x="6548617" y="3301620"/>
              <a:chExt cx="2034816" cy="2034816"/>
            </a:xfrm>
          </p:grpSpPr>
          <p:sp>
            <p:nvSpPr>
              <p:cNvPr id="59" name="îŝḷîḓé-Oval 33">
                <a:extLst>
                  <a:ext uri="{FF2B5EF4-FFF2-40B4-BE49-F238E27FC236}">
                    <a16:creationId xmlns:a16="http://schemas.microsoft.com/office/drawing/2014/main" id="{60113522-4ECA-3043-AE57-F4AB04A3D288}"/>
                  </a:ext>
                </a:extLst>
              </p:cNvPr>
              <p:cNvSpPr/>
              <p:nvPr/>
            </p:nvSpPr>
            <p:spPr>
              <a:xfrm>
                <a:off x="6548617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60" name="îŝḷîḓé-Oval 34">
                <a:extLst>
                  <a:ext uri="{FF2B5EF4-FFF2-40B4-BE49-F238E27FC236}">
                    <a16:creationId xmlns:a16="http://schemas.microsoft.com/office/drawing/2014/main" id="{E5844F08-4042-6F4A-9A8F-0A319F5C1DA4}"/>
                  </a:ext>
                </a:extLst>
              </p:cNvPr>
              <p:cNvSpPr/>
              <p:nvPr/>
            </p:nvSpPr>
            <p:spPr>
              <a:xfrm>
                <a:off x="6680200" y="3433203"/>
                <a:ext cx="1771650" cy="1771650"/>
              </a:xfrm>
              <a:prstGeom prst="ellips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4F7DA499-2279-9549-B878-1E749AEFCCDC}"/>
                </a:ext>
              </a:extLst>
            </p:cNvPr>
            <p:cNvGrpSpPr/>
            <p:nvPr/>
          </p:nvGrpSpPr>
          <p:grpSpPr>
            <a:xfrm>
              <a:off x="4129961" y="1937206"/>
              <a:ext cx="1550389" cy="1550389"/>
              <a:chOff x="3725684" y="1525767"/>
              <a:chExt cx="2034816" cy="2034816"/>
            </a:xfrm>
          </p:grpSpPr>
          <p:sp>
            <p:nvSpPr>
              <p:cNvPr id="57" name="îŝḷîḓé-Oval 31">
                <a:extLst>
                  <a:ext uri="{FF2B5EF4-FFF2-40B4-BE49-F238E27FC236}">
                    <a16:creationId xmlns:a16="http://schemas.microsoft.com/office/drawing/2014/main" id="{5A1A7C86-1A21-1F41-9058-88569DFAA1F3}"/>
                  </a:ext>
                </a:extLst>
              </p:cNvPr>
              <p:cNvSpPr/>
              <p:nvPr/>
            </p:nvSpPr>
            <p:spPr>
              <a:xfrm>
                <a:off x="3725684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58" name="îŝḷîḓé-Oval 32">
                <a:extLst>
                  <a:ext uri="{FF2B5EF4-FFF2-40B4-BE49-F238E27FC236}">
                    <a16:creationId xmlns:a16="http://schemas.microsoft.com/office/drawing/2014/main" id="{3964F281-6C39-DB4E-AC72-8F7D86172B8B}"/>
                  </a:ext>
                </a:extLst>
              </p:cNvPr>
              <p:cNvSpPr/>
              <p:nvPr/>
            </p:nvSpPr>
            <p:spPr>
              <a:xfrm>
                <a:off x="3857267" y="1657350"/>
                <a:ext cx="1771650" cy="1771650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D2FEF234-CE12-5A48-9103-E1DB52F85EC0}"/>
                </a:ext>
              </a:extLst>
            </p:cNvPr>
            <p:cNvGrpSpPr/>
            <p:nvPr/>
          </p:nvGrpSpPr>
          <p:grpSpPr>
            <a:xfrm>
              <a:off x="8895729" y="1937206"/>
              <a:ext cx="1550389" cy="1550389"/>
              <a:chOff x="9379982" y="1525767"/>
              <a:chExt cx="2034816" cy="2034816"/>
            </a:xfrm>
          </p:grpSpPr>
          <p:sp>
            <p:nvSpPr>
              <p:cNvPr id="55" name="îŝḷîḓé-Oval 29">
                <a:extLst>
                  <a:ext uri="{FF2B5EF4-FFF2-40B4-BE49-F238E27FC236}">
                    <a16:creationId xmlns:a16="http://schemas.microsoft.com/office/drawing/2014/main" id="{DD6FDE20-AB19-AC42-BC71-E906DB262351}"/>
                  </a:ext>
                </a:extLst>
              </p:cNvPr>
              <p:cNvSpPr/>
              <p:nvPr/>
            </p:nvSpPr>
            <p:spPr>
              <a:xfrm>
                <a:off x="9379982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56" name="îŝḷîḓé-Oval 30">
                <a:extLst>
                  <a:ext uri="{FF2B5EF4-FFF2-40B4-BE49-F238E27FC236}">
                    <a16:creationId xmlns:a16="http://schemas.microsoft.com/office/drawing/2014/main" id="{6AFF6DA6-5719-4149-9A16-8950CAE7149D}"/>
                  </a:ext>
                </a:extLst>
              </p:cNvPr>
              <p:cNvSpPr/>
              <p:nvPr/>
            </p:nvSpPr>
            <p:spPr>
              <a:xfrm>
                <a:off x="9511565" y="1657350"/>
                <a:ext cx="1771650" cy="1771650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sp>
          <p:nvSpPr>
            <p:cNvPr id="37" name="îŝḷîḓé-箭头: 五边形 6">
              <a:extLst>
                <a:ext uri="{FF2B5EF4-FFF2-40B4-BE49-F238E27FC236}">
                  <a16:creationId xmlns:a16="http://schemas.microsoft.com/office/drawing/2014/main" id="{76CC8444-B55E-B54B-8AC1-2AA24C8D447E}"/>
                </a:ext>
              </a:extLst>
            </p:cNvPr>
            <p:cNvSpPr/>
            <p:nvPr/>
          </p:nvSpPr>
          <p:spPr>
            <a:xfrm rot="19500000">
              <a:off x="2891926" y="3419367"/>
              <a:ext cx="1036791" cy="395317"/>
            </a:xfrm>
            <a:prstGeom prst="homePlat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8" name="îŝḷîḓé-箭头: 五边形 9">
              <a:extLst>
                <a:ext uri="{FF2B5EF4-FFF2-40B4-BE49-F238E27FC236}">
                  <a16:creationId xmlns:a16="http://schemas.microsoft.com/office/drawing/2014/main" id="{02E18293-FBBB-EE4B-B1E4-899F15DCCCA0}"/>
                </a:ext>
              </a:extLst>
            </p:cNvPr>
            <p:cNvSpPr/>
            <p:nvPr/>
          </p:nvSpPr>
          <p:spPr>
            <a:xfrm rot="2209917">
              <a:off x="5262212" y="3189679"/>
              <a:ext cx="1036791" cy="395317"/>
            </a:xfrm>
            <a:prstGeom prst="homePlat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9" name="îŝḷîḓé-箭头: 五边形 10">
              <a:extLst>
                <a:ext uri="{FF2B5EF4-FFF2-40B4-BE49-F238E27FC236}">
                  <a16:creationId xmlns:a16="http://schemas.microsoft.com/office/drawing/2014/main" id="{B6BB5FC4-F4A1-F74F-A961-B31E917D3C21}"/>
                </a:ext>
              </a:extLst>
            </p:cNvPr>
            <p:cNvSpPr/>
            <p:nvPr/>
          </p:nvSpPr>
          <p:spPr>
            <a:xfrm rot="19500000">
              <a:off x="7641542" y="3419367"/>
              <a:ext cx="1036791" cy="395317"/>
            </a:xfrm>
            <a:prstGeom prst="homePlat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0" name="îŝḷîḓé-任意多边形: 形状 34">
              <a:extLst>
                <a:ext uri="{FF2B5EF4-FFF2-40B4-BE49-F238E27FC236}">
                  <a16:creationId xmlns:a16="http://schemas.microsoft.com/office/drawing/2014/main" id="{079CDDF1-4552-AD49-A75E-DFB030826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5097" y="2332410"/>
              <a:ext cx="431653" cy="735536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1" name="îŝḷîḓé-任意多边形: 形状 31">
              <a:extLst>
                <a:ext uri="{FF2B5EF4-FFF2-40B4-BE49-F238E27FC236}">
                  <a16:creationId xmlns:a16="http://schemas.microsoft.com/office/drawing/2014/main" id="{EBC6BB36-46B7-B04E-AD42-60119065C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3666" y="3819356"/>
              <a:ext cx="415466" cy="70795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2" name="îŝḷîḓé-任意多边形: 形状 33">
              <a:extLst>
                <a:ext uri="{FF2B5EF4-FFF2-40B4-BE49-F238E27FC236}">
                  <a16:creationId xmlns:a16="http://schemas.microsoft.com/office/drawing/2014/main" id="{3E3C6D78-CE18-2D48-8D02-032286886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3349" y="3803357"/>
              <a:ext cx="434244" cy="739951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3" name="îŝḷîḓé-任意多边形: 形状 32">
              <a:extLst>
                <a:ext uri="{FF2B5EF4-FFF2-40B4-BE49-F238E27FC236}">
                  <a16:creationId xmlns:a16="http://schemas.microsoft.com/office/drawing/2014/main" id="{D567AF53-2975-864D-938F-124B858CE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429" y="2357253"/>
              <a:ext cx="419451" cy="71474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834BA0B9-FF91-E143-AA84-F7968D7E9B23}"/>
                </a:ext>
              </a:extLst>
            </p:cNvPr>
            <p:cNvGrpSpPr/>
            <p:nvPr/>
          </p:nvGrpSpPr>
          <p:grpSpPr>
            <a:xfrm>
              <a:off x="3871500" y="4268244"/>
              <a:ext cx="6574618" cy="1358740"/>
              <a:chOff x="1784489" y="5180920"/>
              <a:chExt cx="6574618" cy="1358740"/>
            </a:xfrm>
          </p:grpSpPr>
          <p:sp>
            <p:nvSpPr>
              <p:cNvPr id="51" name="îŝḷîḓé-文本框 23">
                <a:extLst>
                  <a:ext uri="{FF2B5EF4-FFF2-40B4-BE49-F238E27FC236}">
                    <a16:creationId xmlns:a16="http://schemas.microsoft.com/office/drawing/2014/main" id="{8855AEAF-8732-474E-8A26-00A6E16EEA6C}"/>
                  </a:ext>
                </a:extLst>
              </p:cNvPr>
              <p:cNvSpPr txBox="1"/>
              <p:nvPr/>
            </p:nvSpPr>
            <p:spPr>
              <a:xfrm>
                <a:off x="6338132" y="5712611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在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IT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系统中创建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SESA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号，录入信息申领办公电脑。</a:t>
                </a:r>
              </a:p>
            </p:txBody>
          </p:sp>
          <p:sp>
            <p:nvSpPr>
              <p:cNvPr id="52" name="îŝḷîḓé-Rectangle 26">
                <a:extLst>
                  <a:ext uri="{FF2B5EF4-FFF2-40B4-BE49-F238E27FC236}">
                    <a16:creationId xmlns:a16="http://schemas.microsoft.com/office/drawing/2014/main" id="{17A98BBC-A19B-994F-A43A-A31C6E040D64}"/>
                  </a:ext>
                </a:extLst>
              </p:cNvPr>
              <p:cNvSpPr/>
              <p:nvPr/>
            </p:nvSpPr>
            <p:spPr>
              <a:xfrm>
                <a:off x="6338131" y="5180920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sz="12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IT</a:t>
                </a:r>
                <a:r>
                  <a:rPr lang="zh-CN" altLang="en-US" sz="12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系统录入</a:t>
                </a:r>
              </a:p>
            </p:txBody>
          </p:sp>
          <p:sp>
            <p:nvSpPr>
              <p:cNvPr id="53" name="îŝḷîḓé-文本框 25">
                <a:extLst>
                  <a:ext uri="{FF2B5EF4-FFF2-40B4-BE49-F238E27FC236}">
                    <a16:creationId xmlns:a16="http://schemas.microsoft.com/office/drawing/2014/main" id="{47C57F0F-EBB4-CA4D-AC97-57296DEE2CC7}"/>
                  </a:ext>
                </a:extLst>
              </p:cNvPr>
              <p:cNvSpPr txBox="1"/>
              <p:nvPr/>
            </p:nvSpPr>
            <p:spPr>
              <a:xfrm>
                <a:off x="1784489" y="5913014"/>
                <a:ext cx="2020974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核对员工信息的准确性，并录入主人事系统中。</a:t>
                </a:r>
              </a:p>
            </p:txBody>
          </p:sp>
          <p:sp>
            <p:nvSpPr>
              <p:cNvPr id="54" name="îŝḷîḓé-Rectangle 28">
                <a:extLst>
                  <a:ext uri="{FF2B5EF4-FFF2-40B4-BE49-F238E27FC236}">
                    <a16:creationId xmlns:a16="http://schemas.microsoft.com/office/drawing/2014/main" id="{522EB51F-4DFF-FD47-9319-3E6D0D8F3B8D}"/>
                  </a:ext>
                </a:extLst>
              </p:cNvPr>
              <p:cNvSpPr/>
              <p:nvPr/>
            </p:nvSpPr>
            <p:spPr>
              <a:xfrm>
                <a:off x="1784489" y="5180920"/>
                <a:ext cx="2020976" cy="325411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核对信息并同步</a:t>
                </a:r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B58F39EB-38CC-1741-8CBA-D9E9BDAFD12F}"/>
                </a:ext>
              </a:extLst>
            </p:cNvPr>
            <p:cNvGrpSpPr/>
            <p:nvPr/>
          </p:nvGrpSpPr>
          <p:grpSpPr>
            <a:xfrm>
              <a:off x="6298916" y="1679590"/>
              <a:ext cx="2456599" cy="1243962"/>
              <a:chOff x="8527449" y="806351"/>
              <a:chExt cx="2456599" cy="1243962"/>
            </a:xfrm>
          </p:grpSpPr>
          <p:sp>
            <p:nvSpPr>
              <p:cNvPr id="49" name="îŝḷîḓé-文本框 27">
                <a:extLst>
                  <a:ext uri="{FF2B5EF4-FFF2-40B4-BE49-F238E27FC236}">
                    <a16:creationId xmlns:a16="http://schemas.microsoft.com/office/drawing/2014/main" id="{90CE6662-6BCF-EB46-82C9-20C4F417B010}"/>
                  </a:ext>
                </a:extLst>
              </p:cNvPr>
              <p:cNvSpPr txBox="1"/>
              <p:nvPr/>
            </p:nvSpPr>
            <p:spPr>
              <a:xfrm>
                <a:off x="8527449" y="1423669"/>
                <a:ext cx="2456599" cy="626644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与员工签署纸质合同，并欢迎员工入职，介绍公司基本情况。</a:t>
                </a:r>
              </a:p>
            </p:txBody>
          </p:sp>
          <p:sp>
            <p:nvSpPr>
              <p:cNvPr id="50" name="îŝḷîḓé-Rectangle 24">
                <a:extLst>
                  <a:ext uri="{FF2B5EF4-FFF2-40B4-BE49-F238E27FC236}">
                    <a16:creationId xmlns:a16="http://schemas.microsoft.com/office/drawing/2014/main" id="{588F7C5C-683F-224B-BF0B-079E0C84B2CE}"/>
                  </a:ext>
                </a:extLst>
              </p:cNvPr>
              <p:cNvSpPr/>
              <p:nvPr/>
            </p:nvSpPr>
            <p:spPr>
              <a:xfrm>
                <a:off x="8709401" y="806351"/>
                <a:ext cx="2020975" cy="325411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劳动合同签署</a:t>
                </a:r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9398C762-C841-6446-9AE8-21C4C7CFFEFD}"/>
                </a:ext>
              </a:extLst>
            </p:cNvPr>
            <p:cNvGrpSpPr/>
            <p:nvPr/>
          </p:nvGrpSpPr>
          <p:grpSpPr>
            <a:xfrm>
              <a:off x="1693430" y="1679590"/>
              <a:ext cx="2037676" cy="1225138"/>
              <a:chOff x="3921963" y="806351"/>
              <a:chExt cx="2037676" cy="1225138"/>
            </a:xfrm>
          </p:grpSpPr>
          <p:sp>
            <p:nvSpPr>
              <p:cNvPr id="47" name="îŝḷîḓé-文本框 29">
                <a:extLst>
                  <a:ext uri="{FF2B5EF4-FFF2-40B4-BE49-F238E27FC236}">
                    <a16:creationId xmlns:a16="http://schemas.microsoft.com/office/drawing/2014/main" id="{0A455D1F-2D9D-AD4B-B6F9-1C2CCA92CFF3}"/>
                  </a:ext>
                </a:extLst>
              </p:cNvPr>
              <p:cNvSpPr txBox="1"/>
              <p:nvPr/>
            </p:nvSpPr>
            <p:spPr>
              <a:xfrm>
                <a:off x="3938665" y="1404843"/>
                <a:ext cx="2020974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登陆招聘系统，下载电子档资料及数据报告。</a:t>
                </a:r>
              </a:p>
            </p:txBody>
          </p:sp>
          <p:sp>
            <p:nvSpPr>
              <p:cNvPr id="48" name="îŝḷîḓé-Rectangle 22">
                <a:extLst>
                  <a:ext uri="{FF2B5EF4-FFF2-40B4-BE49-F238E27FC236}">
                    <a16:creationId xmlns:a16="http://schemas.microsoft.com/office/drawing/2014/main" id="{6136BF33-91F5-3A44-813B-ACF07232214F}"/>
                  </a:ext>
                </a:extLst>
              </p:cNvPr>
              <p:cNvSpPr/>
              <p:nvPr/>
            </p:nvSpPr>
            <p:spPr>
              <a:xfrm>
                <a:off x="3921963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进入招聘系统</a:t>
                </a:r>
              </a:p>
            </p:txBody>
          </p:sp>
        </p:grpSp>
      </p:grpSp>
      <p:sp>
        <p:nvSpPr>
          <p:cNvPr id="63" name="Text Box 12">
            <a:extLst>
              <a:ext uri="{FF2B5EF4-FFF2-40B4-BE49-F238E27FC236}">
                <a16:creationId xmlns:a16="http://schemas.microsoft.com/office/drawing/2014/main" id="{1EBCAF0F-FC57-45DF-BD99-878CDD7C7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700" y="1756106"/>
            <a:ext cx="3488701" cy="31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7" tIns="34284" rIns="68567" bIns="34284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I. </a:t>
            </a:r>
            <a:r>
              <a:rPr lang="zh-CN" altLang="en-US" sz="1600" b="1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背景介绍</a:t>
            </a:r>
            <a:endParaRPr kumimoji="0" lang="en-US" altLang="zh-CN" sz="16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4" name="Text Box 12">
            <a:extLst>
              <a:ext uri="{FF2B5EF4-FFF2-40B4-BE49-F238E27FC236}">
                <a16:creationId xmlns:a16="http://schemas.microsoft.com/office/drawing/2014/main" id="{D28CE1A4-621C-4F93-8B94-C92DB45F0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700" y="3759377"/>
            <a:ext cx="2296141" cy="31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7" tIns="34284" rIns="68567" bIns="34284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II. </a:t>
            </a:r>
            <a:r>
              <a:rPr kumimoji="0" lang="zh-CN" altLang="en-US" sz="16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需求分析</a:t>
            </a:r>
            <a:endParaRPr kumimoji="0" lang="en-US" altLang="zh-CN" sz="16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50653FC-05A6-4C9E-A7DD-8D8F65AEA1B5}"/>
              </a:ext>
            </a:extLst>
          </p:cNvPr>
          <p:cNvSpPr txBox="1"/>
          <p:nvPr/>
        </p:nvSpPr>
        <p:spPr>
          <a:xfrm>
            <a:off x="1338195" y="2136803"/>
            <a:ext cx="3593885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全公司月均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300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人异地入职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多个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HR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系统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/IT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系统之间并无接口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不同地区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HR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操作流程不规范、不统一，流程重复且碎片化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B3452C5-55C5-4B74-A2FC-D99E3FDF93A6}"/>
              </a:ext>
            </a:extLst>
          </p:cNvPr>
          <p:cNvSpPr txBox="1"/>
          <p:nvPr/>
        </p:nvSpPr>
        <p:spPr>
          <a:xfrm>
            <a:off x="1334069" y="4150708"/>
            <a:ext cx="3593885" cy="199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大部分手工工作是重复的且有清晰的规则可以遵循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开发不同系统间的接口较为昂贵且需要高水平的专业开发人员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数字化转型要求公司打破藩篱，重塑流程，提供员工良好的入职体验</a:t>
            </a:r>
          </a:p>
        </p:txBody>
      </p:sp>
      <p:sp>
        <p:nvSpPr>
          <p:cNvPr id="67" name="Text Box 12">
            <a:extLst>
              <a:ext uri="{FF2B5EF4-FFF2-40B4-BE49-F238E27FC236}">
                <a16:creationId xmlns:a16="http://schemas.microsoft.com/office/drawing/2014/main" id="{4EC83B55-7CCF-45D0-9859-5193AE6F5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628" y="1913835"/>
            <a:ext cx="2296141" cy="31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7" tIns="34284" rIns="68567" bIns="34284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III. </a:t>
            </a:r>
            <a:r>
              <a:rPr kumimoji="0" lang="zh-CN" altLang="en-US" sz="16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原有流程</a:t>
            </a:r>
            <a:endParaRPr kumimoji="0" lang="en-US" altLang="zh-CN" sz="16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0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接连接符 2">
            <a:extLst>
              <a:ext uri="{FF2B5EF4-FFF2-40B4-BE49-F238E27FC236}">
                <a16:creationId xmlns:a16="http://schemas.microsoft.com/office/drawing/2014/main" id="{64A97A0A-7C52-7648-95DA-99DB4B5B543E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>
            <a:extLst>
              <a:ext uri="{FF2B5EF4-FFF2-40B4-BE49-F238E27FC236}">
                <a16:creationId xmlns:a16="http://schemas.microsoft.com/office/drawing/2014/main" id="{E7ED3914-52F9-3B4E-8B34-F6600DFBF511}"/>
              </a:ext>
            </a:extLst>
          </p:cNvPr>
          <p:cNvSpPr txBox="1"/>
          <p:nvPr/>
        </p:nvSpPr>
        <p:spPr>
          <a:xfrm>
            <a:off x="292499" y="285760"/>
            <a:ext cx="35708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建设步骤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A616992-2C9E-4789-981D-3E9D3EE37DA6}"/>
              </a:ext>
            </a:extLst>
          </p:cNvPr>
          <p:cNvGrpSpPr/>
          <p:nvPr/>
        </p:nvGrpSpPr>
        <p:grpSpPr>
          <a:xfrm>
            <a:off x="467175" y="1886667"/>
            <a:ext cx="11456692" cy="4241360"/>
            <a:chOff x="1394307" y="2323295"/>
            <a:chExt cx="9144000" cy="3215806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DF04B6B5-31A6-440B-8A83-EF9B6690F9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4307" y="2323295"/>
              <a:ext cx="9144000" cy="3215806"/>
            </a:xfrm>
            <a:prstGeom prst="rect">
              <a:avLst/>
            </a:prstGeom>
            <a:solidFill>
              <a:srgbClr val="2573B2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id="{77F4B710-7045-43DC-A09F-B2967E2CC2BC}"/>
                </a:ext>
              </a:extLst>
            </p:cNvPr>
            <p:cNvSpPr/>
            <p:nvPr/>
          </p:nvSpPr>
          <p:spPr>
            <a:xfrm>
              <a:off x="3658259" y="3827982"/>
              <a:ext cx="1667367" cy="830510"/>
            </a:xfrm>
            <a:custGeom>
              <a:avLst/>
              <a:gdLst>
                <a:gd name="connsiteX0" fmla="*/ 0 w 2223735"/>
                <a:gd name="connsiteY0" fmla="*/ 0 h 1107346"/>
                <a:gd name="connsiteX1" fmla="*/ 280086 w 2223735"/>
                <a:gd name="connsiteY1" fmla="*/ 0 h 1107346"/>
                <a:gd name="connsiteX2" fmla="*/ 284141 w 2223735"/>
                <a:gd name="connsiteY2" fmla="*/ 80308 h 1107346"/>
                <a:gd name="connsiteX3" fmla="*/ 1111867 w 2223735"/>
                <a:gd name="connsiteY3" fmla="*/ 827260 h 1107346"/>
                <a:gd name="connsiteX4" fmla="*/ 1939593 w 2223735"/>
                <a:gd name="connsiteY4" fmla="*/ 80308 h 1107346"/>
                <a:gd name="connsiteX5" fmla="*/ 1943649 w 2223735"/>
                <a:gd name="connsiteY5" fmla="*/ 0 h 1107346"/>
                <a:gd name="connsiteX6" fmla="*/ 2223735 w 2223735"/>
                <a:gd name="connsiteY6" fmla="*/ 0 h 1107346"/>
                <a:gd name="connsiteX7" fmla="*/ 2218233 w 2223735"/>
                <a:gd name="connsiteY7" fmla="*/ 108945 h 1107346"/>
                <a:gd name="connsiteX8" fmla="*/ 1111867 w 2223735"/>
                <a:gd name="connsiteY8" fmla="*/ 1107346 h 1107346"/>
                <a:gd name="connsiteX9" fmla="*/ 5501 w 2223735"/>
                <a:gd name="connsiteY9" fmla="*/ 108945 h 1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3735" h="1107346">
                  <a:moveTo>
                    <a:pt x="0" y="0"/>
                  </a:moveTo>
                  <a:lnTo>
                    <a:pt x="280086" y="0"/>
                  </a:lnTo>
                  <a:lnTo>
                    <a:pt x="284141" y="80308"/>
                  </a:lnTo>
                  <a:cubicBezTo>
                    <a:pt x="326749" y="499860"/>
                    <a:pt x="681074" y="827260"/>
                    <a:pt x="1111867" y="827260"/>
                  </a:cubicBezTo>
                  <a:cubicBezTo>
                    <a:pt x="1542661" y="827260"/>
                    <a:pt x="1896986" y="499860"/>
                    <a:pt x="1939593" y="80308"/>
                  </a:cubicBezTo>
                  <a:lnTo>
                    <a:pt x="1943649" y="0"/>
                  </a:lnTo>
                  <a:lnTo>
                    <a:pt x="2223735" y="0"/>
                  </a:lnTo>
                  <a:lnTo>
                    <a:pt x="2218233" y="108945"/>
                  </a:lnTo>
                  <a:cubicBezTo>
                    <a:pt x="2161282" y="669732"/>
                    <a:pt x="1687680" y="1107346"/>
                    <a:pt x="1111867" y="1107346"/>
                  </a:cubicBezTo>
                  <a:cubicBezTo>
                    <a:pt x="536055" y="1107346"/>
                    <a:pt x="62452" y="669732"/>
                    <a:pt x="5501" y="108945"/>
                  </a:cubicBezTo>
                  <a:close/>
                </a:path>
              </a:pathLst>
            </a:custGeom>
            <a:solidFill>
              <a:srgbClr val="92D41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67" tIns="34283" rIns="68567" bIns="34283" rtlCol="0" anchor="ctr"/>
            <a:lstStyle/>
            <a:p>
              <a:pPr algn="ctr" defTabSz="685800">
                <a:defRPr/>
              </a:pPr>
              <a:endParaRPr lang="id-ID" sz="675" kern="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Light" charset="0"/>
              </a:endParaRPr>
            </a:p>
          </p:txBody>
        </p:sp>
        <p:sp>
          <p:nvSpPr>
            <p:cNvPr id="80" name="Freeform 75">
              <a:extLst>
                <a:ext uri="{FF2B5EF4-FFF2-40B4-BE49-F238E27FC236}">
                  <a16:creationId xmlns:a16="http://schemas.microsoft.com/office/drawing/2014/main" id="{D3A2A809-6CD7-4696-940B-25336CDDFC77}"/>
                </a:ext>
              </a:extLst>
            </p:cNvPr>
            <p:cNvSpPr/>
            <p:nvPr/>
          </p:nvSpPr>
          <p:spPr>
            <a:xfrm flipV="1">
              <a:off x="2181050" y="2997472"/>
              <a:ext cx="1667367" cy="830510"/>
            </a:xfrm>
            <a:custGeom>
              <a:avLst/>
              <a:gdLst>
                <a:gd name="connsiteX0" fmla="*/ 0 w 2223735"/>
                <a:gd name="connsiteY0" fmla="*/ 0 h 1107346"/>
                <a:gd name="connsiteX1" fmla="*/ 280086 w 2223735"/>
                <a:gd name="connsiteY1" fmla="*/ 0 h 1107346"/>
                <a:gd name="connsiteX2" fmla="*/ 284141 w 2223735"/>
                <a:gd name="connsiteY2" fmla="*/ 80308 h 1107346"/>
                <a:gd name="connsiteX3" fmla="*/ 1111867 w 2223735"/>
                <a:gd name="connsiteY3" fmla="*/ 827260 h 1107346"/>
                <a:gd name="connsiteX4" fmla="*/ 1939593 w 2223735"/>
                <a:gd name="connsiteY4" fmla="*/ 80308 h 1107346"/>
                <a:gd name="connsiteX5" fmla="*/ 1943649 w 2223735"/>
                <a:gd name="connsiteY5" fmla="*/ 0 h 1107346"/>
                <a:gd name="connsiteX6" fmla="*/ 2223735 w 2223735"/>
                <a:gd name="connsiteY6" fmla="*/ 0 h 1107346"/>
                <a:gd name="connsiteX7" fmla="*/ 2218233 w 2223735"/>
                <a:gd name="connsiteY7" fmla="*/ 108945 h 1107346"/>
                <a:gd name="connsiteX8" fmla="*/ 1111867 w 2223735"/>
                <a:gd name="connsiteY8" fmla="*/ 1107346 h 1107346"/>
                <a:gd name="connsiteX9" fmla="*/ 5501 w 2223735"/>
                <a:gd name="connsiteY9" fmla="*/ 108945 h 1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3735" h="1107346">
                  <a:moveTo>
                    <a:pt x="0" y="0"/>
                  </a:moveTo>
                  <a:lnTo>
                    <a:pt x="280086" y="0"/>
                  </a:lnTo>
                  <a:lnTo>
                    <a:pt x="284141" y="80308"/>
                  </a:lnTo>
                  <a:cubicBezTo>
                    <a:pt x="326749" y="499860"/>
                    <a:pt x="681074" y="827260"/>
                    <a:pt x="1111867" y="827260"/>
                  </a:cubicBezTo>
                  <a:cubicBezTo>
                    <a:pt x="1542661" y="827260"/>
                    <a:pt x="1896986" y="499860"/>
                    <a:pt x="1939593" y="80308"/>
                  </a:cubicBezTo>
                  <a:lnTo>
                    <a:pt x="1943649" y="0"/>
                  </a:lnTo>
                  <a:lnTo>
                    <a:pt x="2223735" y="0"/>
                  </a:lnTo>
                  <a:lnTo>
                    <a:pt x="2218233" y="108945"/>
                  </a:lnTo>
                  <a:cubicBezTo>
                    <a:pt x="2161282" y="669732"/>
                    <a:pt x="1687680" y="1107346"/>
                    <a:pt x="1111867" y="1107346"/>
                  </a:cubicBezTo>
                  <a:cubicBezTo>
                    <a:pt x="536055" y="1107346"/>
                    <a:pt x="62452" y="669732"/>
                    <a:pt x="5501" y="108945"/>
                  </a:cubicBezTo>
                  <a:close/>
                </a:path>
              </a:pathLst>
            </a:custGeom>
            <a:solidFill>
              <a:srgbClr val="71AE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67" tIns="34283" rIns="68567" bIns="34283" rtlCol="0" anchor="ctr"/>
            <a:lstStyle/>
            <a:p>
              <a:pPr algn="ctr" defTabSz="685800">
                <a:defRPr/>
              </a:pPr>
              <a:endParaRPr lang="id-ID" sz="675" kern="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Light" charset="0"/>
              </a:endParaRPr>
            </a:p>
          </p:txBody>
        </p:sp>
        <p:sp>
          <p:nvSpPr>
            <p:cNvPr id="81" name="Freeform 76">
              <a:extLst>
                <a:ext uri="{FF2B5EF4-FFF2-40B4-BE49-F238E27FC236}">
                  <a16:creationId xmlns:a16="http://schemas.microsoft.com/office/drawing/2014/main" id="{11030697-E1C2-4994-BDB9-CFBF6C4BA186}"/>
                </a:ext>
              </a:extLst>
            </p:cNvPr>
            <p:cNvSpPr/>
            <p:nvPr/>
          </p:nvSpPr>
          <p:spPr>
            <a:xfrm>
              <a:off x="6566955" y="3827982"/>
              <a:ext cx="1667367" cy="830510"/>
            </a:xfrm>
            <a:custGeom>
              <a:avLst/>
              <a:gdLst>
                <a:gd name="connsiteX0" fmla="*/ 0 w 2223735"/>
                <a:gd name="connsiteY0" fmla="*/ 0 h 1107346"/>
                <a:gd name="connsiteX1" fmla="*/ 280086 w 2223735"/>
                <a:gd name="connsiteY1" fmla="*/ 0 h 1107346"/>
                <a:gd name="connsiteX2" fmla="*/ 284141 w 2223735"/>
                <a:gd name="connsiteY2" fmla="*/ 80308 h 1107346"/>
                <a:gd name="connsiteX3" fmla="*/ 1111867 w 2223735"/>
                <a:gd name="connsiteY3" fmla="*/ 827260 h 1107346"/>
                <a:gd name="connsiteX4" fmla="*/ 1939593 w 2223735"/>
                <a:gd name="connsiteY4" fmla="*/ 80308 h 1107346"/>
                <a:gd name="connsiteX5" fmla="*/ 1943649 w 2223735"/>
                <a:gd name="connsiteY5" fmla="*/ 0 h 1107346"/>
                <a:gd name="connsiteX6" fmla="*/ 2223735 w 2223735"/>
                <a:gd name="connsiteY6" fmla="*/ 0 h 1107346"/>
                <a:gd name="connsiteX7" fmla="*/ 2218233 w 2223735"/>
                <a:gd name="connsiteY7" fmla="*/ 108945 h 1107346"/>
                <a:gd name="connsiteX8" fmla="*/ 1111867 w 2223735"/>
                <a:gd name="connsiteY8" fmla="*/ 1107346 h 1107346"/>
                <a:gd name="connsiteX9" fmla="*/ 5501 w 2223735"/>
                <a:gd name="connsiteY9" fmla="*/ 108945 h 1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3735" h="1107346">
                  <a:moveTo>
                    <a:pt x="0" y="0"/>
                  </a:moveTo>
                  <a:lnTo>
                    <a:pt x="280086" y="0"/>
                  </a:lnTo>
                  <a:lnTo>
                    <a:pt x="284141" y="80308"/>
                  </a:lnTo>
                  <a:cubicBezTo>
                    <a:pt x="326749" y="499860"/>
                    <a:pt x="681074" y="827260"/>
                    <a:pt x="1111867" y="827260"/>
                  </a:cubicBezTo>
                  <a:cubicBezTo>
                    <a:pt x="1542661" y="827260"/>
                    <a:pt x="1896986" y="499860"/>
                    <a:pt x="1939593" y="80308"/>
                  </a:cubicBezTo>
                  <a:lnTo>
                    <a:pt x="1943649" y="0"/>
                  </a:lnTo>
                  <a:lnTo>
                    <a:pt x="2223735" y="0"/>
                  </a:lnTo>
                  <a:lnTo>
                    <a:pt x="2218233" y="108945"/>
                  </a:lnTo>
                  <a:cubicBezTo>
                    <a:pt x="2161282" y="669732"/>
                    <a:pt x="1687680" y="1107346"/>
                    <a:pt x="1111867" y="1107346"/>
                  </a:cubicBezTo>
                  <a:cubicBezTo>
                    <a:pt x="536055" y="1107346"/>
                    <a:pt x="62452" y="669732"/>
                    <a:pt x="5501" y="108945"/>
                  </a:cubicBezTo>
                  <a:close/>
                </a:path>
              </a:pathLst>
            </a:custGeom>
            <a:solidFill>
              <a:srgbClr val="83838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67" tIns="34283" rIns="68567" bIns="34283" rtlCol="0" anchor="ctr"/>
            <a:lstStyle/>
            <a:p>
              <a:pPr algn="ctr" defTabSz="685800">
                <a:defRPr/>
              </a:pPr>
              <a:endParaRPr lang="id-ID" sz="675" kern="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Light" charset="0"/>
              </a:endParaRPr>
            </a:p>
          </p:txBody>
        </p:sp>
        <p:sp>
          <p:nvSpPr>
            <p:cNvPr id="82" name="Freeform 77">
              <a:extLst>
                <a:ext uri="{FF2B5EF4-FFF2-40B4-BE49-F238E27FC236}">
                  <a16:creationId xmlns:a16="http://schemas.microsoft.com/office/drawing/2014/main" id="{4B8DDADD-C3BB-4AC7-BB58-D89DBCE5F75F}"/>
                </a:ext>
              </a:extLst>
            </p:cNvPr>
            <p:cNvSpPr/>
            <p:nvPr/>
          </p:nvSpPr>
          <p:spPr>
            <a:xfrm flipV="1">
              <a:off x="5112607" y="2997472"/>
              <a:ext cx="1667367" cy="830510"/>
            </a:xfrm>
            <a:custGeom>
              <a:avLst/>
              <a:gdLst>
                <a:gd name="connsiteX0" fmla="*/ 0 w 2223735"/>
                <a:gd name="connsiteY0" fmla="*/ 0 h 1107346"/>
                <a:gd name="connsiteX1" fmla="*/ 280086 w 2223735"/>
                <a:gd name="connsiteY1" fmla="*/ 0 h 1107346"/>
                <a:gd name="connsiteX2" fmla="*/ 284141 w 2223735"/>
                <a:gd name="connsiteY2" fmla="*/ 80308 h 1107346"/>
                <a:gd name="connsiteX3" fmla="*/ 1111867 w 2223735"/>
                <a:gd name="connsiteY3" fmla="*/ 827260 h 1107346"/>
                <a:gd name="connsiteX4" fmla="*/ 1939593 w 2223735"/>
                <a:gd name="connsiteY4" fmla="*/ 80308 h 1107346"/>
                <a:gd name="connsiteX5" fmla="*/ 1943649 w 2223735"/>
                <a:gd name="connsiteY5" fmla="*/ 0 h 1107346"/>
                <a:gd name="connsiteX6" fmla="*/ 2223735 w 2223735"/>
                <a:gd name="connsiteY6" fmla="*/ 0 h 1107346"/>
                <a:gd name="connsiteX7" fmla="*/ 2218233 w 2223735"/>
                <a:gd name="connsiteY7" fmla="*/ 108945 h 1107346"/>
                <a:gd name="connsiteX8" fmla="*/ 1111867 w 2223735"/>
                <a:gd name="connsiteY8" fmla="*/ 1107346 h 1107346"/>
                <a:gd name="connsiteX9" fmla="*/ 5501 w 2223735"/>
                <a:gd name="connsiteY9" fmla="*/ 108945 h 1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3735" h="1107346">
                  <a:moveTo>
                    <a:pt x="0" y="0"/>
                  </a:moveTo>
                  <a:lnTo>
                    <a:pt x="280086" y="0"/>
                  </a:lnTo>
                  <a:lnTo>
                    <a:pt x="284141" y="80308"/>
                  </a:lnTo>
                  <a:cubicBezTo>
                    <a:pt x="326749" y="499860"/>
                    <a:pt x="681074" y="827260"/>
                    <a:pt x="1111867" y="827260"/>
                  </a:cubicBezTo>
                  <a:cubicBezTo>
                    <a:pt x="1542661" y="827260"/>
                    <a:pt x="1896986" y="499860"/>
                    <a:pt x="1939593" y="80308"/>
                  </a:cubicBezTo>
                  <a:lnTo>
                    <a:pt x="1943649" y="0"/>
                  </a:lnTo>
                  <a:lnTo>
                    <a:pt x="2223735" y="0"/>
                  </a:lnTo>
                  <a:lnTo>
                    <a:pt x="2218233" y="108945"/>
                  </a:lnTo>
                  <a:cubicBezTo>
                    <a:pt x="2161282" y="669732"/>
                    <a:pt x="1687680" y="1107346"/>
                    <a:pt x="1111867" y="1107346"/>
                  </a:cubicBezTo>
                  <a:cubicBezTo>
                    <a:pt x="536055" y="1107346"/>
                    <a:pt x="62452" y="669732"/>
                    <a:pt x="5501" y="108945"/>
                  </a:cubicBezTo>
                  <a:close/>
                </a:path>
              </a:pathLst>
            </a:custGeom>
            <a:solidFill>
              <a:srgbClr val="F492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67" tIns="34283" rIns="68567" bIns="34283" rtlCol="0" anchor="ctr"/>
            <a:lstStyle/>
            <a:p>
              <a:pPr algn="ctr" defTabSz="685800">
                <a:defRPr/>
              </a:pPr>
              <a:endParaRPr lang="id-ID" sz="675" kern="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Light" charset="0"/>
              </a:endParaRPr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8B87C524-D3A7-4703-9577-01B55FED9B81}"/>
                </a:ext>
              </a:extLst>
            </p:cNvPr>
            <p:cNvSpPr/>
            <p:nvPr/>
          </p:nvSpPr>
          <p:spPr>
            <a:xfrm flipV="1">
              <a:off x="8036543" y="2997472"/>
              <a:ext cx="1667367" cy="830510"/>
            </a:xfrm>
            <a:custGeom>
              <a:avLst/>
              <a:gdLst>
                <a:gd name="connsiteX0" fmla="*/ 0 w 2223735"/>
                <a:gd name="connsiteY0" fmla="*/ 0 h 1107346"/>
                <a:gd name="connsiteX1" fmla="*/ 280086 w 2223735"/>
                <a:gd name="connsiteY1" fmla="*/ 0 h 1107346"/>
                <a:gd name="connsiteX2" fmla="*/ 284141 w 2223735"/>
                <a:gd name="connsiteY2" fmla="*/ 80308 h 1107346"/>
                <a:gd name="connsiteX3" fmla="*/ 1111867 w 2223735"/>
                <a:gd name="connsiteY3" fmla="*/ 827260 h 1107346"/>
                <a:gd name="connsiteX4" fmla="*/ 1939593 w 2223735"/>
                <a:gd name="connsiteY4" fmla="*/ 80308 h 1107346"/>
                <a:gd name="connsiteX5" fmla="*/ 1943649 w 2223735"/>
                <a:gd name="connsiteY5" fmla="*/ 0 h 1107346"/>
                <a:gd name="connsiteX6" fmla="*/ 2223735 w 2223735"/>
                <a:gd name="connsiteY6" fmla="*/ 0 h 1107346"/>
                <a:gd name="connsiteX7" fmla="*/ 2218233 w 2223735"/>
                <a:gd name="connsiteY7" fmla="*/ 108945 h 1107346"/>
                <a:gd name="connsiteX8" fmla="*/ 1111867 w 2223735"/>
                <a:gd name="connsiteY8" fmla="*/ 1107346 h 1107346"/>
                <a:gd name="connsiteX9" fmla="*/ 5501 w 2223735"/>
                <a:gd name="connsiteY9" fmla="*/ 108945 h 1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3735" h="1107346">
                  <a:moveTo>
                    <a:pt x="0" y="0"/>
                  </a:moveTo>
                  <a:lnTo>
                    <a:pt x="280086" y="0"/>
                  </a:lnTo>
                  <a:lnTo>
                    <a:pt x="284141" y="80308"/>
                  </a:lnTo>
                  <a:cubicBezTo>
                    <a:pt x="326749" y="499860"/>
                    <a:pt x="681074" y="827260"/>
                    <a:pt x="1111867" y="827260"/>
                  </a:cubicBezTo>
                  <a:cubicBezTo>
                    <a:pt x="1542661" y="827260"/>
                    <a:pt x="1896986" y="499860"/>
                    <a:pt x="1939593" y="80308"/>
                  </a:cubicBezTo>
                  <a:lnTo>
                    <a:pt x="1943649" y="0"/>
                  </a:lnTo>
                  <a:lnTo>
                    <a:pt x="2223735" y="0"/>
                  </a:lnTo>
                  <a:lnTo>
                    <a:pt x="2218233" y="108945"/>
                  </a:lnTo>
                  <a:cubicBezTo>
                    <a:pt x="2161282" y="669732"/>
                    <a:pt x="1687680" y="1107346"/>
                    <a:pt x="1111867" y="1107346"/>
                  </a:cubicBezTo>
                  <a:cubicBezTo>
                    <a:pt x="536055" y="1107346"/>
                    <a:pt x="62452" y="669732"/>
                    <a:pt x="5501" y="108945"/>
                  </a:cubicBezTo>
                  <a:close/>
                </a:path>
              </a:pathLst>
            </a:custGeom>
            <a:solidFill>
              <a:srgbClr val="71AE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67" tIns="34283" rIns="68567" bIns="34283" rtlCol="0" anchor="ctr"/>
            <a:lstStyle/>
            <a:p>
              <a:pPr algn="ctr" defTabSz="685800">
                <a:defRPr/>
              </a:pPr>
              <a:endParaRPr lang="id-ID" sz="675" kern="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Light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07A765C-EF35-41E6-92D6-1090AF6A35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15169" y="3392306"/>
              <a:ext cx="861655" cy="861879"/>
            </a:xfrm>
            <a:prstGeom prst="ellipse">
              <a:avLst/>
            </a:prstGeom>
            <a:solidFill>
              <a:srgbClr val="F492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67" tIns="34283" rIns="68567" bIns="3428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defRPr/>
              </a:pPr>
              <a:endParaRPr lang="en-US" sz="2400" kern="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Light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9D92F7-5DFC-4E09-B02B-4A512C6DA7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69517" y="3392306"/>
              <a:ext cx="861655" cy="861879"/>
            </a:xfrm>
            <a:prstGeom prst="ellipse">
              <a:avLst/>
            </a:prstGeom>
            <a:solidFill>
              <a:srgbClr val="83838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67" tIns="34283" rIns="68567" bIns="3428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defRPr/>
              </a:pPr>
              <a:endParaRPr lang="en-US" sz="2400" kern="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Light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5473BC2-92BF-4C33-BB4A-0E5B61313A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31485" y="3401390"/>
              <a:ext cx="861655" cy="861879"/>
            </a:xfrm>
            <a:prstGeom prst="ellipse">
              <a:avLst/>
            </a:prstGeom>
            <a:solidFill>
              <a:srgbClr val="71AE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67" tIns="34283" rIns="68567" bIns="3428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defRPr/>
              </a:pPr>
              <a:endParaRPr lang="en-US" sz="2400" kern="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Light" charset="0"/>
              </a:endParaRP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36A2137-E121-4ECE-BFCC-5A4F2FFB4D2B}"/>
                </a:ext>
              </a:extLst>
            </p:cNvPr>
            <p:cNvGrpSpPr/>
            <p:nvPr/>
          </p:nvGrpSpPr>
          <p:grpSpPr>
            <a:xfrm>
              <a:off x="5325624" y="4449071"/>
              <a:ext cx="1448646" cy="797572"/>
              <a:chOff x="1297655" y="4069988"/>
              <a:chExt cx="1932030" cy="1063429"/>
            </a:xfrm>
          </p:grpSpPr>
          <p:sp>
            <p:nvSpPr>
              <p:cNvPr id="88" name="Text Placeholder 32">
                <a:extLst>
                  <a:ext uri="{FF2B5EF4-FFF2-40B4-BE49-F238E27FC236}">
                    <a16:creationId xmlns:a16="http://schemas.microsoft.com/office/drawing/2014/main" id="{34E1F863-F39D-4E96-A824-25A975561E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7655" y="4327657"/>
                <a:ext cx="1932030" cy="805760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51435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105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Verdana" panose="020B0604030504040204" pitchFamily="34" charset="0"/>
                  </a:rPr>
                  <a:t>Start building the automation workflows as per adapted solution agreed</a:t>
                </a:r>
              </a:p>
            </p:txBody>
          </p:sp>
          <p:sp>
            <p:nvSpPr>
              <p:cNvPr id="89" name="Text Placeholder 33">
                <a:extLst>
                  <a:ext uri="{FF2B5EF4-FFF2-40B4-BE49-F238E27FC236}">
                    <a16:creationId xmlns:a16="http://schemas.microsoft.com/office/drawing/2014/main" id="{FF57C16B-5D1F-42DD-96C8-18D7720851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7657" y="4069988"/>
                <a:ext cx="1650338" cy="318864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514350">
                  <a:spcBef>
                    <a:spcPts val="563"/>
                  </a:spcBef>
                  <a:buNone/>
                  <a:defRPr/>
                </a:pPr>
                <a:r>
                  <a:rPr lang="en-AU" sz="14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Verdana" panose="020B0604030504040204" pitchFamily="34" charset="0"/>
                  </a:rPr>
                  <a:t>RPA</a:t>
                </a:r>
                <a:r>
                  <a:rPr lang="zh-CN" altLang="en-US" sz="14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Verdana" panose="020B0604030504040204" pitchFamily="34" charset="0"/>
                  </a:rPr>
                  <a:t>开发</a:t>
                </a:r>
                <a:endParaRPr lang="en-AU" sz="14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67451CC-C921-4F33-8702-7567ECA52A6A}"/>
                </a:ext>
              </a:extLst>
            </p:cNvPr>
            <p:cNvGrpSpPr/>
            <p:nvPr/>
          </p:nvGrpSpPr>
          <p:grpSpPr>
            <a:xfrm>
              <a:off x="8260158" y="4450855"/>
              <a:ext cx="1342927" cy="810224"/>
              <a:chOff x="1413150" y="4230192"/>
              <a:chExt cx="1791035" cy="1080298"/>
            </a:xfrm>
          </p:grpSpPr>
          <p:sp>
            <p:nvSpPr>
              <p:cNvPr id="91" name="Text Placeholder 32">
                <a:extLst>
                  <a:ext uri="{FF2B5EF4-FFF2-40B4-BE49-F238E27FC236}">
                    <a16:creationId xmlns:a16="http://schemas.microsoft.com/office/drawing/2014/main" id="{789CD07B-D8F7-402B-B21D-44B98CBB00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53845" y="4504730"/>
                <a:ext cx="1650340" cy="805760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defPPr>
                  <a:defRPr lang="en-US"/>
                </a:defPPr>
                <a:lvl1pPr indent="0" algn="ctr" defTabSz="6858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000">
                    <a:solidFill>
                      <a:schemeClr val="accent6">
                        <a:lumMod val="50000"/>
                      </a:schemeClr>
                    </a:solidFill>
                    <a:latin typeface="Raleway Light" charset="0"/>
                    <a:ea typeface="Raleway Light" charset="0"/>
                    <a:cs typeface="Raleway Light" charset="0"/>
                  </a:defRPr>
                </a:lvl1pPr>
                <a:lvl2pPr marL="5143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latin typeface="Neris Thin" panose="00000300000000000000" pitchFamily="50" charset="0"/>
                  </a:defRPr>
                </a:lvl2pPr>
                <a:lvl3pPr marL="8572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latin typeface="Neris Thin" panose="00000300000000000000" pitchFamily="50" charset="0"/>
                  </a:defRPr>
                </a:lvl3pPr>
                <a:lvl4pPr marL="12001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>
                    <a:latin typeface="Neris Thin" panose="00000300000000000000" pitchFamily="50" charset="0"/>
                  </a:defRPr>
                </a:lvl4pPr>
                <a:lvl5pPr marL="15430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>
                    <a:latin typeface="Neris Thin" panose="00000300000000000000" pitchFamily="50" charset="0"/>
                  </a:defRPr>
                </a:lvl5pPr>
                <a:lvl6pPr marL="18859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/>
                </a:lvl6pPr>
                <a:lvl7pPr marL="22288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/>
                </a:lvl7pPr>
                <a:lvl8pPr marL="25717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/>
                </a:lvl8pPr>
                <a:lvl9pPr marL="2914650" indent="-1714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/>
                </a:lvl9pPr>
              </a:lstStyle>
              <a:p>
                <a:pPr algn="l" defTabSz="514350">
                  <a:defRPr/>
                </a:pPr>
                <a:r>
                  <a:rPr lang="en-US" sz="1050" kern="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Verdana" panose="020B0604030504040204" pitchFamily="34" charset="0"/>
                  </a:rPr>
                  <a:t>Provide continuous support post go live and assist in immediate closure of defects</a:t>
                </a:r>
              </a:p>
            </p:txBody>
          </p:sp>
          <p:sp>
            <p:nvSpPr>
              <p:cNvPr id="92" name="Text Placeholder 33">
                <a:extLst>
                  <a:ext uri="{FF2B5EF4-FFF2-40B4-BE49-F238E27FC236}">
                    <a16:creationId xmlns:a16="http://schemas.microsoft.com/office/drawing/2014/main" id="{9D98B4DF-347F-4475-97C4-2B2C29FC77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3150" y="4230192"/>
                <a:ext cx="1650338" cy="318864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514350">
                  <a:spcBef>
                    <a:spcPts val="563"/>
                  </a:spcBef>
                  <a:buNone/>
                  <a:defRPr/>
                </a:pPr>
                <a:r>
                  <a:rPr lang="zh-CN" altLang="en-US" sz="14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Verdana" panose="020B0604030504040204" pitchFamily="34" charset="0"/>
                  </a:rPr>
                  <a:t>技术支持</a:t>
                </a:r>
                <a:endParaRPr lang="en-AU" sz="14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F6FAFD83-1EF5-4829-A922-974F16B4186B}"/>
                </a:ext>
              </a:extLst>
            </p:cNvPr>
            <p:cNvGrpSpPr/>
            <p:nvPr/>
          </p:nvGrpSpPr>
          <p:grpSpPr>
            <a:xfrm>
              <a:off x="6774269" y="2667768"/>
              <a:ext cx="1237433" cy="811450"/>
              <a:chOff x="1413150" y="4179496"/>
              <a:chExt cx="1650340" cy="1081933"/>
            </a:xfrm>
          </p:grpSpPr>
          <p:sp>
            <p:nvSpPr>
              <p:cNvPr id="94" name="Text Placeholder 32">
                <a:extLst>
                  <a:ext uri="{FF2B5EF4-FFF2-40B4-BE49-F238E27FC236}">
                    <a16:creationId xmlns:a16="http://schemas.microsoft.com/office/drawing/2014/main" id="{9B7093E7-6D08-48D5-97EC-F0DE97DBB8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3150" y="4455669"/>
                <a:ext cx="1650340" cy="805760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51435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105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Verdana" panose="020B0604030504040204" pitchFamily="34" charset="0"/>
                  </a:rPr>
                  <a:t>Run Testing cycles for in scope processes for automation. Identify and correct defects.</a:t>
                </a:r>
              </a:p>
            </p:txBody>
          </p:sp>
          <p:sp>
            <p:nvSpPr>
              <p:cNvPr id="95" name="Text Placeholder 33">
                <a:extLst>
                  <a:ext uri="{FF2B5EF4-FFF2-40B4-BE49-F238E27FC236}">
                    <a16:creationId xmlns:a16="http://schemas.microsoft.com/office/drawing/2014/main" id="{D14F8992-4EEE-4FCD-84FF-6E08C08CD1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3151" y="4179496"/>
                <a:ext cx="1650338" cy="318864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514350">
                  <a:spcBef>
                    <a:spcPts val="563"/>
                  </a:spcBef>
                  <a:buNone/>
                  <a:defRPr/>
                </a:pPr>
                <a:r>
                  <a:rPr lang="en-AU" sz="14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Verdana" panose="020B0604030504040204" pitchFamily="34" charset="0"/>
                  </a:rPr>
                  <a:t>RPA</a:t>
                </a:r>
                <a:r>
                  <a:rPr lang="zh-CN" altLang="en-US" sz="14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Verdana" panose="020B0604030504040204" pitchFamily="34" charset="0"/>
                  </a:rPr>
                  <a:t>测试</a:t>
                </a:r>
                <a:endParaRPr lang="en-AU" sz="14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1092D01C-9247-4B4B-A6A8-715498B0EAFD}"/>
                </a:ext>
              </a:extLst>
            </p:cNvPr>
            <p:cNvGrpSpPr/>
            <p:nvPr/>
          </p:nvGrpSpPr>
          <p:grpSpPr>
            <a:xfrm>
              <a:off x="2584658" y="3371589"/>
              <a:ext cx="861655" cy="861879"/>
              <a:chOff x="3594133" y="2409190"/>
              <a:chExt cx="1148873" cy="1149172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345B698A-52DC-4355-BFB8-E4652E02EA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4133" y="2409190"/>
                <a:ext cx="1148873" cy="1149172"/>
              </a:xfrm>
              <a:prstGeom prst="ellipse">
                <a:avLst/>
              </a:prstGeom>
              <a:solidFill>
                <a:srgbClr val="71AEE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67" tIns="34283" rIns="68567" bIns="3428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en-US" sz="2400" kern="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aleway Light" charset="0"/>
                </a:endParaRPr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E210D37A-0BFE-4709-A75C-FF701E0E178B}"/>
                  </a:ext>
                </a:extLst>
              </p:cNvPr>
              <p:cNvGrpSpPr/>
              <p:nvPr/>
            </p:nvGrpSpPr>
            <p:grpSpPr>
              <a:xfrm>
                <a:off x="3899661" y="2718944"/>
                <a:ext cx="537816" cy="505915"/>
                <a:chOff x="-28437" y="11270"/>
                <a:chExt cx="506412" cy="476250"/>
              </a:xfrm>
              <a:solidFill>
                <a:sysClr val="window" lastClr="FFFFFF"/>
              </a:solidFill>
            </p:grpSpPr>
            <p:sp>
              <p:nvSpPr>
                <p:cNvPr id="99" name="Oval 14">
                  <a:extLst>
                    <a:ext uri="{FF2B5EF4-FFF2-40B4-BE49-F238E27FC236}">
                      <a16:creationId xmlns:a16="http://schemas.microsoft.com/office/drawing/2014/main" id="{45DDEED7-F1EE-4237-8092-1225723D11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475" y="257175"/>
                  <a:ext cx="60325" cy="6191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90" tIns="17145" rIns="34290" bIns="17145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>
                    <a:defRPr/>
                  </a:pPr>
                  <a:endParaRPr lang="id-ID" sz="675" kern="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Raleway Light" charset="0"/>
                  </a:endParaRPr>
                </a:p>
              </p:txBody>
            </p:sp>
            <p:sp>
              <p:nvSpPr>
                <p:cNvPr id="100" name="Freeform 15">
                  <a:extLst>
                    <a:ext uri="{FF2B5EF4-FFF2-40B4-BE49-F238E27FC236}">
                      <a16:creationId xmlns:a16="http://schemas.microsoft.com/office/drawing/2014/main" id="{7C13AA3F-622A-4EE5-B7C2-187B9DDB15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8437" y="11270"/>
                  <a:ext cx="506412" cy="476250"/>
                </a:xfrm>
                <a:custGeom>
                  <a:avLst/>
                  <a:gdLst>
                    <a:gd name="T0" fmla="*/ 116 w 132"/>
                    <a:gd name="T1" fmla="*/ 48 h 124"/>
                    <a:gd name="T2" fmla="*/ 116 w 132"/>
                    <a:gd name="T3" fmla="*/ 22 h 124"/>
                    <a:gd name="T4" fmla="*/ 104 w 132"/>
                    <a:gd name="T5" fmla="*/ 0 h 124"/>
                    <a:gd name="T6" fmla="*/ 22 w 132"/>
                    <a:gd name="T7" fmla="*/ 0 h 124"/>
                    <a:gd name="T8" fmla="*/ 0 w 132"/>
                    <a:gd name="T9" fmla="*/ 102 h 124"/>
                    <a:gd name="T10" fmla="*/ 94 w 132"/>
                    <a:gd name="T11" fmla="*/ 124 h 124"/>
                    <a:gd name="T12" fmla="*/ 116 w 132"/>
                    <a:gd name="T13" fmla="*/ 96 h 124"/>
                    <a:gd name="T14" fmla="*/ 116 w 132"/>
                    <a:gd name="T15" fmla="*/ 48 h 124"/>
                    <a:gd name="T16" fmla="*/ 88 w 132"/>
                    <a:gd name="T17" fmla="*/ 8 h 124"/>
                    <a:gd name="T18" fmla="*/ 108 w 132"/>
                    <a:gd name="T19" fmla="*/ 12 h 124"/>
                    <a:gd name="T20" fmla="*/ 108 w 132"/>
                    <a:gd name="T21" fmla="*/ 24 h 124"/>
                    <a:gd name="T22" fmla="*/ 104 w 132"/>
                    <a:gd name="T23" fmla="*/ 36 h 124"/>
                    <a:gd name="T24" fmla="*/ 104 w 132"/>
                    <a:gd name="T25" fmla="*/ 32 h 124"/>
                    <a:gd name="T26" fmla="*/ 104 w 132"/>
                    <a:gd name="T27" fmla="*/ 16 h 124"/>
                    <a:gd name="T28" fmla="*/ 16 w 132"/>
                    <a:gd name="T29" fmla="*/ 12 h 124"/>
                    <a:gd name="T30" fmla="*/ 12 w 132"/>
                    <a:gd name="T31" fmla="*/ 24 h 124"/>
                    <a:gd name="T32" fmla="*/ 8 w 132"/>
                    <a:gd name="T33" fmla="*/ 22 h 124"/>
                    <a:gd name="T34" fmla="*/ 100 w 132"/>
                    <a:gd name="T35" fmla="*/ 20 h 124"/>
                    <a:gd name="T36" fmla="*/ 16 w 132"/>
                    <a:gd name="T37" fmla="*/ 16 h 124"/>
                    <a:gd name="T38" fmla="*/ 100 w 132"/>
                    <a:gd name="T39" fmla="*/ 20 h 124"/>
                    <a:gd name="T40" fmla="*/ 100 w 132"/>
                    <a:gd name="T41" fmla="*/ 28 h 124"/>
                    <a:gd name="T42" fmla="*/ 16 w 132"/>
                    <a:gd name="T43" fmla="*/ 24 h 124"/>
                    <a:gd name="T44" fmla="*/ 100 w 132"/>
                    <a:gd name="T45" fmla="*/ 32 h 124"/>
                    <a:gd name="T46" fmla="*/ 88 w 132"/>
                    <a:gd name="T47" fmla="*/ 36 h 124"/>
                    <a:gd name="T48" fmla="*/ 16 w 132"/>
                    <a:gd name="T49" fmla="*/ 35 h 124"/>
                    <a:gd name="T50" fmla="*/ 100 w 132"/>
                    <a:gd name="T51" fmla="*/ 32 h 124"/>
                    <a:gd name="T52" fmla="*/ 94 w 132"/>
                    <a:gd name="T53" fmla="*/ 116 h 124"/>
                    <a:gd name="T54" fmla="*/ 8 w 132"/>
                    <a:gd name="T55" fmla="*/ 102 h 124"/>
                    <a:gd name="T56" fmla="*/ 22 w 132"/>
                    <a:gd name="T57" fmla="*/ 44 h 124"/>
                    <a:gd name="T58" fmla="*/ 104 w 132"/>
                    <a:gd name="T59" fmla="*/ 44 h 124"/>
                    <a:gd name="T60" fmla="*/ 108 w 132"/>
                    <a:gd name="T61" fmla="*/ 56 h 124"/>
                    <a:gd name="T62" fmla="*/ 52 w 132"/>
                    <a:gd name="T63" fmla="*/ 76 h 124"/>
                    <a:gd name="T64" fmla="*/ 108 w 132"/>
                    <a:gd name="T65" fmla="*/ 96 h 124"/>
                    <a:gd name="T66" fmla="*/ 113 w 132"/>
                    <a:gd name="T67" fmla="*/ 88 h 124"/>
                    <a:gd name="T68" fmla="*/ 60 w 132"/>
                    <a:gd name="T69" fmla="*/ 76 h 124"/>
                    <a:gd name="T70" fmla="*/ 108 w 132"/>
                    <a:gd name="T71" fmla="*/ 64 h 124"/>
                    <a:gd name="T72" fmla="*/ 115 w 132"/>
                    <a:gd name="T73" fmla="*/ 59 h 124"/>
                    <a:gd name="T74" fmla="*/ 120 w 132"/>
                    <a:gd name="T75" fmla="*/ 7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2" h="124">
                      <a:moveTo>
                        <a:pt x="116" y="48"/>
                      </a:moveTo>
                      <a:cubicBezTo>
                        <a:pt x="116" y="48"/>
                        <a:pt x="116" y="48"/>
                        <a:pt x="116" y="48"/>
                      </a:cubicBezTo>
                      <a:cubicBezTo>
                        <a:pt x="116" y="24"/>
                        <a:pt x="116" y="24"/>
                        <a:pt x="116" y="24"/>
                      </a:cubicBezTo>
                      <a:cubicBezTo>
                        <a:pt x="116" y="22"/>
                        <a:pt x="116" y="22"/>
                        <a:pt x="116" y="22"/>
                      </a:cubicBezTo>
                      <a:cubicBezTo>
                        <a:pt x="116" y="12"/>
                        <a:pt x="116" y="12"/>
                        <a:pt x="116" y="12"/>
                      </a:cubicBezTo>
                      <a:cubicBezTo>
                        <a:pt x="116" y="5"/>
                        <a:pt x="111" y="0"/>
                        <a:pt x="104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114"/>
                        <a:pt x="10" y="124"/>
                        <a:pt x="22" y="124"/>
                      </a:cubicBezTo>
                      <a:cubicBezTo>
                        <a:pt x="94" y="124"/>
                        <a:pt x="94" y="124"/>
                        <a:pt x="94" y="124"/>
                      </a:cubicBezTo>
                      <a:cubicBezTo>
                        <a:pt x="106" y="124"/>
                        <a:pt x="116" y="114"/>
                        <a:pt x="116" y="102"/>
                      </a:cubicBezTo>
                      <a:cubicBezTo>
                        <a:pt x="116" y="96"/>
                        <a:pt x="116" y="96"/>
                        <a:pt x="116" y="96"/>
                      </a:cubicBezTo>
                      <a:cubicBezTo>
                        <a:pt x="116" y="96"/>
                        <a:pt x="116" y="96"/>
                        <a:pt x="116" y="96"/>
                      </a:cubicBezTo>
                      <a:cubicBezTo>
                        <a:pt x="132" y="84"/>
                        <a:pt x="132" y="60"/>
                        <a:pt x="116" y="48"/>
                      </a:cubicBezTo>
                      <a:close/>
                      <a:moveTo>
                        <a:pt x="22" y="8"/>
                      </a:moveTo>
                      <a:cubicBezTo>
                        <a:pt x="88" y="8"/>
                        <a:pt x="88" y="8"/>
                        <a:pt x="88" y="8"/>
                      </a:cubicBezTo>
                      <a:cubicBezTo>
                        <a:pt x="104" y="8"/>
                        <a:pt x="104" y="8"/>
                        <a:pt x="104" y="8"/>
                      </a:cubicBezTo>
                      <a:cubicBezTo>
                        <a:pt x="106" y="8"/>
                        <a:pt x="108" y="10"/>
                        <a:pt x="108" y="12"/>
                      </a:cubicBezTo>
                      <a:cubicBezTo>
                        <a:pt x="108" y="22"/>
                        <a:pt x="108" y="22"/>
                        <a:pt x="108" y="22"/>
                      </a:cubicBezTo>
                      <a:cubicBezTo>
                        <a:pt x="108" y="24"/>
                        <a:pt x="108" y="24"/>
                        <a:pt x="108" y="24"/>
                      </a:cubicBezTo>
                      <a:cubicBezTo>
                        <a:pt x="108" y="37"/>
                        <a:pt x="108" y="37"/>
                        <a:pt x="108" y="37"/>
                      </a:cubicBezTo>
                      <a:cubicBezTo>
                        <a:pt x="107" y="36"/>
                        <a:pt x="105" y="36"/>
                        <a:pt x="104" y="36"/>
                      </a:cubicBezTo>
                      <a:cubicBezTo>
                        <a:pt x="104" y="36"/>
                        <a:pt x="104" y="36"/>
                        <a:pt x="104" y="36"/>
                      </a:cubicBezTo>
                      <a:cubicBezTo>
                        <a:pt x="104" y="32"/>
                        <a:pt x="104" y="32"/>
                        <a:pt x="104" y="32"/>
                      </a:cubicBezTo>
                      <a:cubicBezTo>
                        <a:pt x="104" y="24"/>
                        <a:pt x="104" y="24"/>
                        <a:pt x="104" y="24"/>
                      </a:cubicBezTo>
                      <a:cubicBezTo>
                        <a:pt x="104" y="16"/>
                        <a:pt x="104" y="16"/>
                        <a:pt x="104" y="16"/>
                      </a:cubicBezTo>
                      <a:cubicBezTo>
                        <a:pt x="104" y="14"/>
                        <a:pt x="102" y="12"/>
                        <a:pt x="100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4" y="12"/>
                        <a:pt x="12" y="14"/>
                        <a:pt x="12" y="16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0" y="29"/>
                        <a:pt x="8" y="26"/>
                        <a:pt x="8" y="22"/>
                      </a:cubicBezTo>
                      <a:cubicBezTo>
                        <a:pt x="8" y="14"/>
                        <a:pt x="14" y="8"/>
                        <a:pt x="22" y="8"/>
                      </a:cubicBezTo>
                      <a:close/>
                      <a:moveTo>
                        <a:pt x="100" y="20"/>
                      </a:move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00" y="16"/>
                        <a:pt x="100" y="16"/>
                        <a:pt x="100" y="16"/>
                      </a:cubicBezTo>
                      <a:lnTo>
                        <a:pt x="100" y="20"/>
                      </a:lnTo>
                      <a:close/>
                      <a:moveTo>
                        <a:pt x="100" y="24"/>
                      </a:moveTo>
                      <a:cubicBezTo>
                        <a:pt x="100" y="28"/>
                        <a:pt x="100" y="28"/>
                        <a:pt x="100" y="28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lnTo>
                        <a:pt x="100" y="24"/>
                      </a:lnTo>
                      <a:close/>
                      <a:moveTo>
                        <a:pt x="100" y="32"/>
                      </a:moveTo>
                      <a:cubicBezTo>
                        <a:pt x="100" y="36"/>
                        <a:pt x="100" y="36"/>
                        <a:pt x="100" y="36"/>
                      </a:cubicBezTo>
                      <a:cubicBezTo>
                        <a:pt x="88" y="36"/>
                        <a:pt x="88" y="36"/>
                        <a:pt x="88" y="3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0" y="36"/>
                        <a:pt x="18" y="35"/>
                        <a:pt x="16" y="35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lnTo>
                        <a:pt x="100" y="32"/>
                      </a:lnTo>
                      <a:close/>
                      <a:moveTo>
                        <a:pt x="108" y="102"/>
                      </a:moveTo>
                      <a:cubicBezTo>
                        <a:pt x="108" y="110"/>
                        <a:pt x="102" y="116"/>
                        <a:pt x="94" y="116"/>
                      </a:cubicBezTo>
                      <a:cubicBezTo>
                        <a:pt x="22" y="116"/>
                        <a:pt x="22" y="116"/>
                        <a:pt x="22" y="116"/>
                      </a:cubicBezTo>
                      <a:cubicBezTo>
                        <a:pt x="14" y="116"/>
                        <a:pt x="8" y="110"/>
                        <a:pt x="8" y="102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12" y="42"/>
                        <a:pt x="17" y="44"/>
                        <a:pt x="22" y="44"/>
                      </a:cubicBezTo>
                      <a:cubicBezTo>
                        <a:pt x="88" y="44"/>
                        <a:pt x="88" y="44"/>
                        <a:pt x="88" y="44"/>
                      </a:cubicBezTo>
                      <a:cubicBezTo>
                        <a:pt x="104" y="44"/>
                        <a:pt x="104" y="44"/>
                        <a:pt x="104" y="44"/>
                      </a:cubicBezTo>
                      <a:cubicBezTo>
                        <a:pt x="106" y="44"/>
                        <a:pt x="108" y="46"/>
                        <a:pt x="108" y="48"/>
                      </a:cubicBezTo>
                      <a:cubicBezTo>
                        <a:pt x="108" y="56"/>
                        <a:pt x="108" y="56"/>
                        <a:pt x="108" y="56"/>
                      </a:cubicBezTo>
                      <a:cubicBezTo>
                        <a:pt x="72" y="56"/>
                        <a:pt x="72" y="56"/>
                        <a:pt x="72" y="56"/>
                      </a:cubicBezTo>
                      <a:cubicBezTo>
                        <a:pt x="61" y="56"/>
                        <a:pt x="52" y="65"/>
                        <a:pt x="52" y="76"/>
                      </a:cubicBezTo>
                      <a:cubicBezTo>
                        <a:pt x="52" y="87"/>
                        <a:pt x="61" y="96"/>
                        <a:pt x="72" y="96"/>
                      </a:cubicBezTo>
                      <a:cubicBezTo>
                        <a:pt x="108" y="96"/>
                        <a:pt x="108" y="96"/>
                        <a:pt x="108" y="96"/>
                      </a:cubicBezTo>
                      <a:lnTo>
                        <a:pt x="108" y="102"/>
                      </a:lnTo>
                      <a:close/>
                      <a:moveTo>
                        <a:pt x="113" y="88"/>
                      </a:moveTo>
                      <a:cubicBezTo>
                        <a:pt x="72" y="88"/>
                        <a:pt x="72" y="88"/>
                        <a:pt x="72" y="88"/>
                      </a:cubicBezTo>
                      <a:cubicBezTo>
                        <a:pt x="65" y="88"/>
                        <a:pt x="60" y="83"/>
                        <a:pt x="60" y="76"/>
                      </a:cubicBezTo>
                      <a:cubicBezTo>
                        <a:pt x="60" y="69"/>
                        <a:pt x="65" y="64"/>
                        <a:pt x="72" y="64"/>
                      </a:cubicBezTo>
                      <a:cubicBezTo>
                        <a:pt x="108" y="64"/>
                        <a:pt x="108" y="64"/>
                        <a:pt x="108" y="64"/>
                      </a:cubicBezTo>
                      <a:cubicBezTo>
                        <a:pt x="110" y="64"/>
                        <a:pt x="113" y="63"/>
                        <a:pt x="114" y="61"/>
                      </a:cubicBezTo>
                      <a:cubicBezTo>
                        <a:pt x="115" y="60"/>
                        <a:pt x="115" y="60"/>
                        <a:pt x="115" y="59"/>
                      </a:cubicBezTo>
                      <a:cubicBezTo>
                        <a:pt x="115" y="59"/>
                        <a:pt x="116" y="59"/>
                        <a:pt x="116" y="59"/>
                      </a:cubicBezTo>
                      <a:cubicBezTo>
                        <a:pt x="118" y="62"/>
                        <a:pt x="120" y="67"/>
                        <a:pt x="120" y="72"/>
                      </a:cubicBezTo>
                      <a:cubicBezTo>
                        <a:pt x="120" y="78"/>
                        <a:pt x="118" y="84"/>
                        <a:pt x="113" y="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90" tIns="17145" rIns="34290" bIns="17145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>
                    <a:defRPr/>
                  </a:pPr>
                  <a:endParaRPr lang="id-ID" sz="675" kern="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Raleway Light" charset="0"/>
                  </a:endParaRPr>
                </a:p>
              </p:txBody>
            </p:sp>
          </p:grp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24164D62-C367-48D0-8DBC-0B209550F461}"/>
                </a:ext>
              </a:extLst>
            </p:cNvPr>
            <p:cNvGrpSpPr/>
            <p:nvPr/>
          </p:nvGrpSpPr>
          <p:grpSpPr>
            <a:xfrm>
              <a:off x="7245783" y="3594980"/>
              <a:ext cx="304186" cy="444758"/>
              <a:chOff x="527333" y="1217552"/>
              <a:chExt cx="175409" cy="256405"/>
            </a:xfrm>
            <a:solidFill>
              <a:sysClr val="window" lastClr="FFFFFF"/>
            </a:solidFill>
          </p:grpSpPr>
          <p:sp>
            <p:nvSpPr>
              <p:cNvPr id="102" name="Freeform 79">
                <a:extLst>
                  <a:ext uri="{FF2B5EF4-FFF2-40B4-BE49-F238E27FC236}">
                    <a16:creationId xmlns:a16="http://schemas.microsoft.com/office/drawing/2014/main" id="{E9EA4B87-DB4F-481D-B185-410E41045D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7333" y="1217552"/>
                <a:ext cx="175409" cy="256405"/>
              </a:xfrm>
              <a:custGeom>
                <a:avLst/>
                <a:gdLst>
                  <a:gd name="T0" fmla="*/ 80 w 160"/>
                  <a:gd name="T1" fmla="*/ 0 h 234"/>
                  <a:gd name="T2" fmla="*/ 0 w 160"/>
                  <a:gd name="T3" fmla="*/ 81 h 234"/>
                  <a:gd name="T4" fmla="*/ 36 w 160"/>
                  <a:gd name="T5" fmla="*/ 169 h 234"/>
                  <a:gd name="T6" fmla="*/ 80 w 160"/>
                  <a:gd name="T7" fmla="*/ 234 h 234"/>
                  <a:gd name="T8" fmla="*/ 123 w 160"/>
                  <a:gd name="T9" fmla="*/ 169 h 234"/>
                  <a:gd name="T10" fmla="*/ 160 w 160"/>
                  <a:gd name="T11" fmla="*/ 81 h 234"/>
                  <a:gd name="T12" fmla="*/ 80 w 160"/>
                  <a:gd name="T13" fmla="*/ 0 h 234"/>
                  <a:gd name="T14" fmla="*/ 99 w 160"/>
                  <a:gd name="T15" fmla="*/ 199 h 234"/>
                  <a:gd name="T16" fmla="*/ 63 w 160"/>
                  <a:gd name="T17" fmla="*/ 203 h 234"/>
                  <a:gd name="T18" fmla="*/ 58 w 160"/>
                  <a:gd name="T19" fmla="*/ 190 h 234"/>
                  <a:gd name="T20" fmla="*/ 58 w 160"/>
                  <a:gd name="T21" fmla="*/ 189 h 234"/>
                  <a:gd name="T22" fmla="*/ 103 w 160"/>
                  <a:gd name="T23" fmla="*/ 184 h 234"/>
                  <a:gd name="T24" fmla="*/ 101 w 160"/>
                  <a:gd name="T25" fmla="*/ 190 h 234"/>
                  <a:gd name="T26" fmla="*/ 99 w 160"/>
                  <a:gd name="T27" fmla="*/ 199 h 234"/>
                  <a:gd name="T28" fmla="*/ 56 w 160"/>
                  <a:gd name="T29" fmla="*/ 182 h 234"/>
                  <a:gd name="T30" fmla="*/ 52 w 160"/>
                  <a:gd name="T31" fmla="*/ 168 h 234"/>
                  <a:gd name="T32" fmla="*/ 108 w 160"/>
                  <a:gd name="T33" fmla="*/ 168 h 234"/>
                  <a:gd name="T34" fmla="*/ 106 w 160"/>
                  <a:gd name="T35" fmla="*/ 176 h 234"/>
                  <a:gd name="T36" fmla="*/ 56 w 160"/>
                  <a:gd name="T37" fmla="*/ 182 h 234"/>
                  <a:gd name="T38" fmla="*/ 80 w 160"/>
                  <a:gd name="T39" fmla="*/ 220 h 234"/>
                  <a:gd name="T40" fmla="*/ 65 w 160"/>
                  <a:gd name="T41" fmla="*/ 210 h 234"/>
                  <a:gd name="T42" fmla="*/ 96 w 160"/>
                  <a:gd name="T43" fmla="*/ 207 h 234"/>
                  <a:gd name="T44" fmla="*/ 80 w 160"/>
                  <a:gd name="T45" fmla="*/ 220 h 234"/>
                  <a:gd name="T46" fmla="*/ 114 w 160"/>
                  <a:gd name="T47" fmla="*/ 154 h 234"/>
                  <a:gd name="T48" fmla="*/ 46 w 160"/>
                  <a:gd name="T49" fmla="*/ 154 h 234"/>
                  <a:gd name="T50" fmla="*/ 34 w 160"/>
                  <a:gd name="T51" fmla="*/ 130 h 234"/>
                  <a:gd name="T52" fmla="*/ 14 w 160"/>
                  <a:gd name="T53" fmla="*/ 81 h 234"/>
                  <a:gd name="T54" fmla="*/ 80 w 160"/>
                  <a:gd name="T55" fmla="*/ 15 h 234"/>
                  <a:gd name="T56" fmla="*/ 146 w 160"/>
                  <a:gd name="T57" fmla="*/ 81 h 234"/>
                  <a:gd name="T58" fmla="*/ 126 w 160"/>
                  <a:gd name="T59" fmla="*/ 130 h 234"/>
                  <a:gd name="T60" fmla="*/ 114 w 160"/>
                  <a:gd name="T61" fmla="*/ 15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0" h="234">
                    <a:moveTo>
                      <a:pt x="80" y="0"/>
                    </a:moveTo>
                    <a:cubicBezTo>
                      <a:pt x="35" y="0"/>
                      <a:pt x="0" y="36"/>
                      <a:pt x="0" y="81"/>
                    </a:cubicBezTo>
                    <a:cubicBezTo>
                      <a:pt x="0" y="110"/>
                      <a:pt x="26" y="141"/>
                      <a:pt x="36" y="169"/>
                    </a:cubicBezTo>
                    <a:cubicBezTo>
                      <a:pt x="51" y="210"/>
                      <a:pt x="49" y="234"/>
                      <a:pt x="80" y="234"/>
                    </a:cubicBezTo>
                    <a:cubicBezTo>
                      <a:pt x="111" y="234"/>
                      <a:pt x="109" y="210"/>
                      <a:pt x="123" y="169"/>
                    </a:cubicBezTo>
                    <a:cubicBezTo>
                      <a:pt x="133" y="142"/>
                      <a:pt x="160" y="110"/>
                      <a:pt x="160" y="81"/>
                    </a:cubicBezTo>
                    <a:cubicBezTo>
                      <a:pt x="160" y="36"/>
                      <a:pt x="124" y="0"/>
                      <a:pt x="80" y="0"/>
                    </a:cubicBezTo>
                    <a:close/>
                    <a:moveTo>
                      <a:pt x="99" y="199"/>
                    </a:moveTo>
                    <a:cubicBezTo>
                      <a:pt x="63" y="203"/>
                      <a:pt x="63" y="203"/>
                      <a:pt x="63" y="203"/>
                    </a:cubicBezTo>
                    <a:cubicBezTo>
                      <a:pt x="61" y="200"/>
                      <a:pt x="60" y="195"/>
                      <a:pt x="58" y="190"/>
                    </a:cubicBezTo>
                    <a:cubicBezTo>
                      <a:pt x="58" y="190"/>
                      <a:pt x="58" y="189"/>
                      <a:pt x="58" y="189"/>
                    </a:cubicBezTo>
                    <a:cubicBezTo>
                      <a:pt x="103" y="184"/>
                      <a:pt x="103" y="184"/>
                      <a:pt x="103" y="184"/>
                    </a:cubicBezTo>
                    <a:cubicBezTo>
                      <a:pt x="103" y="186"/>
                      <a:pt x="102" y="188"/>
                      <a:pt x="101" y="190"/>
                    </a:cubicBezTo>
                    <a:cubicBezTo>
                      <a:pt x="100" y="193"/>
                      <a:pt x="100" y="196"/>
                      <a:pt x="99" y="199"/>
                    </a:cubicBezTo>
                    <a:close/>
                    <a:moveTo>
                      <a:pt x="56" y="182"/>
                    </a:moveTo>
                    <a:cubicBezTo>
                      <a:pt x="55" y="178"/>
                      <a:pt x="53" y="173"/>
                      <a:pt x="52" y="168"/>
                    </a:cubicBezTo>
                    <a:cubicBezTo>
                      <a:pt x="108" y="168"/>
                      <a:pt x="108" y="168"/>
                      <a:pt x="108" y="168"/>
                    </a:cubicBezTo>
                    <a:cubicBezTo>
                      <a:pt x="107" y="171"/>
                      <a:pt x="106" y="174"/>
                      <a:pt x="106" y="176"/>
                    </a:cubicBezTo>
                    <a:lnTo>
                      <a:pt x="56" y="182"/>
                    </a:lnTo>
                    <a:close/>
                    <a:moveTo>
                      <a:pt x="80" y="220"/>
                    </a:moveTo>
                    <a:cubicBezTo>
                      <a:pt x="72" y="220"/>
                      <a:pt x="69" y="219"/>
                      <a:pt x="65" y="210"/>
                    </a:cubicBezTo>
                    <a:cubicBezTo>
                      <a:pt x="96" y="207"/>
                      <a:pt x="96" y="207"/>
                      <a:pt x="96" y="207"/>
                    </a:cubicBezTo>
                    <a:cubicBezTo>
                      <a:pt x="92" y="219"/>
                      <a:pt x="88" y="220"/>
                      <a:pt x="80" y="220"/>
                    </a:cubicBezTo>
                    <a:close/>
                    <a:moveTo>
                      <a:pt x="114" y="154"/>
                    </a:moveTo>
                    <a:cubicBezTo>
                      <a:pt x="46" y="154"/>
                      <a:pt x="46" y="154"/>
                      <a:pt x="46" y="154"/>
                    </a:cubicBezTo>
                    <a:cubicBezTo>
                      <a:pt x="42" y="146"/>
                      <a:pt x="38" y="138"/>
                      <a:pt x="34" y="130"/>
                    </a:cubicBezTo>
                    <a:cubicBezTo>
                      <a:pt x="24" y="113"/>
                      <a:pt x="14" y="96"/>
                      <a:pt x="14" y="81"/>
                    </a:cubicBezTo>
                    <a:cubicBezTo>
                      <a:pt x="14" y="45"/>
                      <a:pt x="44" y="15"/>
                      <a:pt x="80" y="15"/>
                    </a:cubicBezTo>
                    <a:cubicBezTo>
                      <a:pt x="116" y="15"/>
                      <a:pt x="146" y="45"/>
                      <a:pt x="146" y="81"/>
                    </a:cubicBezTo>
                    <a:cubicBezTo>
                      <a:pt x="146" y="96"/>
                      <a:pt x="136" y="113"/>
                      <a:pt x="126" y="130"/>
                    </a:cubicBezTo>
                    <a:cubicBezTo>
                      <a:pt x="122" y="138"/>
                      <a:pt x="118" y="146"/>
                      <a:pt x="114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id-ID" sz="675" kern="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aleway Light" charset="0"/>
                </a:endParaRPr>
              </a:p>
            </p:txBody>
          </p:sp>
          <p:sp>
            <p:nvSpPr>
              <p:cNvPr id="103" name="Freeform 80">
                <a:extLst>
                  <a:ext uri="{FF2B5EF4-FFF2-40B4-BE49-F238E27FC236}">
                    <a16:creationId xmlns:a16="http://schemas.microsoft.com/office/drawing/2014/main" id="{781635D6-D238-4DD5-AA27-53A9DE1E3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675" y="1258276"/>
                <a:ext cx="52762" cy="51373"/>
              </a:xfrm>
              <a:custGeom>
                <a:avLst/>
                <a:gdLst>
                  <a:gd name="T0" fmla="*/ 44 w 48"/>
                  <a:gd name="T1" fmla="*/ 0 h 47"/>
                  <a:gd name="T2" fmla="*/ 0 w 48"/>
                  <a:gd name="T3" fmla="*/ 44 h 47"/>
                  <a:gd name="T4" fmla="*/ 4 w 48"/>
                  <a:gd name="T5" fmla="*/ 47 h 47"/>
                  <a:gd name="T6" fmla="*/ 7 w 48"/>
                  <a:gd name="T7" fmla="*/ 44 h 47"/>
                  <a:gd name="T8" fmla="*/ 44 w 48"/>
                  <a:gd name="T9" fmla="*/ 7 h 47"/>
                  <a:gd name="T10" fmla="*/ 48 w 48"/>
                  <a:gd name="T11" fmla="*/ 4 h 47"/>
                  <a:gd name="T12" fmla="*/ 44 w 48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7">
                    <a:moveTo>
                      <a:pt x="44" y="0"/>
                    </a:moveTo>
                    <a:cubicBezTo>
                      <a:pt x="20" y="0"/>
                      <a:pt x="0" y="20"/>
                      <a:pt x="0" y="44"/>
                    </a:cubicBezTo>
                    <a:cubicBezTo>
                      <a:pt x="0" y="46"/>
                      <a:pt x="2" y="47"/>
                      <a:pt x="4" y="47"/>
                    </a:cubicBezTo>
                    <a:cubicBezTo>
                      <a:pt x="6" y="47"/>
                      <a:pt x="7" y="46"/>
                      <a:pt x="7" y="44"/>
                    </a:cubicBezTo>
                    <a:cubicBezTo>
                      <a:pt x="7" y="24"/>
                      <a:pt x="24" y="7"/>
                      <a:pt x="44" y="7"/>
                    </a:cubicBezTo>
                    <a:cubicBezTo>
                      <a:pt x="46" y="7"/>
                      <a:pt x="48" y="6"/>
                      <a:pt x="48" y="4"/>
                    </a:cubicBezTo>
                    <a:cubicBezTo>
                      <a:pt x="48" y="2"/>
                      <a:pt x="46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id-ID" sz="675" kern="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aleway Light" charset="0"/>
                </a:endParaRPr>
              </a:p>
            </p:txBody>
          </p:sp>
        </p:grp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5AB749C5-06C0-4CE0-941A-D75F3C2B3CCC}"/>
                </a:ext>
              </a:extLst>
            </p:cNvPr>
            <p:cNvSpPr/>
            <p:nvPr/>
          </p:nvSpPr>
          <p:spPr>
            <a:xfrm>
              <a:off x="3541823" y="3717500"/>
              <a:ext cx="447435" cy="239148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1050" kern="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 pitchFamily="34" charset="0"/>
                </a:rPr>
                <a:t>CP 1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68A82E5-C578-4709-ADFD-AE6A67AECB24}"/>
                </a:ext>
              </a:extLst>
            </p:cNvPr>
            <p:cNvSpPr/>
            <p:nvPr/>
          </p:nvSpPr>
          <p:spPr>
            <a:xfrm>
              <a:off x="4982474" y="3723953"/>
              <a:ext cx="447435" cy="239148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1050" kern="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 pitchFamily="34" charset="0"/>
                </a:rPr>
                <a:t>CP 2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6C7CA1E-A27A-47A3-9D55-B21EAA4F6502}"/>
                </a:ext>
              </a:extLst>
            </p:cNvPr>
            <p:cNvSpPr/>
            <p:nvPr/>
          </p:nvSpPr>
          <p:spPr>
            <a:xfrm>
              <a:off x="7900552" y="3717500"/>
              <a:ext cx="447435" cy="239148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1050" kern="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 pitchFamily="34" charset="0"/>
                </a:rPr>
                <a:t>CP 4</a:t>
              </a: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2FBBB619-7954-4DB0-9FB3-8F63751A8FFF}"/>
                </a:ext>
              </a:extLst>
            </p:cNvPr>
            <p:cNvGrpSpPr/>
            <p:nvPr/>
          </p:nvGrpSpPr>
          <p:grpSpPr>
            <a:xfrm>
              <a:off x="2232096" y="4463733"/>
              <a:ext cx="1598168" cy="782908"/>
              <a:chOff x="1185954" y="4179496"/>
              <a:chExt cx="2131446" cy="1043877"/>
            </a:xfrm>
          </p:grpSpPr>
          <p:sp>
            <p:nvSpPr>
              <p:cNvPr id="108" name="Text Placeholder 32">
                <a:extLst>
                  <a:ext uri="{FF2B5EF4-FFF2-40B4-BE49-F238E27FC236}">
                    <a16:creationId xmlns:a16="http://schemas.microsoft.com/office/drawing/2014/main" id="{ACE1FB3D-B084-4A7C-AD13-831AEB580E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85954" y="4417613"/>
                <a:ext cx="2131446" cy="805760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51435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10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Verdana" panose="020B0604030504040204" pitchFamily="34" charset="0"/>
                  </a:rPr>
                  <a:t>Identify processes candidates for automation setup, project team, agree on implementation timelines and approach</a:t>
                </a:r>
              </a:p>
            </p:txBody>
          </p:sp>
          <p:sp>
            <p:nvSpPr>
              <p:cNvPr id="109" name="Text Placeholder 33">
                <a:extLst>
                  <a:ext uri="{FF2B5EF4-FFF2-40B4-BE49-F238E27FC236}">
                    <a16:creationId xmlns:a16="http://schemas.microsoft.com/office/drawing/2014/main" id="{39B6DF40-C36C-4FFA-9989-1AFDA9C850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3150" y="4179496"/>
                <a:ext cx="1650338" cy="318864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514350">
                  <a:spcBef>
                    <a:spcPts val="563"/>
                  </a:spcBef>
                  <a:buNone/>
                  <a:defRPr/>
                </a:pPr>
                <a:r>
                  <a:rPr lang="zh-CN" altLang="en-US" sz="14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Verdana" panose="020B0604030504040204" pitchFamily="34" charset="0"/>
                  </a:rPr>
                  <a:t>组建项目团队</a:t>
                </a:r>
                <a:endParaRPr lang="en-AU" sz="14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761C976C-1236-4140-958B-D02FB5A7307F}"/>
                </a:ext>
              </a:extLst>
            </p:cNvPr>
            <p:cNvGrpSpPr/>
            <p:nvPr/>
          </p:nvGrpSpPr>
          <p:grpSpPr>
            <a:xfrm>
              <a:off x="3863198" y="2662007"/>
              <a:ext cx="1434593" cy="846375"/>
              <a:chOff x="1380219" y="4403439"/>
              <a:chExt cx="1913290" cy="1128500"/>
            </a:xfrm>
          </p:grpSpPr>
          <p:sp>
            <p:nvSpPr>
              <p:cNvPr id="111" name="Text Placeholder 32">
                <a:extLst>
                  <a:ext uri="{FF2B5EF4-FFF2-40B4-BE49-F238E27FC236}">
                    <a16:creationId xmlns:a16="http://schemas.microsoft.com/office/drawing/2014/main" id="{0DD32E33-04E4-4DC7-BFC0-43F2919617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43169" y="4726179"/>
                <a:ext cx="1650340" cy="805760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51435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105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Verdana" panose="020B0604030504040204" pitchFamily="34" charset="0"/>
                  </a:rPr>
                  <a:t>Agree on adapted solution design for automated processes.</a:t>
                </a:r>
              </a:p>
            </p:txBody>
          </p:sp>
          <p:sp>
            <p:nvSpPr>
              <p:cNvPr id="112" name="Text Placeholder 33">
                <a:extLst>
                  <a:ext uri="{FF2B5EF4-FFF2-40B4-BE49-F238E27FC236}">
                    <a16:creationId xmlns:a16="http://schemas.microsoft.com/office/drawing/2014/main" id="{C3B2B78E-F792-49DC-891B-A9F1A8E3D3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80219" y="4403439"/>
                <a:ext cx="1650338" cy="318864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514350">
                  <a:spcBef>
                    <a:spcPts val="563"/>
                  </a:spcBef>
                  <a:buNone/>
                  <a:defRPr/>
                </a:pPr>
                <a:r>
                  <a:rPr lang="zh-CN" altLang="en-US" sz="140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Verdana" panose="020B0604030504040204" pitchFamily="34" charset="0"/>
                  </a:rPr>
                  <a:t>确定解决方案</a:t>
                </a:r>
                <a:endParaRPr lang="en-AU" sz="14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A0E59C70-E62F-485A-8B0C-A5870631411A}"/>
                </a:ext>
              </a:extLst>
            </p:cNvPr>
            <p:cNvGrpSpPr/>
            <p:nvPr/>
          </p:nvGrpSpPr>
          <p:grpSpPr>
            <a:xfrm>
              <a:off x="4072999" y="3389274"/>
              <a:ext cx="861655" cy="861879"/>
              <a:chOff x="1652797" y="2409190"/>
              <a:chExt cx="1148873" cy="1149172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27C0FDE3-C7C3-424E-B383-DEA3185739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2797" y="2409190"/>
                <a:ext cx="1148873" cy="1149172"/>
              </a:xfrm>
              <a:prstGeom prst="ellipse">
                <a:avLst/>
              </a:prstGeom>
              <a:solidFill>
                <a:srgbClr val="92D41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67" tIns="34283" rIns="68567" bIns="3428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en-US" sz="2400" kern="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aleway Light" charset="0"/>
                </a:endParaRPr>
              </a:p>
            </p:txBody>
          </p: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367E2F7F-7559-4C67-A247-554A0285A7BB}"/>
                  </a:ext>
                </a:extLst>
              </p:cNvPr>
              <p:cNvGrpSpPr/>
              <p:nvPr/>
            </p:nvGrpSpPr>
            <p:grpSpPr>
              <a:xfrm rot="18900000">
                <a:off x="1908114" y="2654802"/>
                <a:ext cx="630306" cy="623356"/>
                <a:chOff x="23608" y="-1587"/>
                <a:chExt cx="3975305" cy="3930457"/>
              </a:xfrm>
              <a:solidFill>
                <a:sysClr val="window" lastClr="FFFFFF"/>
              </a:solidFill>
            </p:grpSpPr>
            <p:sp>
              <p:nvSpPr>
                <p:cNvPr id="116" name="Freeform 5">
                  <a:extLst>
                    <a:ext uri="{FF2B5EF4-FFF2-40B4-BE49-F238E27FC236}">
                      <a16:creationId xmlns:a16="http://schemas.microsoft.com/office/drawing/2014/main" id="{D8DD6488-F9AB-4480-970C-C18776DCCF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608" y="304607"/>
                  <a:ext cx="3657600" cy="3624263"/>
                </a:xfrm>
                <a:custGeom>
                  <a:avLst/>
                  <a:gdLst>
                    <a:gd name="T0" fmla="*/ 692 w 973"/>
                    <a:gd name="T1" fmla="*/ 24 h 964"/>
                    <a:gd name="T2" fmla="*/ 633 w 973"/>
                    <a:gd name="T3" fmla="*/ 0 h 964"/>
                    <a:gd name="T4" fmla="*/ 574 w 973"/>
                    <a:gd name="T5" fmla="*/ 24 h 964"/>
                    <a:gd name="T6" fmla="*/ 527 w 973"/>
                    <a:gd name="T7" fmla="*/ 71 h 964"/>
                    <a:gd name="T8" fmla="*/ 503 w 973"/>
                    <a:gd name="T9" fmla="*/ 130 h 964"/>
                    <a:gd name="T10" fmla="*/ 515 w 973"/>
                    <a:gd name="T11" fmla="*/ 174 h 964"/>
                    <a:gd name="T12" fmla="*/ 64 w 973"/>
                    <a:gd name="T13" fmla="*/ 354 h 964"/>
                    <a:gd name="T14" fmla="*/ 6 w 973"/>
                    <a:gd name="T15" fmla="*/ 427 h 964"/>
                    <a:gd name="T16" fmla="*/ 33 w 973"/>
                    <a:gd name="T17" fmla="*/ 517 h 964"/>
                    <a:gd name="T18" fmla="*/ 456 w 973"/>
                    <a:gd name="T19" fmla="*/ 935 h 964"/>
                    <a:gd name="T20" fmla="*/ 524 w 973"/>
                    <a:gd name="T21" fmla="*/ 964 h 964"/>
                    <a:gd name="T22" fmla="*/ 527 w 973"/>
                    <a:gd name="T23" fmla="*/ 964 h 964"/>
                    <a:gd name="T24" fmla="*/ 547 w 973"/>
                    <a:gd name="T25" fmla="*/ 962 h 964"/>
                    <a:gd name="T26" fmla="*/ 620 w 973"/>
                    <a:gd name="T27" fmla="*/ 901 h 964"/>
                    <a:gd name="T28" fmla="*/ 797 w 973"/>
                    <a:gd name="T29" fmla="*/ 456 h 964"/>
                    <a:gd name="T30" fmla="*/ 843 w 973"/>
                    <a:gd name="T31" fmla="*/ 470 h 964"/>
                    <a:gd name="T32" fmla="*/ 902 w 973"/>
                    <a:gd name="T33" fmla="*/ 446 h 964"/>
                    <a:gd name="T34" fmla="*/ 948 w 973"/>
                    <a:gd name="T35" fmla="*/ 399 h 964"/>
                    <a:gd name="T36" fmla="*/ 973 w 973"/>
                    <a:gd name="T37" fmla="*/ 340 h 964"/>
                    <a:gd name="T38" fmla="*/ 949 w 973"/>
                    <a:gd name="T39" fmla="*/ 281 h 964"/>
                    <a:gd name="T40" fmla="*/ 692 w 973"/>
                    <a:gd name="T41" fmla="*/ 24 h 964"/>
                    <a:gd name="T42" fmla="*/ 558 w 973"/>
                    <a:gd name="T43" fmla="*/ 876 h 964"/>
                    <a:gd name="T44" fmla="*/ 534 w 973"/>
                    <a:gd name="T45" fmla="*/ 897 h 964"/>
                    <a:gd name="T46" fmla="*/ 526 w 973"/>
                    <a:gd name="T47" fmla="*/ 898 h 964"/>
                    <a:gd name="T48" fmla="*/ 503 w 973"/>
                    <a:gd name="T49" fmla="*/ 888 h 964"/>
                    <a:gd name="T50" fmla="*/ 80 w 973"/>
                    <a:gd name="T51" fmla="*/ 469 h 964"/>
                    <a:gd name="T52" fmla="*/ 71 w 973"/>
                    <a:gd name="T53" fmla="*/ 440 h 964"/>
                    <a:gd name="T54" fmla="*/ 90 w 973"/>
                    <a:gd name="T55" fmla="*/ 415 h 964"/>
                    <a:gd name="T56" fmla="*/ 297 w 973"/>
                    <a:gd name="T57" fmla="*/ 332 h 964"/>
                    <a:gd name="T58" fmla="*/ 715 w 973"/>
                    <a:gd name="T59" fmla="*/ 483 h 964"/>
                    <a:gd name="T60" fmla="*/ 558 w 973"/>
                    <a:gd name="T61" fmla="*/ 876 h 964"/>
                    <a:gd name="T62" fmla="*/ 901 w 973"/>
                    <a:gd name="T63" fmla="*/ 352 h 964"/>
                    <a:gd name="T64" fmla="*/ 855 w 973"/>
                    <a:gd name="T65" fmla="*/ 399 h 964"/>
                    <a:gd name="T66" fmla="*/ 831 w 973"/>
                    <a:gd name="T67" fmla="*/ 399 h 964"/>
                    <a:gd name="T68" fmla="*/ 772 w 973"/>
                    <a:gd name="T69" fmla="*/ 340 h 964"/>
                    <a:gd name="T70" fmla="*/ 725 w 973"/>
                    <a:gd name="T71" fmla="*/ 459 h 964"/>
                    <a:gd name="T72" fmla="*/ 729 w 973"/>
                    <a:gd name="T73" fmla="*/ 449 h 964"/>
                    <a:gd name="T74" fmla="*/ 435 w 973"/>
                    <a:gd name="T75" fmla="*/ 325 h 964"/>
                    <a:gd name="T76" fmla="*/ 349 w 973"/>
                    <a:gd name="T77" fmla="*/ 312 h 964"/>
                    <a:gd name="T78" fmla="*/ 631 w 973"/>
                    <a:gd name="T79" fmla="*/ 199 h 964"/>
                    <a:gd name="T80" fmla="*/ 574 w 973"/>
                    <a:gd name="T81" fmla="*/ 142 h 964"/>
                    <a:gd name="T82" fmla="*/ 574 w 973"/>
                    <a:gd name="T83" fmla="*/ 118 h 964"/>
                    <a:gd name="T84" fmla="*/ 621 w 973"/>
                    <a:gd name="T85" fmla="*/ 71 h 964"/>
                    <a:gd name="T86" fmla="*/ 645 w 973"/>
                    <a:gd name="T87" fmla="*/ 71 h 964"/>
                    <a:gd name="T88" fmla="*/ 901 w 973"/>
                    <a:gd name="T89" fmla="*/ 328 h 964"/>
                    <a:gd name="T90" fmla="*/ 901 w 973"/>
                    <a:gd name="T91" fmla="*/ 352 h 9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73" h="964">
                      <a:moveTo>
                        <a:pt x="692" y="24"/>
                      </a:moveTo>
                      <a:cubicBezTo>
                        <a:pt x="676" y="8"/>
                        <a:pt x="655" y="0"/>
                        <a:pt x="633" y="0"/>
                      </a:cubicBezTo>
                      <a:cubicBezTo>
                        <a:pt x="611" y="0"/>
                        <a:pt x="590" y="8"/>
                        <a:pt x="574" y="24"/>
                      </a:cubicBezTo>
                      <a:cubicBezTo>
                        <a:pt x="527" y="71"/>
                        <a:pt x="527" y="71"/>
                        <a:pt x="527" y="71"/>
                      </a:cubicBezTo>
                      <a:cubicBezTo>
                        <a:pt x="511" y="87"/>
                        <a:pt x="503" y="108"/>
                        <a:pt x="503" y="130"/>
                      </a:cubicBezTo>
                      <a:cubicBezTo>
                        <a:pt x="503" y="146"/>
                        <a:pt x="507" y="161"/>
                        <a:pt x="515" y="174"/>
                      </a:cubicBezTo>
                      <a:cubicBezTo>
                        <a:pt x="64" y="354"/>
                        <a:pt x="64" y="354"/>
                        <a:pt x="64" y="354"/>
                      </a:cubicBezTo>
                      <a:cubicBezTo>
                        <a:pt x="33" y="368"/>
                        <a:pt x="12" y="395"/>
                        <a:pt x="6" y="427"/>
                      </a:cubicBezTo>
                      <a:cubicBezTo>
                        <a:pt x="0" y="460"/>
                        <a:pt x="10" y="493"/>
                        <a:pt x="33" y="517"/>
                      </a:cubicBezTo>
                      <a:cubicBezTo>
                        <a:pt x="456" y="935"/>
                        <a:pt x="456" y="935"/>
                        <a:pt x="456" y="935"/>
                      </a:cubicBezTo>
                      <a:cubicBezTo>
                        <a:pt x="475" y="953"/>
                        <a:pt x="499" y="963"/>
                        <a:pt x="524" y="964"/>
                      </a:cubicBezTo>
                      <a:cubicBezTo>
                        <a:pt x="525" y="964"/>
                        <a:pt x="526" y="964"/>
                        <a:pt x="527" y="964"/>
                      </a:cubicBezTo>
                      <a:cubicBezTo>
                        <a:pt x="534" y="964"/>
                        <a:pt x="540" y="963"/>
                        <a:pt x="547" y="962"/>
                      </a:cubicBezTo>
                      <a:cubicBezTo>
                        <a:pt x="580" y="955"/>
                        <a:pt x="607" y="932"/>
                        <a:pt x="620" y="901"/>
                      </a:cubicBezTo>
                      <a:cubicBezTo>
                        <a:pt x="797" y="456"/>
                        <a:pt x="797" y="456"/>
                        <a:pt x="797" y="456"/>
                      </a:cubicBezTo>
                      <a:cubicBezTo>
                        <a:pt x="811" y="465"/>
                        <a:pt x="826" y="470"/>
                        <a:pt x="843" y="470"/>
                      </a:cubicBezTo>
                      <a:cubicBezTo>
                        <a:pt x="865" y="470"/>
                        <a:pt x="886" y="461"/>
                        <a:pt x="902" y="446"/>
                      </a:cubicBezTo>
                      <a:cubicBezTo>
                        <a:pt x="948" y="399"/>
                        <a:pt x="948" y="399"/>
                        <a:pt x="948" y="399"/>
                      </a:cubicBezTo>
                      <a:cubicBezTo>
                        <a:pt x="964" y="383"/>
                        <a:pt x="973" y="362"/>
                        <a:pt x="973" y="340"/>
                      </a:cubicBezTo>
                      <a:cubicBezTo>
                        <a:pt x="973" y="317"/>
                        <a:pt x="964" y="297"/>
                        <a:pt x="949" y="281"/>
                      </a:cubicBezTo>
                      <a:lnTo>
                        <a:pt x="692" y="24"/>
                      </a:lnTo>
                      <a:close/>
                      <a:moveTo>
                        <a:pt x="558" y="876"/>
                      </a:moveTo>
                      <a:cubicBezTo>
                        <a:pt x="554" y="887"/>
                        <a:pt x="545" y="895"/>
                        <a:pt x="534" y="897"/>
                      </a:cubicBezTo>
                      <a:cubicBezTo>
                        <a:pt x="531" y="897"/>
                        <a:pt x="529" y="898"/>
                        <a:pt x="526" y="898"/>
                      </a:cubicBezTo>
                      <a:cubicBezTo>
                        <a:pt x="518" y="897"/>
                        <a:pt x="510" y="894"/>
                        <a:pt x="503" y="888"/>
                      </a:cubicBezTo>
                      <a:cubicBezTo>
                        <a:pt x="80" y="469"/>
                        <a:pt x="80" y="469"/>
                        <a:pt x="80" y="469"/>
                      </a:cubicBezTo>
                      <a:cubicBezTo>
                        <a:pt x="72" y="461"/>
                        <a:pt x="69" y="450"/>
                        <a:pt x="71" y="440"/>
                      </a:cubicBezTo>
                      <a:cubicBezTo>
                        <a:pt x="73" y="429"/>
                        <a:pt x="80" y="420"/>
                        <a:pt x="90" y="415"/>
                      </a:cubicBezTo>
                      <a:cubicBezTo>
                        <a:pt x="297" y="332"/>
                        <a:pt x="297" y="332"/>
                        <a:pt x="297" y="332"/>
                      </a:cubicBezTo>
                      <a:cubicBezTo>
                        <a:pt x="436" y="379"/>
                        <a:pt x="576" y="334"/>
                        <a:pt x="715" y="483"/>
                      </a:cubicBezTo>
                      <a:lnTo>
                        <a:pt x="558" y="876"/>
                      </a:lnTo>
                      <a:close/>
                      <a:moveTo>
                        <a:pt x="901" y="352"/>
                      </a:moveTo>
                      <a:cubicBezTo>
                        <a:pt x="855" y="399"/>
                        <a:pt x="855" y="399"/>
                        <a:pt x="855" y="399"/>
                      </a:cubicBezTo>
                      <a:cubicBezTo>
                        <a:pt x="848" y="405"/>
                        <a:pt x="837" y="405"/>
                        <a:pt x="831" y="399"/>
                      </a:cubicBezTo>
                      <a:cubicBezTo>
                        <a:pt x="772" y="340"/>
                        <a:pt x="772" y="340"/>
                        <a:pt x="772" y="340"/>
                      </a:cubicBezTo>
                      <a:cubicBezTo>
                        <a:pt x="725" y="459"/>
                        <a:pt x="725" y="459"/>
                        <a:pt x="725" y="459"/>
                      </a:cubicBezTo>
                      <a:cubicBezTo>
                        <a:pt x="729" y="449"/>
                        <a:pt x="729" y="449"/>
                        <a:pt x="729" y="449"/>
                      </a:cubicBezTo>
                      <a:cubicBezTo>
                        <a:pt x="628" y="349"/>
                        <a:pt x="527" y="337"/>
                        <a:pt x="435" y="325"/>
                      </a:cubicBezTo>
                      <a:cubicBezTo>
                        <a:pt x="406" y="322"/>
                        <a:pt x="377" y="318"/>
                        <a:pt x="349" y="312"/>
                      </a:cubicBezTo>
                      <a:cubicBezTo>
                        <a:pt x="631" y="199"/>
                        <a:pt x="631" y="199"/>
                        <a:pt x="631" y="199"/>
                      </a:cubicBezTo>
                      <a:cubicBezTo>
                        <a:pt x="574" y="142"/>
                        <a:pt x="574" y="142"/>
                        <a:pt x="574" y="142"/>
                      </a:cubicBezTo>
                      <a:cubicBezTo>
                        <a:pt x="568" y="135"/>
                        <a:pt x="568" y="125"/>
                        <a:pt x="574" y="118"/>
                      </a:cubicBezTo>
                      <a:cubicBezTo>
                        <a:pt x="621" y="71"/>
                        <a:pt x="621" y="71"/>
                        <a:pt x="621" y="71"/>
                      </a:cubicBezTo>
                      <a:cubicBezTo>
                        <a:pt x="628" y="65"/>
                        <a:pt x="638" y="65"/>
                        <a:pt x="645" y="71"/>
                      </a:cubicBezTo>
                      <a:cubicBezTo>
                        <a:pt x="901" y="328"/>
                        <a:pt x="901" y="328"/>
                        <a:pt x="901" y="328"/>
                      </a:cubicBezTo>
                      <a:cubicBezTo>
                        <a:pt x="908" y="335"/>
                        <a:pt x="908" y="345"/>
                        <a:pt x="901" y="3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90" tIns="17145" rIns="34290" bIns="17145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>
                    <a:defRPr/>
                  </a:pPr>
                  <a:endParaRPr lang="id-ID" sz="675" kern="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Raleway Light" charset="0"/>
                  </a:endParaRPr>
                </a:p>
              </p:txBody>
            </p:sp>
            <p:sp>
              <p:nvSpPr>
                <p:cNvPr id="117" name="Freeform 6">
                  <a:extLst>
                    <a:ext uri="{FF2B5EF4-FFF2-40B4-BE49-F238E27FC236}">
                      <a16:creationId xmlns:a16="http://schemas.microsoft.com/office/drawing/2014/main" id="{AF72787C-31DF-40A7-B81C-1919E3E2F6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51013" y="1998663"/>
                  <a:ext cx="623888" cy="623888"/>
                </a:xfrm>
                <a:custGeom>
                  <a:avLst/>
                  <a:gdLst>
                    <a:gd name="T0" fmla="*/ 83 w 166"/>
                    <a:gd name="T1" fmla="*/ 166 h 166"/>
                    <a:gd name="T2" fmla="*/ 166 w 166"/>
                    <a:gd name="T3" fmla="*/ 83 h 166"/>
                    <a:gd name="T4" fmla="*/ 83 w 166"/>
                    <a:gd name="T5" fmla="*/ 0 h 166"/>
                    <a:gd name="T6" fmla="*/ 0 w 166"/>
                    <a:gd name="T7" fmla="*/ 83 h 166"/>
                    <a:gd name="T8" fmla="*/ 83 w 166"/>
                    <a:gd name="T9" fmla="*/ 166 h 166"/>
                    <a:gd name="T10" fmla="*/ 83 w 166"/>
                    <a:gd name="T11" fmla="*/ 33 h 166"/>
                    <a:gd name="T12" fmla="*/ 133 w 166"/>
                    <a:gd name="T13" fmla="*/ 83 h 166"/>
                    <a:gd name="T14" fmla="*/ 83 w 166"/>
                    <a:gd name="T15" fmla="*/ 133 h 166"/>
                    <a:gd name="T16" fmla="*/ 33 w 166"/>
                    <a:gd name="T17" fmla="*/ 83 h 166"/>
                    <a:gd name="T18" fmla="*/ 83 w 166"/>
                    <a:gd name="T19" fmla="*/ 33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6" h="166">
                      <a:moveTo>
                        <a:pt x="83" y="166"/>
                      </a:moveTo>
                      <a:cubicBezTo>
                        <a:pt x="128" y="166"/>
                        <a:pt x="166" y="129"/>
                        <a:pt x="166" y="83"/>
                      </a:cubicBezTo>
                      <a:cubicBezTo>
                        <a:pt x="166" y="37"/>
                        <a:pt x="128" y="0"/>
                        <a:pt x="83" y="0"/>
                      </a:cubicBezTo>
                      <a:cubicBezTo>
                        <a:pt x="37" y="0"/>
                        <a:pt x="0" y="37"/>
                        <a:pt x="0" y="83"/>
                      </a:cubicBezTo>
                      <a:cubicBezTo>
                        <a:pt x="0" y="129"/>
                        <a:pt x="37" y="166"/>
                        <a:pt x="83" y="166"/>
                      </a:cubicBezTo>
                      <a:close/>
                      <a:moveTo>
                        <a:pt x="83" y="33"/>
                      </a:moveTo>
                      <a:cubicBezTo>
                        <a:pt x="110" y="33"/>
                        <a:pt x="133" y="56"/>
                        <a:pt x="133" y="83"/>
                      </a:cubicBezTo>
                      <a:cubicBezTo>
                        <a:pt x="133" y="111"/>
                        <a:pt x="110" y="133"/>
                        <a:pt x="83" y="133"/>
                      </a:cubicBezTo>
                      <a:cubicBezTo>
                        <a:pt x="55" y="133"/>
                        <a:pt x="33" y="111"/>
                        <a:pt x="33" y="83"/>
                      </a:cubicBezTo>
                      <a:cubicBezTo>
                        <a:pt x="33" y="56"/>
                        <a:pt x="55" y="33"/>
                        <a:pt x="83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90" tIns="17145" rIns="34290" bIns="17145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>
                    <a:defRPr/>
                  </a:pPr>
                  <a:endParaRPr lang="id-ID" sz="675" kern="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Raleway Light" charset="0"/>
                  </a:endParaRPr>
                </a:p>
              </p:txBody>
            </p:sp>
            <p:sp>
              <p:nvSpPr>
                <p:cNvPr id="118" name="Freeform 7">
                  <a:extLst>
                    <a:ext uri="{FF2B5EF4-FFF2-40B4-BE49-F238E27FC236}">
                      <a16:creationId xmlns:a16="http://schemas.microsoft.com/office/drawing/2014/main" id="{76B5E6F5-2C57-42A7-8BC3-0CBF6880D1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375025" y="-1587"/>
                  <a:ext cx="623888" cy="623888"/>
                </a:xfrm>
                <a:custGeom>
                  <a:avLst/>
                  <a:gdLst>
                    <a:gd name="T0" fmla="*/ 83 w 166"/>
                    <a:gd name="T1" fmla="*/ 0 h 166"/>
                    <a:gd name="T2" fmla="*/ 0 w 166"/>
                    <a:gd name="T3" fmla="*/ 83 h 166"/>
                    <a:gd name="T4" fmla="*/ 83 w 166"/>
                    <a:gd name="T5" fmla="*/ 166 h 166"/>
                    <a:gd name="T6" fmla="*/ 166 w 166"/>
                    <a:gd name="T7" fmla="*/ 83 h 166"/>
                    <a:gd name="T8" fmla="*/ 83 w 166"/>
                    <a:gd name="T9" fmla="*/ 0 h 166"/>
                    <a:gd name="T10" fmla="*/ 83 w 166"/>
                    <a:gd name="T11" fmla="*/ 133 h 166"/>
                    <a:gd name="T12" fmla="*/ 33 w 166"/>
                    <a:gd name="T13" fmla="*/ 83 h 166"/>
                    <a:gd name="T14" fmla="*/ 83 w 166"/>
                    <a:gd name="T15" fmla="*/ 33 h 166"/>
                    <a:gd name="T16" fmla="*/ 133 w 166"/>
                    <a:gd name="T17" fmla="*/ 83 h 166"/>
                    <a:gd name="T18" fmla="*/ 83 w 166"/>
                    <a:gd name="T19" fmla="*/ 133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6" h="166">
                      <a:moveTo>
                        <a:pt x="83" y="0"/>
                      </a:moveTo>
                      <a:cubicBezTo>
                        <a:pt x="37" y="0"/>
                        <a:pt x="0" y="37"/>
                        <a:pt x="0" y="83"/>
                      </a:cubicBezTo>
                      <a:cubicBezTo>
                        <a:pt x="0" y="129"/>
                        <a:pt x="37" y="166"/>
                        <a:pt x="83" y="166"/>
                      </a:cubicBezTo>
                      <a:cubicBezTo>
                        <a:pt x="129" y="166"/>
                        <a:pt x="166" y="129"/>
                        <a:pt x="166" y="83"/>
                      </a:cubicBezTo>
                      <a:cubicBezTo>
                        <a:pt x="166" y="37"/>
                        <a:pt x="129" y="0"/>
                        <a:pt x="83" y="0"/>
                      </a:cubicBezTo>
                      <a:close/>
                      <a:moveTo>
                        <a:pt x="83" y="133"/>
                      </a:moveTo>
                      <a:cubicBezTo>
                        <a:pt x="55" y="133"/>
                        <a:pt x="33" y="111"/>
                        <a:pt x="33" y="83"/>
                      </a:cubicBezTo>
                      <a:cubicBezTo>
                        <a:pt x="33" y="56"/>
                        <a:pt x="55" y="33"/>
                        <a:pt x="83" y="33"/>
                      </a:cubicBezTo>
                      <a:cubicBezTo>
                        <a:pt x="110" y="33"/>
                        <a:pt x="133" y="56"/>
                        <a:pt x="133" y="83"/>
                      </a:cubicBezTo>
                      <a:cubicBezTo>
                        <a:pt x="133" y="111"/>
                        <a:pt x="110" y="133"/>
                        <a:pt x="83" y="1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90" tIns="17145" rIns="34290" bIns="17145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>
                    <a:defRPr/>
                  </a:pPr>
                  <a:endParaRPr lang="id-ID" sz="675" kern="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Raleway Light" charset="0"/>
                  </a:endParaRPr>
                </a:p>
              </p:txBody>
            </p:sp>
            <p:sp>
              <p:nvSpPr>
                <p:cNvPr id="119" name="Freeform 8">
                  <a:extLst>
                    <a:ext uri="{FF2B5EF4-FFF2-40B4-BE49-F238E27FC236}">
                      <a16:creationId xmlns:a16="http://schemas.microsoft.com/office/drawing/2014/main" id="{812A23EB-4B24-4AF8-824B-C875D05A5F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00125" y="1874838"/>
                  <a:ext cx="500063" cy="500063"/>
                </a:xfrm>
                <a:custGeom>
                  <a:avLst/>
                  <a:gdLst>
                    <a:gd name="T0" fmla="*/ 0 w 133"/>
                    <a:gd name="T1" fmla="*/ 66 h 133"/>
                    <a:gd name="T2" fmla="*/ 67 w 133"/>
                    <a:gd name="T3" fmla="*/ 133 h 133"/>
                    <a:gd name="T4" fmla="*/ 133 w 133"/>
                    <a:gd name="T5" fmla="*/ 66 h 133"/>
                    <a:gd name="T6" fmla="*/ 67 w 133"/>
                    <a:gd name="T7" fmla="*/ 0 h 133"/>
                    <a:gd name="T8" fmla="*/ 0 w 133"/>
                    <a:gd name="T9" fmla="*/ 66 h 133"/>
                    <a:gd name="T10" fmla="*/ 67 w 133"/>
                    <a:gd name="T11" fmla="*/ 33 h 133"/>
                    <a:gd name="T12" fmla="*/ 100 w 133"/>
                    <a:gd name="T13" fmla="*/ 66 h 133"/>
                    <a:gd name="T14" fmla="*/ 67 w 133"/>
                    <a:gd name="T15" fmla="*/ 100 h 133"/>
                    <a:gd name="T16" fmla="*/ 33 w 133"/>
                    <a:gd name="T17" fmla="*/ 66 h 133"/>
                    <a:gd name="T18" fmla="*/ 67 w 133"/>
                    <a:gd name="T19" fmla="*/ 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3" h="133">
                      <a:moveTo>
                        <a:pt x="0" y="66"/>
                      </a:moveTo>
                      <a:cubicBezTo>
                        <a:pt x="0" y="103"/>
                        <a:pt x="30" y="133"/>
                        <a:pt x="67" y="133"/>
                      </a:cubicBezTo>
                      <a:cubicBezTo>
                        <a:pt x="103" y="133"/>
                        <a:pt x="133" y="103"/>
                        <a:pt x="133" y="66"/>
                      </a:cubicBezTo>
                      <a:cubicBezTo>
                        <a:pt x="133" y="30"/>
                        <a:pt x="103" y="0"/>
                        <a:pt x="67" y="0"/>
                      </a:cubicBezTo>
                      <a:cubicBezTo>
                        <a:pt x="30" y="0"/>
                        <a:pt x="0" y="30"/>
                        <a:pt x="0" y="66"/>
                      </a:cubicBezTo>
                      <a:close/>
                      <a:moveTo>
                        <a:pt x="67" y="33"/>
                      </a:moveTo>
                      <a:cubicBezTo>
                        <a:pt x="85" y="33"/>
                        <a:pt x="100" y="48"/>
                        <a:pt x="100" y="66"/>
                      </a:cubicBezTo>
                      <a:cubicBezTo>
                        <a:pt x="100" y="85"/>
                        <a:pt x="85" y="100"/>
                        <a:pt x="67" y="100"/>
                      </a:cubicBezTo>
                      <a:cubicBezTo>
                        <a:pt x="48" y="100"/>
                        <a:pt x="33" y="85"/>
                        <a:pt x="33" y="66"/>
                      </a:cubicBezTo>
                      <a:cubicBezTo>
                        <a:pt x="33" y="48"/>
                        <a:pt x="48" y="33"/>
                        <a:pt x="67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90" tIns="17145" rIns="34290" bIns="17145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>
                    <a:defRPr/>
                  </a:pPr>
                  <a:endParaRPr lang="id-ID" sz="675" kern="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Raleway Light" charset="0"/>
                  </a:endParaRPr>
                </a:p>
              </p:txBody>
            </p:sp>
            <p:sp>
              <p:nvSpPr>
                <p:cNvPr id="120" name="Oval 9">
                  <a:extLst>
                    <a:ext uri="{FF2B5EF4-FFF2-40B4-BE49-F238E27FC236}">
                      <a16:creationId xmlns:a16="http://schemas.microsoft.com/office/drawing/2014/main" id="{2F14B0E7-86E8-402F-A957-334224AEBE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0188" y="2751138"/>
                  <a:ext cx="250825" cy="24765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90" tIns="17145" rIns="34290" bIns="17145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>
                    <a:defRPr/>
                  </a:pPr>
                  <a:endParaRPr lang="id-ID" sz="675" kern="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Raleway Light" charset="0"/>
                  </a:endParaRPr>
                </a:p>
              </p:txBody>
            </p:sp>
            <p:sp>
              <p:nvSpPr>
                <p:cNvPr id="121" name="Oval 10">
                  <a:extLst>
                    <a:ext uri="{FF2B5EF4-FFF2-40B4-BE49-F238E27FC236}">
                      <a16:creationId xmlns:a16="http://schemas.microsoft.com/office/drawing/2014/main" id="{AB1BFD8D-81A3-4977-B6A2-DADCD18213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8850" y="874713"/>
                  <a:ext cx="252413" cy="24765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34290" tIns="17145" rIns="34290" bIns="17145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>
                    <a:defRPr/>
                  </a:pPr>
                  <a:endParaRPr lang="id-ID" sz="675" kern="0" dirty="0">
                    <a:solidFill>
                      <a:prstClr val="white">
                        <a:lumMod val="9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Raleway Light" charset="0"/>
                  </a:endParaRPr>
                </a:p>
              </p:txBody>
            </p:sp>
          </p:grpSp>
        </p:grpSp>
        <p:sp>
          <p:nvSpPr>
            <p:cNvPr id="122" name="Freeform 102">
              <a:extLst>
                <a:ext uri="{FF2B5EF4-FFF2-40B4-BE49-F238E27FC236}">
                  <a16:creationId xmlns:a16="http://schemas.microsoft.com/office/drawing/2014/main" id="{BC98AF9C-41ED-490E-B669-669B4A3AA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1594" y="3628208"/>
              <a:ext cx="447023" cy="399549"/>
            </a:xfrm>
            <a:custGeom>
              <a:avLst/>
              <a:gdLst>
                <a:gd name="T0" fmla="*/ 80 w 498"/>
                <a:gd name="T1" fmla="*/ 151 h 445"/>
                <a:gd name="T2" fmla="*/ 80 w 498"/>
                <a:gd name="T3" fmla="*/ 151 h 445"/>
                <a:gd name="T4" fmla="*/ 142 w 498"/>
                <a:gd name="T5" fmla="*/ 169 h 445"/>
                <a:gd name="T6" fmla="*/ 151 w 498"/>
                <a:gd name="T7" fmla="*/ 169 h 445"/>
                <a:gd name="T8" fmla="*/ 195 w 498"/>
                <a:gd name="T9" fmla="*/ 134 h 445"/>
                <a:gd name="T10" fmla="*/ 195 w 498"/>
                <a:gd name="T11" fmla="*/ 125 h 445"/>
                <a:gd name="T12" fmla="*/ 178 w 498"/>
                <a:gd name="T13" fmla="*/ 107 h 445"/>
                <a:gd name="T14" fmla="*/ 275 w 498"/>
                <a:gd name="T15" fmla="*/ 10 h 445"/>
                <a:gd name="T16" fmla="*/ 195 w 498"/>
                <a:gd name="T17" fmla="*/ 0 h 445"/>
                <a:gd name="T18" fmla="*/ 107 w 498"/>
                <a:gd name="T19" fmla="*/ 54 h 445"/>
                <a:gd name="T20" fmla="*/ 72 w 498"/>
                <a:gd name="T21" fmla="*/ 81 h 445"/>
                <a:gd name="T22" fmla="*/ 53 w 498"/>
                <a:gd name="T23" fmla="*/ 116 h 445"/>
                <a:gd name="T24" fmla="*/ 18 w 498"/>
                <a:gd name="T25" fmla="*/ 125 h 445"/>
                <a:gd name="T26" fmla="*/ 0 w 498"/>
                <a:gd name="T27" fmla="*/ 143 h 445"/>
                <a:gd name="T28" fmla="*/ 0 w 498"/>
                <a:gd name="T29" fmla="*/ 151 h 445"/>
                <a:gd name="T30" fmla="*/ 36 w 498"/>
                <a:gd name="T31" fmla="*/ 187 h 445"/>
                <a:gd name="T32" fmla="*/ 53 w 498"/>
                <a:gd name="T33" fmla="*/ 196 h 445"/>
                <a:gd name="T34" fmla="*/ 72 w 498"/>
                <a:gd name="T35" fmla="*/ 178 h 445"/>
                <a:gd name="T36" fmla="*/ 80 w 498"/>
                <a:gd name="T37" fmla="*/ 151 h 445"/>
                <a:gd name="T38" fmla="*/ 222 w 498"/>
                <a:gd name="T39" fmla="*/ 160 h 445"/>
                <a:gd name="T40" fmla="*/ 222 w 498"/>
                <a:gd name="T41" fmla="*/ 160 h 445"/>
                <a:gd name="T42" fmla="*/ 213 w 498"/>
                <a:gd name="T43" fmla="*/ 160 h 445"/>
                <a:gd name="T44" fmla="*/ 178 w 498"/>
                <a:gd name="T45" fmla="*/ 187 h 445"/>
                <a:gd name="T46" fmla="*/ 169 w 498"/>
                <a:gd name="T47" fmla="*/ 204 h 445"/>
                <a:gd name="T48" fmla="*/ 381 w 498"/>
                <a:gd name="T49" fmla="*/ 435 h 445"/>
                <a:gd name="T50" fmla="*/ 399 w 498"/>
                <a:gd name="T51" fmla="*/ 435 h 445"/>
                <a:gd name="T52" fmla="*/ 426 w 498"/>
                <a:gd name="T53" fmla="*/ 417 h 445"/>
                <a:gd name="T54" fmla="*/ 426 w 498"/>
                <a:gd name="T55" fmla="*/ 400 h 445"/>
                <a:gd name="T56" fmla="*/ 222 w 498"/>
                <a:gd name="T57" fmla="*/ 160 h 445"/>
                <a:gd name="T58" fmla="*/ 497 w 498"/>
                <a:gd name="T59" fmla="*/ 63 h 445"/>
                <a:gd name="T60" fmla="*/ 497 w 498"/>
                <a:gd name="T61" fmla="*/ 63 h 445"/>
                <a:gd name="T62" fmla="*/ 479 w 498"/>
                <a:gd name="T63" fmla="*/ 54 h 445"/>
                <a:gd name="T64" fmla="*/ 461 w 498"/>
                <a:gd name="T65" fmla="*/ 89 h 445"/>
                <a:gd name="T66" fmla="*/ 408 w 498"/>
                <a:gd name="T67" fmla="*/ 107 h 445"/>
                <a:gd name="T68" fmla="*/ 399 w 498"/>
                <a:gd name="T69" fmla="*/ 63 h 445"/>
                <a:gd name="T70" fmla="*/ 417 w 498"/>
                <a:gd name="T71" fmla="*/ 19 h 445"/>
                <a:gd name="T72" fmla="*/ 408 w 498"/>
                <a:gd name="T73" fmla="*/ 10 h 445"/>
                <a:gd name="T74" fmla="*/ 337 w 498"/>
                <a:gd name="T75" fmla="*/ 72 h 445"/>
                <a:gd name="T76" fmla="*/ 319 w 498"/>
                <a:gd name="T77" fmla="*/ 151 h 445"/>
                <a:gd name="T78" fmla="*/ 284 w 498"/>
                <a:gd name="T79" fmla="*/ 187 h 445"/>
                <a:gd name="T80" fmla="*/ 319 w 498"/>
                <a:gd name="T81" fmla="*/ 231 h 445"/>
                <a:gd name="T82" fmla="*/ 364 w 498"/>
                <a:gd name="T83" fmla="*/ 187 h 445"/>
                <a:gd name="T84" fmla="*/ 408 w 498"/>
                <a:gd name="T85" fmla="*/ 178 h 445"/>
                <a:gd name="T86" fmla="*/ 488 w 498"/>
                <a:gd name="T87" fmla="*/ 143 h 445"/>
                <a:gd name="T88" fmla="*/ 497 w 498"/>
                <a:gd name="T89" fmla="*/ 63 h 445"/>
                <a:gd name="T90" fmla="*/ 72 w 498"/>
                <a:gd name="T91" fmla="*/ 400 h 445"/>
                <a:gd name="T92" fmla="*/ 72 w 498"/>
                <a:gd name="T93" fmla="*/ 400 h 445"/>
                <a:gd name="T94" fmla="*/ 72 w 498"/>
                <a:gd name="T95" fmla="*/ 417 h 445"/>
                <a:gd name="T96" fmla="*/ 89 w 498"/>
                <a:gd name="T97" fmla="*/ 444 h 445"/>
                <a:gd name="T98" fmla="*/ 107 w 498"/>
                <a:gd name="T99" fmla="*/ 435 h 445"/>
                <a:gd name="T100" fmla="*/ 231 w 498"/>
                <a:gd name="T101" fmla="*/ 320 h 445"/>
                <a:gd name="T102" fmla="*/ 195 w 498"/>
                <a:gd name="T103" fmla="*/ 275 h 445"/>
                <a:gd name="T104" fmla="*/ 72 w 498"/>
                <a:gd name="T105" fmla="*/ 40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AutoShape 115">
              <a:extLst>
                <a:ext uri="{FF2B5EF4-FFF2-40B4-BE49-F238E27FC236}">
                  <a16:creationId xmlns:a16="http://schemas.microsoft.com/office/drawing/2014/main" id="{F06A54AC-971F-4997-8C66-08E91245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0023" y="3641723"/>
              <a:ext cx="384578" cy="3725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76184" tIns="76184" rIns="76184" bIns="76184" anchor="ctr"/>
            <a:lstStyle/>
            <a:p>
              <a:pPr defTabSz="685646">
                <a:defRPr/>
              </a:pPr>
              <a:endParaRPr lang="es-ES" sz="4350" kern="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 charset="0"/>
                <a:sym typeface="Gill Sans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8DA7E55-0C2A-4ADA-9FD8-A9F49C1A6A86}"/>
                </a:ext>
              </a:extLst>
            </p:cNvPr>
            <p:cNvSpPr/>
            <p:nvPr/>
          </p:nvSpPr>
          <p:spPr>
            <a:xfrm>
              <a:off x="9378072" y="3720551"/>
              <a:ext cx="447435" cy="239148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1050" kern="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 pitchFamily="34" charset="0"/>
                </a:rPr>
                <a:t>CP 5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BE7F343-7D20-4C12-B55E-8527F916B28F}"/>
                </a:ext>
              </a:extLst>
            </p:cNvPr>
            <p:cNvSpPr/>
            <p:nvPr/>
          </p:nvSpPr>
          <p:spPr>
            <a:xfrm>
              <a:off x="6444883" y="3723272"/>
              <a:ext cx="447435" cy="239148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sz="1050" kern="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 pitchFamily="34" charset="0"/>
                </a:rPr>
                <a:t>CP 3</a:t>
              </a:r>
            </a:p>
          </p:txBody>
        </p:sp>
        <p:sp>
          <p:nvSpPr>
            <p:cNvPr id="126" name="AutoShape 131">
              <a:extLst>
                <a:ext uri="{FF2B5EF4-FFF2-40B4-BE49-F238E27FC236}">
                  <a16:creationId xmlns:a16="http://schemas.microsoft.com/office/drawing/2014/main" id="{9C704CA7-8CE5-43DC-9B25-FCB79875DB3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00628" y="4018507"/>
              <a:ext cx="147311" cy="143645"/>
            </a:xfrm>
            <a:custGeom>
              <a:avLst/>
              <a:gdLst>
                <a:gd name="T0" fmla="*/ 10800 w 21600"/>
                <a:gd name="T1" fmla="+- 0 10800 114"/>
                <a:gd name="T2" fmla="*/ 10800 h 21373"/>
                <a:gd name="T3" fmla="*/ 10800 w 21600"/>
                <a:gd name="T4" fmla="+- 0 10800 114"/>
                <a:gd name="T5" fmla="*/ 10800 h 21373"/>
                <a:gd name="T6" fmla="*/ 10800 w 21600"/>
                <a:gd name="T7" fmla="+- 0 10800 114"/>
                <a:gd name="T8" fmla="*/ 10800 h 21373"/>
                <a:gd name="T9" fmla="*/ 10800 w 21600"/>
                <a:gd name="T10" fmla="+- 0 10800 114"/>
                <a:gd name="T11" fmla="*/ 10800 h 2137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73">
                  <a:moveTo>
                    <a:pt x="13251" y="718"/>
                  </a:moveTo>
                  <a:cubicBezTo>
                    <a:pt x="13802" y="111"/>
                    <a:pt x="14278" y="-114"/>
                    <a:pt x="14670" y="54"/>
                  </a:cubicBezTo>
                  <a:cubicBezTo>
                    <a:pt x="15062" y="219"/>
                    <a:pt x="15263" y="737"/>
                    <a:pt x="15263" y="1596"/>
                  </a:cubicBezTo>
                  <a:lnTo>
                    <a:pt x="15263" y="19775"/>
                  </a:lnTo>
                  <a:cubicBezTo>
                    <a:pt x="15263" y="20634"/>
                    <a:pt x="15065" y="21152"/>
                    <a:pt x="14681" y="21320"/>
                  </a:cubicBezTo>
                  <a:cubicBezTo>
                    <a:pt x="14292" y="21486"/>
                    <a:pt x="13816" y="21264"/>
                    <a:pt x="13251" y="20656"/>
                  </a:cubicBezTo>
                  <a:lnTo>
                    <a:pt x="7758" y="14803"/>
                  </a:lnTo>
                  <a:lnTo>
                    <a:pt x="660" y="14803"/>
                  </a:lnTo>
                  <a:cubicBezTo>
                    <a:pt x="480" y="14803"/>
                    <a:pt x="324" y="14736"/>
                    <a:pt x="194" y="14604"/>
                  </a:cubicBezTo>
                  <a:cubicBezTo>
                    <a:pt x="67" y="14473"/>
                    <a:pt x="0" y="14304"/>
                    <a:pt x="0" y="14098"/>
                  </a:cubicBezTo>
                  <a:lnTo>
                    <a:pt x="0" y="7277"/>
                  </a:lnTo>
                  <a:cubicBezTo>
                    <a:pt x="0" y="7082"/>
                    <a:pt x="67" y="6917"/>
                    <a:pt x="194" y="6778"/>
                  </a:cubicBezTo>
                  <a:cubicBezTo>
                    <a:pt x="324" y="6643"/>
                    <a:pt x="480" y="6571"/>
                    <a:pt x="660" y="6571"/>
                  </a:cubicBezTo>
                  <a:lnTo>
                    <a:pt x="7758" y="6571"/>
                  </a:lnTo>
                  <a:lnTo>
                    <a:pt x="13251" y="718"/>
                  </a:lnTo>
                  <a:close/>
                  <a:moveTo>
                    <a:pt x="18002" y="3322"/>
                  </a:moveTo>
                  <a:cubicBezTo>
                    <a:pt x="18331" y="3127"/>
                    <a:pt x="18666" y="3086"/>
                    <a:pt x="19023" y="3179"/>
                  </a:cubicBezTo>
                  <a:cubicBezTo>
                    <a:pt x="19379" y="3273"/>
                    <a:pt x="19654" y="3495"/>
                    <a:pt x="19838" y="3844"/>
                  </a:cubicBezTo>
                  <a:cubicBezTo>
                    <a:pt x="21017" y="6023"/>
                    <a:pt x="21599" y="8301"/>
                    <a:pt x="21599" y="10687"/>
                  </a:cubicBezTo>
                  <a:cubicBezTo>
                    <a:pt x="21599" y="13092"/>
                    <a:pt x="21017" y="15373"/>
                    <a:pt x="19838" y="17527"/>
                  </a:cubicBezTo>
                  <a:cubicBezTo>
                    <a:pt x="19584" y="18018"/>
                    <a:pt x="19189" y="18266"/>
                    <a:pt x="18659" y="18266"/>
                  </a:cubicBezTo>
                  <a:cubicBezTo>
                    <a:pt x="18437" y="18266"/>
                    <a:pt x="18214" y="18195"/>
                    <a:pt x="17999" y="18049"/>
                  </a:cubicBezTo>
                  <a:cubicBezTo>
                    <a:pt x="17671" y="17857"/>
                    <a:pt x="17459" y="17572"/>
                    <a:pt x="17353" y="17189"/>
                  </a:cubicBezTo>
                  <a:cubicBezTo>
                    <a:pt x="17254" y="16807"/>
                    <a:pt x="17289" y="16439"/>
                    <a:pt x="17473" y="16090"/>
                  </a:cubicBezTo>
                  <a:cubicBezTo>
                    <a:pt x="18419" y="14353"/>
                    <a:pt x="18892" y="12552"/>
                    <a:pt x="18892" y="10687"/>
                  </a:cubicBezTo>
                  <a:cubicBezTo>
                    <a:pt x="18892" y="8819"/>
                    <a:pt x="18415" y="7014"/>
                    <a:pt x="17473" y="5277"/>
                  </a:cubicBezTo>
                  <a:cubicBezTo>
                    <a:pt x="17289" y="4932"/>
                    <a:pt x="17254" y="4567"/>
                    <a:pt x="17353" y="4181"/>
                  </a:cubicBezTo>
                  <a:cubicBezTo>
                    <a:pt x="17459" y="3802"/>
                    <a:pt x="17674" y="3514"/>
                    <a:pt x="18002" y="3322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28575" tIns="28575" rIns="28575" bIns="28575" anchor="ctr"/>
            <a:lstStyle/>
            <a:p>
              <a:pPr defTabSz="256896">
                <a:defRPr/>
              </a:pPr>
              <a:endParaRPr lang="es-ES" sz="1575" kern="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 charset="0"/>
                <a:sym typeface="Gill Sans" charset="0"/>
              </a:endParaRPr>
            </a:p>
          </p:txBody>
        </p:sp>
        <p:sp>
          <p:nvSpPr>
            <p:cNvPr id="127" name="AutoShape 131">
              <a:extLst>
                <a:ext uri="{FF2B5EF4-FFF2-40B4-BE49-F238E27FC236}">
                  <a16:creationId xmlns:a16="http://schemas.microsoft.com/office/drawing/2014/main" id="{8308DAFE-F166-43BF-B46B-2F65CACC91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87094" y="4022208"/>
              <a:ext cx="229391" cy="223684"/>
            </a:xfrm>
            <a:custGeom>
              <a:avLst/>
              <a:gdLst>
                <a:gd name="T0" fmla="*/ 10800 w 21600"/>
                <a:gd name="T1" fmla="+- 0 10800 114"/>
                <a:gd name="T2" fmla="*/ 10800 h 21373"/>
                <a:gd name="T3" fmla="*/ 10800 w 21600"/>
                <a:gd name="T4" fmla="+- 0 10800 114"/>
                <a:gd name="T5" fmla="*/ 10800 h 21373"/>
                <a:gd name="T6" fmla="*/ 10800 w 21600"/>
                <a:gd name="T7" fmla="+- 0 10800 114"/>
                <a:gd name="T8" fmla="*/ 10800 h 21373"/>
                <a:gd name="T9" fmla="*/ 10800 w 21600"/>
                <a:gd name="T10" fmla="+- 0 10800 114"/>
                <a:gd name="T11" fmla="*/ 10800 h 2137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73">
                  <a:moveTo>
                    <a:pt x="13251" y="718"/>
                  </a:moveTo>
                  <a:cubicBezTo>
                    <a:pt x="13802" y="111"/>
                    <a:pt x="14278" y="-114"/>
                    <a:pt x="14670" y="54"/>
                  </a:cubicBezTo>
                  <a:cubicBezTo>
                    <a:pt x="15062" y="219"/>
                    <a:pt x="15263" y="737"/>
                    <a:pt x="15263" y="1596"/>
                  </a:cubicBezTo>
                  <a:lnTo>
                    <a:pt x="15263" y="19775"/>
                  </a:lnTo>
                  <a:cubicBezTo>
                    <a:pt x="15263" y="20634"/>
                    <a:pt x="15065" y="21152"/>
                    <a:pt x="14681" y="21320"/>
                  </a:cubicBezTo>
                  <a:cubicBezTo>
                    <a:pt x="14292" y="21486"/>
                    <a:pt x="13816" y="21264"/>
                    <a:pt x="13251" y="20656"/>
                  </a:cubicBezTo>
                  <a:lnTo>
                    <a:pt x="7758" y="14803"/>
                  </a:lnTo>
                  <a:lnTo>
                    <a:pt x="660" y="14803"/>
                  </a:lnTo>
                  <a:cubicBezTo>
                    <a:pt x="480" y="14803"/>
                    <a:pt x="324" y="14736"/>
                    <a:pt x="194" y="14604"/>
                  </a:cubicBezTo>
                  <a:cubicBezTo>
                    <a:pt x="67" y="14473"/>
                    <a:pt x="0" y="14304"/>
                    <a:pt x="0" y="14098"/>
                  </a:cubicBezTo>
                  <a:lnTo>
                    <a:pt x="0" y="7277"/>
                  </a:lnTo>
                  <a:cubicBezTo>
                    <a:pt x="0" y="7082"/>
                    <a:pt x="67" y="6917"/>
                    <a:pt x="194" y="6778"/>
                  </a:cubicBezTo>
                  <a:cubicBezTo>
                    <a:pt x="324" y="6643"/>
                    <a:pt x="480" y="6571"/>
                    <a:pt x="660" y="6571"/>
                  </a:cubicBezTo>
                  <a:lnTo>
                    <a:pt x="7758" y="6571"/>
                  </a:lnTo>
                  <a:lnTo>
                    <a:pt x="13251" y="718"/>
                  </a:lnTo>
                  <a:close/>
                  <a:moveTo>
                    <a:pt x="18002" y="3322"/>
                  </a:moveTo>
                  <a:cubicBezTo>
                    <a:pt x="18331" y="3127"/>
                    <a:pt x="18666" y="3086"/>
                    <a:pt x="19023" y="3179"/>
                  </a:cubicBezTo>
                  <a:cubicBezTo>
                    <a:pt x="19379" y="3273"/>
                    <a:pt x="19654" y="3495"/>
                    <a:pt x="19838" y="3844"/>
                  </a:cubicBezTo>
                  <a:cubicBezTo>
                    <a:pt x="21017" y="6023"/>
                    <a:pt x="21599" y="8301"/>
                    <a:pt x="21599" y="10687"/>
                  </a:cubicBezTo>
                  <a:cubicBezTo>
                    <a:pt x="21599" y="13092"/>
                    <a:pt x="21017" y="15373"/>
                    <a:pt x="19838" y="17527"/>
                  </a:cubicBezTo>
                  <a:cubicBezTo>
                    <a:pt x="19584" y="18018"/>
                    <a:pt x="19189" y="18266"/>
                    <a:pt x="18659" y="18266"/>
                  </a:cubicBezTo>
                  <a:cubicBezTo>
                    <a:pt x="18437" y="18266"/>
                    <a:pt x="18214" y="18195"/>
                    <a:pt x="17999" y="18049"/>
                  </a:cubicBezTo>
                  <a:cubicBezTo>
                    <a:pt x="17671" y="17857"/>
                    <a:pt x="17459" y="17572"/>
                    <a:pt x="17353" y="17189"/>
                  </a:cubicBezTo>
                  <a:cubicBezTo>
                    <a:pt x="17254" y="16807"/>
                    <a:pt x="17289" y="16439"/>
                    <a:pt x="17473" y="16090"/>
                  </a:cubicBezTo>
                  <a:cubicBezTo>
                    <a:pt x="18419" y="14353"/>
                    <a:pt x="18892" y="12552"/>
                    <a:pt x="18892" y="10687"/>
                  </a:cubicBezTo>
                  <a:cubicBezTo>
                    <a:pt x="18892" y="8819"/>
                    <a:pt x="18415" y="7014"/>
                    <a:pt x="17473" y="5277"/>
                  </a:cubicBezTo>
                  <a:cubicBezTo>
                    <a:pt x="17289" y="4932"/>
                    <a:pt x="17254" y="4567"/>
                    <a:pt x="17353" y="4181"/>
                  </a:cubicBezTo>
                  <a:cubicBezTo>
                    <a:pt x="17459" y="3802"/>
                    <a:pt x="17674" y="3514"/>
                    <a:pt x="18002" y="3322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28575" tIns="28575" rIns="28575" bIns="28575" anchor="ctr"/>
            <a:lstStyle/>
            <a:p>
              <a:pPr defTabSz="256896">
                <a:defRPr/>
              </a:pPr>
              <a:endParaRPr lang="es-ES" sz="1575" kern="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 charset="0"/>
                <a:sym typeface="Gill Sans" charset="0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7DA86BCF-6A5D-481B-B8C7-603ED8F46E17}"/>
              </a:ext>
            </a:extLst>
          </p:cNvPr>
          <p:cNvSpPr txBox="1"/>
          <p:nvPr/>
        </p:nvSpPr>
        <p:spPr>
          <a:xfrm>
            <a:off x="439651" y="6128027"/>
            <a:ext cx="3803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CP: Check Point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8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: Rounded Corners 104">
            <a:extLst>
              <a:ext uri="{FF2B5EF4-FFF2-40B4-BE49-F238E27FC236}">
                <a16:creationId xmlns:a16="http://schemas.microsoft.com/office/drawing/2014/main" id="{5102028A-780F-4FE0-A779-9EB928BD92D9}"/>
              </a:ext>
            </a:extLst>
          </p:cNvPr>
          <p:cNvSpPr/>
          <p:nvPr/>
        </p:nvSpPr>
        <p:spPr bwMode="gray">
          <a:xfrm>
            <a:off x="7182712" y="3563420"/>
            <a:ext cx="2309628" cy="3028884"/>
          </a:xfrm>
          <a:prstGeom prst="roundRect">
            <a:avLst>
              <a:gd name="adj" fmla="val 9289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9954" tIns="71962" rIns="89954" bIns="71962" rtlCol="0" anchor="ctr"/>
          <a:lstStyle/>
          <a:p>
            <a:pPr algn="ctr" defTabSz="91385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2000" kern="0" dirty="0" err="1">
              <a:solidFill>
                <a:schemeClr val="bg1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" name="Rectangle: Rounded Corners 109">
            <a:extLst>
              <a:ext uri="{FF2B5EF4-FFF2-40B4-BE49-F238E27FC236}">
                <a16:creationId xmlns:a16="http://schemas.microsoft.com/office/drawing/2014/main" id="{C1D146DD-F33B-4B5F-A224-A1F0195EB2C0}"/>
              </a:ext>
            </a:extLst>
          </p:cNvPr>
          <p:cNvSpPr/>
          <p:nvPr/>
        </p:nvSpPr>
        <p:spPr bwMode="gray">
          <a:xfrm>
            <a:off x="4889202" y="1247374"/>
            <a:ext cx="3368103" cy="2206017"/>
          </a:xfrm>
          <a:prstGeom prst="roundRect">
            <a:avLst>
              <a:gd name="adj" fmla="val 9289"/>
            </a:avLst>
          </a:prstGeom>
          <a:solidFill>
            <a:srgbClr val="AA54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9954" tIns="71962" rIns="89954" bIns="71962" rtlCol="0" anchor="b"/>
          <a:lstStyle/>
          <a:p>
            <a:pPr algn="ctr" defTabSz="91385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b="1" kern="0" dirty="0">
              <a:solidFill>
                <a:schemeClr val="bg1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: Rounded Corners 111">
            <a:extLst>
              <a:ext uri="{FF2B5EF4-FFF2-40B4-BE49-F238E27FC236}">
                <a16:creationId xmlns:a16="http://schemas.microsoft.com/office/drawing/2014/main" id="{100A90AA-59E2-E84C-A26D-9ABEF6871917}"/>
              </a:ext>
            </a:extLst>
          </p:cNvPr>
          <p:cNvSpPr/>
          <p:nvPr/>
        </p:nvSpPr>
        <p:spPr bwMode="gray">
          <a:xfrm>
            <a:off x="9807115" y="1361066"/>
            <a:ext cx="2314387" cy="3028884"/>
          </a:xfrm>
          <a:prstGeom prst="roundRect">
            <a:avLst>
              <a:gd name="adj" fmla="val 9289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9954" tIns="71962" rIns="89954" bIns="71962" rtlCol="0" anchor="b"/>
          <a:lstStyle/>
          <a:p>
            <a:pPr algn="ctr" defTabSz="91385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b="1" kern="0" dirty="0">
              <a:solidFill>
                <a:schemeClr val="bg1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: Rounded Corners 109">
            <a:extLst>
              <a:ext uri="{FF2B5EF4-FFF2-40B4-BE49-F238E27FC236}">
                <a16:creationId xmlns:a16="http://schemas.microsoft.com/office/drawing/2014/main" id="{373B069C-783E-424E-B628-D0CDF8091915}"/>
              </a:ext>
            </a:extLst>
          </p:cNvPr>
          <p:cNvSpPr/>
          <p:nvPr/>
        </p:nvSpPr>
        <p:spPr bwMode="gray">
          <a:xfrm>
            <a:off x="1717555" y="1239904"/>
            <a:ext cx="2340773" cy="2206017"/>
          </a:xfrm>
          <a:prstGeom prst="roundRect">
            <a:avLst>
              <a:gd name="adj" fmla="val 9289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9954" tIns="71962" rIns="89954" bIns="71962" rtlCol="0" anchor="b"/>
          <a:lstStyle/>
          <a:p>
            <a:pPr algn="ctr" defTabSz="91385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b="1" kern="0" dirty="0">
              <a:solidFill>
                <a:schemeClr val="bg1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: Rounded Corners 103">
            <a:extLst>
              <a:ext uri="{FF2B5EF4-FFF2-40B4-BE49-F238E27FC236}">
                <a16:creationId xmlns:a16="http://schemas.microsoft.com/office/drawing/2014/main" id="{7461BD1C-FA42-1145-BA59-FD66DA28BD26}"/>
              </a:ext>
            </a:extLst>
          </p:cNvPr>
          <p:cNvSpPr/>
          <p:nvPr/>
        </p:nvSpPr>
        <p:spPr bwMode="gray">
          <a:xfrm>
            <a:off x="344164" y="3589730"/>
            <a:ext cx="2171115" cy="3033644"/>
          </a:xfrm>
          <a:prstGeom prst="roundRect">
            <a:avLst>
              <a:gd name="adj" fmla="val 15298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9954" tIns="71962" rIns="89954" bIns="71962" rtlCol="0" anchor="ctr"/>
          <a:lstStyle/>
          <a:p>
            <a:pPr algn="ctr" defTabSz="91385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2000" kern="0" dirty="0" err="1">
              <a:solidFill>
                <a:schemeClr val="bg1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: Rounded Corners 104">
            <a:extLst>
              <a:ext uri="{FF2B5EF4-FFF2-40B4-BE49-F238E27FC236}">
                <a16:creationId xmlns:a16="http://schemas.microsoft.com/office/drawing/2014/main" id="{46BE20DF-F116-8341-991E-BBE4C6BD3D78}"/>
              </a:ext>
            </a:extLst>
          </p:cNvPr>
          <p:cNvSpPr/>
          <p:nvPr/>
        </p:nvSpPr>
        <p:spPr bwMode="gray">
          <a:xfrm>
            <a:off x="3061511" y="3572735"/>
            <a:ext cx="3882505" cy="3028884"/>
          </a:xfrm>
          <a:prstGeom prst="roundRect">
            <a:avLst>
              <a:gd name="adj" fmla="val 9289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9954" tIns="71962" rIns="89954" bIns="71962" rtlCol="0" anchor="ctr"/>
          <a:lstStyle/>
          <a:p>
            <a:pPr algn="ctr" defTabSz="91385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2000" kern="0" dirty="0" err="1">
              <a:solidFill>
                <a:schemeClr val="bg1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716E7876-5D01-C444-B91A-5E9583D1AD01}"/>
              </a:ext>
            </a:extLst>
          </p:cNvPr>
          <p:cNvGrpSpPr/>
          <p:nvPr/>
        </p:nvGrpSpPr>
        <p:grpSpPr>
          <a:xfrm>
            <a:off x="586057" y="4994435"/>
            <a:ext cx="1853266" cy="1154395"/>
            <a:chOff x="5409173" y="4010016"/>
            <a:chExt cx="3326837" cy="2072284"/>
          </a:xfrm>
          <a:effectLst/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71EAD57E-E62D-0D4F-89F5-4E773F064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9173" y="4010016"/>
              <a:ext cx="2072284" cy="2072284"/>
            </a:xfrm>
            <a:prstGeom prst="rect">
              <a:avLst/>
            </a:prstGeom>
          </p:spPr>
        </p:pic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B058050F-F031-3E4C-8683-71C88F6FE0F6}"/>
                </a:ext>
              </a:extLst>
            </p:cNvPr>
            <p:cNvSpPr txBox="1"/>
            <p:nvPr/>
          </p:nvSpPr>
          <p:spPr>
            <a:xfrm>
              <a:off x="7184970" y="4875631"/>
              <a:ext cx="1551040" cy="386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zh-CN" altLang="en-US" sz="14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招聘系统</a:t>
              </a:r>
              <a:endParaRPr lang="en-US" sz="14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2" name="TextBox 8">
            <a:extLst>
              <a:ext uri="{FF2B5EF4-FFF2-40B4-BE49-F238E27FC236}">
                <a16:creationId xmlns:a16="http://schemas.microsoft.com/office/drawing/2014/main" id="{23C95EC8-4FF8-F442-A5D7-2CC5D9DA8B4A}"/>
              </a:ext>
            </a:extLst>
          </p:cNvPr>
          <p:cNvSpPr txBox="1"/>
          <p:nvPr/>
        </p:nvSpPr>
        <p:spPr>
          <a:xfrm>
            <a:off x="671789" y="4364618"/>
            <a:ext cx="718145" cy="53860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08812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zh-CN" altLang="en-US" sz="14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候选人填</a:t>
            </a:r>
            <a:endParaRPr lang="en-US" altLang="zh-CN" sz="1400" kern="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108812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zh-CN" altLang="en-US" sz="14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写信息</a:t>
            </a:r>
            <a:endParaRPr lang="en-US" sz="1400" kern="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" name="Connector: Elbow 14">
            <a:extLst>
              <a:ext uri="{FF2B5EF4-FFF2-40B4-BE49-F238E27FC236}">
                <a16:creationId xmlns:a16="http://schemas.microsoft.com/office/drawing/2014/main" id="{AB09933B-880E-B442-A636-BC2A30B01C6A}"/>
              </a:ext>
            </a:extLst>
          </p:cNvPr>
          <p:cNvCxnSpPr>
            <a:endCxn id="50" idx="1"/>
          </p:cNvCxnSpPr>
          <p:nvPr/>
        </p:nvCxnSpPr>
        <p:spPr>
          <a:xfrm flipV="1">
            <a:off x="1327864" y="4079465"/>
            <a:ext cx="529577" cy="2604"/>
          </a:xfrm>
          <a:prstGeom prst="bentConnector3">
            <a:avLst/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23">
            <a:extLst>
              <a:ext uri="{FF2B5EF4-FFF2-40B4-BE49-F238E27FC236}">
                <a16:creationId xmlns:a16="http://schemas.microsoft.com/office/drawing/2014/main" id="{0AAFE43F-25B5-0C41-B0B3-3091509C834F}"/>
              </a:ext>
            </a:extLst>
          </p:cNvPr>
          <p:cNvCxnSpPr>
            <a:cxnSpLocks/>
            <a:stCxn id="50" idx="3"/>
            <a:endCxn id="47" idx="1"/>
          </p:cNvCxnSpPr>
          <p:nvPr/>
        </p:nvCxnSpPr>
        <p:spPr>
          <a:xfrm flipV="1">
            <a:off x="2244154" y="2200807"/>
            <a:ext cx="175771" cy="1878658"/>
          </a:xfrm>
          <a:prstGeom prst="bentConnector3">
            <a:avLst/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32">
            <a:extLst>
              <a:ext uri="{FF2B5EF4-FFF2-40B4-BE49-F238E27FC236}">
                <a16:creationId xmlns:a16="http://schemas.microsoft.com/office/drawing/2014/main" id="{5BD66995-3778-E34A-8B2E-7559464EDA7A}"/>
              </a:ext>
            </a:extLst>
          </p:cNvPr>
          <p:cNvCxnSpPr>
            <a:cxnSpLocks/>
            <a:stCxn id="47" idx="3"/>
            <a:endCxn id="17" idx="1"/>
          </p:cNvCxnSpPr>
          <p:nvPr/>
        </p:nvCxnSpPr>
        <p:spPr>
          <a:xfrm>
            <a:off x="3227397" y="2200810"/>
            <a:ext cx="328342" cy="1826567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40">
            <a:extLst>
              <a:ext uri="{FF2B5EF4-FFF2-40B4-BE49-F238E27FC236}">
                <a16:creationId xmlns:a16="http://schemas.microsoft.com/office/drawing/2014/main" id="{2E8B539C-9BB5-AD4E-BCA5-84D55506FD42}"/>
              </a:ext>
            </a:extLst>
          </p:cNvPr>
          <p:cNvGrpSpPr/>
          <p:nvPr/>
        </p:nvGrpSpPr>
        <p:grpSpPr>
          <a:xfrm>
            <a:off x="3412443" y="3611939"/>
            <a:ext cx="1131485" cy="1183539"/>
            <a:chOff x="4857349" y="2918438"/>
            <a:chExt cx="1572879" cy="1645241"/>
          </a:xfrm>
        </p:grpSpPr>
        <p:pic>
          <p:nvPicPr>
            <p:cNvPr id="17" name="Picture 31">
              <a:extLst>
                <a:ext uri="{FF2B5EF4-FFF2-40B4-BE49-F238E27FC236}">
                  <a16:creationId xmlns:a16="http://schemas.microsoft.com/office/drawing/2014/main" id="{A817748D-D627-6547-BF51-7E3BD8368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6548" y="2918438"/>
              <a:ext cx="1154999" cy="1154999"/>
            </a:xfrm>
            <a:prstGeom prst="rect">
              <a:avLst/>
            </a:prstGeom>
          </p:spPr>
        </p:pic>
        <p:sp>
          <p:nvSpPr>
            <p:cNvPr id="18" name="TextBox 39">
              <a:extLst>
                <a:ext uri="{FF2B5EF4-FFF2-40B4-BE49-F238E27FC236}">
                  <a16:creationId xmlns:a16="http://schemas.microsoft.com/office/drawing/2014/main" id="{4E14BF39-87F4-414B-9712-9C8D4FA84E04}"/>
                </a:ext>
              </a:extLst>
            </p:cNvPr>
            <p:cNvSpPr txBox="1"/>
            <p:nvPr/>
          </p:nvSpPr>
          <p:spPr>
            <a:xfrm>
              <a:off x="4857349" y="3964702"/>
              <a:ext cx="1572879" cy="5989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14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RPA</a:t>
              </a:r>
              <a:r>
                <a:rPr lang="zh-CN" altLang="en-US" sz="14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抓取关键数据并校验</a:t>
              </a:r>
              <a:endParaRPr lang="en-US" sz="14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19" name="Straight Arrow Connector 44">
            <a:extLst>
              <a:ext uri="{FF2B5EF4-FFF2-40B4-BE49-F238E27FC236}">
                <a16:creationId xmlns:a16="http://schemas.microsoft.com/office/drawing/2014/main" id="{9C4039E7-F087-974B-94A0-82737B0B4559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4386615" y="4024268"/>
            <a:ext cx="502587" cy="3108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69">
            <a:extLst>
              <a:ext uri="{FF2B5EF4-FFF2-40B4-BE49-F238E27FC236}">
                <a16:creationId xmlns:a16="http://schemas.microsoft.com/office/drawing/2014/main" id="{37A23CEE-2ED5-4546-9A07-0289E53FAFFF}"/>
              </a:ext>
            </a:extLst>
          </p:cNvPr>
          <p:cNvGrpSpPr/>
          <p:nvPr/>
        </p:nvGrpSpPr>
        <p:grpSpPr>
          <a:xfrm>
            <a:off x="7841868" y="3780710"/>
            <a:ext cx="830874" cy="1331026"/>
            <a:chOff x="9705384" y="2906198"/>
            <a:chExt cx="1154999" cy="1850262"/>
          </a:xfrm>
          <a:effectLst/>
        </p:grpSpPr>
        <p:pic>
          <p:nvPicPr>
            <p:cNvPr id="25" name="Picture 41">
              <a:extLst>
                <a:ext uri="{FF2B5EF4-FFF2-40B4-BE49-F238E27FC236}">
                  <a16:creationId xmlns:a16="http://schemas.microsoft.com/office/drawing/2014/main" id="{A106BBD9-0902-F944-9366-94478189E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05384" y="2906198"/>
              <a:ext cx="1154999" cy="1154999"/>
            </a:xfrm>
            <a:prstGeom prst="rect">
              <a:avLst/>
            </a:prstGeom>
            <a:effectLst/>
          </p:spPr>
        </p:pic>
        <p:sp>
          <p:nvSpPr>
            <p:cNvPr id="26" name="TextBox 68">
              <a:extLst>
                <a:ext uri="{FF2B5EF4-FFF2-40B4-BE49-F238E27FC236}">
                  <a16:creationId xmlns:a16="http://schemas.microsoft.com/office/drawing/2014/main" id="{3FE1408D-DF28-AB44-9870-52FAE465E2F7}"/>
                </a:ext>
              </a:extLst>
            </p:cNvPr>
            <p:cNvSpPr txBox="1"/>
            <p:nvPr/>
          </p:nvSpPr>
          <p:spPr>
            <a:xfrm>
              <a:off x="9826866" y="3857994"/>
              <a:ext cx="912032" cy="8984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zh-CN" altLang="en-US" sz="14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精准推送入职文章</a:t>
              </a:r>
              <a:endParaRPr lang="en-US" sz="14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8" name="Group 93">
            <a:extLst>
              <a:ext uri="{FF2B5EF4-FFF2-40B4-BE49-F238E27FC236}">
                <a16:creationId xmlns:a16="http://schemas.microsoft.com/office/drawing/2014/main" id="{DF82B2F9-D4B1-1442-B382-AAEF0C00238C}"/>
              </a:ext>
            </a:extLst>
          </p:cNvPr>
          <p:cNvGrpSpPr/>
          <p:nvPr/>
        </p:nvGrpSpPr>
        <p:grpSpPr>
          <a:xfrm>
            <a:off x="10384492" y="1962496"/>
            <a:ext cx="1016357" cy="915087"/>
            <a:chOff x="7684313" y="3315647"/>
            <a:chExt cx="1016886" cy="915564"/>
          </a:xfrm>
        </p:grpSpPr>
        <p:pic>
          <p:nvPicPr>
            <p:cNvPr id="29" name="Picture 83">
              <a:extLst>
                <a:ext uri="{FF2B5EF4-FFF2-40B4-BE49-F238E27FC236}">
                  <a16:creationId xmlns:a16="http://schemas.microsoft.com/office/drawing/2014/main" id="{62848697-7C8A-8B4D-87D4-A0695B6B7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39837" y="3315647"/>
              <a:ext cx="831307" cy="831307"/>
            </a:xfrm>
            <a:prstGeom prst="rect">
              <a:avLst/>
            </a:prstGeom>
          </p:spPr>
        </p:pic>
        <p:sp>
          <p:nvSpPr>
            <p:cNvPr id="30" name="TextBox 88">
              <a:extLst>
                <a:ext uri="{FF2B5EF4-FFF2-40B4-BE49-F238E27FC236}">
                  <a16:creationId xmlns:a16="http://schemas.microsoft.com/office/drawing/2014/main" id="{CA325AF2-9A2A-7747-8999-BD7AB6FF82B1}"/>
                </a:ext>
              </a:extLst>
            </p:cNvPr>
            <p:cNvSpPr txBox="1"/>
            <p:nvPr/>
          </p:nvSpPr>
          <p:spPr>
            <a:xfrm>
              <a:off x="7684313" y="4015655"/>
              <a:ext cx="1016886" cy="2155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zh-CN" altLang="en-US" sz="14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创建员工号</a:t>
              </a:r>
              <a:endParaRPr lang="en-US" sz="14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1" name="Group 97">
            <a:extLst>
              <a:ext uri="{FF2B5EF4-FFF2-40B4-BE49-F238E27FC236}">
                <a16:creationId xmlns:a16="http://schemas.microsoft.com/office/drawing/2014/main" id="{EDFF03C0-82BC-F745-B193-E9875076B0D4}"/>
              </a:ext>
            </a:extLst>
          </p:cNvPr>
          <p:cNvGrpSpPr/>
          <p:nvPr/>
        </p:nvGrpSpPr>
        <p:grpSpPr>
          <a:xfrm>
            <a:off x="3914698" y="5083639"/>
            <a:ext cx="2079221" cy="1154395"/>
            <a:chOff x="5409173" y="4010016"/>
            <a:chExt cx="3732453" cy="2072284"/>
          </a:xfrm>
          <a:effectLst/>
        </p:grpSpPr>
        <p:pic>
          <p:nvPicPr>
            <p:cNvPr id="32" name="Picture 98">
              <a:extLst>
                <a:ext uri="{FF2B5EF4-FFF2-40B4-BE49-F238E27FC236}">
                  <a16:creationId xmlns:a16="http://schemas.microsoft.com/office/drawing/2014/main" id="{EC44E15B-8694-0747-88B6-908C890C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9173" y="4010016"/>
              <a:ext cx="2072284" cy="2072284"/>
            </a:xfrm>
            <a:prstGeom prst="rect">
              <a:avLst/>
            </a:prstGeom>
          </p:spPr>
        </p:pic>
        <p:sp>
          <p:nvSpPr>
            <p:cNvPr id="33" name="TextBox 99">
              <a:extLst>
                <a:ext uri="{FF2B5EF4-FFF2-40B4-BE49-F238E27FC236}">
                  <a16:creationId xmlns:a16="http://schemas.microsoft.com/office/drawing/2014/main" id="{68B532A7-B21E-AE47-A7DF-72FC324D0D5F}"/>
                </a:ext>
              </a:extLst>
            </p:cNvPr>
            <p:cNvSpPr txBox="1"/>
            <p:nvPr/>
          </p:nvSpPr>
          <p:spPr>
            <a:xfrm>
              <a:off x="7287902" y="4791795"/>
              <a:ext cx="1853724" cy="386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altLang="zh-CN" sz="14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HR</a:t>
              </a:r>
              <a:r>
                <a:rPr lang="zh-CN" altLang="en-US" sz="14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主系统</a:t>
              </a:r>
              <a:endParaRPr lang="en-US" sz="14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5" name="Group 113">
            <a:extLst>
              <a:ext uri="{FF2B5EF4-FFF2-40B4-BE49-F238E27FC236}">
                <a16:creationId xmlns:a16="http://schemas.microsoft.com/office/drawing/2014/main" id="{A99B0270-5797-7342-827A-A2B4A0E166B8}"/>
              </a:ext>
            </a:extLst>
          </p:cNvPr>
          <p:cNvGrpSpPr/>
          <p:nvPr/>
        </p:nvGrpSpPr>
        <p:grpSpPr>
          <a:xfrm>
            <a:off x="10168447" y="3324976"/>
            <a:ext cx="1839289" cy="830875"/>
            <a:chOff x="9924041" y="5321595"/>
            <a:chExt cx="1840248" cy="831308"/>
          </a:xfrm>
        </p:grpSpPr>
        <p:sp>
          <p:nvSpPr>
            <p:cNvPr id="36" name="TextBox 96">
              <a:extLst>
                <a:ext uri="{FF2B5EF4-FFF2-40B4-BE49-F238E27FC236}">
                  <a16:creationId xmlns:a16="http://schemas.microsoft.com/office/drawing/2014/main" id="{442D536D-78F0-8647-829D-E100D1CF1FA7}"/>
                </a:ext>
              </a:extLst>
            </p:cNvPr>
            <p:cNvSpPr txBox="1"/>
            <p:nvPr/>
          </p:nvSpPr>
          <p:spPr>
            <a:xfrm>
              <a:off x="10464535" y="5515845"/>
              <a:ext cx="1299754" cy="2155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14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IT</a:t>
              </a:r>
              <a:r>
                <a:rPr lang="zh-CN" altLang="en-US" sz="14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系统</a:t>
              </a:r>
              <a:endParaRPr lang="en-US" sz="14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37" name="Picture 112">
              <a:extLst>
                <a:ext uri="{FF2B5EF4-FFF2-40B4-BE49-F238E27FC236}">
                  <a16:creationId xmlns:a16="http://schemas.microsoft.com/office/drawing/2014/main" id="{94856FF3-3580-FA4A-AD98-045E3BA46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4041" y="5321595"/>
              <a:ext cx="881974" cy="831308"/>
            </a:xfrm>
            <a:prstGeom prst="rect">
              <a:avLst/>
            </a:prstGeom>
          </p:spPr>
        </p:pic>
      </p:grpSp>
      <p:grpSp>
        <p:nvGrpSpPr>
          <p:cNvPr id="38" name="Group 21">
            <a:extLst>
              <a:ext uri="{FF2B5EF4-FFF2-40B4-BE49-F238E27FC236}">
                <a16:creationId xmlns:a16="http://schemas.microsoft.com/office/drawing/2014/main" id="{FB8F6608-DE0F-1A40-BBC3-59C03163E086}"/>
              </a:ext>
            </a:extLst>
          </p:cNvPr>
          <p:cNvGrpSpPr/>
          <p:nvPr/>
        </p:nvGrpSpPr>
        <p:grpSpPr>
          <a:xfrm>
            <a:off x="5796760" y="1792184"/>
            <a:ext cx="933354" cy="1179760"/>
            <a:chOff x="6108897" y="2102104"/>
            <a:chExt cx="933840" cy="1180375"/>
          </a:xfrm>
        </p:grpSpPr>
        <p:pic>
          <p:nvPicPr>
            <p:cNvPr id="39" name="Picture 20">
              <a:extLst>
                <a:ext uri="{FF2B5EF4-FFF2-40B4-BE49-F238E27FC236}">
                  <a16:creationId xmlns:a16="http://schemas.microsoft.com/office/drawing/2014/main" id="{24AD6C6A-9E99-5941-8201-56E1FE139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48579" y="2102104"/>
              <a:ext cx="810353" cy="810353"/>
            </a:xfrm>
            <a:prstGeom prst="rect">
              <a:avLst/>
            </a:prstGeom>
          </p:spPr>
        </p:pic>
        <p:sp>
          <p:nvSpPr>
            <p:cNvPr id="40" name="TextBox 55">
              <a:extLst>
                <a:ext uri="{FF2B5EF4-FFF2-40B4-BE49-F238E27FC236}">
                  <a16:creationId xmlns:a16="http://schemas.microsoft.com/office/drawing/2014/main" id="{5F76313C-2226-EC4E-AB71-5CFC0CF2FD9C}"/>
                </a:ext>
              </a:extLst>
            </p:cNvPr>
            <p:cNvSpPr txBox="1"/>
            <p:nvPr/>
          </p:nvSpPr>
          <p:spPr>
            <a:xfrm>
              <a:off x="6108897" y="2851367"/>
              <a:ext cx="933840" cy="4311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zh-CN" altLang="en-US" sz="14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错误数据通知</a:t>
              </a:r>
              <a:r>
                <a:rPr lang="en-US" altLang="zh-CN" sz="14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HR</a:t>
              </a:r>
              <a:endParaRPr lang="en-US" sz="14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41" name="Connector: Elbow 58">
            <a:extLst>
              <a:ext uri="{FF2B5EF4-FFF2-40B4-BE49-F238E27FC236}">
                <a16:creationId xmlns:a16="http://schemas.microsoft.com/office/drawing/2014/main" id="{CBAEF44A-B780-0B4E-9A56-9F662F32150C}"/>
              </a:ext>
            </a:extLst>
          </p:cNvPr>
          <p:cNvCxnSpPr>
            <a:cxnSpLocks/>
            <a:endCxn id="39" idx="1"/>
          </p:cNvCxnSpPr>
          <p:nvPr/>
        </p:nvCxnSpPr>
        <p:spPr>
          <a:xfrm rot="5400000" flipH="1" flipV="1">
            <a:off x="4206138" y="2393985"/>
            <a:ext cx="1827118" cy="1433448"/>
          </a:xfrm>
          <a:prstGeom prst="bentConnector2">
            <a:avLst/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61">
            <a:extLst>
              <a:ext uri="{FF2B5EF4-FFF2-40B4-BE49-F238E27FC236}">
                <a16:creationId xmlns:a16="http://schemas.microsoft.com/office/drawing/2014/main" id="{9242186F-3497-8945-8C4D-06EBBDA197BB}"/>
              </a:ext>
            </a:extLst>
          </p:cNvPr>
          <p:cNvCxnSpPr>
            <a:cxnSpLocks/>
            <a:stCxn id="39" idx="3"/>
            <a:endCxn id="100" idx="0"/>
          </p:cNvCxnSpPr>
          <p:nvPr/>
        </p:nvCxnSpPr>
        <p:spPr>
          <a:xfrm flipH="1">
            <a:off x="5178127" y="2197150"/>
            <a:ext cx="1468225" cy="1478459"/>
          </a:xfrm>
          <a:prstGeom prst="bentConnector4">
            <a:avLst>
              <a:gd name="adj1" fmla="val -15570"/>
              <a:gd name="adj2" fmla="val 53488"/>
            </a:avLst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33">
            <a:extLst>
              <a:ext uri="{FF2B5EF4-FFF2-40B4-BE49-F238E27FC236}">
                <a16:creationId xmlns:a16="http://schemas.microsoft.com/office/drawing/2014/main" id="{CCF0F120-BBAE-444D-8A18-E4FBCFA19335}"/>
              </a:ext>
            </a:extLst>
          </p:cNvPr>
          <p:cNvSpPr/>
          <p:nvPr/>
        </p:nvSpPr>
        <p:spPr bwMode="gray">
          <a:xfrm>
            <a:off x="5462000" y="1097487"/>
            <a:ext cx="1602875" cy="2428977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89954" tIns="71962" rIns="89954" bIns="71962" rtlCol="0" anchor="ctr"/>
          <a:lstStyle/>
          <a:p>
            <a:pPr algn="ctr" defTabSz="91385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2000" kern="0" dirty="0" err="1">
              <a:solidFill>
                <a:schemeClr val="bg1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45" name="Group 13">
            <a:extLst>
              <a:ext uri="{FF2B5EF4-FFF2-40B4-BE49-F238E27FC236}">
                <a16:creationId xmlns:a16="http://schemas.microsoft.com/office/drawing/2014/main" id="{00BA6FF1-A409-6E47-B449-C5062B419D52}"/>
              </a:ext>
            </a:extLst>
          </p:cNvPr>
          <p:cNvGrpSpPr/>
          <p:nvPr/>
        </p:nvGrpSpPr>
        <p:grpSpPr>
          <a:xfrm>
            <a:off x="2384885" y="1838016"/>
            <a:ext cx="957460" cy="1398891"/>
            <a:chOff x="2584111" y="1580725"/>
            <a:chExt cx="957958" cy="1399619"/>
          </a:xfrm>
        </p:grpSpPr>
        <p:sp>
          <p:nvSpPr>
            <p:cNvPr id="46" name="TextBox 38">
              <a:extLst>
                <a:ext uri="{FF2B5EF4-FFF2-40B4-BE49-F238E27FC236}">
                  <a16:creationId xmlns:a16="http://schemas.microsoft.com/office/drawing/2014/main" id="{0FB79103-3B72-2844-B58A-8D96EBFAFC57}"/>
                </a:ext>
              </a:extLst>
            </p:cNvPr>
            <p:cNvSpPr txBox="1"/>
            <p:nvPr/>
          </p:nvSpPr>
          <p:spPr>
            <a:xfrm>
              <a:off x="2584111" y="2333677"/>
              <a:ext cx="957958" cy="6466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en-US" sz="14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RPA</a:t>
              </a:r>
              <a:r>
                <a:rPr lang="zh-CN" altLang="en-US" sz="14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下载电子资料及数据报告</a:t>
              </a:r>
              <a:endParaRPr lang="en-US" sz="14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7" name="Picture 56">
              <a:extLst>
                <a:ext uri="{FF2B5EF4-FFF2-40B4-BE49-F238E27FC236}">
                  <a16:creationId xmlns:a16="http://schemas.microsoft.com/office/drawing/2014/main" id="{B599C293-BC04-D443-9CE7-B11919680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19169" y="1580725"/>
              <a:ext cx="807894" cy="725961"/>
            </a:xfrm>
            <a:prstGeom prst="rect">
              <a:avLst/>
            </a:prstGeom>
          </p:spPr>
        </p:pic>
      </p:grpSp>
      <p:cxnSp>
        <p:nvCxnSpPr>
          <p:cNvPr id="48" name="Connector: Elbow 22">
            <a:extLst>
              <a:ext uri="{FF2B5EF4-FFF2-40B4-BE49-F238E27FC236}">
                <a16:creationId xmlns:a16="http://schemas.microsoft.com/office/drawing/2014/main" id="{38A76034-FD1B-894B-92CE-1823A0E7F0F1}"/>
              </a:ext>
            </a:extLst>
          </p:cNvPr>
          <p:cNvCxnSpPr>
            <a:cxnSpLocks/>
            <a:stCxn id="25" idx="3"/>
            <a:endCxn id="29" idx="1"/>
          </p:cNvCxnSpPr>
          <p:nvPr/>
        </p:nvCxnSpPr>
        <p:spPr>
          <a:xfrm flipV="1">
            <a:off x="8672742" y="2377933"/>
            <a:ext cx="1867193" cy="1818213"/>
          </a:xfrm>
          <a:prstGeom prst="bentConnector3">
            <a:avLst/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7">
            <a:extLst>
              <a:ext uri="{FF2B5EF4-FFF2-40B4-BE49-F238E27FC236}">
                <a16:creationId xmlns:a16="http://schemas.microsoft.com/office/drawing/2014/main" id="{37B815F4-F5E1-E24A-A0C4-68A3F75CA4D5}"/>
              </a:ext>
            </a:extLst>
          </p:cNvPr>
          <p:cNvGrpSpPr/>
          <p:nvPr/>
        </p:nvGrpSpPr>
        <p:grpSpPr>
          <a:xfrm>
            <a:off x="1647214" y="3842002"/>
            <a:ext cx="837385" cy="930045"/>
            <a:chOff x="1876159" y="3575947"/>
            <a:chExt cx="837822" cy="930531"/>
          </a:xfrm>
        </p:grpSpPr>
        <p:pic>
          <p:nvPicPr>
            <p:cNvPr id="50" name="Picture 12">
              <a:extLst>
                <a:ext uri="{FF2B5EF4-FFF2-40B4-BE49-F238E27FC236}">
                  <a16:creationId xmlns:a16="http://schemas.microsoft.com/office/drawing/2014/main" id="{463811B2-D9F9-4C47-B128-063676B8D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86492" y="3575947"/>
              <a:ext cx="386915" cy="475158"/>
            </a:xfrm>
            <a:prstGeom prst="rect">
              <a:avLst/>
            </a:prstGeom>
            <a:effectLst/>
          </p:spPr>
        </p:pic>
        <p:sp>
          <p:nvSpPr>
            <p:cNvPr id="51" name="TextBox 75">
              <a:extLst>
                <a:ext uri="{FF2B5EF4-FFF2-40B4-BE49-F238E27FC236}">
                  <a16:creationId xmlns:a16="http://schemas.microsoft.com/office/drawing/2014/main" id="{6AB9FB3C-6E7F-4444-BE6C-D4C24CBE8F51}"/>
                </a:ext>
              </a:extLst>
            </p:cNvPr>
            <p:cNvSpPr txBox="1"/>
            <p:nvPr/>
          </p:nvSpPr>
          <p:spPr>
            <a:xfrm>
              <a:off x="1876159" y="4075366"/>
              <a:ext cx="837822" cy="4311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zh-CN" altLang="en-US" sz="14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提交电子档资料</a:t>
              </a:r>
              <a:endParaRPr lang="en-US" sz="14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52" name="Group 92">
            <a:extLst>
              <a:ext uri="{FF2B5EF4-FFF2-40B4-BE49-F238E27FC236}">
                <a16:creationId xmlns:a16="http://schemas.microsoft.com/office/drawing/2014/main" id="{5873F58A-C6BD-BF44-AA2A-CC71A01B52E9}"/>
              </a:ext>
            </a:extLst>
          </p:cNvPr>
          <p:cNvGrpSpPr/>
          <p:nvPr/>
        </p:nvGrpSpPr>
        <p:grpSpPr>
          <a:xfrm>
            <a:off x="5772664" y="3640263"/>
            <a:ext cx="830874" cy="1213385"/>
            <a:chOff x="6452263" y="2918438"/>
            <a:chExt cx="1154999" cy="1686731"/>
          </a:xfrm>
        </p:grpSpPr>
        <p:pic>
          <p:nvPicPr>
            <p:cNvPr id="53" name="Picture 94">
              <a:extLst>
                <a:ext uri="{FF2B5EF4-FFF2-40B4-BE49-F238E27FC236}">
                  <a16:creationId xmlns:a16="http://schemas.microsoft.com/office/drawing/2014/main" id="{B53105B5-2AF7-2445-9F58-B29099CA0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52263" y="2918438"/>
              <a:ext cx="1154999" cy="1154999"/>
            </a:xfrm>
            <a:prstGeom prst="rect">
              <a:avLst/>
            </a:prstGeom>
          </p:spPr>
        </p:pic>
        <p:sp>
          <p:nvSpPr>
            <p:cNvPr id="54" name="TextBox 95">
              <a:extLst>
                <a:ext uri="{FF2B5EF4-FFF2-40B4-BE49-F238E27FC236}">
                  <a16:creationId xmlns:a16="http://schemas.microsoft.com/office/drawing/2014/main" id="{9F996DC7-D984-234D-830C-E9CBF7B2B3CB}"/>
                </a:ext>
              </a:extLst>
            </p:cNvPr>
            <p:cNvSpPr txBox="1"/>
            <p:nvPr/>
          </p:nvSpPr>
          <p:spPr>
            <a:xfrm>
              <a:off x="6573745" y="4006191"/>
              <a:ext cx="912032" cy="5989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zh-CN" altLang="en-US" sz="14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触发电子签</a:t>
              </a:r>
              <a:endParaRPr lang="en-US" sz="14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55" name="Grafik 83">
            <a:extLst>
              <a:ext uri="{FF2B5EF4-FFF2-40B4-BE49-F238E27FC236}">
                <a16:creationId xmlns:a16="http://schemas.microsoft.com/office/drawing/2014/main" id="{EF8C453D-68C3-FD41-B925-5440A0F831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08975" y="1220079"/>
            <a:ext cx="830874" cy="830874"/>
          </a:xfrm>
          <a:prstGeom prst="rect">
            <a:avLst/>
          </a:prstGeom>
        </p:spPr>
      </p:pic>
      <p:sp>
        <p:nvSpPr>
          <p:cNvPr id="56" name="Rectangle 85">
            <a:extLst>
              <a:ext uri="{FF2B5EF4-FFF2-40B4-BE49-F238E27FC236}">
                <a16:creationId xmlns:a16="http://schemas.microsoft.com/office/drawing/2014/main" id="{5DC40D69-B669-8740-877D-D3CC9DB85407}"/>
              </a:ext>
            </a:extLst>
          </p:cNvPr>
          <p:cNvSpPr/>
          <p:nvPr/>
        </p:nvSpPr>
        <p:spPr bwMode="gray">
          <a:xfrm>
            <a:off x="2106035" y="1117600"/>
            <a:ext cx="1426918" cy="2401548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89954" tIns="71962" rIns="89954" bIns="71962" rtlCol="0" anchor="ctr"/>
          <a:lstStyle/>
          <a:p>
            <a:pPr algn="ctr" defTabSz="91385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2000" kern="0" dirty="0" err="1">
              <a:solidFill>
                <a:schemeClr val="bg1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8" name="直接连接符 2">
            <a:extLst>
              <a:ext uri="{FF2B5EF4-FFF2-40B4-BE49-F238E27FC236}">
                <a16:creationId xmlns:a16="http://schemas.microsoft.com/office/drawing/2014/main" id="{B4E0548D-9C7C-FE4E-AB80-F945CE6D31A3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id="{6E814893-9BF2-F842-A536-CEE3066BA944}"/>
              </a:ext>
            </a:extLst>
          </p:cNvPr>
          <p:cNvSpPr txBox="1"/>
          <p:nvPr/>
        </p:nvSpPr>
        <p:spPr>
          <a:xfrm>
            <a:off x="292498" y="285760"/>
            <a:ext cx="3632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4" name="Group 3">
            <a:extLst>
              <a:ext uri="{FF2B5EF4-FFF2-40B4-BE49-F238E27FC236}">
                <a16:creationId xmlns:a16="http://schemas.microsoft.com/office/drawing/2014/main" id="{1E3BB0BF-5500-49C7-8684-03132E1FE273}"/>
              </a:ext>
            </a:extLst>
          </p:cNvPr>
          <p:cNvGrpSpPr/>
          <p:nvPr/>
        </p:nvGrpSpPr>
        <p:grpSpPr>
          <a:xfrm>
            <a:off x="7475161" y="5171782"/>
            <a:ext cx="1853265" cy="1154395"/>
            <a:chOff x="5409173" y="4010016"/>
            <a:chExt cx="3326835" cy="2072284"/>
          </a:xfrm>
          <a:effectLst/>
        </p:grpSpPr>
        <p:pic>
          <p:nvPicPr>
            <p:cNvPr id="75" name="Picture 4">
              <a:extLst>
                <a:ext uri="{FF2B5EF4-FFF2-40B4-BE49-F238E27FC236}">
                  <a16:creationId xmlns:a16="http://schemas.microsoft.com/office/drawing/2014/main" id="{CBBCC53B-0273-4E74-B415-FC3A58F15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9173" y="4010016"/>
              <a:ext cx="2072284" cy="2072284"/>
            </a:xfrm>
            <a:prstGeom prst="rect">
              <a:avLst/>
            </a:prstGeom>
          </p:spPr>
        </p:pic>
        <p:sp>
          <p:nvSpPr>
            <p:cNvPr id="76" name="TextBox 5">
              <a:extLst>
                <a:ext uri="{FF2B5EF4-FFF2-40B4-BE49-F238E27FC236}">
                  <a16:creationId xmlns:a16="http://schemas.microsoft.com/office/drawing/2014/main" id="{08D1249E-CB7B-4208-807A-302EC91D09EA}"/>
                </a:ext>
              </a:extLst>
            </p:cNvPr>
            <p:cNvSpPr txBox="1"/>
            <p:nvPr/>
          </p:nvSpPr>
          <p:spPr>
            <a:xfrm>
              <a:off x="7184968" y="4700323"/>
              <a:ext cx="1551040" cy="386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zh-CN" altLang="en-US" sz="14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微信平台</a:t>
              </a:r>
              <a:endParaRPr lang="en-US" sz="14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C1EDFD9-27EA-4D21-A1E6-089B8CDC0073}"/>
              </a:ext>
            </a:extLst>
          </p:cNvPr>
          <p:cNvGrpSpPr/>
          <p:nvPr/>
        </p:nvGrpSpPr>
        <p:grpSpPr>
          <a:xfrm>
            <a:off x="7279855" y="2122545"/>
            <a:ext cx="611968" cy="532882"/>
            <a:chOff x="1943472" y="1249340"/>
            <a:chExt cx="666072" cy="648268"/>
          </a:xfrm>
        </p:grpSpPr>
        <p:sp>
          <p:nvSpPr>
            <p:cNvPr id="80" name="Vehicle circle">
              <a:extLst>
                <a:ext uri="{FF2B5EF4-FFF2-40B4-BE49-F238E27FC236}">
                  <a16:creationId xmlns:a16="http://schemas.microsoft.com/office/drawing/2014/main" id="{FD67E1C7-9442-4EF0-AD7A-5C9AFB497244}"/>
                </a:ext>
              </a:extLst>
            </p:cNvPr>
            <p:cNvSpPr/>
            <p:nvPr/>
          </p:nvSpPr>
          <p:spPr bwMode="auto">
            <a:xfrm>
              <a:off x="1943472" y="1249340"/>
              <a:ext cx="648268" cy="648268"/>
            </a:xfrm>
            <a:prstGeom prst="ellipse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81" name="User Accts Icon">
              <a:extLst>
                <a:ext uri="{FF2B5EF4-FFF2-40B4-BE49-F238E27FC236}">
                  <a16:creationId xmlns:a16="http://schemas.microsoft.com/office/drawing/2014/main" id="{1AA8212F-23F3-45CF-8BA7-7C52B9C89F46}"/>
                </a:ext>
              </a:extLst>
            </p:cNvPr>
            <p:cNvGrpSpPr/>
            <p:nvPr/>
          </p:nvGrpSpPr>
          <p:grpSpPr>
            <a:xfrm>
              <a:off x="1961276" y="1249340"/>
              <a:ext cx="648268" cy="648268"/>
              <a:chOff x="1961276" y="1249340"/>
              <a:chExt cx="648268" cy="648268"/>
            </a:xfrm>
          </p:grpSpPr>
          <p:sp>
            <p:nvSpPr>
              <p:cNvPr id="86" name="Vehicle circle">
                <a:extLst>
                  <a:ext uri="{FF2B5EF4-FFF2-40B4-BE49-F238E27FC236}">
                    <a16:creationId xmlns:a16="http://schemas.microsoft.com/office/drawing/2014/main" id="{E5F7585A-66AA-4B00-85B0-22413EC606C6}"/>
                  </a:ext>
                </a:extLst>
              </p:cNvPr>
              <p:cNvSpPr/>
              <p:nvPr/>
            </p:nvSpPr>
            <p:spPr bwMode="auto">
              <a:xfrm>
                <a:off x="1961276" y="1249340"/>
                <a:ext cx="648268" cy="64826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6BDD36F4-9EB2-48EC-900F-166FB3BB2A87}"/>
                  </a:ext>
                </a:extLst>
              </p:cNvPr>
              <p:cNvGrpSpPr/>
              <p:nvPr/>
            </p:nvGrpSpPr>
            <p:grpSpPr>
              <a:xfrm>
                <a:off x="2053551" y="1423772"/>
                <a:ext cx="328114" cy="282264"/>
                <a:chOff x="7842406" y="2300265"/>
                <a:chExt cx="363538" cy="312738"/>
              </a:xfrm>
            </p:grpSpPr>
            <p:sp>
              <p:nvSpPr>
                <p:cNvPr id="88" name="Oval 113">
                  <a:extLst>
                    <a:ext uri="{FF2B5EF4-FFF2-40B4-BE49-F238E27FC236}">
                      <a16:creationId xmlns:a16="http://schemas.microsoft.com/office/drawing/2014/main" id="{B9A79E0F-C665-40F0-8FFB-D770B2C1CA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01144" y="2303440"/>
                  <a:ext cx="168275" cy="165100"/>
                </a:xfrm>
                <a:prstGeom prst="ellips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114">
                  <a:extLst>
                    <a:ext uri="{FF2B5EF4-FFF2-40B4-BE49-F238E27FC236}">
                      <a16:creationId xmlns:a16="http://schemas.microsoft.com/office/drawing/2014/main" id="{BD569564-B466-483A-B19C-38698EEF88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42406" y="2471715"/>
                  <a:ext cx="284163" cy="141288"/>
                </a:xfrm>
                <a:custGeom>
                  <a:avLst/>
                  <a:gdLst>
                    <a:gd name="T0" fmla="*/ 0 w 83"/>
                    <a:gd name="T1" fmla="*/ 41 h 41"/>
                    <a:gd name="T2" fmla="*/ 41 w 83"/>
                    <a:gd name="T3" fmla="*/ 0 h 41"/>
                    <a:gd name="T4" fmla="*/ 83 w 83"/>
                    <a:gd name="T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3" h="41">
                      <a:moveTo>
                        <a:pt x="0" y="41"/>
                      </a:moveTo>
                      <a:cubicBezTo>
                        <a:pt x="0" y="18"/>
                        <a:pt x="19" y="0"/>
                        <a:pt x="41" y="0"/>
                      </a:cubicBezTo>
                      <a:cubicBezTo>
                        <a:pt x="64" y="0"/>
                        <a:pt x="83" y="18"/>
                        <a:pt x="83" y="41"/>
                      </a:cubicBezTo>
                    </a:path>
                  </a:pathLst>
                </a:custGeom>
                <a:noFill/>
                <a:ln w="127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Line 115">
                  <a:extLst>
                    <a:ext uri="{FF2B5EF4-FFF2-40B4-BE49-F238E27FC236}">
                      <a16:creationId xmlns:a16="http://schemas.microsoft.com/office/drawing/2014/main" id="{45BED012-8345-4C99-9627-86F00BEA82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05944" y="2300265"/>
                  <a:ext cx="0" cy="0"/>
                </a:xfrm>
                <a:prstGeom prst="lin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2" name="Group 41">
              <a:extLst>
                <a:ext uri="{FF2B5EF4-FFF2-40B4-BE49-F238E27FC236}">
                  <a16:creationId xmlns:a16="http://schemas.microsoft.com/office/drawing/2014/main" id="{3FDA7D56-D2D6-41F2-B146-85A86179193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323634" y="1422144"/>
              <a:ext cx="161867" cy="114991"/>
              <a:chOff x="4173" y="1205"/>
              <a:chExt cx="277" cy="214"/>
            </a:xfrm>
          </p:grpSpPr>
          <p:sp>
            <p:nvSpPr>
              <p:cNvPr id="83" name="AutoShape 40">
                <a:extLst>
                  <a:ext uri="{FF2B5EF4-FFF2-40B4-BE49-F238E27FC236}">
                    <a16:creationId xmlns:a16="http://schemas.microsoft.com/office/drawing/2014/main" id="{E1140DF0-6254-4B5A-9DCD-14940A8C70D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173" y="1207"/>
                <a:ext cx="27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4" name="Freeform 42">
                <a:extLst>
                  <a:ext uri="{FF2B5EF4-FFF2-40B4-BE49-F238E27FC236}">
                    <a16:creationId xmlns:a16="http://schemas.microsoft.com/office/drawing/2014/main" id="{74B675E2-BA4F-4F38-B8A3-6ED3975F65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75" y="1205"/>
                <a:ext cx="273" cy="214"/>
              </a:xfrm>
              <a:custGeom>
                <a:avLst/>
                <a:gdLst>
                  <a:gd name="T0" fmla="*/ 20 w 273"/>
                  <a:gd name="T1" fmla="*/ 0 h 214"/>
                  <a:gd name="T2" fmla="*/ 0 w 273"/>
                  <a:gd name="T3" fmla="*/ 0 h 214"/>
                  <a:gd name="T4" fmla="*/ 0 w 273"/>
                  <a:gd name="T5" fmla="*/ 214 h 214"/>
                  <a:gd name="T6" fmla="*/ 273 w 273"/>
                  <a:gd name="T7" fmla="*/ 214 h 214"/>
                  <a:gd name="T8" fmla="*/ 273 w 273"/>
                  <a:gd name="T9" fmla="*/ 0 h 214"/>
                  <a:gd name="T10" fmla="*/ 39 w 273"/>
                  <a:gd name="T11" fmla="*/ 0 h 214"/>
                  <a:gd name="T12" fmla="*/ 20 w 273"/>
                  <a:gd name="T13" fmla="*/ 0 h 214"/>
                  <a:gd name="T14" fmla="*/ 253 w 273"/>
                  <a:gd name="T15" fmla="*/ 19 h 214"/>
                  <a:gd name="T16" fmla="*/ 253 w 273"/>
                  <a:gd name="T17" fmla="*/ 39 h 214"/>
                  <a:gd name="T18" fmla="*/ 20 w 273"/>
                  <a:gd name="T19" fmla="*/ 39 h 214"/>
                  <a:gd name="T20" fmla="*/ 20 w 273"/>
                  <a:gd name="T21" fmla="*/ 19 h 214"/>
                  <a:gd name="T22" fmla="*/ 253 w 273"/>
                  <a:gd name="T23" fmla="*/ 19 h 214"/>
                  <a:gd name="T24" fmla="*/ 20 w 273"/>
                  <a:gd name="T25" fmla="*/ 194 h 214"/>
                  <a:gd name="T26" fmla="*/ 20 w 273"/>
                  <a:gd name="T27" fmla="*/ 58 h 214"/>
                  <a:gd name="T28" fmla="*/ 253 w 273"/>
                  <a:gd name="T29" fmla="*/ 58 h 214"/>
                  <a:gd name="T30" fmla="*/ 253 w 273"/>
                  <a:gd name="T31" fmla="*/ 194 h 214"/>
                  <a:gd name="T32" fmla="*/ 20 w 273"/>
                  <a:gd name="T33" fmla="*/ 19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3" h="214">
                    <a:moveTo>
                      <a:pt x="20" y="0"/>
                    </a:moveTo>
                    <a:lnTo>
                      <a:pt x="0" y="0"/>
                    </a:lnTo>
                    <a:lnTo>
                      <a:pt x="0" y="214"/>
                    </a:lnTo>
                    <a:lnTo>
                      <a:pt x="273" y="214"/>
                    </a:lnTo>
                    <a:lnTo>
                      <a:pt x="273" y="0"/>
                    </a:lnTo>
                    <a:lnTo>
                      <a:pt x="39" y="0"/>
                    </a:lnTo>
                    <a:lnTo>
                      <a:pt x="20" y="0"/>
                    </a:lnTo>
                    <a:close/>
                    <a:moveTo>
                      <a:pt x="253" y="19"/>
                    </a:moveTo>
                    <a:lnTo>
                      <a:pt x="253" y="39"/>
                    </a:lnTo>
                    <a:lnTo>
                      <a:pt x="20" y="39"/>
                    </a:lnTo>
                    <a:lnTo>
                      <a:pt x="20" y="19"/>
                    </a:lnTo>
                    <a:lnTo>
                      <a:pt x="253" y="19"/>
                    </a:lnTo>
                    <a:close/>
                    <a:moveTo>
                      <a:pt x="20" y="194"/>
                    </a:moveTo>
                    <a:lnTo>
                      <a:pt x="20" y="58"/>
                    </a:lnTo>
                    <a:lnTo>
                      <a:pt x="253" y="58"/>
                    </a:lnTo>
                    <a:lnTo>
                      <a:pt x="253" y="194"/>
                    </a:lnTo>
                    <a:lnTo>
                      <a:pt x="20" y="194"/>
                    </a:lnTo>
                    <a:close/>
                  </a:path>
                </a:pathLst>
              </a:custGeom>
              <a:solidFill>
                <a:schemeClr val="bg1"/>
              </a:solidFill>
              <a:ln w="15875" cap="sq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5" name="Freeform 43">
                <a:extLst>
                  <a:ext uri="{FF2B5EF4-FFF2-40B4-BE49-F238E27FC236}">
                    <a16:creationId xmlns:a16="http://schemas.microsoft.com/office/drawing/2014/main" id="{A0D801D9-546B-4BE1-9E33-F02FA8AACF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75" y="1205"/>
                <a:ext cx="273" cy="214"/>
              </a:xfrm>
              <a:custGeom>
                <a:avLst/>
                <a:gdLst>
                  <a:gd name="T0" fmla="*/ 20 w 273"/>
                  <a:gd name="T1" fmla="*/ 0 h 214"/>
                  <a:gd name="T2" fmla="*/ 0 w 273"/>
                  <a:gd name="T3" fmla="*/ 0 h 214"/>
                  <a:gd name="T4" fmla="*/ 0 w 273"/>
                  <a:gd name="T5" fmla="*/ 214 h 214"/>
                  <a:gd name="T6" fmla="*/ 273 w 273"/>
                  <a:gd name="T7" fmla="*/ 214 h 214"/>
                  <a:gd name="T8" fmla="*/ 273 w 273"/>
                  <a:gd name="T9" fmla="*/ 0 h 214"/>
                  <a:gd name="T10" fmla="*/ 39 w 273"/>
                  <a:gd name="T11" fmla="*/ 0 h 214"/>
                  <a:gd name="T12" fmla="*/ 253 w 273"/>
                  <a:gd name="T13" fmla="*/ 19 h 214"/>
                  <a:gd name="T14" fmla="*/ 253 w 273"/>
                  <a:gd name="T15" fmla="*/ 39 h 214"/>
                  <a:gd name="T16" fmla="*/ 20 w 273"/>
                  <a:gd name="T17" fmla="*/ 39 h 214"/>
                  <a:gd name="T18" fmla="*/ 20 w 273"/>
                  <a:gd name="T19" fmla="*/ 19 h 214"/>
                  <a:gd name="T20" fmla="*/ 253 w 273"/>
                  <a:gd name="T21" fmla="*/ 19 h 214"/>
                  <a:gd name="T22" fmla="*/ 20 w 273"/>
                  <a:gd name="T23" fmla="*/ 194 h 214"/>
                  <a:gd name="T24" fmla="*/ 20 w 273"/>
                  <a:gd name="T25" fmla="*/ 58 h 214"/>
                  <a:gd name="T26" fmla="*/ 253 w 273"/>
                  <a:gd name="T27" fmla="*/ 58 h 214"/>
                  <a:gd name="T28" fmla="*/ 253 w 273"/>
                  <a:gd name="T29" fmla="*/ 194 h 214"/>
                  <a:gd name="T30" fmla="*/ 20 w 273"/>
                  <a:gd name="T31" fmla="*/ 19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3" h="214">
                    <a:moveTo>
                      <a:pt x="20" y="0"/>
                    </a:moveTo>
                    <a:lnTo>
                      <a:pt x="0" y="0"/>
                    </a:lnTo>
                    <a:lnTo>
                      <a:pt x="0" y="214"/>
                    </a:lnTo>
                    <a:lnTo>
                      <a:pt x="273" y="214"/>
                    </a:lnTo>
                    <a:lnTo>
                      <a:pt x="273" y="0"/>
                    </a:lnTo>
                    <a:lnTo>
                      <a:pt x="39" y="0"/>
                    </a:lnTo>
                    <a:moveTo>
                      <a:pt x="253" y="19"/>
                    </a:moveTo>
                    <a:lnTo>
                      <a:pt x="253" y="39"/>
                    </a:lnTo>
                    <a:lnTo>
                      <a:pt x="20" y="39"/>
                    </a:lnTo>
                    <a:lnTo>
                      <a:pt x="20" y="19"/>
                    </a:lnTo>
                    <a:lnTo>
                      <a:pt x="253" y="19"/>
                    </a:lnTo>
                    <a:moveTo>
                      <a:pt x="20" y="194"/>
                    </a:moveTo>
                    <a:lnTo>
                      <a:pt x="20" y="58"/>
                    </a:lnTo>
                    <a:lnTo>
                      <a:pt x="253" y="58"/>
                    </a:lnTo>
                    <a:lnTo>
                      <a:pt x="253" y="194"/>
                    </a:lnTo>
                    <a:lnTo>
                      <a:pt x="20" y="19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1" name="TextBox 5">
            <a:extLst>
              <a:ext uri="{FF2B5EF4-FFF2-40B4-BE49-F238E27FC236}">
                <a16:creationId xmlns:a16="http://schemas.microsoft.com/office/drawing/2014/main" id="{E10A6EAC-3F8E-447A-893E-90A330404F4E}"/>
              </a:ext>
            </a:extLst>
          </p:cNvPr>
          <p:cNvSpPr txBox="1"/>
          <p:nvPr/>
        </p:nvSpPr>
        <p:spPr>
          <a:xfrm>
            <a:off x="7674780" y="2301188"/>
            <a:ext cx="86403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8812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US" sz="14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HR</a:t>
            </a:r>
          </a:p>
        </p:txBody>
      </p:sp>
      <p:grpSp>
        <p:nvGrpSpPr>
          <p:cNvPr id="92" name="User log in icon">
            <a:extLst>
              <a:ext uri="{FF2B5EF4-FFF2-40B4-BE49-F238E27FC236}">
                <a16:creationId xmlns:a16="http://schemas.microsoft.com/office/drawing/2014/main" id="{D8019EEE-2D93-4E84-ABF7-68D788E47370}"/>
              </a:ext>
            </a:extLst>
          </p:cNvPr>
          <p:cNvGrpSpPr/>
          <p:nvPr/>
        </p:nvGrpSpPr>
        <p:grpSpPr>
          <a:xfrm>
            <a:off x="686277" y="3798368"/>
            <a:ext cx="589781" cy="518544"/>
            <a:chOff x="7192655" y="3931775"/>
            <a:chExt cx="648268" cy="648268"/>
          </a:xfrm>
        </p:grpSpPr>
        <p:sp>
          <p:nvSpPr>
            <p:cNvPr id="93" name="Mobile circle">
              <a:extLst>
                <a:ext uri="{FF2B5EF4-FFF2-40B4-BE49-F238E27FC236}">
                  <a16:creationId xmlns:a16="http://schemas.microsoft.com/office/drawing/2014/main" id="{FD14FC99-29CF-4D84-8140-217459B7C0FD}"/>
                </a:ext>
              </a:extLst>
            </p:cNvPr>
            <p:cNvSpPr/>
            <p:nvPr/>
          </p:nvSpPr>
          <p:spPr bwMode="auto">
            <a:xfrm>
              <a:off x="7192655" y="3931775"/>
              <a:ext cx="648268" cy="648268"/>
            </a:xfrm>
            <a:prstGeom prst="ellipse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0F697C3-DBD8-4DA6-A43F-F5D8DC56CA6A}"/>
                </a:ext>
              </a:extLst>
            </p:cNvPr>
            <p:cNvGrpSpPr/>
            <p:nvPr/>
          </p:nvGrpSpPr>
          <p:grpSpPr>
            <a:xfrm>
              <a:off x="7382348" y="4100822"/>
              <a:ext cx="328114" cy="282264"/>
              <a:chOff x="7842406" y="2300265"/>
              <a:chExt cx="363538" cy="312738"/>
            </a:xfrm>
          </p:grpSpPr>
          <p:sp>
            <p:nvSpPr>
              <p:cNvPr id="95" name="Oval 113">
                <a:extLst>
                  <a:ext uri="{FF2B5EF4-FFF2-40B4-BE49-F238E27FC236}">
                    <a16:creationId xmlns:a16="http://schemas.microsoft.com/office/drawing/2014/main" id="{F05712A8-0E23-417D-ADFC-A84B48BB6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1144" y="2303440"/>
                <a:ext cx="168275" cy="165100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96" name="Freeform 114">
                <a:extLst>
                  <a:ext uri="{FF2B5EF4-FFF2-40B4-BE49-F238E27FC236}">
                    <a16:creationId xmlns:a16="http://schemas.microsoft.com/office/drawing/2014/main" id="{6264240D-F982-4068-8263-A5D62BE7A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2406" y="2471715"/>
                <a:ext cx="284163" cy="141288"/>
              </a:xfrm>
              <a:custGeom>
                <a:avLst/>
                <a:gdLst>
                  <a:gd name="T0" fmla="*/ 0 w 83"/>
                  <a:gd name="T1" fmla="*/ 41 h 41"/>
                  <a:gd name="T2" fmla="*/ 41 w 83"/>
                  <a:gd name="T3" fmla="*/ 0 h 41"/>
                  <a:gd name="T4" fmla="*/ 83 w 83"/>
                  <a:gd name="T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41">
                    <a:moveTo>
                      <a:pt x="0" y="41"/>
                    </a:moveTo>
                    <a:cubicBezTo>
                      <a:pt x="0" y="18"/>
                      <a:pt x="19" y="0"/>
                      <a:pt x="41" y="0"/>
                    </a:cubicBezTo>
                    <a:cubicBezTo>
                      <a:pt x="64" y="0"/>
                      <a:pt x="83" y="18"/>
                      <a:pt x="83" y="41"/>
                    </a:cubicBez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97" name="Line 115">
                <a:extLst>
                  <a:ext uri="{FF2B5EF4-FFF2-40B4-BE49-F238E27FC236}">
                    <a16:creationId xmlns:a16="http://schemas.microsoft.com/office/drawing/2014/main" id="{9FDD5DC8-43F0-4A1D-8C1F-D1FE6435C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5944" y="2300265"/>
                <a:ext cx="0" cy="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9" name="Group 21">
            <a:extLst>
              <a:ext uri="{FF2B5EF4-FFF2-40B4-BE49-F238E27FC236}">
                <a16:creationId xmlns:a16="http://schemas.microsoft.com/office/drawing/2014/main" id="{6AD218DA-F18F-421C-B246-DD6306B54F17}"/>
              </a:ext>
            </a:extLst>
          </p:cNvPr>
          <p:cNvGrpSpPr/>
          <p:nvPr/>
        </p:nvGrpSpPr>
        <p:grpSpPr>
          <a:xfrm>
            <a:off x="4733500" y="3675609"/>
            <a:ext cx="933354" cy="1179760"/>
            <a:chOff x="6108897" y="2102104"/>
            <a:chExt cx="933840" cy="1180375"/>
          </a:xfrm>
        </p:grpSpPr>
        <p:pic>
          <p:nvPicPr>
            <p:cNvPr id="100" name="Picture 20">
              <a:extLst>
                <a:ext uri="{FF2B5EF4-FFF2-40B4-BE49-F238E27FC236}">
                  <a16:creationId xmlns:a16="http://schemas.microsoft.com/office/drawing/2014/main" id="{DDBB95FD-554C-479A-B5FC-7B2DCE227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48579" y="2102104"/>
              <a:ext cx="810353" cy="810353"/>
            </a:xfrm>
            <a:prstGeom prst="rect">
              <a:avLst/>
            </a:prstGeom>
          </p:spPr>
        </p:pic>
        <p:sp>
          <p:nvSpPr>
            <p:cNvPr id="101" name="TextBox 55">
              <a:extLst>
                <a:ext uri="{FF2B5EF4-FFF2-40B4-BE49-F238E27FC236}">
                  <a16:creationId xmlns:a16="http://schemas.microsoft.com/office/drawing/2014/main" id="{5B339CF9-A3EB-4369-BABA-F8C7E0333AF7}"/>
                </a:ext>
              </a:extLst>
            </p:cNvPr>
            <p:cNvSpPr txBox="1"/>
            <p:nvPr/>
          </p:nvSpPr>
          <p:spPr>
            <a:xfrm>
              <a:off x="6108897" y="2851367"/>
              <a:ext cx="933840" cy="4311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122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defRPr/>
              </a:pPr>
              <a:r>
                <a:rPr lang="zh-CN" altLang="en-US" sz="14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数据及</a:t>
              </a:r>
              <a:r>
                <a:rPr lang="en-US" altLang="zh-CN" sz="1400" kern="0" dirty="0" err="1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efile</a:t>
              </a:r>
              <a:r>
                <a:rPr lang="zh-CN" altLang="en-US" sz="1400" kern="0" dirty="0">
                  <a:solidFill>
                    <a:schemeClr val="bg1"/>
                  </a:solidFill>
                  <a:ea typeface="Arial Unicode MS" pitchFamily="34" charset="-128"/>
                  <a:cs typeface="Arial Unicode MS" pitchFamily="34" charset="-128"/>
                </a:rPr>
                <a:t>传入主系统</a:t>
              </a:r>
              <a:endParaRPr lang="en-US" sz="14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102" name="Straight Arrow Connector 44">
            <a:extLst>
              <a:ext uri="{FF2B5EF4-FFF2-40B4-BE49-F238E27FC236}">
                <a16:creationId xmlns:a16="http://schemas.microsoft.com/office/drawing/2014/main" id="{2FF739EE-0EE1-49B9-BFB7-C5CA1D295C7D}"/>
              </a:ext>
            </a:extLst>
          </p:cNvPr>
          <p:cNvCxnSpPr>
            <a:cxnSpLocks/>
          </p:cNvCxnSpPr>
          <p:nvPr/>
        </p:nvCxnSpPr>
        <p:spPr>
          <a:xfrm>
            <a:off x="5462000" y="4027375"/>
            <a:ext cx="435867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or: Elbow 58">
            <a:extLst>
              <a:ext uri="{FF2B5EF4-FFF2-40B4-BE49-F238E27FC236}">
                <a16:creationId xmlns:a16="http://schemas.microsoft.com/office/drawing/2014/main" id="{0889B92F-E2F8-4C7E-8384-93ED85630014}"/>
              </a:ext>
            </a:extLst>
          </p:cNvPr>
          <p:cNvCxnSpPr>
            <a:cxnSpLocks/>
          </p:cNvCxnSpPr>
          <p:nvPr/>
        </p:nvCxnSpPr>
        <p:spPr>
          <a:xfrm>
            <a:off x="6559148" y="4055701"/>
            <a:ext cx="1238330" cy="140445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007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四、流程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机器人监控、管理说明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2320CC-0E15-4CB3-88AE-615AB147499E}"/>
              </a:ext>
            </a:extLst>
          </p:cNvPr>
          <p:cNvSpPr/>
          <p:nvPr/>
        </p:nvSpPr>
        <p:spPr bwMode="auto">
          <a:xfrm>
            <a:off x="642228" y="1746234"/>
            <a:ext cx="2971378" cy="1199691"/>
          </a:xfrm>
          <a:prstGeom prst="rect">
            <a:avLst/>
          </a:prstGeom>
          <a:solidFill>
            <a:srgbClr val="D83B0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391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EDB4CB-BE50-45E0-AE0B-88655B3F7174}"/>
              </a:ext>
            </a:extLst>
          </p:cNvPr>
          <p:cNvSpPr/>
          <p:nvPr/>
        </p:nvSpPr>
        <p:spPr bwMode="auto">
          <a:xfrm>
            <a:off x="4705554" y="1742517"/>
            <a:ext cx="2971378" cy="1199691"/>
          </a:xfrm>
          <a:prstGeom prst="rect">
            <a:avLst/>
          </a:prstGeom>
          <a:solidFill>
            <a:srgbClr val="002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391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C6AD59-1604-478E-A553-173FEDFA8558}"/>
              </a:ext>
            </a:extLst>
          </p:cNvPr>
          <p:cNvSpPr/>
          <p:nvPr/>
        </p:nvSpPr>
        <p:spPr bwMode="auto">
          <a:xfrm>
            <a:off x="8653469" y="1742516"/>
            <a:ext cx="2971378" cy="1199691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391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EE09B8C-8C5E-4A1B-86BB-2221736ED5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5" y="2952082"/>
            <a:ext cx="2966226" cy="22475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FD1F8E-4ED3-4586-9EC2-7B8D3A9A0CE7}"/>
              </a:ext>
            </a:extLst>
          </p:cNvPr>
          <p:cNvSpPr txBox="1"/>
          <p:nvPr/>
        </p:nvSpPr>
        <p:spPr>
          <a:xfrm>
            <a:off x="1173980" y="2165294"/>
            <a:ext cx="2035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Orchestrator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FA7626-E8C9-4B56-BCCE-F5D9EAC66003}"/>
              </a:ext>
            </a:extLst>
          </p:cNvPr>
          <p:cNvSpPr txBox="1"/>
          <p:nvPr/>
        </p:nvSpPr>
        <p:spPr>
          <a:xfrm>
            <a:off x="5208943" y="2186041"/>
            <a:ext cx="197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Bot Monitor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F85FC2-D863-4B4B-815B-E3516092E94E}"/>
              </a:ext>
            </a:extLst>
          </p:cNvPr>
          <p:cNvSpPr txBox="1"/>
          <p:nvPr/>
        </p:nvSpPr>
        <p:spPr>
          <a:xfrm>
            <a:off x="9650881" y="2187132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Email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1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6A8CD44-95E7-43AA-9BC2-C5142BE0B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996" y="2953650"/>
            <a:ext cx="2971378" cy="22460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B349AA-39DD-4F43-8216-5D1B9B800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620" y="2942207"/>
            <a:ext cx="2966226" cy="224600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0EF5E6-85CC-46B6-B812-8CB1230AEF02}"/>
              </a:ext>
            </a:extLst>
          </p:cNvPr>
          <p:cNvSpPr txBox="1"/>
          <p:nvPr/>
        </p:nvSpPr>
        <p:spPr>
          <a:xfrm>
            <a:off x="638505" y="5433084"/>
            <a:ext cx="7395250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人机协作，三管齐下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使用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Uipath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的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Orchestrator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平台监控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RPA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流程运行情况并记录日志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另开发网页可视化监控图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,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采取红绿灯模式，如流程失败将显示为红灯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关键步骤异常将及时触发问题邮件给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HR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介入</a:t>
            </a:r>
          </a:p>
        </p:txBody>
      </p:sp>
    </p:spTree>
    <p:extLst>
      <p:ext uri="{BB962C8B-B14F-4D97-AF65-F5344CB8AC3E}">
        <p14:creationId xmlns:p14="http://schemas.microsoft.com/office/powerpoint/2010/main" val="601585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AC5352F-42E1-0349-BE61-9BBD0CAD203F}"/>
              </a:ext>
            </a:extLst>
          </p:cNvPr>
          <p:cNvSpPr/>
          <p:nvPr/>
        </p:nvSpPr>
        <p:spPr>
          <a:xfrm>
            <a:off x="966863" y="3601864"/>
            <a:ext cx="10290022" cy="480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9D5EC30-271E-DC41-A492-3AA17783A765}"/>
              </a:ext>
            </a:extLst>
          </p:cNvPr>
          <p:cNvSpPr/>
          <p:nvPr/>
        </p:nvSpPr>
        <p:spPr>
          <a:xfrm>
            <a:off x="1102475" y="3659665"/>
            <a:ext cx="9994609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从非结构化的文本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录用函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抽取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结构化信息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8349B0E-0254-B14A-BD73-4358F3393959}"/>
              </a:ext>
            </a:extLst>
          </p:cNvPr>
          <p:cNvSpPr txBox="1"/>
          <p:nvPr/>
        </p:nvSpPr>
        <p:spPr>
          <a:xfrm>
            <a:off x="966863" y="3006372"/>
            <a:ext cx="1987783" cy="369332"/>
          </a:xfrm>
          <a:prstGeom prst="rect">
            <a:avLst/>
          </a:prstGeom>
          <a:solidFill>
            <a:srgbClr val="2573B2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spc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信息抽取</a:t>
            </a:r>
          </a:p>
        </p:txBody>
      </p:sp>
      <p:cxnSp>
        <p:nvCxnSpPr>
          <p:cNvPr id="12" name="直接连接符 2">
            <a:extLst>
              <a:ext uri="{FF2B5EF4-FFF2-40B4-BE49-F238E27FC236}">
                <a16:creationId xmlns:a16="http://schemas.microsoft.com/office/drawing/2014/main" id="{16069208-4140-F24C-AA02-8A2885F9B8F5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A4FBD5B7-1CE9-F84D-AFD6-A529500E0885}"/>
              </a:ext>
            </a:extLst>
          </p:cNvPr>
          <p:cNvSpPr txBox="1"/>
          <p:nvPr/>
        </p:nvSpPr>
        <p:spPr>
          <a:xfrm>
            <a:off x="292499" y="304158"/>
            <a:ext cx="5535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0">
            <a:extLst>
              <a:ext uri="{FF2B5EF4-FFF2-40B4-BE49-F238E27FC236}">
                <a16:creationId xmlns:a16="http://schemas.microsoft.com/office/drawing/2014/main" id="{C4867943-DD14-47CF-AF3A-76B49BBC09BE}"/>
              </a:ext>
            </a:extLst>
          </p:cNvPr>
          <p:cNvSpPr txBox="1"/>
          <p:nvPr/>
        </p:nvSpPr>
        <p:spPr>
          <a:xfrm>
            <a:off x="966863" y="1669853"/>
            <a:ext cx="1987783" cy="369332"/>
          </a:xfrm>
          <a:prstGeom prst="rect">
            <a:avLst/>
          </a:prstGeom>
          <a:solidFill>
            <a:srgbClr val="2573B2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b="1" spc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OCR+</a:t>
            </a:r>
            <a:r>
              <a:rPr lang="zh-CN" altLang="en-US" b="1" spc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人脸识别</a:t>
            </a:r>
          </a:p>
        </p:txBody>
      </p:sp>
      <p:sp>
        <p:nvSpPr>
          <p:cNvPr id="18" name="矩形 2">
            <a:extLst>
              <a:ext uri="{FF2B5EF4-FFF2-40B4-BE49-F238E27FC236}">
                <a16:creationId xmlns:a16="http://schemas.microsoft.com/office/drawing/2014/main" id="{1B800B04-906D-4459-9982-68D87FCC1276}"/>
              </a:ext>
            </a:extLst>
          </p:cNvPr>
          <p:cNvSpPr/>
          <p:nvPr/>
        </p:nvSpPr>
        <p:spPr>
          <a:xfrm>
            <a:off x="971961" y="2282578"/>
            <a:ext cx="10290022" cy="480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矩形 3">
            <a:extLst>
              <a:ext uri="{FF2B5EF4-FFF2-40B4-BE49-F238E27FC236}">
                <a16:creationId xmlns:a16="http://schemas.microsoft.com/office/drawing/2014/main" id="{5448D0F3-016C-42BC-9B83-687D66FD5254}"/>
              </a:ext>
            </a:extLst>
          </p:cNvPr>
          <p:cNvSpPr/>
          <p:nvPr/>
        </p:nvSpPr>
        <p:spPr>
          <a:xfrm>
            <a:off x="1107573" y="2340379"/>
            <a:ext cx="9994609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通过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人脸识别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确定身份证图片位置，提高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OCR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识别正确率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矩形 2">
            <a:extLst>
              <a:ext uri="{FF2B5EF4-FFF2-40B4-BE49-F238E27FC236}">
                <a16:creationId xmlns:a16="http://schemas.microsoft.com/office/drawing/2014/main" id="{70FEF4D5-640C-4AE0-8A2F-731B0035F376}"/>
              </a:ext>
            </a:extLst>
          </p:cNvPr>
          <p:cNvSpPr/>
          <p:nvPr/>
        </p:nvSpPr>
        <p:spPr>
          <a:xfrm>
            <a:off x="966863" y="4976083"/>
            <a:ext cx="10290022" cy="480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矩形 3">
            <a:extLst>
              <a:ext uri="{FF2B5EF4-FFF2-40B4-BE49-F238E27FC236}">
                <a16:creationId xmlns:a16="http://schemas.microsoft.com/office/drawing/2014/main" id="{159619C9-B560-482D-9CA6-B345D9D1FE1F}"/>
              </a:ext>
            </a:extLst>
          </p:cNvPr>
          <p:cNvSpPr/>
          <p:nvPr/>
        </p:nvSpPr>
        <p:spPr>
          <a:xfrm>
            <a:off x="1102475" y="5033884"/>
            <a:ext cx="9994609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Char char="•"/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数据库员工数据变化后第一时间触发</a:t>
            </a:r>
            <a:r>
              <a:rPr lang="en-US" altLang="zh-CN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en-US" altLang="zh-CN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10">
            <a:extLst>
              <a:ext uri="{FF2B5EF4-FFF2-40B4-BE49-F238E27FC236}">
                <a16:creationId xmlns:a16="http://schemas.microsoft.com/office/drawing/2014/main" id="{9561760E-DA69-4BC3-BCD5-37F35B371A8D}"/>
              </a:ext>
            </a:extLst>
          </p:cNvPr>
          <p:cNvSpPr txBox="1"/>
          <p:nvPr/>
        </p:nvSpPr>
        <p:spPr>
          <a:xfrm>
            <a:off x="966863" y="4380591"/>
            <a:ext cx="2291242" cy="369332"/>
          </a:xfrm>
          <a:prstGeom prst="rect">
            <a:avLst/>
          </a:prstGeom>
          <a:solidFill>
            <a:srgbClr val="2573B2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spc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数据变化推动流程</a:t>
            </a:r>
          </a:p>
        </p:txBody>
      </p:sp>
    </p:spTree>
    <p:extLst>
      <p:ext uri="{BB962C8B-B14F-4D97-AF65-F5344CB8AC3E}">
        <p14:creationId xmlns:p14="http://schemas.microsoft.com/office/powerpoint/2010/main" val="617934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CB0D0C-DE93-4C36-9561-F76345775842}"/>
              </a:ext>
            </a:extLst>
          </p:cNvPr>
          <p:cNvSpPr/>
          <p:nvPr/>
        </p:nvSpPr>
        <p:spPr bwMode="auto">
          <a:xfrm>
            <a:off x="0" y="3711865"/>
            <a:ext cx="12366594" cy="3230474"/>
          </a:xfrm>
          <a:prstGeom prst="rect">
            <a:avLst/>
          </a:prstGeom>
          <a:solidFill>
            <a:srgbClr val="2573B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2" rIns="182828" bIns="1462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11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C4ABD2-E96F-494B-B576-6C580EFBD5E2}"/>
              </a:ext>
            </a:extLst>
          </p:cNvPr>
          <p:cNvGrpSpPr/>
          <p:nvPr/>
        </p:nvGrpSpPr>
        <p:grpSpPr>
          <a:xfrm>
            <a:off x="427859" y="2280235"/>
            <a:ext cx="2910181" cy="4317792"/>
            <a:chOff x="427859" y="2280235"/>
            <a:chExt cx="2910181" cy="43177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C52B46-7B5D-4D6F-83A9-67FCED4A6232}"/>
                </a:ext>
              </a:extLst>
            </p:cNvPr>
            <p:cNvSpPr txBox="1"/>
            <p:nvPr/>
          </p:nvSpPr>
          <p:spPr>
            <a:xfrm>
              <a:off x="427859" y="4499460"/>
              <a:ext cx="2910181" cy="2098567"/>
            </a:xfrm>
            <a:prstGeom prst="rect">
              <a:avLst/>
            </a:prstGeom>
            <a:noFill/>
          </p:spPr>
          <p:txBody>
            <a:bodyPr wrap="square" lIns="182828" tIns="146262" rIns="182828" bIns="146262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160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pPr marL="342834" marR="0" lvl="0" indent="-342834" defTabSz="914049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新员工信息准确性达到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100%</a:t>
              </a:r>
            </a:p>
            <a:p>
              <a:pPr marL="342834" marR="0" lvl="0" indent="-342834" defTabSz="914049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避免下游流程出错造成员工损失</a:t>
              </a:r>
              <a:endPara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  <a:p>
              <a:pPr marL="342834" marR="0" lvl="0" indent="-342834" defTabSz="914049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77E657-2079-43F3-A3BE-E6F663A85CA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31956" y="2280235"/>
              <a:ext cx="207299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160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pPr marL="0" marR="0" lvl="0" indent="0" algn="ctr" defTabSz="914049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准确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D2BBBB5-0641-4826-A8AA-06DEB63453D3}"/>
                </a:ext>
              </a:extLst>
            </p:cNvPr>
            <p:cNvGrpSpPr/>
            <p:nvPr/>
          </p:nvGrpSpPr>
          <p:grpSpPr>
            <a:xfrm>
              <a:off x="1182846" y="3083252"/>
              <a:ext cx="1371210" cy="1371211"/>
              <a:chOff x="952687" y="2994051"/>
              <a:chExt cx="1344446" cy="1344447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711A40-87C6-456C-B272-770E2EB23319}"/>
                  </a:ext>
                </a:extLst>
              </p:cNvPr>
              <p:cNvSpPr/>
              <p:nvPr/>
            </p:nvSpPr>
            <p:spPr bwMode="auto">
              <a:xfrm>
                <a:off x="952687" y="2994051"/>
                <a:ext cx="1344446" cy="134444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182802" tIns="146241" rIns="182802" bIns="14624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1935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egoe UI" pitchFamily="34" charset="0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E1E9422-3EAF-4A6E-BB4A-CD708B94E2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3273" y="3272036"/>
                <a:ext cx="896425" cy="896425"/>
              </a:xfrm>
              <a:prstGeom prst="rect">
                <a:avLst/>
              </a:prstGeom>
            </p:spPr>
          </p:pic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AF26E86-3C2A-4FD8-BC99-E3D86AC01615}"/>
              </a:ext>
            </a:extLst>
          </p:cNvPr>
          <p:cNvGrpSpPr/>
          <p:nvPr/>
        </p:nvGrpSpPr>
        <p:grpSpPr>
          <a:xfrm>
            <a:off x="3402864" y="2280235"/>
            <a:ext cx="3018186" cy="4317791"/>
            <a:chOff x="3402864" y="2280235"/>
            <a:chExt cx="3018186" cy="43177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F0BE1A6-D6C4-47F4-89E3-81331ABFADAB}"/>
                </a:ext>
              </a:extLst>
            </p:cNvPr>
            <p:cNvSpPr txBox="1"/>
            <p:nvPr/>
          </p:nvSpPr>
          <p:spPr>
            <a:xfrm>
              <a:off x="3442028" y="4499459"/>
              <a:ext cx="2979022" cy="2098567"/>
            </a:xfrm>
            <a:prstGeom prst="rect">
              <a:avLst/>
            </a:prstGeom>
            <a:noFill/>
          </p:spPr>
          <p:txBody>
            <a:bodyPr wrap="square" lIns="182828" tIns="146262" rIns="182828" bIns="146262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160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pPr marL="342834" marR="0" lvl="0" indent="-342834" defTabSz="914049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人工需要</a:t>
              </a:r>
              <a:r>
                <a:rPr lang="en-US" altLang="zh-CN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2</a:t>
              </a:r>
              <a:r>
                <a:rPr lang="zh-CN" altLang="en-US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小时处理的工作，</a:t>
              </a:r>
              <a:r>
                <a:rPr lang="en-US" altLang="zh-CN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RPA</a:t>
              </a:r>
              <a:r>
                <a:rPr lang="zh-CN" altLang="en-US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仅</a:t>
              </a:r>
              <a:r>
                <a:rPr lang="en-US" altLang="zh-CN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10</a:t>
              </a:r>
              <a:r>
                <a:rPr lang="zh-CN" altLang="en-US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分钟</a:t>
              </a:r>
              <a:endParaRPr lang="en-US" altLang="zh-CN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  <a:p>
              <a:pPr marL="342834" marR="0" lvl="0" indent="-342834" defTabSz="914049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碎片化流程和工作被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RPA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取代，另开发</a:t>
              </a:r>
              <a:r>
                <a:rPr lang="en-US" altLang="zh-CN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7</a:t>
              </a:r>
              <a:r>
                <a:rPr lang="zh-CN" altLang="en-US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个新的提升员工体验的</a:t>
              </a:r>
              <a:r>
                <a:rPr lang="en-US" altLang="zh-CN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HR</a:t>
              </a:r>
              <a:r>
                <a:rPr lang="zh-CN" altLang="en-US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产品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6E856E5-30B0-4ACC-BEDB-8EC31D2E0F5A}"/>
                </a:ext>
              </a:extLst>
            </p:cNvPr>
            <p:cNvSpPr txBox="1"/>
            <p:nvPr/>
          </p:nvSpPr>
          <p:spPr>
            <a:xfrm>
              <a:off x="3402864" y="2280235"/>
              <a:ext cx="260837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160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pPr marL="0" marR="0" lvl="0" indent="0" algn="ctr" defTabSz="914049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效率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AF4FF3B-77A3-4B68-AF25-E52518524AD6}"/>
                </a:ext>
              </a:extLst>
            </p:cNvPr>
            <p:cNvGrpSpPr/>
            <p:nvPr/>
          </p:nvGrpSpPr>
          <p:grpSpPr>
            <a:xfrm>
              <a:off x="4013366" y="3083252"/>
              <a:ext cx="1371210" cy="1371210"/>
              <a:chOff x="3934165" y="3023071"/>
              <a:chExt cx="1344446" cy="1344446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09198C7-3C79-4BA1-988E-A23E60249F82}"/>
                  </a:ext>
                </a:extLst>
              </p:cNvPr>
              <p:cNvSpPr/>
              <p:nvPr/>
            </p:nvSpPr>
            <p:spPr bwMode="auto">
              <a:xfrm>
                <a:off x="3934165" y="3023071"/>
                <a:ext cx="1344446" cy="1344446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182802" tIns="146241" rIns="182802" bIns="14624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1935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egoe UI" pitchFamily="34" charset="0"/>
                </a:endParaRP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7549A0D-D89F-438E-BE22-7784F5F4DC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6711" y="3307149"/>
                <a:ext cx="896425" cy="896425"/>
              </a:xfrm>
              <a:prstGeom prst="rect">
                <a:avLst/>
              </a:prstGeom>
            </p:spPr>
          </p:pic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9B4A0D-EBF2-4853-A237-AFB46C69925A}"/>
              </a:ext>
            </a:extLst>
          </p:cNvPr>
          <p:cNvGrpSpPr/>
          <p:nvPr/>
        </p:nvGrpSpPr>
        <p:grpSpPr>
          <a:xfrm>
            <a:off x="6456921" y="2280235"/>
            <a:ext cx="2894780" cy="3579127"/>
            <a:chOff x="6456921" y="2280235"/>
            <a:chExt cx="2894780" cy="357912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07393E-55F4-4310-B6E4-ACA913361091}"/>
                </a:ext>
              </a:extLst>
            </p:cNvPr>
            <p:cNvSpPr txBox="1"/>
            <p:nvPr/>
          </p:nvSpPr>
          <p:spPr>
            <a:xfrm>
              <a:off x="6456921" y="4499459"/>
              <a:ext cx="2894780" cy="1359903"/>
            </a:xfrm>
            <a:prstGeom prst="rect">
              <a:avLst/>
            </a:prstGeom>
            <a:noFill/>
          </p:spPr>
          <p:txBody>
            <a:bodyPr wrap="square" lIns="182828" tIns="146262" rIns="182828" bIns="146262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160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pPr marL="342834" marR="0" lvl="0" indent="-342834" defTabSz="914049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每年节省</a:t>
              </a:r>
              <a:r>
                <a:rPr lang="en-US" altLang="zh-CN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5</a:t>
              </a:r>
              <a:r>
                <a:rPr lang="zh-CN" altLang="en-US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个人员编制</a:t>
              </a:r>
              <a:endParaRPr lang="en-US" altLang="zh-CN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  <a:p>
              <a:pPr marL="342834" marR="0" lvl="0" indent="-342834" defTabSz="914049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RPA</a:t>
              </a:r>
              <a:r>
                <a:rPr lang="zh-CN" altLang="en-US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开发成本约为接口开发的</a:t>
              </a:r>
              <a:r>
                <a:rPr lang="en-US" altLang="zh-CN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8%-10%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11B770A-60E0-4BBD-A013-6885610F81CC}"/>
                </a:ext>
              </a:extLst>
            </p:cNvPr>
            <p:cNvSpPr txBox="1"/>
            <p:nvPr/>
          </p:nvSpPr>
          <p:spPr>
            <a:xfrm>
              <a:off x="6789574" y="2280235"/>
              <a:ext cx="175210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160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pPr marL="0" marR="0" lvl="0" indent="0" algn="ctr" defTabSz="914049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成本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896BE21-780F-4F48-BB4E-A7E3EE8C2012}"/>
                </a:ext>
              </a:extLst>
            </p:cNvPr>
            <p:cNvGrpSpPr/>
            <p:nvPr/>
          </p:nvGrpSpPr>
          <p:grpSpPr>
            <a:xfrm>
              <a:off x="6980022" y="3083253"/>
              <a:ext cx="1371210" cy="1371212"/>
              <a:chOff x="6842916" y="3023071"/>
              <a:chExt cx="1344446" cy="134444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485721C-7BCC-4B24-B669-413D2B8020D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42916" y="3023071"/>
                <a:ext cx="1344446" cy="1344447"/>
                <a:chOff x="6669978" y="2894176"/>
                <a:chExt cx="2103097" cy="2103097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18F54939-2B53-44D6-8700-FAD76CBDD72A}"/>
                    </a:ext>
                  </a:extLst>
                </p:cNvPr>
                <p:cNvSpPr/>
                <p:nvPr/>
              </p:nvSpPr>
              <p:spPr bwMode="auto">
                <a:xfrm>
                  <a:off x="6669978" y="2894176"/>
                  <a:ext cx="2103097" cy="2103097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182802" tIns="146241" rIns="182802" bIns="14624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31935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itchFamily="34" charset="0"/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8F72B013-9E7A-4764-91C0-073924244F58}"/>
                    </a:ext>
                  </a:extLst>
                </p:cNvPr>
                <p:cNvSpPr/>
                <p:nvPr/>
              </p:nvSpPr>
              <p:spPr>
                <a:xfrm>
                  <a:off x="6993531" y="3021667"/>
                  <a:ext cx="1503151" cy="4814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32114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91228EE-F03E-4E1B-B413-EAB3166613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6384" y="3310381"/>
                <a:ext cx="896425" cy="896425"/>
              </a:xfrm>
              <a:prstGeom prst="rect">
                <a:avLst/>
              </a:prstGeom>
            </p:spPr>
          </p:pic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F1F9693-707A-4428-8C8A-7FEC491B46CF}"/>
              </a:ext>
            </a:extLst>
          </p:cNvPr>
          <p:cNvGrpSpPr/>
          <p:nvPr/>
        </p:nvGrpSpPr>
        <p:grpSpPr>
          <a:xfrm>
            <a:off x="9111806" y="2280235"/>
            <a:ext cx="2894780" cy="3213807"/>
            <a:chOff x="9111806" y="2280235"/>
            <a:chExt cx="2894780" cy="321380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C79512-BB8B-412C-A4AA-8418FB2DFBBA}"/>
                </a:ext>
              </a:extLst>
            </p:cNvPr>
            <p:cNvSpPr txBox="1"/>
            <p:nvPr/>
          </p:nvSpPr>
          <p:spPr>
            <a:xfrm>
              <a:off x="9111806" y="4503471"/>
              <a:ext cx="2894780" cy="990571"/>
            </a:xfrm>
            <a:prstGeom prst="rect">
              <a:avLst/>
            </a:prstGeom>
            <a:noFill/>
          </p:spPr>
          <p:txBody>
            <a:bodyPr wrap="square" lIns="182828" tIns="146262" rIns="182828" bIns="146262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160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pPr marL="342834" marR="0" lvl="0" indent="-342834" defTabSz="914049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新员工入职满意度提升</a:t>
              </a:r>
              <a:endPara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  <a:p>
              <a:pPr marL="342834" marR="0" lvl="0" indent="-342834" defTabSz="914049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HR</a:t>
              </a:r>
              <a:r>
                <a:rPr lang="zh-CN" altLang="en-US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工作满意度提升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8CF5517-DF3B-4A4E-AE0B-0575ABD75FED}"/>
                </a:ext>
              </a:extLst>
            </p:cNvPr>
            <p:cNvSpPr txBox="1"/>
            <p:nvPr/>
          </p:nvSpPr>
          <p:spPr>
            <a:xfrm>
              <a:off x="9658277" y="2280235"/>
              <a:ext cx="175210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160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pPr marL="0" marR="0" lvl="0" indent="0" algn="ctr" defTabSz="914049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满意度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797D22A-DE68-4E0E-B306-FC52201334C3}"/>
                </a:ext>
              </a:extLst>
            </p:cNvPr>
            <p:cNvGrpSpPr/>
            <p:nvPr/>
          </p:nvGrpSpPr>
          <p:grpSpPr>
            <a:xfrm>
              <a:off x="9848724" y="3083252"/>
              <a:ext cx="1371210" cy="1371210"/>
              <a:chOff x="9655624" y="3023071"/>
              <a:chExt cx="1344446" cy="1344446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4D7A3B5-ED0C-428C-BB2D-D9308B38964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655624" y="3023071"/>
                <a:ext cx="1344446" cy="1344446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182802" tIns="146241" rIns="182802" bIns="14624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1935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egoe UI" pitchFamily="34" charset="0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0267E4B8-60AB-42C8-A13D-B86D3321CB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4017" y="3307149"/>
                <a:ext cx="896425" cy="8964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6355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544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11430</TotalTime>
  <Words>607</Words>
  <Application>Microsoft Office PowerPoint</Application>
  <PresentationFormat>宽屏</PresentationFormat>
  <Paragraphs>92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 Unicode MS</vt:lpstr>
      <vt:lpstr>等线</vt:lpstr>
      <vt:lpstr>Microsoft YaHei</vt:lpstr>
      <vt:lpstr>Microsoft YaHei</vt:lpstr>
      <vt:lpstr>华文仿宋</vt:lpstr>
      <vt:lpstr>方正粗黑宋简体</vt:lpstr>
      <vt:lpstr>Arial</vt:lpstr>
      <vt:lpstr>Calibri</vt:lpstr>
      <vt:lpstr>Calibri Light</vt:lpstr>
      <vt:lpstr>Ebrima</vt:lpstr>
      <vt:lpstr>Segoe UI</vt:lpstr>
      <vt:lpstr>Segoe UI Semilight</vt:lpstr>
      <vt:lpstr>Wingdings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Klein CHANG</cp:lastModifiedBy>
  <cp:revision>205</cp:revision>
  <dcterms:created xsi:type="dcterms:W3CDTF">2021-03-03T08:16:49Z</dcterms:created>
  <dcterms:modified xsi:type="dcterms:W3CDTF">2021-06-25T13:40:34Z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3f93e5f-d3c2-49a7-ba94-15405423c204_Enabled">
    <vt:lpwstr>true</vt:lpwstr>
  </property>
  <property fmtid="{D5CDD505-2E9C-101B-9397-08002B2CF9AE}" pid="3" name="MSIP_Label_23f93e5f-d3c2-49a7-ba94-15405423c204_SetDate">
    <vt:lpwstr>2021-06-25T13:40:34Z</vt:lpwstr>
  </property>
  <property fmtid="{D5CDD505-2E9C-101B-9397-08002B2CF9AE}" pid="4" name="MSIP_Label_23f93e5f-d3c2-49a7-ba94-15405423c204_Method">
    <vt:lpwstr>Standard</vt:lpwstr>
  </property>
  <property fmtid="{D5CDD505-2E9C-101B-9397-08002B2CF9AE}" pid="5" name="MSIP_Label_23f93e5f-d3c2-49a7-ba94-15405423c204_Name">
    <vt:lpwstr>SE Internal</vt:lpwstr>
  </property>
  <property fmtid="{D5CDD505-2E9C-101B-9397-08002B2CF9AE}" pid="6" name="MSIP_Label_23f93e5f-d3c2-49a7-ba94-15405423c204_SiteId">
    <vt:lpwstr>6e51e1ad-c54b-4b39-b598-0ffe9ae68fef</vt:lpwstr>
  </property>
  <property fmtid="{D5CDD505-2E9C-101B-9397-08002B2CF9AE}" pid="7" name="MSIP_Label_23f93e5f-d3c2-49a7-ba94-15405423c204_ActionId">
    <vt:lpwstr>fe6b2f97-c5f0-4d31-94fd-8451d85b2e32</vt:lpwstr>
  </property>
  <property fmtid="{D5CDD505-2E9C-101B-9397-08002B2CF9AE}" pid="8" name="MSIP_Label_23f93e5f-d3c2-49a7-ba94-15405423c204_ContentBits">
    <vt:lpwstr>2</vt:lpwstr>
  </property>
</Properties>
</file>