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510" r:id="rId3"/>
    <p:sldId id="430" r:id="rId4"/>
    <p:sldId id="490" r:id="rId5"/>
    <p:sldId id="501" r:id="rId6"/>
    <p:sldId id="503" r:id="rId7"/>
    <p:sldId id="505" r:id="rId8"/>
    <p:sldId id="506" r:id="rId9"/>
    <p:sldId id="511" r:id="rId10"/>
    <p:sldId id="513" r:id="rId11"/>
    <p:sldId id="512" r:id="rId12"/>
    <p:sldId id="258"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3C81BF5-BFD3-4046-BF74-32F7FF9F9934}">
          <p14:sldIdLst>
            <p14:sldId id="257"/>
            <p14:sldId id="510"/>
            <p14:sldId id="430"/>
            <p14:sldId id="490"/>
            <p14:sldId id="501"/>
            <p14:sldId id="503"/>
            <p14:sldId id="505"/>
            <p14:sldId id="506"/>
            <p14:sldId id="511"/>
            <p14:sldId id="513"/>
            <p14:sldId id="512"/>
            <p14:sldId id="25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huier" initials="zh" lastIdx="8" clrIdx="0">
    <p:extLst>
      <p:ext uri="{19B8F6BF-5375-455C-9EA6-DF929625EA0E}">
        <p15:presenceInfo xmlns:p15="http://schemas.microsoft.com/office/powerpoint/2012/main" userId="72ba3b2ada3984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6" autoAdjust="0"/>
    <p:restoredTop sz="93194" autoAdjust="0"/>
  </p:normalViewPr>
  <p:slideViewPr>
    <p:cSldViewPr snapToGrid="0">
      <p:cViewPr varScale="1">
        <p:scale>
          <a:sx n="74" d="100"/>
          <a:sy n="74" d="100"/>
        </p:scale>
        <p:origin x="6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4F627-2F2A-43B1-AD31-07ED613F6402}" type="datetimeFigureOut">
              <a:rPr lang="zh-CN" altLang="en-US" smtClean="0"/>
              <a:t>2022/6/27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A7A46-34F9-4D5A-B14D-2E7DBF6C5D54}" type="slidenum">
              <a:rPr lang="zh-CN" altLang="en-US" smtClean="0"/>
              <a:t>‹#›</a:t>
            </a:fld>
            <a:endParaRPr lang="zh-CN" altLang="en-US"/>
          </a:p>
        </p:txBody>
      </p:sp>
    </p:spTree>
    <p:extLst>
      <p:ext uri="{BB962C8B-B14F-4D97-AF65-F5344CB8AC3E}">
        <p14:creationId xmlns:p14="http://schemas.microsoft.com/office/powerpoint/2010/main" val="331952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Tree>
    <p:extLst>
      <p:ext uri="{BB962C8B-B14F-4D97-AF65-F5344CB8AC3E}">
        <p14:creationId xmlns:p14="http://schemas.microsoft.com/office/powerpoint/2010/main" val="3350275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dirty="0"/>
          </a:p>
        </p:txBody>
      </p:sp>
    </p:spTree>
    <p:extLst>
      <p:ext uri="{BB962C8B-B14F-4D97-AF65-F5344CB8AC3E}">
        <p14:creationId xmlns:p14="http://schemas.microsoft.com/office/powerpoint/2010/main" val="3839695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dirty="0"/>
          </a:p>
        </p:txBody>
      </p:sp>
    </p:spTree>
    <p:extLst>
      <p:ext uri="{BB962C8B-B14F-4D97-AF65-F5344CB8AC3E}">
        <p14:creationId xmlns:p14="http://schemas.microsoft.com/office/powerpoint/2010/main" val="172032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dirty="0"/>
          </a:p>
        </p:txBody>
      </p:sp>
    </p:spTree>
    <p:extLst>
      <p:ext uri="{BB962C8B-B14F-4D97-AF65-F5344CB8AC3E}">
        <p14:creationId xmlns:p14="http://schemas.microsoft.com/office/powerpoint/2010/main" val="320177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4E61829-E50B-4091-AE21-893680968DF2}" type="slidenum">
              <a:rPr lang="zh-CN" altLang="en-US" smtClean="0"/>
              <a:t>3</a:t>
            </a:fld>
            <a:endParaRPr lang="zh-CN" altLang="en-US"/>
          </a:p>
        </p:txBody>
      </p:sp>
    </p:spTree>
    <p:extLst>
      <p:ext uri="{BB962C8B-B14F-4D97-AF65-F5344CB8AC3E}">
        <p14:creationId xmlns:p14="http://schemas.microsoft.com/office/powerpoint/2010/main" val="486489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dirty="0"/>
          </a:p>
        </p:txBody>
      </p:sp>
    </p:spTree>
    <p:extLst>
      <p:ext uri="{BB962C8B-B14F-4D97-AF65-F5344CB8AC3E}">
        <p14:creationId xmlns:p14="http://schemas.microsoft.com/office/powerpoint/2010/main" val="377816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dirty="0"/>
          </a:p>
        </p:txBody>
      </p:sp>
    </p:spTree>
    <p:extLst>
      <p:ext uri="{BB962C8B-B14F-4D97-AF65-F5344CB8AC3E}">
        <p14:creationId xmlns:p14="http://schemas.microsoft.com/office/powerpoint/2010/main" val="180482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dirty="0"/>
          </a:p>
        </p:txBody>
      </p:sp>
    </p:spTree>
    <p:extLst>
      <p:ext uri="{BB962C8B-B14F-4D97-AF65-F5344CB8AC3E}">
        <p14:creationId xmlns:p14="http://schemas.microsoft.com/office/powerpoint/2010/main" val="3699898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dirty="0"/>
          </a:p>
        </p:txBody>
      </p:sp>
    </p:spTree>
    <p:extLst>
      <p:ext uri="{BB962C8B-B14F-4D97-AF65-F5344CB8AC3E}">
        <p14:creationId xmlns:p14="http://schemas.microsoft.com/office/powerpoint/2010/main" val="1478948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dirty="0"/>
          </a:p>
        </p:txBody>
      </p:sp>
    </p:spTree>
    <p:extLst>
      <p:ext uri="{BB962C8B-B14F-4D97-AF65-F5344CB8AC3E}">
        <p14:creationId xmlns:p14="http://schemas.microsoft.com/office/powerpoint/2010/main" val="1553382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dirty="0"/>
          </a:p>
        </p:txBody>
      </p:sp>
    </p:spTree>
    <p:extLst>
      <p:ext uri="{BB962C8B-B14F-4D97-AF65-F5344CB8AC3E}">
        <p14:creationId xmlns:p14="http://schemas.microsoft.com/office/powerpoint/2010/main" val="64891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0D3E89-7BCD-40D0-BF0B-3C3304930D5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80A2DC9-43D6-4782-9214-81D168E7D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D50E2F8-7D28-42E6-B7E3-71CF731900BA}"/>
              </a:ext>
            </a:extLst>
          </p:cNvPr>
          <p:cNvSpPr>
            <a:spLocks noGrp="1"/>
          </p:cNvSpPr>
          <p:nvPr>
            <p:ph type="dt" sz="half" idx="10"/>
          </p:nvPr>
        </p:nvSpPr>
        <p:spPr/>
        <p:txBody>
          <a:bodyPr/>
          <a:lstStyle/>
          <a:p>
            <a:fld id="{71A3F61B-93B5-45FB-8F98-262118CB8FA5}" type="datetimeFigureOut">
              <a:rPr lang="zh-CN" altLang="en-US" smtClean="0"/>
              <a:t>2022/6/27</a:t>
            </a:fld>
            <a:endParaRPr lang="zh-CN" altLang="en-US"/>
          </a:p>
        </p:txBody>
      </p:sp>
      <p:sp>
        <p:nvSpPr>
          <p:cNvPr id="5" name="页脚占位符 4">
            <a:extLst>
              <a:ext uri="{FF2B5EF4-FFF2-40B4-BE49-F238E27FC236}">
                <a16:creationId xmlns:a16="http://schemas.microsoft.com/office/drawing/2014/main" id="{8AB47074-96B3-4DF0-BACF-E484FE7C9F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527B77-7473-41B9-8D96-57C5768E839C}"/>
              </a:ext>
            </a:extLst>
          </p:cNvPr>
          <p:cNvSpPr>
            <a:spLocks noGrp="1"/>
          </p:cNvSpPr>
          <p:nvPr>
            <p:ph type="sldNum" sz="quarter" idx="12"/>
          </p:nvPr>
        </p:nvSpPr>
        <p:spPr/>
        <p:txBody>
          <a:bodyPr/>
          <a:lstStyle/>
          <a:p>
            <a:fld id="{FF529D9E-280B-4814-9FF7-991BE34D086C}" type="slidenum">
              <a:rPr lang="zh-CN" altLang="en-US" smtClean="0"/>
              <a:t>‹#›</a:t>
            </a:fld>
            <a:endParaRPr lang="zh-CN" altLang="en-US"/>
          </a:p>
        </p:txBody>
      </p:sp>
    </p:spTree>
    <p:extLst>
      <p:ext uri="{BB962C8B-B14F-4D97-AF65-F5344CB8AC3E}">
        <p14:creationId xmlns:p14="http://schemas.microsoft.com/office/powerpoint/2010/main" val="114623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9A1A48-D90C-4CCD-AB64-EBB4BA0153E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518DC6-7C9F-4928-93BD-F889F134730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86FFB8-988C-4AFC-A573-1C82B8AC4D92}"/>
              </a:ext>
            </a:extLst>
          </p:cNvPr>
          <p:cNvSpPr>
            <a:spLocks noGrp="1"/>
          </p:cNvSpPr>
          <p:nvPr>
            <p:ph type="dt" sz="half" idx="10"/>
          </p:nvPr>
        </p:nvSpPr>
        <p:spPr/>
        <p:txBody>
          <a:bodyPr/>
          <a:lstStyle/>
          <a:p>
            <a:fld id="{71A3F61B-93B5-45FB-8F98-262118CB8FA5}" type="datetimeFigureOut">
              <a:rPr lang="zh-CN" altLang="en-US" smtClean="0"/>
              <a:t>2022/6/27</a:t>
            </a:fld>
            <a:endParaRPr lang="zh-CN" altLang="en-US"/>
          </a:p>
        </p:txBody>
      </p:sp>
      <p:sp>
        <p:nvSpPr>
          <p:cNvPr id="5" name="页脚占位符 4">
            <a:extLst>
              <a:ext uri="{FF2B5EF4-FFF2-40B4-BE49-F238E27FC236}">
                <a16:creationId xmlns:a16="http://schemas.microsoft.com/office/drawing/2014/main" id="{55C21B36-CE01-403B-A38C-1C4C6A30943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C3BA2BB-F401-4368-90FA-3647CE6F01DE}"/>
              </a:ext>
            </a:extLst>
          </p:cNvPr>
          <p:cNvSpPr>
            <a:spLocks noGrp="1"/>
          </p:cNvSpPr>
          <p:nvPr>
            <p:ph type="sldNum" sz="quarter" idx="12"/>
          </p:nvPr>
        </p:nvSpPr>
        <p:spPr/>
        <p:txBody>
          <a:bodyPr/>
          <a:lstStyle/>
          <a:p>
            <a:fld id="{FF529D9E-280B-4814-9FF7-991BE34D086C}" type="slidenum">
              <a:rPr lang="zh-CN" altLang="en-US" smtClean="0"/>
              <a:t>‹#›</a:t>
            </a:fld>
            <a:endParaRPr lang="zh-CN" altLang="en-US"/>
          </a:p>
        </p:txBody>
      </p:sp>
    </p:spTree>
    <p:extLst>
      <p:ext uri="{BB962C8B-B14F-4D97-AF65-F5344CB8AC3E}">
        <p14:creationId xmlns:p14="http://schemas.microsoft.com/office/powerpoint/2010/main" val="419949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2D19AE0-DECF-4A9E-826F-87937E514B0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D23360E-15ED-4EF2-89B4-8C9423D8477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862656B-5A80-4B48-A79A-7575D92796AB}"/>
              </a:ext>
            </a:extLst>
          </p:cNvPr>
          <p:cNvSpPr>
            <a:spLocks noGrp="1"/>
          </p:cNvSpPr>
          <p:nvPr>
            <p:ph type="dt" sz="half" idx="10"/>
          </p:nvPr>
        </p:nvSpPr>
        <p:spPr/>
        <p:txBody>
          <a:bodyPr/>
          <a:lstStyle/>
          <a:p>
            <a:fld id="{71A3F61B-93B5-45FB-8F98-262118CB8FA5}" type="datetimeFigureOut">
              <a:rPr lang="zh-CN" altLang="en-US" smtClean="0"/>
              <a:t>2022/6/27</a:t>
            </a:fld>
            <a:endParaRPr lang="zh-CN" altLang="en-US"/>
          </a:p>
        </p:txBody>
      </p:sp>
      <p:sp>
        <p:nvSpPr>
          <p:cNvPr id="5" name="页脚占位符 4">
            <a:extLst>
              <a:ext uri="{FF2B5EF4-FFF2-40B4-BE49-F238E27FC236}">
                <a16:creationId xmlns:a16="http://schemas.microsoft.com/office/drawing/2014/main" id="{0DE96E33-C1C0-4F2D-A435-B5F3248760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36E2226-C00D-4010-A8B7-1BE0A3C1BBFE}"/>
              </a:ext>
            </a:extLst>
          </p:cNvPr>
          <p:cNvSpPr>
            <a:spLocks noGrp="1"/>
          </p:cNvSpPr>
          <p:nvPr>
            <p:ph type="sldNum" sz="quarter" idx="12"/>
          </p:nvPr>
        </p:nvSpPr>
        <p:spPr/>
        <p:txBody>
          <a:bodyPr/>
          <a:lstStyle/>
          <a:p>
            <a:fld id="{FF529D9E-280B-4814-9FF7-991BE34D086C}" type="slidenum">
              <a:rPr lang="zh-CN" altLang="en-US" smtClean="0"/>
              <a:t>‹#›</a:t>
            </a:fld>
            <a:endParaRPr lang="zh-CN" altLang="en-US"/>
          </a:p>
        </p:txBody>
      </p:sp>
    </p:spTree>
    <p:extLst>
      <p:ext uri="{BB962C8B-B14F-4D97-AF65-F5344CB8AC3E}">
        <p14:creationId xmlns:p14="http://schemas.microsoft.com/office/powerpoint/2010/main" val="57976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582EC7-8A27-4D87-BE6C-5E831EC47E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76E7085-6399-457E-9026-520E051CAA9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A43380-E918-4447-BE8C-D2DD15C57094}"/>
              </a:ext>
            </a:extLst>
          </p:cNvPr>
          <p:cNvSpPr>
            <a:spLocks noGrp="1"/>
          </p:cNvSpPr>
          <p:nvPr>
            <p:ph type="dt" sz="half" idx="10"/>
          </p:nvPr>
        </p:nvSpPr>
        <p:spPr/>
        <p:txBody>
          <a:bodyPr/>
          <a:lstStyle/>
          <a:p>
            <a:fld id="{71A3F61B-93B5-45FB-8F98-262118CB8FA5}" type="datetimeFigureOut">
              <a:rPr lang="zh-CN" altLang="en-US" smtClean="0"/>
              <a:t>2022/6/27</a:t>
            </a:fld>
            <a:endParaRPr lang="zh-CN" altLang="en-US"/>
          </a:p>
        </p:txBody>
      </p:sp>
      <p:sp>
        <p:nvSpPr>
          <p:cNvPr id="5" name="页脚占位符 4">
            <a:extLst>
              <a:ext uri="{FF2B5EF4-FFF2-40B4-BE49-F238E27FC236}">
                <a16:creationId xmlns:a16="http://schemas.microsoft.com/office/drawing/2014/main" id="{F363132C-840C-481E-BBCF-FC83BF4CC6E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8EA80C-D835-4C8A-8E88-63729BA74D86}"/>
              </a:ext>
            </a:extLst>
          </p:cNvPr>
          <p:cNvSpPr>
            <a:spLocks noGrp="1"/>
          </p:cNvSpPr>
          <p:nvPr>
            <p:ph type="sldNum" sz="quarter" idx="12"/>
          </p:nvPr>
        </p:nvSpPr>
        <p:spPr/>
        <p:txBody>
          <a:bodyPr/>
          <a:lstStyle/>
          <a:p>
            <a:fld id="{FF529D9E-280B-4814-9FF7-991BE34D086C}" type="slidenum">
              <a:rPr lang="zh-CN" altLang="en-US" smtClean="0"/>
              <a:t>‹#›</a:t>
            </a:fld>
            <a:endParaRPr lang="zh-CN" altLang="en-US"/>
          </a:p>
        </p:txBody>
      </p:sp>
    </p:spTree>
    <p:extLst>
      <p:ext uri="{BB962C8B-B14F-4D97-AF65-F5344CB8AC3E}">
        <p14:creationId xmlns:p14="http://schemas.microsoft.com/office/powerpoint/2010/main" val="26994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F0858-9D7E-41E2-85D3-8E0CDF20118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D534E0D-2C34-443F-88D3-F5BB1718FA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111BED-3545-4AA7-9856-6CF623835F41}"/>
              </a:ext>
            </a:extLst>
          </p:cNvPr>
          <p:cNvSpPr>
            <a:spLocks noGrp="1"/>
          </p:cNvSpPr>
          <p:nvPr>
            <p:ph type="dt" sz="half" idx="10"/>
          </p:nvPr>
        </p:nvSpPr>
        <p:spPr/>
        <p:txBody>
          <a:bodyPr/>
          <a:lstStyle/>
          <a:p>
            <a:fld id="{71A3F61B-93B5-45FB-8F98-262118CB8FA5}" type="datetimeFigureOut">
              <a:rPr lang="zh-CN" altLang="en-US" smtClean="0"/>
              <a:t>2022/6/27</a:t>
            </a:fld>
            <a:endParaRPr lang="zh-CN" altLang="en-US"/>
          </a:p>
        </p:txBody>
      </p:sp>
      <p:sp>
        <p:nvSpPr>
          <p:cNvPr id="5" name="页脚占位符 4">
            <a:extLst>
              <a:ext uri="{FF2B5EF4-FFF2-40B4-BE49-F238E27FC236}">
                <a16:creationId xmlns:a16="http://schemas.microsoft.com/office/drawing/2014/main" id="{9B3563CE-6A68-4457-BC80-2B57DDF75B4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8E16D5-DA0E-4121-98AC-0E0369085F37}"/>
              </a:ext>
            </a:extLst>
          </p:cNvPr>
          <p:cNvSpPr>
            <a:spLocks noGrp="1"/>
          </p:cNvSpPr>
          <p:nvPr>
            <p:ph type="sldNum" sz="quarter" idx="12"/>
          </p:nvPr>
        </p:nvSpPr>
        <p:spPr/>
        <p:txBody>
          <a:bodyPr/>
          <a:lstStyle/>
          <a:p>
            <a:fld id="{FF529D9E-280B-4814-9FF7-991BE34D086C}" type="slidenum">
              <a:rPr lang="zh-CN" altLang="en-US" smtClean="0"/>
              <a:t>‹#›</a:t>
            </a:fld>
            <a:endParaRPr lang="zh-CN" altLang="en-US"/>
          </a:p>
        </p:txBody>
      </p:sp>
    </p:spTree>
    <p:extLst>
      <p:ext uri="{BB962C8B-B14F-4D97-AF65-F5344CB8AC3E}">
        <p14:creationId xmlns:p14="http://schemas.microsoft.com/office/powerpoint/2010/main" val="76327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0E4931-A098-4277-96D4-875F5B82BF3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8EBA5AF-2025-422D-8C33-77DD3F8CD8B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102C1A8-0206-4801-B219-98DAB7B5C16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C4B5C0-4227-455D-80E7-62EC56A40DCC}"/>
              </a:ext>
            </a:extLst>
          </p:cNvPr>
          <p:cNvSpPr>
            <a:spLocks noGrp="1"/>
          </p:cNvSpPr>
          <p:nvPr>
            <p:ph type="dt" sz="half" idx="10"/>
          </p:nvPr>
        </p:nvSpPr>
        <p:spPr/>
        <p:txBody>
          <a:bodyPr/>
          <a:lstStyle/>
          <a:p>
            <a:fld id="{71A3F61B-93B5-45FB-8F98-262118CB8FA5}" type="datetimeFigureOut">
              <a:rPr lang="zh-CN" altLang="en-US" smtClean="0"/>
              <a:t>2022/6/27</a:t>
            </a:fld>
            <a:endParaRPr lang="zh-CN" altLang="en-US"/>
          </a:p>
        </p:txBody>
      </p:sp>
      <p:sp>
        <p:nvSpPr>
          <p:cNvPr id="6" name="页脚占位符 5">
            <a:extLst>
              <a:ext uri="{FF2B5EF4-FFF2-40B4-BE49-F238E27FC236}">
                <a16:creationId xmlns:a16="http://schemas.microsoft.com/office/drawing/2014/main" id="{228D0570-FE31-4277-A0EB-6A5438E0418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1CE2A7-862C-4894-A4D4-86A66F9B12D5}"/>
              </a:ext>
            </a:extLst>
          </p:cNvPr>
          <p:cNvSpPr>
            <a:spLocks noGrp="1"/>
          </p:cNvSpPr>
          <p:nvPr>
            <p:ph type="sldNum" sz="quarter" idx="12"/>
          </p:nvPr>
        </p:nvSpPr>
        <p:spPr/>
        <p:txBody>
          <a:bodyPr/>
          <a:lstStyle/>
          <a:p>
            <a:fld id="{FF529D9E-280B-4814-9FF7-991BE34D086C}" type="slidenum">
              <a:rPr lang="zh-CN" altLang="en-US" smtClean="0"/>
              <a:t>‹#›</a:t>
            </a:fld>
            <a:endParaRPr lang="zh-CN" altLang="en-US"/>
          </a:p>
        </p:txBody>
      </p:sp>
    </p:spTree>
    <p:extLst>
      <p:ext uri="{BB962C8B-B14F-4D97-AF65-F5344CB8AC3E}">
        <p14:creationId xmlns:p14="http://schemas.microsoft.com/office/powerpoint/2010/main" val="253346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D45506-2D04-42C9-9F37-F423E14F339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8D6EDD3-A524-4DCE-9380-84DAB9890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D01661B-FEAC-4CF3-A509-943CF9A9FC2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A79AF3B-EDEB-4282-9E48-502CEE7663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6ECC892-06F6-4285-A26A-D91AE21E46D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E7BCD90-3B1A-41A4-9CC8-8B26992FD5DB}"/>
              </a:ext>
            </a:extLst>
          </p:cNvPr>
          <p:cNvSpPr>
            <a:spLocks noGrp="1"/>
          </p:cNvSpPr>
          <p:nvPr>
            <p:ph type="dt" sz="half" idx="10"/>
          </p:nvPr>
        </p:nvSpPr>
        <p:spPr/>
        <p:txBody>
          <a:bodyPr/>
          <a:lstStyle/>
          <a:p>
            <a:fld id="{71A3F61B-93B5-45FB-8F98-262118CB8FA5}" type="datetimeFigureOut">
              <a:rPr lang="zh-CN" altLang="en-US" smtClean="0"/>
              <a:t>2022/6/27</a:t>
            </a:fld>
            <a:endParaRPr lang="zh-CN" altLang="en-US"/>
          </a:p>
        </p:txBody>
      </p:sp>
      <p:sp>
        <p:nvSpPr>
          <p:cNvPr id="8" name="页脚占位符 7">
            <a:extLst>
              <a:ext uri="{FF2B5EF4-FFF2-40B4-BE49-F238E27FC236}">
                <a16:creationId xmlns:a16="http://schemas.microsoft.com/office/drawing/2014/main" id="{805956A7-4E1B-4D5D-A86F-AD38E77EDCA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1437663-12EC-413B-AED1-89C19A8D25FB}"/>
              </a:ext>
            </a:extLst>
          </p:cNvPr>
          <p:cNvSpPr>
            <a:spLocks noGrp="1"/>
          </p:cNvSpPr>
          <p:nvPr>
            <p:ph type="sldNum" sz="quarter" idx="12"/>
          </p:nvPr>
        </p:nvSpPr>
        <p:spPr/>
        <p:txBody>
          <a:bodyPr/>
          <a:lstStyle/>
          <a:p>
            <a:fld id="{FF529D9E-280B-4814-9FF7-991BE34D086C}" type="slidenum">
              <a:rPr lang="zh-CN" altLang="en-US" smtClean="0"/>
              <a:t>‹#›</a:t>
            </a:fld>
            <a:endParaRPr lang="zh-CN" altLang="en-US"/>
          </a:p>
        </p:txBody>
      </p:sp>
    </p:spTree>
    <p:extLst>
      <p:ext uri="{BB962C8B-B14F-4D97-AF65-F5344CB8AC3E}">
        <p14:creationId xmlns:p14="http://schemas.microsoft.com/office/powerpoint/2010/main" val="177198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E7FF1C-171E-4D5B-9227-B80636C1D01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C469932-CA72-4A9C-B356-DE378ACA8180}"/>
              </a:ext>
            </a:extLst>
          </p:cNvPr>
          <p:cNvSpPr>
            <a:spLocks noGrp="1"/>
          </p:cNvSpPr>
          <p:nvPr>
            <p:ph type="dt" sz="half" idx="10"/>
          </p:nvPr>
        </p:nvSpPr>
        <p:spPr/>
        <p:txBody>
          <a:bodyPr/>
          <a:lstStyle/>
          <a:p>
            <a:fld id="{71A3F61B-93B5-45FB-8F98-262118CB8FA5}" type="datetimeFigureOut">
              <a:rPr lang="zh-CN" altLang="en-US" smtClean="0"/>
              <a:t>2022/6/27</a:t>
            </a:fld>
            <a:endParaRPr lang="zh-CN" altLang="en-US"/>
          </a:p>
        </p:txBody>
      </p:sp>
      <p:sp>
        <p:nvSpPr>
          <p:cNvPr id="4" name="页脚占位符 3">
            <a:extLst>
              <a:ext uri="{FF2B5EF4-FFF2-40B4-BE49-F238E27FC236}">
                <a16:creationId xmlns:a16="http://schemas.microsoft.com/office/drawing/2014/main" id="{FA86D372-0802-4811-AF79-3F7B09CB8BC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BE07B9A-2DBA-496E-89CB-90AF135149C9}"/>
              </a:ext>
            </a:extLst>
          </p:cNvPr>
          <p:cNvSpPr>
            <a:spLocks noGrp="1"/>
          </p:cNvSpPr>
          <p:nvPr>
            <p:ph type="sldNum" sz="quarter" idx="12"/>
          </p:nvPr>
        </p:nvSpPr>
        <p:spPr/>
        <p:txBody>
          <a:bodyPr/>
          <a:lstStyle/>
          <a:p>
            <a:fld id="{FF529D9E-280B-4814-9FF7-991BE34D086C}" type="slidenum">
              <a:rPr lang="zh-CN" altLang="en-US" smtClean="0"/>
              <a:t>‹#›</a:t>
            </a:fld>
            <a:endParaRPr lang="zh-CN" altLang="en-US"/>
          </a:p>
        </p:txBody>
      </p:sp>
    </p:spTree>
    <p:extLst>
      <p:ext uri="{BB962C8B-B14F-4D97-AF65-F5344CB8AC3E}">
        <p14:creationId xmlns:p14="http://schemas.microsoft.com/office/powerpoint/2010/main" val="344228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7C935B-3202-4515-AEA5-3E48614B69D4}"/>
              </a:ext>
            </a:extLst>
          </p:cNvPr>
          <p:cNvSpPr>
            <a:spLocks noGrp="1"/>
          </p:cNvSpPr>
          <p:nvPr>
            <p:ph type="dt" sz="half" idx="10"/>
          </p:nvPr>
        </p:nvSpPr>
        <p:spPr/>
        <p:txBody>
          <a:bodyPr/>
          <a:lstStyle/>
          <a:p>
            <a:fld id="{71A3F61B-93B5-45FB-8F98-262118CB8FA5}" type="datetimeFigureOut">
              <a:rPr lang="zh-CN" altLang="en-US" smtClean="0"/>
              <a:t>2022/6/27</a:t>
            </a:fld>
            <a:endParaRPr lang="zh-CN" altLang="en-US"/>
          </a:p>
        </p:txBody>
      </p:sp>
      <p:sp>
        <p:nvSpPr>
          <p:cNvPr id="3" name="页脚占位符 2">
            <a:extLst>
              <a:ext uri="{FF2B5EF4-FFF2-40B4-BE49-F238E27FC236}">
                <a16:creationId xmlns:a16="http://schemas.microsoft.com/office/drawing/2014/main" id="{4BA20BE0-FECC-4018-B69A-A647FFD1794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25018BE-8D4F-440E-B229-662B645C4B51}"/>
              </a:ext>
            </a:extLst>
          </p:cNvPr>
          <p:cNvSpPr>
            <a:spLocks noGrp="1"/>
          </p:cNvSpPr>
          <p:nvPr>
            <p:ph type="sldNum" sz="quarter" idx="12"/>
          </p:nvPr>
        </p:nvSpPr>
        <p:spPr/>
        <p:txBody>
          <a:bodyPr/>
          <a:lstStyle/>
          <a:p>
            <a:fld id="{FF529D9E-280B-4814-9FF7-991BE34D086C}" type="slidenum">
              <a:rPr lang="zh-CN" altLang="en-US" smtClean="0"/>
              <a:t>‹#›</a:t>
            </a:fld>
            <a:endParaRPr lang="zh-CN" altLang="en-US"/>
          </a:p>
        </p:txBody>
      </p:sp>
    </p:spTree>
    <p:extLst>
      <p:ext uri="{BB962C8B-B14F-4D97-AF65-F5344CB8AC3E}">
        <p14:creationId xmlns:p14="http://schemas.microsoft.com/office/powerpoint/2010/main" val="76124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AC6909-0AA4-4695-BEF5-5D5073CAB01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D82200B-1B15-436D-ADF1-D5635CBE41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55C42E0-3CAF-4E2D-8A16-D3531E455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3E1DA9-5D9A-4CD8-A826-2E77935BD9A7}"/>
              </a:ext>
            </a:extLst>
          </p:cNvPr>
          <p:cNvSpPr>
            <a:spLocks noGrp="1"/>
          </p:cNvSpPr>
          <p:nvPr>
            <p:ph type="dt" sz="half" idx="10"/>
          </p:nvPr>
        </p:nvSpPr>
        <p:spPr/>
        <p:txBody>
          <a:bodyPr/>
          <a:lstStyle/>
          <a:p>
            <a:fld id="{71A3F61B-93B5-45FB-8F98-262118CB8FA5}" type="datetimeFigureOut">
              <a:rPr lang="zh-CN" altLang="en-US" smtClean="0"/>
              <a:t>2022/6/27</a:t>
            </a:fld>
            <a:endParaRPr lang="zh-CN" altLang="en-US"/>
          </a:p>
        </p:txBody>
      </p:sp>
      <p:sp>
        <p:nvSpPr>
          <p:cNvPr id="6" name="页脚占位符 5">
            <a:extLst>
              <a:ext uri="{FF2B5EF4-FFF2-40B4-BE49-F238E27FC236}">
                <a16:creationId xmlns:a16="http://schemas.microsoft.com/office/drawing/2014/main" id="{AB5F25A0-BFE2-40F4-945F-17E29CB444E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98B64E6-7C0E-4252-A5AA-2614E0C256D9}"/>
              </a:ext>
            </a:extLst>
          </p:cNvPr>
          <p:cNvSpPr>
            <a:spLocks noGrp="1"/>
          </p:cNvSpPr>
          <p:nvPr>
            <p:ph type="sldNum" sz="quarter" idx="12"/>
          </p:nvPr>
        </p:nvSpPr>
        <p:spPr/>
        <p:txBody>
          <a:bodyPr/>
          <a:lstStyle/>
          <a:p>
            <a:fld id="{FF529D9E-280B-4814-9FF7-991BE34D086C}" type="slidenum">
              <a:rPr lang="zh-CN" altLang="en-US" smtClean="0"/>
              <a:t>‹#›</a:t>
            </a:fld>
            <a:endParaRPr lang="zh-CN" altLang="en-US"/>
          </a:p>
        </p:txBody>
      </p:sp>
    </p:spTree>
    <p:extLst>
      <p:ext uri="{BB962C8B-B14F-4D97-AF65-F5344CB8AC3E}">
        <p14:creationId xmlns:p14="http://schemas.microsoft.com/office/powerpoint/2010/main" val="91438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BAA037-9CED-4E13-8E62-86404833F7F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988D186-3428-4263-BDE1-4260A88C52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75697AA-55D4-4DA0-9C5A-71D13E9C7B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A2AE000-EBDB-4A09-9857-248CE1A0E6E6}"/>
              </a:ext>
            </a:extLst>
          </p:cNvPr>
          <p:cNvSpPr>
            <a:spLocks noGrp="1"/>
          </p:cNvSpPr>
          <p:nvPr>
            <p:ph type="dt" sz="half" idx="10"/>
          </p:nvPr>
        </p:nvSpPr>
        <p:spPr/>
        <p:txBody>
          <a:bodyPr/>
          <a:lstStyle/>
          <a:p>
            <a:fld id="{71A3F61B-93B5-45FB-8F98-262118CB8FA5}" type="datetimeFigureOut">
              <a:rPr lang="zh-CN" altLang="en-US" smtClean="0"/>
              <a:t>2022/6/27</a:t>
            </a:fld>
            <a:endParaRPr lang="zh-CN" altLang="en-US"/>
          </a:p>
        </p:txBody>
      </p:sp>
      <p:sp>
        <p:nvSpPr>
          <p:cNvPr id="6" name="页脚占位符 5">
            <a:extLst>
              <a:ext uri="{FF2B5EF4-FFF2-40B4-BE49-F238E27FC236}">
                <a16:creationId xmlns:a16="http://schemas.microsoft.com/office/drawing/2014/main" id="{2705946A-4477-4BD9-A3E0-F5019199D56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671797B-21A2-4F34-9662-9854EBF0B01E}"/>
              </a:ext>
            </a:extLst>
          </p:cNvPr>
          <p:cNvSpPr>
            <a:spLocks noGrp="1"/>
          </p:cNvSpPr>
          <p:nvPr>
            <p:ph type="sldNum" sz="quarter" idx="12"/>
          </p:nvPr>
        </p:nvSpPr>
        <p:spPr/>
        <p:txBody>
          <a:bodyPr/>
          <a:lstStyle/>
          <a:p>
            <a:fld id="{FF529D9E-280B-4814-9FF7-991BE34D086C}" type="slidenum">
              <a:rPr lang="zh-CN" altLang="en-US" smtClean="0"/>
              <a:t>‹#›</a:t>
            </a:fld>
            <a:endParaRPr lang="zh-CN" altLang="en-US"/>
          </a:p>
        </p:txBody>
      </p:sp>
    </p:spTree>
    <p:extLst>
      <p:ext uri="{BB962C8B-B14F-4D97-AF65-F5344CB8AC3E}">
        <p14:creationId xmlns:p14="http://schemas.microsoft.com/office/powerpoint/2010/main" val="300421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CC45767-24FF-4E57-A914-7C5D6A1F20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10B1918-7BB3-4190-BDB9-805C8348EC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F40AF86-F129-4D3A-9D76-1FBB1BA1D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3F61B-93B5-45FB-8F98-262118CB8FA5}" type="datetimeFigureOut">
              <a:rPr lang="zh-CN" altLang="en-US" smtClean="0"/>
              <a:t>2022/6/27</a:t>
            </a:fld>
            <a:endParaRPr lang="zh-CN" altLang="en-US"/>
          </a:p>
        </p:txBody>
      </p:sp>
      <p:sp>
        <p:nvSpPr>
          <p:cNvPr id="5" name="页脚占位符 4">
            <a:extLst>
              <a:ext uri="{FF2B5EF4-FFF2-40B4-BE49-F238E27FC236}">
                <a16:creationId xmlns:a16="http://schemas.microsoft.com/office/drawing/2014/main" id="{B21B3CF9-D470-49A8-93FA-BD9889BFD9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CBBEC4-E1F9-42F1-8414-0E9372DA32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29D9E-280B-4814-9FF7-991BE34D086C}" type="slidenum">
              <a:rPr lang="zh-CN" altLang="en-US" smtClean="0"/>
              <a:t>‹#›</a:t>
            </a:fld>
            <a:endParaRPr lang="zh-CN" altLang="en-US"/>
          </a:p>
        </p:txBody>
      </p:sp>
    </p:spTree>
    <p:extLst>
      <p:ext uri="{BB962C8B-B14F-4D97-AF65-F5344CB8AC3E}">
        <p14:creationId xmlns:p14="http://schemas.microsoft.com/office/powerpoint/2010/main" val="1609714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9.svg"/><Relationship Id="rId3" Type="http://schemas.openxmlformats.org/officeDocument/2006/relationships/tags" Target="../tags/tag3.xml"/><Relationship Id="rId7" Type="http://schemas.openxmlformats.org/officeDocument/2006/relationships/notesSlide" Target="../notesSlides/notesSlide3.xml"/><Relationship Id="rId12"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7.emf"/><Relationship Id="rId5" Type="http://schemas.openxmlformats.org/officeDocument/2006/relationships/tags" Target="../tags/tag5.xml"/><Relationship Id="rId10" Type="http://schemas.openxmlformats.org/officeDocument/2006/relationships/image" Target="../media/image6.emf"/><Relationship Id="rId4" Type="http://schemas.openxmlformats.org/officeDocument/2006/relationships/tags" Target="../tags/tag4.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A_图片 3"/>
          <p:cNvPicPr>
            <a:picLocks noChangeAspect="1"/>
          </p:cNvPicPr>
          <p:nvPr/>
        </p:nvPicPr>
        <p:blipFill>
          <a:blip r:embed="rId3"/>
          <a:stretch>
            <a:fillRect/>
          </a:stretch>
        </p:blipFill>
        <p:spPr>
          <a:xfrm>
            <a:off x="0" y="434"/>
            <a:ext cx="12192000" cy="6858000"/>
          </a:xfrm>
          <a:prstGeom prst="rect">
            <a:avLst/>
          </a:prstGeom>
          <a:noFill/>
          <a:ln w="9525">
            <a:noFill/>
          </a:ln>
        </p:spPr>
      </p:pic>
      <p:sp>
        <p:nvSpPr>
          <p:cNvPr id="3075" name="平行四边形 14"/>
          <p:cNvSpPr/>
          <p:nvPr/>
        </p:nvSpPr>
        <p:spPr>
          <a:xfrm>
            <a:off x="1703388" y="0"/>
            <a:ext cx="8713787" cy="6858000"/>
          </a:xfrm>
          <a:prstGeom prst="parallelogram">
            <a:avLst>
              <a:gd name="adj" fmla="val 26718"/>
            </a:avLst>
          </a:prstGeom>
          <a:solidFill>
            <a:srgbClr val="F2F2F2">
              <a:alpha val="59999"/>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sp>
        <p:nvSpPr>
          <p:cNvPr id="3076" name="PA_文本框 8"/>
          <p:cNvSpPr/>
          <p:nvPr/>
        </p:nvSpPr>
        <p:spPr>
          <a:xfrm>
            <a:off x="882316" y="2730237"/>
            <a:ext cx="9991247" cy="110799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6600" b="1" dirty="0">
                <a:latin typeface="Arial" panose="020B0604020202020204" pitchFamily="34" charset="0"/>
                <a:ea typeface="微软雅黑" panose="020B0503020204020204" pitchFamily="34" charset="-122"/>
                <a:sym typeface="Arial" panose="020B0604020202020204" pitchFamily="34" charset="0"/>
              </a:rPr>
              <a:t>EHR</a:t>
            </a:r>
            <a:r>
              <a:rPr lang="zh-CN" altLang="en-US" sz="6600" b="1" dirty="0">
                <a:latin typeface="Arial" panose="020B0604020202020204" pitchFamily="34" charset="0"/>
                <a:ea typeface="微软雅黑" panose="020B0503020204020204" pitchFamily="34" charset="-122"/>
                <a:sym typeface="Arial" panose="020B0604020202020204" pitchFamily="34" charset="0"/>
              </a:rPr>
              <a:t>员工信息录入自动化</a:t>
            </a:r>
          </a:p>
        </p:txBody>
      </p:sp>
      <p:pic>
        <p:nvPicPr>
          <p:cNvPr id="3077" name="图片 1"/>
          <p:cNvPicPr>
            <a:picLocks noChangeAspect="1"/>
          </p:cNvPicPr>
          <p:nvPr/>
        </p:nvPicPr>
        <p:blipFill>
          <a:blip r:embed="rId4"/>
          <a:stretch>
            <a:fillRect/>
          </a:stretch>
        </p:blipFill>
        <p:spPr>
          <a:xfrm>
            <a:off x="457200" y="319088"/>
            <a:ext cx="3048000" cy="608012"/>
          </a:xfrm>
          <a:prstGeom prst="rect">
            <a:avLst/>
          </a:prstGeom>
          <a:noFill/>
          <a:ln w="9525">
            <a:noFill/>
          </a:ln>
        </p:spPr>
      </p:pic>
      <p:sp>
        <p:nvSpPr>
          <p:cNvPr id="3078" name="文本框 2"/>
          <p:cNvSpPr/>
          <p:nvPr/>
        </p:nvSpPr>
        <p:spPr>
          <a:xfrm>
            <a:off x="8153689" y="4406148"/>
            <a:ext cx="3779838" cy="87440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50000"/>
              </a:lnSpc>
              <a:spcBef>
                <a:spcPct val="0"/>
              </a:spcBef>
              <a:buNone/>
            </a:pP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宿文娜 陈敏</a:t>
            </a:r>
            <a:endParaRPr lang="en-US"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a:p>
            <a:pPr marL="0" lvl="0" indent="0" algn="ctr" eaLnBrk="1" hangingPunct="1">
              <a:lnSpc>
                <a:spcPct val="150000"/>
              </a:lnSpc>
              <a:spcBef>
                <a:spcPct val="0"/>
              </a:spcBef>
              <a:buNone/>
            </a:pPr>
            <a:r>
              <a:rPr lang="en-US" altLang="zh-CN" sz="1800" b="1" dirty="0">
                <a:latin typeface="微软雅黑" panose="020B0503020204020204" pitchFamily="34" charset="-122"/>
                <a:ea typeface="微软雅黑" panose="020B0503020204020204" pitchFamily="34" charset="-122"/>
                <a:sym typeface="微软雅黑" panose="020B0503020204020204" pitchFamily="34" charset="-122"/>
              </a:rPr>
              <a:t>2022</a:t>
            </a: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800" b="1" dirty="0">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月</a:t>
            </a:r>
            <a:endParaRPr lang="en-US"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ject 1178"/>
          <p:cNvPicPr>
            <a:picLocks noChangeAspect="1"/>
          </p:cNvPicPr>
          <p:nvPr/>
        </p:nvPicPr>
        <p:blipFill>
          <a:blip r:embed="rId3"/>
          <a:stretch>
            <a:fillRect/>
          </a:stretch>
        </p:blipFill>
        <p:spPr>
          <a:xfrm>
            <a:off x="1588" y="1588"/>
            <a:ext cx="1587" cy="1587"/>
          </a:xfrm>
          <a:prstGeom prst="rect">
            <a:avLst/>
          </a:prstGeom>
          <a:noFill/>
          <a:ln w="9525">
            <a:noFill/>
          </a:ln>
        </p:spPr>
      </p:pic>
      <p:sp>
        <p:nvSpPr>
          <p:cNvPr id="9219" name="直接连接符 5"/>
          <p:cNvSpPr/>
          <p:nvPr/>
        </p:nvSpPr>
        <p:spPr>
          <a:xfrm>
            <a:off x="0" y="866108"/>
            <a:ext cx="12192000" cy="0"/>
          </a:xfrm>
          <a:prstGeom prst="line">
            <a:avLst/>
          </a:prstGeom>
          <a:ln w="6350" cap="flat" cmpd="sng">
            <a:solidFill>
              <a:schemeClr val="accent2"/>
            </a:solidFill>
            <a:prstDash val="solid"/>
            <a:headEnd type="none" w="med" len="med"/>
            <a:tailEnd type="none" w="med" len="med"/>
          </a:ln>
        </p:spPr>
      </p:sp>
      <p:pic>
        <p:nvPicPr>
          <p:cNvPr id="9220" name="图片 10"/>
          <p:cNvPicPr>
            <a:picLocks noChangeAspect="1"/>
          </p:cNvPicPr>
          <p:nvPr/>
        </p:nvPicPr>
        <p:blipFill>
          <a:blip r:embed="rId4"/>
          <a:stretch>
            <a:fillRect/>
          </a:stretch>
        </p:blipFill>
        <p:spPr>
          <a:xfrm>
            <a:off x="9489096" y="240843"/>
            <a:ext cx="2408238" cy="481013"/>
          </a:xfrm>
          <a:prstGeom prst="rect">
            <a:avLst/>
          </a:prstGeom>
          <a:noFill/>
          <a:ln w="9525">
            <a:noFill/>
          </a:ln>
        </p:spPr>
      </p:pic>
      <p:sp>
        <p:nvSpPr>
          <p:cNvPr id="9" name="文本框 7">
            <a:extLst>
              <a:ext uri="{FF2B5EF4-FFF2-40B4-BE49-F238E27FC236}">
                <a16:creationId xmlns:a16="http://schemas.microsoft.com/office/drawing/2014/main" id="{8CC01EA0-3EF0-459C-B78A-9A1901A1FAF3}"/>
              </a:ext>
            </a:extLst>
          </p:cNvPr>
          <p:cNvSpPr/>
          <p:nvPr/>
        </p:nvSpPr>
        <p:spPr>
          <a:xfrm>
            <a:off x="407436" y="209078"/>
            <a:ext cx="7335052" cy="59792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indent="0">
              <a:lnSpc>
                <a:spcPct val="130000"/>
              </a:lnSpc>
              <a:buNone/>
            </a:pPr>
            <a:r>
              <a:rPr lang="zh-CN" altLang="en-US" sz="2800" b="1" dirty="0">
                <a:latin typeface="微软雅黑" panose="020B0503020204020204" pitchFamily="34" charset="-122"/>
                <a:ea typeface="微软雅黑" panose="020B0503020204020204" pitchFamily="34" charset="-122"/>
                <a:cs typeface="+mn-ea"/>
                <a:sym typeface="+mn-lt"/>
              </a:rPr>
              <a:t>三、 业务模式和技术创新</a:t>
            </a:r>
          </a:p>
        </p:txBody>
      </p:sp>
      <p:sp>
        <p:nvSpPr>
          <p:cNvPr id="10" name="矩形 9">
            <a:extLst>
              <a:ext uri="{FF2B5EF4-FFF2-40B4-BE49-F238E27FC236}">
                <a16:creationId xmlns:a16="http://schemas.microsoft.com/office/drawing/2014/main" id="{2BDBF5C3-C99D-14C9-1356-5D80F5E755D3}"/>
              </a:ext>
            </a:extLst>
          </p:cNvPr>
          <p:cNvSpPr/>
          <p:nvPr/>
        </p:nvSpPr>
        <p:spPr>
          <a:xfrm>
            <a:off x="5843154" y="2504193"/>
            <a:ext cx="5207138" cy="1535933"/>
          </a:xfrm>
          <a:prstGeom prst="rect">
            <a:avLst/>
          </a:prstGeom>
          <a:ln>
            <a:noFill/>
          </a:ln>
        </p:spPr>
        <p:txBody>
          <a:bodyPr wrap="square">
            <a:spAutoFit/>
            <a:scene3d>
              <a:camera prst="orthographicFront"/>
              <a:lightRig rig="threePt" dir="t"/>
            </a:scene3d>
            <a:sp3d contourW="12700"/>
          </a:bodyPr>
          <a:lstStyle/>
          <a:p>
            <a:pPr indent="0" algn="just">
              <a:spcBef>
                <a:spcPts val="2000"/>
              </a:spcBef>
              <a:buFont typeface="Arial" panose="020B0604020202020204" pitchFamily="34" charset="0"/>
              <a:buNone/>
              <a:defRPr/>
            </a:pPr>
            <a:r>
              <a:rPr lang="en-US" altLang="zh-CN" sz="2000" b="1" dirty="0">
                <a:latin typeface="华文仿宋" panose="02010600040101010101" pitchFamily="2" charset="-122"/>
                <a:ea typeface="华文仿宋" panose="02010600040101010101" pitchFamily="2" charset="-122"/>
              </a:rPr>
              <a:t>    AI</a:t>
            </a:r>
            <a:r>
              <a:rPr lang="zh-CN" altLang="en-US" sz="2000" b="1" dirty="0">
                <a:latin typeface="华文仿宋" panose="02010600040101010101" pitchFamily="2" charset="-122"/>
                <a:ea typeface="华文仿宋" panose="02010600040101010101" pitchFamily="2" charset="-122"/>
              </a:rPr>
              <a:t>技术</a:t>
            </a:r>
          </a:p>
          <a:p>
            <a:pPr marL="342900" indent="-342900" algn="just">
              <a:lnSpc>
                <a:spcPct val="150000"/>
              </a:lnSpc>
              <a:spcBef>
                <a:spcPts val="2000"/>
              </a:spcBef>
              <a:buFont typeface="Arial" panose="020B0604020202020204" pitchFamily="34" charset="0"/>
              <a:buChar char="•"/>
              <a:defRPr/>
            </a:pPr>
            <a:r>
              <a:rPr lang="zh-CN" altLang="en-US" sz="2000" dirty="0">
                <a:latin typeface="华文仿宋" panose="02010600040101010101" pitchFamily="2" charset="-122"/>
                <a:ea typeface="华文仿宋" panose="02010600040101010101" pitchFamily="2" charset="-122"/>
              </a:rPr>
              <a:t>若其中程序异常时智能发送消息提醒到钉钉群，方便管理人员及时处理</a:t>
            </a:r>
            <a:endParaRPr lang="en-US" altLang="zh-CN" sz="2000" dirty="0">
              <a:latin typeface="华文仿宋" panose="02010600040101010101" pitchFamily="2" charset="-122"/>
              <a:ea typeface="华文仿宋" panose="02010600040101010101" pitchFamily="2" charset="-122"/>
            </a:endParaRPr>
          </a:p>
        </p:txBody>
      </p:sp>
      <p:pic>
        <p:nvPicPr>
          <p:cNvPr id="4" name="图片 3">
            <a:extLst>
              <a:ext uri="{FF2B5EF4-FFF2-40B4-BE49-F238E27FC236}">
                <a16:creationId xmlns:a16="http://schemas.microsoft.com/office/drawing/2014/main" id="{939A965E-9408-EC87-6243-37CBAE63F5B9}"/>
              </a:ext>
            </a:extLst>
          </p:cNvPr>
          <p:cNvPicPr>
            <a:picLocks noChangeAspect="1"/>
          </p:cNvPicPr>
          <p:nvPr/>
        </p:nvPicPr>
        <p:blipFill>
          <a:blip r:embed="rId5"/>
          <a:stretch>
            <a:fillRect/>
          </a:stretch>
        </p:blipFill>
        <p:spPr>
          <a:xfrm>
            <a:off x="1141708" y="1290637"/>
            <a:ext cx="4514850" cy="4276725"/>
          </a:xfrm>
          <a:prstGeom prst="rect">
            <a:avLst/>
          </a:prstGeom>
        </p:spPr>
      </p:pic>
    </p:spTree>
    <p:extLst>
      <p:ext uri="{BB962C8B-B14F-4D97-AF65-F5344CB8AC3E}">
        <p14:creationId xmlns:p14="http://schemas.microsoft.com/office/powerpoint/2010/main" val="214198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ject 1178"/>
          <p:cNvPicPr>
            <a:picLocks noChangeAspect="1"/>
          </p:cNvPicPr>
          <p:nvPr/>
        </p:nvPicPr>
        <p:blipFill>
          <a:blip r:embed="rId3"/>
          <a:stretch>
            <a:fillRect/>
          </a:stretch>
        </p:blipFill>
        <p:spPr>
          <a:xfrm>
            <a:off x="1588" y="1588"/>
            <a:ext cx="1587" cy="1587"/>
          </a:xfrm>
          <a:prstGeom prst="rect">
            <a:avLst/>
          </a:prstGeom>
          <a:noFill/>
          <a:ln w="9525">
            <a:noFill/>
          </a:ln>
        </p:spPr>
      </p:pic>
      <p:sp>
        <p:nvSpPr>
          <p:cNvPr id="9219" name="直接连接符 5"/>
          <p:cNvSpPr/>
          <p:nvPr/>
        </p:nvSpPr>
        <p:spPr>
          <a:xfrm>
            <a:off x="0" y="866108"/>
            <a:ext cx="12192000" cy="0"/>
          </a:xfrm>
          <a:prstGeom prst="line">
            <a:avLst/>
          </a:prstGeom>
          <a:ln w="6350" cap="flat" cmpd="sng">
            <a:solidFill>
              <a:schemeClr val="accent2"/>
            </a:solidFill>
            <a:prstDash val="solid"/>
            <a:headEnd type="none" w="med" len="med"/>
            <a:tailEnd type="none" w="med" len="med"/>
          </a:ln>
        </p:spPr>
      </p:sp>
      <p:pic>
        <p:nvPicPr>
          <p:cNvPr id="9220" name="图片 10"/>
          <p:cNvPicPr>
            <a:picLocks noChangeAspect="1"/>
          </p:cNvPicPr>
          <p:nvPr/>
        </p:nvPicPr>
        <p:blipFill>
          <a:blip r:embed="rId4"/>
          <a:stretch>
            <a:fillRect/>
          </a:stretch>
        </p:blipFill>
        <p:spPr>
          <a:xfrm>
            <a:off x="9489096" y="240843"/>
            <a:ext cx="2408238" cy="481013"/>
          </a:xfrm>
          <a:prstGeom prst="rect">
            <a:avLst/>
          </a:prstGeom>
          <a:noFill/>
          <a:ln w="9525">
            <a:noFill/>
          </a:ln>
        </p:spPr>
      </p:pic>
      <p:sp>
        <p:nvSpPr>
          <p:cNvPr id="9" name="文本框 7">
            <a:extLst>
              <a:ext uri="{FF2B5EF4-FFF2-40B4-BE49-F238E27FC236}">
                <a16:creationId xmlns:a16="http://schemas.microsoft.com/office/drawing/2014/main" id="{8CC01EA0-3EF0-459C-B78A-9A1901A1FAF3}"/>
              </a:ext>
            </a:extLst>
          </p:cNvPr>
          <p:cNvSpPr/>
          <p:nvPr/>
        </p:nvSpPr>
        <p:spPr>
          <a:xfrm>
            <a:off x="407436" y="209078"/>
            <a:ext cx="7335052" cy="59792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indent="0">
              <a:lnSpc>
                <a:spcPct val="130000"/>
              </a:lnSpc>
              <a:buNone/>
            </a:pPr>
            <a:r>
              <a:rPr lang="zh-CN" altLang="en-US" b="1" dirty="0">
                <a:latin typeface="微软雅黑" panose="020B0503020204020204" pitchFamily="34" charset="-122"/>
                <a:ea typeface="微软雅黑" panose="020B0503020204020204" pitchFamily="34" charset="-122"/>
                <a:cs typeface="+mn-ea"/>
                <a:sym typeface="+mn-lt"/>
              </a:rPr>
              <a:t>四</a:t>
            </a:r>
            <a:r>
              <a:rPr lang="zh-CN" altLang="en-US" sz="2800" b="1" dirty="0">
                <a:latin typeface="微软雅黑" panose="020B0503020204020204" pitchFamily="34" charset="-122"/>
                <a:ea typeface="微软雅黑" panose="020B0503020204020204" pitchFamily="34" charset="-122"/>
                <a:cs typeface="+mn-ea"/>
                <a:sym typeface="+mn-lt"/>
              </a:rPr>
              <a:t>、 项目价值和收益</a:t>
            </a:r>
          </a:p>
        </p:txBody>
      </p:sp>
      <p:sp>
        <p:nvSpPr>
          <p:cNvPr id="11" name="TextBox 30">
            <a:extLst>
              <a:ext uri="{FF2B5EF4-FFF2-40B4-BE49-F238E27FC236}">
                <a16:creationId xmlns:a16="http://schemas.microsoft.com/office/drawing/2014/main" id="{2B8B39E1-3F1F-AF8C-7D4D-15517B2F2D81}"/>
              </a:ext>
            </a:extLst>
          </p:cNvPr>
          <p:cNvSpPr txBox="1"/>
          <p:nvPr/>
        </p:nvSpPr>
        <p:spPr>
          <a:xfrm>
            <a:off x="472440" y="1200288"/>
            <a:ext cx="3430270" cy="5126636"/>
          </a:xfrm>
          <a:prstGeom prst="rect">
            <a:avLst/>
          </a:prstGeom>
          <a:noFill/>
        </p:spPr>
        <p:txBody>
          <a:bodyPr wrap="square" lIns="91415" tIns="45708" rIns="91415" bIns="45708" rtlCol="0">
            <a:spAutoFit/>
          </a:bodyPr>
          <a:lstStyle/>
          <a:p>
            <a:pPr indent="0">
              <a:lnSpc>
                <a:spcPct val="150000"/>
              </a:lnSpc>
              <a:buFont typeface="Wingdings" panose="05000000000000000000" charset="0"/>
              <a:buNone/>
            </a:pPr>
            <a:r>
              <a:rPr lang="zh-CN" altLang="en-US" sz="2000" b="1" dirty="0">
                <a:latin typeface="华文仿宋" panose="02010600040101010101" pitchFamily="2" charset="-122"/>
                <a:ea typeface="华文仿宋" panose="02010600040101010101" pitchFamily="2" charset="-122"/>
                <a:sym typeface="+mn-ea"/>
              </a:rPr>
              <a:t>流程本身价值：</a:t>
            </a:r>
          </a:p>
          <a:p>
            <a:pPr indent="0">
              <a:lnSpc>
                <a:spcPct val="150000"/>
              </a:lnSpc>
              <a:buFont typeface="Wingdings" panose="05000000000000000000" charset="0"/>
              <a:buNone/>
            </a:pPr>
            <a:endParaRPr lang="zh-CN" altLang="en-US" sz="2000" dirty="0">
              <a:latin typeface="华文仿宋" panose="02010600040101010101" pitchFamily="2" charset="-122"/>
              <a:ea typeface="华文仿宋" panose="02010600040101010101" pitchFamily="2" charset="-122"/>
              <a:cs typeface="宋体" panose="02010600030101010101" pitchFamily="2" charset="-122"/>
              <a:sym typeface="+mn-ea"/>
            </a:endParaRPr>
          </a:p>
          <a:p>
            <a:pPr marL="171450" indent="-171450">
              <a:lnSpc>
                <a:spcPct val="150000"/>
              </a:lnSpc>
              <a:buFont typeface="Wingdings" panose="05000000000000000000" charset="0"/>
              <a:buChar char=""/>
            </a:pPr>
            <a:r>
              <a:rPr lang="zh-CN" altLang="en-US" sz="2000" dirty="0">
                <a:latin typeface="华文仿宋" panose="02010600040101010101" pitchFamily="2" charset="-122"/>
                <a:ea typeface="华文仿宋" panose="02010600040101010101" pitchFamily="2" charset="-122"/>
                <a:cs typeface="宋体" panose="02010600030101010101" pitchFamily="2" charset="-122"/>
                <a:sym typeface="+mn-ea"/>
              </a:rPr>
              <a:t>原人工模式：每月有</a:t>
            </a:r>
            <a:r>
              <a:rPr lang="en-US" altLang="zh-CN" sz="2000" dirty="0">
                <a:latin typeface="华文仿宋" panose="02010600040101010101" pitchFamily="2" charset="-122"/>
                <a:ea typeface="华文仿宋" panose="02010600040101010101" pitchFamily="2" charset="-122"/>
                <a:cs typeface="宋体" panose="02010600030101010101" pitchFamily="2" charset="-122"/>
                <a:sym typeface="+mn-ea"/>
              </a:rPr>
              <a:t>108+</a:t>
            </a:r>
            <a:r>
              <a:rPr lang="zh-CN" altLang="en-US" sz="2000" dirty="0">
                <a:latin typeface="华文仿宋" panose="02010600040101010101" pitchFamily="2" charset="-122"/>
                <a:ea typeface="华文仿宋" panose="02010600040101010101" pitchFamily="2" charset="-122"/>
                <a:cs typeface="宋体" panose="02010600030101010101" pitchFamily="2" charset="-122"/>
                <a:sym typeface="+mn-ea"/>
              </a:rPr>
              <a:t>笔信息需处理，各项操作流程录入耗时约</a:t>
            </a:r>
            <a:r>
              <a:rPr lang="en-US" altLang="zh-CN" sz="2000" dirty="0">
                <a:latin typeface="华文仿宋" panose="02010600040101010101" pitchFamily="2" charset="-122"/>
                <a:ea typeface="华文仿宋" panose="02010600040101010101" pitchFamily="2" charset="-122"/>
                <a:cs typeface="宋体" panose="02010600030101010101" pitchFamily="2" charset="-122"/>
                <a:sym typeface="+mn-ea"/>
              </a:rPr>
              <a:t>10min/</a:t>
            </a:r>
            <a:r>
              <a:rPr lang="zh-CN" altLang="en-US" sz="2000" dirty="0">
                <a:latin typeface="华文仿宋" panose="02010600040101010101" pitchFamily="2" charset="-122"/>
                <a:ea typeface="华文仿宋" panose="02010600040101010101" pitchFamily="2" charset="-122"/>
                <a:cs typeface="宋体" panose="02010600030101010101" pitchFamily="2" charset="-122"/>
                <a:sym typeface="+mn-ea"/>
              </a:rPr>
              <a:t>单笔。</a:t>
            </a:r>
          </a:p>
          <a:p>
            <a:pPr marL="171450" indent="-171450">
              <a:lnSpc>
                <a:spcPct val="150000"/>
              </a:lnSpc>
              <a:buFont typeface="Wingdings" panose="05000000000000000000" charset="0"/>
              <a:buChar char=""/>
            </a:pPr>
            <a:r>
              <a:rPr lang="en-US" altLang="zh-CN" sz="2000" dirty="0">
                <a:latin typeface="华文仿宋" panose="02010600040101010101" pitchFamily="2" charset="-122"/>
                <a:ea typeface="华文仿宋" panose="02010600040101010101" pitchFamily="2" charset="-122"/>
                <a:cs typeface="宋体" panose="02010600030101010101" pitchFamily="2" charset="-122"/>
                <a:sym typeface="+mn-ea"/>
              </a:rPr>
              <a:t>R</a:t>
            </a:r>
            <a:r>
              <a:rPr lang="en-GB" altLang="zh-CN" sz="2000" dirty="0">
                <a:latin typeface="华文仿宋" panose="02010600040101010101" pitchFamily="2" charset="-122"/>
                <a:ea typeface="华文仿宋" panose="02010600040101010101" pitchFamily="2" charset="-122"/>
                <a:cs typeface="宋体" panose="02010600030101010101" pitchFamily="2" charset="-122"/>
                <a:sym typeface="+mn-ea"/>
              </a:rPr>
              <a:t>PA</a:t>
            </a:r>
            <a:r>
              <a:rPr lang="zh-CN" altLang="en-US" sz="2000" dirty="0">
                <a:latin typeface="华文仿宋" panose="02010600040101010101" pitchFamily="2" charset="-122"/>
                <a:ea typeface="华文仿宋" panose="02010600040101010101" pitchFamily="2" charset="-122"/>
                <a:cs typeface="宋体" panose="02010600030101010101" pitchFamily="2" charset="-122"/>
                <a:sym typeface="+mn-ea"/>
              </a:rPr>
              <a:t>模式：完成各项录入平均耗时约</a:t>
            </a:r>
            <a:r>
              <a:rPr lang="en-US" altLang="zh-CN" sz="2000" dirty="0">
                <a:latin typeface="华文仿宋" panose="02010600040101010101" pitchFamily="2" charset="-122"/>
                <a:ea typeface="华文仿宋" panose="02010600040101010101" pitchFamily="2" charset="-122"/>
                <a:cs typeface="宋体" panose="02010600030101010101" pitchFamily="2" charset="-122"/>
                <a:sym typeface="+mn-ea"/>
              </a:rPr>
              <a:t>5min</a:t>
            </a:r>
            <a:r>
              <a:rPr lang="zh-CN" altLang="en-US" sz="2000" dirty="0">
                <a:latin typeface="华文仿宋" panose="02010600040101010101" pitchFamily="2" charset="-122"/>
                <a:ea typeface="华文仿宋" panose="02010600040101010101" pitchFamily="2" charset="-122"/>
                <a:cs typeface="宋体" panose="02010600030101010101" pitchFamily="2" charset="-122"/>
                <a:sym typeface="+mn-ea"/>
              </a:rPr>
              <a:t>。</a:t>
            </a:r>
          </a:p>
          <a:p>
            <a:pPr marL="171450" indent="-171450">
              <a:lnSpc>
                <a:spcPct val="150000"/>
              </a:lnSpc>
              <a:buFont typeface="Wingdings" panose="05000000000000000000" charset="0"/>
              <a:buChar char=""/>
            </a:pPr>
            <a:endParaRPr lang="zh-CN" altLang="en-US" sz="2000" dirty="0">
              <a:latin typeface="华文仿宋" panose="02010600040101010101" pitchFamily="2" charset="-122"/>
              <a:ea typeface="华文仿宋" panose="02010600040101010101" pitchFamily="2" charset="-122"/>
              <a:cs typeface="宋体" panose="02010600030101010101" pitchFamily="2" charset="-122"/>
              <a:sym typeface="+mn-ea"/>
            </a:endParaRPr>
          </a:p>
          <a:p>
            <a:pPr indent="0">
              <a:lnSpc>
                <a:spcPct val="150000"/>
              </a:lnSpc>
              <a:buFont typeface="Wingdings" panose="05000000000000000000" charset="0"/>
              <a:buNone/>
            </a:pPr>
            <a:r>
              <a:rPr lang="zh-CN" altLang="en-US" sz="2000" dirty="0">
                <a:latin typeface="华文仿宋" panose="02010600040101010101" pitchFamily="2" charset="-122"/>
                <a:ea typeface="华文仿宋" panose="02010600040101010101" pitchFamily="2" charset="-122"/>
              </a:rPr>
              <a:t>可以极大降低人力和物力成本、提升企业运营效率、提高员工满意度</a:t>
            </a:r>
          </a:p>
        </p:txBody>
      </p:sp>
      <p:pic>
        <p:nvPicPr>
          <p:cNvPr id="13" name="图片 12">
            <a:extLst>
              <a:ext uri="{FF2B5EF4-FFF2-40B4-BE49-F238E27FC236}">
                <a16:creationId xmlns:a16="http://schemas.microsoft.com/office/drawing/2014/main" id="{F4E20B82-0BA2-4C9C-8C69-3C0676108469}"/>
              </a:ext>
            </a:extLst>
          </p:cNvPr>
          <p:cNvPicPr>
            <a:picLocks noChangeAspect="1"/>
          </p:cNvPicPr>
          <p:nvPr/>
        </p:nvPicPr>
        <p:blipFill>
          <a:blip r:embed="rId5"/>
          <a:stretch>
            <a:fillRect/>
          </a:stretch>
        </p:blipFill>
        <p:spPr>
          <a:xfrm>
            <a:off x="4045585" y="2512060"/>
            <a:ext cx="3809365" cy="2542540"/>
          </a:xfrm>
          <a:prstGeom prst="rect">
            <a:avLst/>
          </a:prstGeom>
        </p:spPr>
      </p:pic>
      <p:sp>
        <p:nvSpPr>
          <p:cNvPr id="14" name="TextBox 30">
            <a:extLst>
              <a:ext uri="{FF2B5EF4-FFF2-40B4-BE49-F238E27FC236}">
                <a16:creationId xmlns:a16="http://schemas.microsoft.com/office/drawing/2014/main" id="{5A49D88D-E199-C1B3-C931-8DD153F94569}"/>
              </a:ext>
            </a:extLst>
          </p:cNvPr>
          <p:cNvSpPr txBox="1"/>
          <p:nvPr/>
        </p:nvSpPr>
        <p:spPr>
          <a:xfrm>
            <a:off x="8246745" y="1293280"/>
            <a:ext cx="3430270" cy="5126636"/>
          </a:xfrm>
          <a:prstGeom prst="rect">
            <a:avLst/>
          </a:prstGeom>
          <a:noFill/>
        </p:spPr>
        <p:txBody>
          <a:bodyPr wrap="square" lIns="91415" tIns="45708" rIns="91415" bIns="45708" rtlCol="0">
            <a:spAutoFit/>
          </a:bodyPr>
          <a:lstStyle/>
          <a:p>
            <a:pPr indent="0">
              <a:lnSpc>
                <a:spcPct val="150000"/>
              </a:lnSpc>
              <a:buFont typeface="Wingdings" panose="05000000000000000000" charset="0"/>
              <a:buNone/>
            </a:pPr>
            <a:r>
              <a:rPr lang="zh-CN" altLang="en-US" sz="2000" b="1" dirty="0">
                <a:latin typeface="华文仿宋" panose="02010600040101010101" pitchFamily="2" charset="-122"/>
                <a:ea typeface="华文仿宋" panose="02010600040101010101" pitchFamily="2" charset="-122"/>
                <a:sym typeface="+mn-ea"/>
              </a:rPr>
              <a:t>试点项目的价值：</a:t>
            </a:r>
          </a:p>
          <a:p>
            <a:pPr indent="0">
              <a:lnSpc>
                <a:spcPct val="150000"/>
              </a:lnSpc>
              <a:buFont typeface="Wingdings" panose="05000000000000000000" charset="0"/>
              <a:buNone/>
            </a:pPr>
            <a:endParaRPr lang="zh-CN" altLang="en-US" sz="2000" dirty="0">
              <a:latin typeface="华文仿宋" panose="02010600040101010101" pitchFamily="2" charset="-122"/>
              <a:ea typeface="华文仿宋" panose="02010600040101010101" pitchFamily="2" charset="-122"/>
              <a:cs typeface="宋体" panose="02010600030101010101" pitchFamily="2" charset="-122"/>
              <a:sym typeface="+mn-ea"/>
            </a:endParaRPr>
          </a:p>
          <a:p>
            <a:pPr marL="171450" indent="-171450">
              <a:lnSpc>
                <a:spcPct val="150000"/>
              </a:lnSpc>
              <a:buFont typeface="Wingdings" panose="05000000000000000000" charset="0"/>
              <a:buChar char=""/>
            </a:pPr>
            <a:r>
              <a:rPr lang="zh-CN" altLang="en-US" sz="2000" dirty="0">
                <a:latin typeface="华文仿宋" panose="02010600040101010101" pitchFamily="2" charset="-122"/>
                <a:ea typeface="华文仿宋" panose="02010600040101010101" pitchFamily="2" charset="-122"/>
                <a:cs typeface="宋体" panose="02010600030101010101" pitchFamily="2" charset="-122"/>
                <a:sym typeface="+mn-ea"/>
              </a:rPr>
              <a:t>整理本项目中的业务模型，提取为可复用的模块组件，在相似场景中实现快速推广和应用。</a:t>
            </a:r>
          </a:p>
          <a:p>
            <a:pPr marL="171450" indent="-171450">
              <a:lnSpc>
                <a:spcPct val="150000"/>
              </a:lnSpc>
              <a:buFont typeface="Wingdings" panose="05000000000000000000" charset="0"/>
              <a:buChar char=""/>
            </a:pPr>
            <a:endParaRPr lang="zh-CN" altLang="en-US" sz="2000" dirty="0">
              <a:latin typeface="华文仿宋" panose="02010600040101010101" pitchFamily="2" charset="-122"/>
              <a:ea typeface="华文仿宋" panose="02010600040101010101" pitchFamily="2" charset="-122"/>
              <a:cs typeface="宋体" panose="02010600030101010101" pitchFamily="2" charset="-122"/>
              <a:sym typeface="+mn-ea"/>
            </a:endParaRPr>
          </a:p>
          <a:p>
            <a:pPr marL="171450" indent="-171450">
              <a:lnSpc>
                <a:spcPct val="150000"/>
              </a:lnSpc>
              <a:buFont typeface="Wingdings" panose="05000000000000000000" charset="0"/>
              <a:buChar char=""/>
            </a:pPr>
            <a:r>
              <a:rPr lang="zh-CN" sz="2000" dirty="0">
                <a:latin typeface="华文仿宋" panose="02010600040101010101" pitchFamily="2" charset="-122"/>
                <a:ea typeface="华文仿宋" panose="02010600040101010101" pitchFamily="2" charset="-122"/>
                <a:cs typeface="宋体" panose="02010600030101010101" pitchFamily="2" charset="-122"/>
                <a:sym typeface="+mn-ea"/>
              </a:rPr>
              <a:t>通过本项目的试点，逐步</a:t>
            </a:r>
            <a:r>
              <a:rPr sz="2000" dirty="0" err="1">
                <a:latin typeface="华文仿宋" panose="02010600040101010101" pitchFamily="2" charset="-122"/>
                <a:ea typeface="华文仿宋" panose="02010600040101010101" pitchFamily="2" charset="-122"/>
                <a:cs typeface="宋体" panose="02010600030101010101" pitchFamily="2" charset="-122"/>
                <a:sym typeface="+mn-ea"/>
              </a:rPr>
              <a:t>确立RPA项目规范和体系，有利于后续RPA项目</a:t>
            </a:r>
            <a:r>
              <a:rPr lang="zh-CN" altLang="en-US" sz="2000" dirty="0">
                <a:latin typeface="华文仿宋" panose="02010600040101010101" pitchFamily="2" charset="-122"/>
                <a:ea typeface="华文仿宋" panose="02010600040101010101" pitchFamily="2" charset="-122"/>
                <a:cs typeface="宋体" panose="02010600030101010101" pitchFamily="2" charset="-122"/>
                <a:sym typeface="+mn-ea"/>
              </a:rPr>
              <a:t>在我司的</a:t>
            </a:r>
            <a:r>
              <a:rPr sz="2000" dirty="0" err="1">
                <a:latin typeface="华文仿宋" panose="02010600040101010101" pitchFamily="2" charset="-122"/>
                <a:ea typeface="华文仿宋" panose="02010600040101010101" pitchFamily="2" charset="-122"/>
                <a:cs typeface="宋体" panose="02010600030101010101" pitchFamily="2" charset="-122"/>
                <a:sym typeface="+mn-ea"/>
              </a:rPr>
              <a:t>应用</a:t>
            </a:r>
            <a:r>
              <a:rPr lang="zh-CN" altLang="en-US" sz="2000" dirty="0">
                <a:latin typeface="华文仿宋" panose="02010600040101010101" pitchFamily="2" charset="-122"/>
                <a:ea typeface="华文仿宋" panose="02010600040101010101" pitchFamily="2" charset="-122"/>
                <a:cs typeface="宋体" panose="02010600030101010101" pitchFamily="2" charset="-122"/>
                <a:sym typeface="+mn-ea"/>
              </a:rPr>
              <a:t>。</a:t>
            </a:r>
            <a:endParaRPr lang="zh-CN" altLang="en-US" sz="20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222998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9459" name="平行四边形 2"/>
          <p:cNvSpPr/>
          <p:nvPr/>
        </p:nvSpPr>
        <p:spPr>
          <a:xfrm>
            <a:off x="1863725" y="0"/>
            <a:ext cx="8712200" cy="6858000"/>
          </a:xfrm>
          <a:prstGeom prst="parallelogram">
            <a:avLst>
              <a:gd name="adj" fmla="val 26713"/>
            </a:avLst>
          </a:prstGeom>
          <a:solidFill>
            <a:srgbClr val="F2F2F2">
              <a:alpha val="59999"/>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en-US" sz="1800" b="1" i="1" dirty="0">
              <a:solidFill>
                <a:srgbClr val="FFFFFF"/>
              </a:solidFill>
              <a:sym typeface="宋体" panose="02010600030101010101" pitchFamily="2" charset="-122"/>
            </a:endParaRPr>
          </a:p>
        </p:txBody>
      </p:sp>
      <p:sp>
        <p:nvSpPr>
          <p:cNvPr id="19460" name="文本框 3"/>
          <p:cNvSpPr/>
          <p:nvPr/>
        </p:nvSpPr>
        <p:spPr>
          <a:xfrm>
            <a:off x="3946525" y="2309813"/>
            <a:ext cx="4297363" cy="118903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zh-CN" altLang="en-US" sz="7200" b="1" i="1" dirty="0">
                <a:solidFill>
                  <a:srgbClr val="53575A"/>
                </a:solidFill>
                <a:latin typeface="Arial" panose="020B0604020202020204" pitchFamily="34" charset="0"/>
                <a:ea typeface="微软雅黑" panose="020B0503020204020204" pitchFamily="34" charset="-122"/>
                <a:sym typeface="Arial" panose="020B0604020202020204" pitchFamily="34" charset="0"/>
              </a:rPr>
              <a:t>THANKS!</a:t>
            </a:r>
            <a:endParaRPr lang="zh-CN" altLang="en-US" sz="1800" dirty="0">
              <a:latin typeface="Arial" panose="020B0604020202020204" pitchFamily="34" charset="0"/>
            </a:endParaRPr>
          </a:p>
        </p:txBody>
      </p:sp>
      <p:sp>
        <p:nvSpPr>
          <p:cNvPr id="19461" name="矩形 4"/>
          <p:cNvSpPr/>
          <p:nvPr/>
        </p:nvSpPr>
        <p:spPr>
          <a:xfrm>
            <a:off x="5172075" y="3581400"/>
            <a:ext cx="1847850" cy="144463"/>
          </a:xfrm>
          <a:prstGeom prst="rect">
            <a:avLst/>
          </a:prstGeom>
          <a:solidFill>
            <a:srgbClr val="53575A"/>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en-US" sz="1800" b="1" i="1" dirty="0">
              <a:solidFill>
                <a:srgbClr val="FFFFFF"/>
              </a:solidFill>
              <a:sym typeface="宋体" panose="02010600030101010101" pitchFamily="2" charset="-122"/>
            </a:endParaRPr>
          </a:p>
        </p:txBody>
      </p:sp>
      <p:pic>
        <p:nvPicPr>
          <p:cNvPr id="19462" name="图片 5"/>
          <p:cNvPicPr>
            <a:picLocks noChangeAspect="1"/>
          </p:cNvPicPr>
          <p:nvPr/>
        </p:nvPicPr>
        <p:blipFill>
          <a:blip r:embed="rId3"/>
          <a:stretch>
            <a:fillRect/>
          </a:stretch>
        </p:blipFill>
        <p:spPr>
          <a:xfrm>
            <a:off x="5610225" y="1336675"/>
            <a:ext cx="973138" cy="973138"/>
          </a:xfrm>
          <a:prstGeom prst="rect">
            <a:avLst/>
          </a:prstGeom>
          <a:noFill/>
          <a:ln w="9525">
            <a:noFill/>
          </a:ln>
        </p:spPr>
      </p:pic>
      <p:sp>
        <p:nvSpPr>
          <p:cNvPr id="36871" name="Text Placeholder 3"/>
          <p:cNvSpPr/>
          <p:nvPr/>
        </p:nvSpPr>
        <p:spPr>
          <a:xfrm>
            <a:off x="3375025" y="4603750"/>
            <a:ext cx="5938838" cy="609600"/>
          </a:xfrm>
          <a:prstGeom prst="rect">
            <a:avLst/>
          </a:prstGeom>
          <a:noFill/>
          <a:ln w="9525">
            <a:noFill/>
          </a:ln>
        </p:spPr>
        <p:txBody>
          <a:bodyPr lIns="0" tIns="0" rIns="0" bIns="0" anchor="ct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r>
              <a:rPr lang="zh-CN" altLang="en-US" sz="2000" b="1" i="1" dirty="0">
                <a:solidFill>
                  <a:schemeClr val="tx2"/>
                </a:solidFill>
                <a:latin typeface="微软雅黑" panose="020B0503020204020204" pitchFamily="34" charset="-122"/>
                <a:ea typeface="微软雅黑" panose="020B0503020204020204" pitchFamily="34" charset="-122"/>
                <a:sym typeface="Open Sans Light" charset="0"/>
              </a:rPr>
              <a:t>Any questions, please feel free to contact L&amp;C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randombar(horizontal)">
                                      <p:cBhvr>
                                        <p:cTn id="7" dur="10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ject 1178"/>
          <p:cNvPicPr>
            <a:picLocks noChangeAspect="1"/>
          </p:cNvPicPr>
          <p:nvPr/>
        </p:nvPicPr>
        <p:blipFill>
          <a:blip r:embed="rId3"/>
          <a:stretch>
            <a:fillRect/>
          </a:stretch>
        </p:blipFill>
        <p:spPr>
          <a:xfrm>
            <a:off x="1588" y="1588"/>
            <a:ext cx="1587" cy="1587"/>
          </a:xfrm>
          <a:prstGeom prst="rect">
            <a:avLst/>
          </a:prstGeom>
          <a:noFill/>
          <a:ln w="9525">
            <a:noFill/>
          </a:ln>
        </p:spPr>
      </p:pic>
      <p:sp>
        <p:nvSpPr>
          <p:cNvPr id="9219" name="直接连接符 5"/>
          <p:cNvSpPr/>
          <p:nvPr/>
        </p:nvSpPr>
        <p:spPr>
          <a:xfrm>
            <a:off x="0" y="866108"/>
            <a:ext cx="12192000" cy="0"/>
          </a:xfrm>
          <a:prstGeom prst="line">
            <a:avLst/>
          </a:prstGeom>
          <a:ln w="6350" cap="flat" cmpd="sng">
            <a:solidFill>
              <a:schemeClr val="accent2"/>
            </a:solidFill>
            <a:prstDash val="solid"/>
            <a:headEnd type="none" w="med" len="med"/>
            <a:tailEnd type="none" w="med" len="med"/>
          </a:ln>
        </p:spPr>
      </p:sp>
      <p:pic>
        <p:nvPicPr>
          <p:cNvPr id="9220" name="图片 10"/>
          <p:cNvPicPr>
            <a:picLocks noChangeAspect="1"/>
          </p:cNvPicPr>
          <p:nvPr/>
        </p:nvPicPr>
        <p:blipFill>
          <a:blip r:embed="rId4"/>
          <a:stretch>
            <a:fillRect/>
          </a:stretch>
        </p:blipFill>
        <p:spPr>
          <a:xfrm>
            <a:off x="9489096" y="240843"/>
            <a:ext cx="2408238" cy="481013"/>
          </a:xfrm>
          <a:prstGeom prst="rect">
            <a:avLst/>
          </a:prstGeom>
          <a:noFill/>
          <a:ln w="9525">
            <a:noFill/>
          </a:ln>
        </p:spPr>
      </p:pic>
      <p:sp>
        <p:nvSpPr>
          <p:cNvPr id="9" name="文本框 7">
            <a:extLst>
              <a:ext uri="{FF2B5EF4-FFF2-40B4-BE49-F238E27FC236}">
                <a16:creationId xmlns:a16="http://schemas.microsoft.com/office/drawing/2014/main" id="{8CC01EA0-3EF0-459C-B78A-9A1901A1FAF3}"/>
              </a:ext>
            </a:extLst>
          </p:cNvPr>
          <p:cNvSpPr/>
          <p:nvPr/>
        </p:nvSpPr>
        <p:spPr>
          <a:xfrm>
            <a:off x="407436" y="209078"/>
            <a:ext cx="7335052" cy="40011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indent="0" eaLnBrk="1" hangingPunct="1">
              <a:lnSpc>
                <a:spcPct val="100000"/>
              </a:lnSpc>
              <a:spcBef>
                <a:spcPct val="0"/>
              </a:spcBef>
              <a:buNone/>
            </a:pPr>
            <a:r>
              <a:rPr lang="zh-CN"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参赛信息</a:t>
            </a:r>
            <a:endParaRPr lang="zh-CN" altLang="en-US" sz="2000" dirty="0">
              <a:latin typeface="Arial" panose="020B0604020202020204" pitchFamily="34" charset="0"/>
            </a:endParaRPr>
          </a:p>
        </p:txBody>
      </p:sp>
      <p:pic>
        <p:nvPicPr>
          <p:cNvPr id="7" name="图片 6">
            <a:extLst>
              <a:ext uri="{FF2B5EF4-FFF2-40B4-BE49-F238E27FC236}">
                <a16:creationId xmlns:a16="http://schemas.microsoft.com/office/drawing/2014/main" id="{2C45499B-86F3-28C9-1651-BC5272D9DD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044" y="1446430"/>
            <a:ext cx="4780929" cy="4482881"/>
          </a:xfrm>
          <a:prstGeom prst="rect">
            <a:avLst/>
          </a:prstGeom>
        </p:spPr>
      </p:pic>
      <p:sp>
        <p:nvSpPr>
          <p:cNvPr id="10" name="文本占位符 9">
            <a:extLst>
              <a:ext uri="{FF2B5EF4-FFF2-40B4-BE49-F238E27FC236}">
                <a16:creationId xmlns:a16="http://schemas.microsoft.com/office/drawing/2014/main" id="{A8A8633C-2AD2-3021-0557-55E6BA0B40B7}"/>
              </a:ext>
            </a:extLst>
          </p:cNvPr>
          <p:cNvSpPr txBox="1"/>
          <p:nvPr/>
        </p:nvSpPr>
        <p:spPr>
          <a:xfrm>
            <a:off x="5624740" y="2162175"/>
            <a:ext cx="5024210" cy="26710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8565">
              <a:lnSpc>
                <a:spcPct val="200000"/>
              </a:lnSpc>
              <a:spcBef>
                <a:spcPts val="0"/>
              </a:spcBef>
              <a:buFont typeface="Arial" panose="020B0604020202020204" pitchFamily="34" charset="0"/>
              <a:buNone/>
            </a:pPr>
            <a:endParaRPr lang="en-US" altLang="zh-CN" sz="1800" b="1" dirty="0">
              <a:latin typeface="微软雅黑" panose="020B0503020204020204" pitchFamily="34" charset="-122"/>
              <a:ea typeface="微软雅黑" panose="020B0503020204020204" pitchFamily="34" charset="-122"/>
              <a:cs typeface="Arial" panose="020B0604020202020204" pitchFamily="34" charset="0"/>
            </a:endParaRPr>
          </a:p>
          <a:p>
            <a:pPr marL="0" indent="0" defTabSz="1218565">
              <a:lnSpc>
                <a:spcPct val="200000"/>
              </a:lnSpc>
              <a:spcBef>
                <a:spcPts val="0"/>
              </a:spcBef>
              <a:buFont typeface="Arial" panose="020B0604020202020204" pitchFamily="34" charset="0"/>
              <a:buNone/>
            </a:pPr>
            <a:r>
              <a:rPr lang="zh-CN" altLang="en-US" sz="1800" dirty="0">
                <a:latin typeface="微软雅黑" panose="020B0503020204020204" pitchFamily="34" charset="-122"/>
                <a:ea typeface="微软雅黑" panose="020B0503020204020204" pitchFamily="34" charset="-122"/>
                <a:cs typeface="Arial" panose="020B0604020202020204" pitchFamily="34" charset="0"/>
              </a:rPr>
              <a:t>队伍名称：杭银飞虎队</a:t>
            </a:r>
            <a:endParaRPr lang="en-US" altLang="zh-CN" sz="1800" dirty="0">
              <a:latin typeface="微软雅黑" panose="020B0503020204020204" pitchFamily="34" charset="-122"/>
              <a:ea typeface="微软雅黑" panose="020B0503020204020204" pitchFamily="34" charset="-122"/>
              <a:cs typeface="Arial" panose="020B0604020202020204" pitchFamily="34" charset="0"/>
            </a:endParaRPr>
          </a:p>
          <a:p>
            <a:pPr marL="0" indent="0" defTabSz="1218565">
              <a:lnSpc>
                <a:spcPct val="200000"/>
              </a:lnSpc>
              <a:spcBef>
                <a:spcPts val="0"/>
              </a:spcBef>
              <a:buFont typeface="Arial" panose="020B0604020202020204" pitchFamily="34" charset="0"/>
              <a:buNone/>
            </a:pPr>
            <a:r>
              <a:rPr lang="zh-CN" altLang="en-US" sz="1800" dirty="0">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8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宿文娜 陈敏</a:t>
            </a:r>
            <a:endParaRPr lang="en-US" altLang="zh-CN" sz="1800" dirty="0">
              <a:latin typeface="微软雅黑" panose="020B0503020204020204" pitchFamily="34" charset="-122"/>
              <a:ea typeface="微软雅黑" panose="020B0503020204020204" pitchFamily="34" charset="-122"/>
              <a:cs typeface="Arial" panose="020B0604020202020204" pitchFamily="34" charset="0"/>
            </a:endParaRPr>
          </a:p>
          <a:p>
            <a:pPr marL="0" indent="0" defTabSz="1218565">
              <a:lnSpc>
                <a:spcPct val="200000"/>
              </a:lnSpc>
              <a:spcBef>
                <a:spcPts val="0"/>
              </a:spcBef>
              <a:buNone/>
            </a:pPr>
            <a:r>
              <a:rPr lang="zh-CN" altLang="en-US" sz="1800" dirty="0">
                <a:latin typeface="微软雅黑" panose="020B0503020204020204" pitchFamily="34" charset="-122"/>
                <a:ea typeface="微软雅黑" panose="020B0503020204020204" pitchFamily="34" charset="-122"/>
                <a:cs typeface="Arial" panose="020B0604020202020204" pitchFamily="34" charset="0"/>
              </a:rPr>
              <a:t>应用场景：</a:t>
            </a:r>
            <a:r>
              <a:rPr lang="en-US" altLang="zh-CN" sz="18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帮助人事部门尽快完成客户经理日常入职离职信息的管理。</a:t>
            </a:r>
            <a:endParaRPr lang="en-GB" altLang="zh-CN" sz="1800" dirty="0">
              <a:latin typeface="微软雅黑" panose="020B0503020204020204" pitchFamily="34" charset="-122"/>
              <a:ea typeface="微软雅黑" panose="020B0503020204020204" pitchFamily="34" charset="-122"/>
              <a:cs typeface="Arial" panose="020B0604020202020204" pitchFamily="34" charset="0"/>
            </a:endParaRPr>
          </a:p>
          <a:p>
            <a:pPr marL="0" indent="0" defTabSz="1218565">
              <a:lnSpc>
                <a:spcPct val="200000"/>
              </a:lnSpc>
              <a:spcBef>
                <a:spcPts val="0"/>
              </a:spcBef>
              <a:buNone/>
            </a:pPr>
            <a:endParaRPr lang="en-US" altLang="zh-CN" sz="1800" dirty="0">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73474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EB3EBDBF-6A2A-4090-B04B-0FBF7A8EFFD9}"/>
              </a:ext>
            </a:extLst>
          </p:cNvPr>
          <p:cNvGrpSpPr/>
          <p:nvPr/>
        </p:nvGrpSpPr>
        <p:grpSpPr>
          <a:xfrm>
            <a:off x="198962" y="983104"/>
            <a:ext cx="3814267" cy="3954252"/>
            <a:chOff x="176073" y="436443"/>
            <a:chExt cx="3814267" cy="3954252"/>
          </a:xfrm>
        </p:grpSpPr>
        <p:sp>
          <p:nvSpPr>
            <p:cNvPr id="4" name="等腰三角形 3">
              <a:extLst>
                <a:ext uri="{FF2B5EF4-FFF2-40B4-BE49-F238E27FC236}">
                  <a16:creationId xmlns:a16="http://schemas.microsoft.com/office/drawing/2014/main" id="{3614EA70-CE5F-47A6-BF4C-52BF5B16C263}"/>
                </a:ext>
              </a:extLst>
            </p:cNvPr>
            <p:cNvSpPr/>
            <p:nvPr/>
          </p:nvSpPr>
          <p:spPr>
            <a:xfrm rot="4706719">
              <a:off x="779420" y="328112"/>
              <a:ext cx="3102590" cy="3319251"/>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 name="等腰三角形 4">
              <a:extLst>
                <a:ext uri="{FF2B5EF4-FFF2-40B4-BE49-F238E27FC236}">
                  <a16:creationId xmlns:a16="http://schemas.microsoft.com/office/drawing/2014/main" id="{8603499C-CCCF-42FD-B6D1-A866230CBAB4}"/>
                </a:ext>
              </a:extLst>
            </p:cNvPr>
            <p:cNvSpPr/>
            <p:nvPr/>
          </p:nvSpPr>
          <p:spPr>
            <a:xfrm rot="4706719">
              <a:off x="1566438" y="3122874"/>
              <a:ext cx="1321558" cy="1214084"/>
            </a:xfrm>
            <a:prstGeom prst="triangl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 name="等腰三角形 5">
              <a:extLst>
                <a:ext uri="{FF2B5EF4-FFF2-40B4-BE49-F238E27FC236}">
                  <a16:creationId xmlns:a16="http://schemas.microsoft.com/office/drawing/2014/main" id="{F26C2D67-DAD3-4DF4-9738-0F3FD0390D88}"/>
                </a:ext>
              </a:extLst>
            </p:cNvPr>
            <p:cNvSpPr/>
            <p:nvPr/>
          </p:nvSpPr>
          <p:spPr>
            <a:xfrm rot="4706719">
              <a:off x="35615" y="1079874"/>
              <a:ext cx="1924335" cy="1643419"/>
            </a:xfrm>
            <a:prstGeom prst="triangle">
              <a:avLst/>
            </a:prstGeom>
            <a:noFill/>
            <a:ln>
              <a:solidFill>
                <a:srgbClr val="DD7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sp>
        <p:nvSpPr>
          <p:cNvPr id="7" name="等腰三角形 6">
            <a:extLst>
              <a:ext uri="{FF2B5EF4-FFF2-40B4-BE49-F238E27FC236}">
                <a16:creationId xmlns:a16="http://schemas.microsoft.com/office/drawing/2014/main" id="{D2B3F5FD-9AA7-48E0-9B41-7C26C4EA2147}"/>
              </a:ext>
            </a:extLst>
          </p:cNvPr>
          <p:cNvSpPr/>
          <p:nvPr/>
        </p:nvSpPr>
        <p:spPr>
          <a:xfrm>
            <a:off x="9646123" y="5513126"/>
            <a:ext cx="2273490" cy="1344874"/>
          </a:xfrm>
          <a:prstGeom prst="triangle">
            <a:avLst/>
          </a:prstGeom>
          <a:solidFill>
            <a:srgbClr val="DD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 name="等腰三角形 7">
            <a:extLst>
              <a:ext uri="{FF2B5EF4-FFF2-40B4-BE49-F238E27FC236}">
                <a16:creationId xmlns:a16="http://schemas.microsoft.com/office/drawing/2014/main" id="{442A1BAB-D2EC-4F17-87F7-4365D4509506}"/>
              </a:ext>
            </a:extLst>
          </p:cNvPr>
          <p:cNvSpPr/>
          <p:nvPr/>
        </p:nvSpPr>
        <p:spPr>
          <a:xfrm>
            <a:off x="9728930" y="5405990"/>
            <a:ext cx="1105469" cy="987184"/>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 name="等腰三角形 8">
            <a:extLst>
              <a:ext uri="{FF2B5EF4-FFF2-40B4-BE49-F238E27FC236}">
                <a16:creationId xmlns:a16="http://schemas.microsoft.com/office/drawing/2014/main" id="{97D40032-BCA3-491C-8607-795785BF1331}"/>
              </a:ext>
            </a:extLst>
          </p:cNvPr>
          <p:cNvSpPr/>
          <p:nvPr/>
        </p:nvSpPr>
        <p:spPr>
          <a:xfrm rot="2667173">
            <a:off x="10950344" y="4360744"/>
            <a:ext cx="1454193" cy="1332363"/>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32" name="Object 1178">
            <a:extLst>
              <a:ext uri="{FF2B5EF4-FFF2-40B4-BE49-F238E27FC236}">
                <a16:creationId xmlns:a16="http://schemas.microsoft.com/office/drawing/2014/main" id="{72D4D8AA-F680-3E42-84C9-C68C60A1FF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直接连接符 5">
            <a:extLst>
              <a:ext uri="{FF2B5EF4-FFF2-40B4-BE49-F238E27FC236}">
                <a16:creationId xmlns:a16="http://schemas.microsoft.com/office/drawing/2014/main" id="{9B611572-F28E-A54F-8226-952651D56276}"/>
              </a:ext>
            </a:extLst>
          </p:cNvPr>
          <p:cNvSpPr>
            <a:spLocks noChangeShapeType="1"/>
          </p:cNvSpPr>
          <p:nvPr/>
        </p:nvSpPr>
        <p:spPr bwMode="auto">
          <a:xfrm>
            <a:off x="0" y="652463"/>
            <a:ext cx="12192000" cy="0"/>
          </a:xfrm>
          <a:prstGeom prst="line">
            <a:avLst/>
          </a:prstGeom>
          <a:noFill/>
          <a:ln w="63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34" name="图片 10">
            <a:extLst>
              <a:ext uri="{FF2B5EF4-FFF2-40B4-BE49-F238E27FC236}">
                <a16:creationId xmlns:a16="http://schemas.microsoft.com/office/drawing/2014/main" id="{F8FA4AB4-64DF-B94B-9EFD-34F881A2308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80550" y="117475"/>
            <a:ext cx="2408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6">
            <a:extLst>
              <a:ext uri="{FF2B5EF4-FFF2-40B4-BE49-F238E27FC236}">
                <a16:creationId xmlns:a16="http://schemas.microsoft.com/office/drawing/2014/main" id="{10D73345-2B49-4F97-9EB6-31B812E0CDBF}"/>
              </a:ext>
            </a:extLst>
          </p:cNvPr>
          <p:cNvGrpSpPr/>
          <p:nvPr/>
        </p:nvGrpSpPr>
        <p:grpSpPr>
          <a:xfrm>
            <a:off x="4241893" y="2007424"/>
            <a:ext cx="6089971" cy="2118389"/>
            <a:chOff x="4413693" y="2466760"/>
            <a:chExt cx="5235166" cy="2118389"/>
          </a:xfrm>
        </p:grpSpPr>
        <p:grpSp>
          <p:nvGrpSpPr>
            <p:cNvPr id="16" name="组合 15">
              <a:extLst>
                <a:ext uri="{FF2B5EF4-FFF2-40B4-BE49-F238E27FC236}">
                  <a16:creationId xmlns:a16="http://schemas.microsoft.com/office/drawing/2014/main" id="{0984E99A-9D33-456E-A7BA-A85E49214BF9}"/>
                </a:ext>
              </a:extLst>
            </p:cNvPr>
            <p:cNvGrpSpPr/>
            <p:nvPr/>
          </p:nvGrpSpPr>
          <p:grpSpPr>
            <a:xfrm>
              <a:off x="4659396" y="2488966"/>
              <a:ext cx="4989463" cy="2096183"/>
              <a:chOff x="4659396" y="2488966"/>
              <a:chExt cx="4989463" cy="2096183"/>
            </a:xfrm>
          </p:grpSpPr>
          <p:sp>
            <p:nvSpPr>
              <p:cNvPr id="13" name="PA-文本框 10">
                <a:extLst>
                  <a:ext uri="{FF2B5EF4-FFF2-40B4-BE49-F238E27FC236}">
                    <a16:creationId xmlns:a16="http://schemas.microsoft.com/office/drawing/2014/main" id="{F31AEF85-2B7D-4D88-B9E2-0E8236808371}"/>
                  </a:ext>
                </a:extLst>
              </p:cNvPr>
              <p:cNvSpPr txBox="1"/>
              <p:nvPr>
                <p:custDataLst>
                  <p:tags r:id="rId3"/>
                </p:custDataLst>
              </p:nvPr>
            </p:nvSpPr>
            <p:spPr>
              <a:xfrm>
                <a:off x="5084623" y="2488966"/>
                <a:ext cx="3602190" cy="597921"/>
              </a:xfrm>
              <a:prstGeom prst="rect">
                <a:avLst/>
              </a:prstGeom>
              <a:noFill/>
            </p:spPr>
            <p:txBody>
              <a:bodyPr wrap="square" rtlCol="0">
                <a:spAutoFit/>
              </a:bodyPr>
              <a:lstStyle/>
              <a:p>
                <a:pPr>
                  <a:lnSpc>
                    <a:spcPct val="130000"/>
                  </a:lnSpc>
                </a:pPr>
                <a:r>
                  <a:rPr lang="zh-CN" altLang="en-US" sz="2800" b="1" dirty="0">
                    <a:latin typeface="微软雅黑" panose="020B0503020204020204" pitchFamily="34" charset="-122"/>
                    <a:ea typeface="微软雅黑" panose="020B0503020204020204" pitchFamily="34" charset="-122"/>
                    <a:cs typeface="+mn-ea"/>
                    <a:sym typeface="+mn-lt"/>
                  </a:rPr>
                  <a:t>目录</a:t>
                </a:r>
              </a:p>
            </p:txBody>
          </p:sp>
          <p:grpSp>
            <p:nvGrpSpPr>
              <p:cNvPr id="3" name="组合 2">
                <a:extLst>
                  <a:ext uri="{FF2B5EF4-FFF2-40B4-BE49-F238E27FC236}">
                    <a16:creationId xmlns:a16="http://schemas.microsoft.com/office/drawing/2014/main" id="{F111719D-BC13-42C1-BA86-157528CC681A}"/>
                  </a:ext>
                </a:extLst>
              </p:cNvPr>
              <p:cNvGrpSpPr/>
              <p:nvPr/>
            </p:nvGrpSpPr>
            <p:grpSpPr>
              <a:xfrm>
                <a:off x="4659396" y="3034386"/>
                <a:ext cx="209082" cy="1525955"/>
                <a:chOff x="4983726" y="3753957"/>
                <a:chExt cx="209082" cy="1525955"/>
              </a:xfrm>
            </p:grpSpPr>
            <p:pic>
              <p:nvPicPr>
                <p:cNvPr id="24" name="图片 23">
                  <a:extLst>
                    <a:ext uri="{FF2B5EF4-FFF2-40B4-BE49-F238E27FC236}">
                      <a16:creationId xmlns:a16="http://schemas.microsoft.com/office/drawing/2014/main" id="{BF311E92-4D9C-4F74-9D87-E93D5B6017F9}"/>
                    </a:ext>
                  </a:extLst>
                </p:cNvPr>
                <p:cNvPicPr>
                  <a:picLocks noChangeAspect="1"/>
                </p:cNvPicPr>
                <p:nvPr/>
              </p:nvPicPr>
              <p:blipFill>
                <a:blip r:embed="rId10"/>
                <a:stretch>
                  <a:fillRect/>
                </a:stretch>
              </p:blipFill>
              <p:spPr>
                <a:xfrm>
                  <a:off x="4984293" y="4276577"/>
                  <a:ext cx="208515" cy="208078"/>
                </a:xfrm>
                <a:prstGeom prst="rect">
                  <a:avLst/>
                </a:prstGeom>
              </p:spPr>
            </p:pic>
            <p:grpSp>
              <p:nvGrpSpPr>
                <p:cNvPr id="2" name="组合 1">
                  <a:extLst>
                    <a:ext uri="{FF2B5EF4-FFF2-40B4-BE49-F238E27FC236}">
                      <a16:creationId xmlns:a16="http://schemas.microsoft.com/office/drawing/2014/main" id="{C09E924A-AF77-4ED5-9F72-85068B629CF7}"/>
                    </a:ext>
                  </a:extLst>
                </p:cNvPr>
                <p:cNvGrpSpPr/>
                <p:nvPr/>
              </p:nvGrpSpPr>
              <p:grpSpPr>
                <a:xfrm>
                  <a:off x="4983726" y="3753957"/>
                  <a:ext cx="208515" cy="1525955"/>
                  <a:chOff x="4983726" y="3753957"/>
                  <a:chExt cx="208515" cy="1525955"/>
                </a:xfrm>
              </p:grpSpPr>
              <p:cxnSp>
                <p:nvCxnSpPr>
                  <p:cNvPr id="26" name="直线连接符 49">
                    <a:extLst>
                      <a:ext uri="{FF2B5EF4-FFF2-40B4-BE49-F238E27FC236}">
                        <a16:creationId xmlns:a16="http://schemas.microsoft.com/office/drawing/2014/main" id="{667A50D0-1363-4377-9BC8-C50DE8437A26}"/>
                      </a:ext>
                    </a:extLst>
                  </p:cNvPr>
                  <p:cNvCxnSpPr>
                    <a:cxnSpLocks/>
                  </p:cNvCxnSpPr>
                  <p:nvPr/>
                </p:nvCxnSpPr>
                <p:spPr bwMode="auto">
                  <a:xfrm flipV="1">
                    <a:off x="5078927" y="3753957"/>
                    <a:ext cx="0" cy="510035"/>
                  </a:xfrm>
                  <a:prstGeom prst="line">
                    <a:avLst/>
                  </a:prstGeom>
                  <a:ln>
                    <a:solidFill>
                      <a:srgbClr val="DD7979"/>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7" name="直线连接符 63">
                    <a:extLst>
                      <a:ext uri="{FF2B5EF4-FFF2-40B4-BE49-F238E27FC236}">
                        <a16:creationId xmlns:a16="http://schemas.microsoft.com/office/drawing/2014/main" id="{DA0EC1DB-2A85-41F7-844C-4C9C9F9E317F}"/>
                      </a:ext>
                    </a:extLst>
                  </p:cNvPr>
                  <p:cNvCxnSpPr>
                    <a:cxnSpLocks/>
                  </p:cNvCxnSpPr>
                  <p:nvPr/>
                </p:nvCxnSpPr>
                <p:spPr bwMode="auto">
                  <a:xfrm flipH="1">
                    <a:off x="5078359" y="4476822"/>
                    <a:ext cx="3490" cy="591864"/>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28" name="图片 27">
                    <a:extLst>
                      <a:ext uri="{FF2B5EF4-FFF2-40B4-BE49-F238E27FC236}">
                        <a16:creationId xmlns:a16="http://schemas.microsoft.com/office/drawing/2014/main" id="{21ED8774-534B-4A38-A877-4468C6036C93}"/>
                      </a:ext>
                    </a:extLst>
                  </p:cNvPr>
                  <p:cNvPicPr>
                    <a:picLocks noChangeAspect="1"/>
                  </p:cNvPicPr>
                  <p:nvPr/>
                </p:nvPicPr>
                <p:blipFill>
                  <a:blip r:embed="rId11"/>
                  <a:stretch>
                    <a:fillRect/>
                  </a:stretch>
                </p:blipFill>
                <p:spPr>
                  <a:xfrm>
                    <a:off x="4983726" y="5071834"/>
                    <a:ext cx="208515" cy="208078"/>
                  </a:xfrm>
                  <a:prstGeom prst="rect">
                    <a:avLst/>
                  </a:prstGeom>
                </p:spPr>
              </p:pic>
            </p:grpSp>
          </p:grpSp>
          <p:sp>
            <p:nvSpPr>
              <p:cNvPr id="36" name="PA-文本框 10">
                <a:extLst>
                  <a:ext uri="{FF2B5EF4-FFF2-40B4-BE49-F238E27FC236}">
                    <a16:creationId xmlns:a16="http://schemas.microsoft.com/office/drawing/2014/main" id="{3C62D63C-BFAF-435E-802A-A5C001AC1E45}"/>
                  </a:ext>
                </a:extLst>
              </p:cNvPr>
              <p:cNvSpPr txBox="1"/>
              <p:nvPr>
                <p:custDataLst>
                  <p:tags r:id="rId4"/>
                </p:custDataLst>
              </p:nvPr>
            </p:nvSpPr>
            <p:spPr>
              <a:xfrm>
                <a:off x="5084623" y="3411574"/>
                <a:ext cx="4564236" cy="453457"/>
              </a:xfrm>
              <a:prstGeom prst="rect">
                <a:avLst/>
              </a:prstGeom>
              <a:noFill/>
            </p:spPr>
            <p:txBody>
              <a:bodyPr wrap="square" rtlCol="0">
                <a:spAutoFit/>
              </a:bodyPr>
              <a:lstStyle/>
              <a:p>
                <a:pPr>
                  <a:lnSpc>
                    <a:spcPct val="130000"/>
                  </a:lnSpc>
                </a:pPr>
                <a:r>
                  <a:rPr lang="zh-CN" altLang="en-US" sz="2000" b="1" dirty="0">
                    <a:latin typeface="微软雅黑" panose="020B0503020204020204" pitchFamily="34" charset="-122"/>
                    <a:ea typeface="微软雅黑" panose="020B0503020204020204" pitchFamily="34" charset="-122"/>
                    <a:cs typeface="+mn-ea"/>
                    <a:sym typeface="+mn-lt"/>
                  </a:rPr>
                  <a:t>一、 需求分析</a:t>
                </a:r>
              </a:p>
            </p:txBody>
          </p:sp>
          <p:sp>
            <p:nvSpPr>
              <p:cNvPr id="37" name="PA-文本框 10">
                <a:extLst>
                  <a:ext uri="{FF2B5EF4-FFF2-40B4-BE49-F238E27FC236}">
                    <a16:creationId xmlns:a16="http://schemas.microsoft.com/office/drawing/2014/main" id="{7058AA03-C641-45B4-A79C-F28587BF9D91}"/>
                  </a:ext>
                </a:extLst>
              </p:cNvPr>
              <p:cNvSpPr txBox="1"/>
              <p:nvPr>
                <p:custDataLst>
                  <p:tags r:id="rId5"/>
                </p:custDataLst>
              </p:nvPr>
            </p:nvSpPr>
            <p:spPr>
              <a:xfrm>
                <a:off x="5084623" y="4131692"/>
                <a:ext cx="4462440" cy="453457"/>
              </a:xfrm>
              <a:prstGeom prst="rect">
                <a:avLst/>
              </a:prstGeom>
              <a:noFill/>
            </p:spPr>
            <p:txBody>
              <a:bodyPr wrap="square" rtlCol="0">
                <a:spAutoFit/>
              </a:bodyPr>
              <a:lstStyle/>
              <a:p>
                <a:pPr>
                  <a:lnSpc>
                    <a:spcPct val="130000"/>
                  </a:lnSpc>
                </a:pPr>
                <a:r>
                  <a:rPr lang="zh-CN" altLang="en-US" sz="2000" b="1" dirty="0">
                    <a:latin typeface="微软雅黑" panose="020B0503020204020204" pitchFamily="34" charset="-122"/>
                    <a:ea typeface="微软雅黑" panose="020B0503020204020204" pitchFamily="34" charset="-122"/>
                    <a:cs typeface="+mn-ea"/>
                    <a:sym typeface="+mn-lt"/>
                  </a:rPr>
                  <a:t>二、 流程方案</a:t>
                </a:r>
              </a:p>
            </p:txBody>
          </p:sp>
        </p:grpSp>
        <p:pic>
          <p:nvPicPr>
            <p:cNvPr id="39" name="图形 38" descr="橡子 轮廓">
              <a:extLst>
                <a:ext uri="{FF2B5EF4-FFF2-40B4-BE49-F238E27FC236}">
                  <a16:creationId xmlns:a16="http://schemas.microsoft.com/office/drawing/2014/main" id="{268D98F6-CD3D-4F53-A77C-34EF6A84122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13693" y="2466760"/>
              <a:ext cx="697852" cy="697852"/>
            </a:xfrm>
            <a:prstGeom prst="rect">
              <a:avLst/>
            </a:prstGeom>
          </p:spPr>
        </p:pic>
      </p:grpSp>
      <p:cxnSp>
        <p:nvCxnSpPr>
          <p:cNvPr id="29" name="直线连接符 49">
            <a:extLst>
              <a:ext uri="{FF2B5EF4-FFF2-40B4-BE49-F238E27FC236}">
                <a16:creationId xmlns:a16="http://schemas.microsoft.com/office/drawing/2014/main" id="{69B3D839-0A3D-48D0-9064-891E674C7420}"/>
              </a:ext>
            </a:extLst>
          </p:cNvPr>
          <p:cNvCxnSpPr>
            <a:cxnSpLocks/>
          </p:cNvCxnSpPr>
          <p:nvPr/>
        </p:nvCxnSpPr>
        <p:spPr bwMode="auto">
          <a:xfrm flipV="1">
            <a:off x="4637800" y="4101005"/>
            <a:ext cx="0" cy="510035"/>
          </a:xfrm>
          <a:prstGeom prst="line">
            <a:avLst/>
          </a:prstGeom>
          <a:ln>
            <a:solidFill>
              <a:srgbClr val="DD7979"/>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35" name="图片 34">
            <a:extLst>
              <a:ext uri="{FF2B5EF4-FFF2-40B4-BE49-F238E27FC236}">
                <a16:creationId xmlns:a16="http://schemas.microsoft.com/office/drawing/2014/main" id="{7206F5D8-5822-4416-AED4-B997DE3FF9CD}"/>
              </a:ext>
            </a:extLst>
          </p:cNvPr>
          <p:cNvPicPr>
            <a:picLocks noChangeAspect="1"/>
          </p:cNvPicPr>
          <p:nvPr/>
        </p:nvPicPr>
        <p:blipFill>
          <a:blip r:embed="rId10"/>
          <a:stretch>
            <a:fillRect/>
          </a:stretch>
        </p:blipFill>
        <p:spPr>
          <a:xfrm>
            <a:off x="4527715" y="4566837"/>
            <a:ext cx="242561" cy="208078"/>
          </a:xfrm>
          <a:prstGeom prst="rect">
            <a:avLst/>
          </a:prstGeom>
        </p:spPr>
      </p:pic>
      <p:sp>
        <p:nvSpPr>
          <p:cNvPr id="40" name="PA-文本框 10">
            <a:extLst>
              <a:ext uri="{FF2B5EF4-FFF2-40B4-BE49-F238E27FC236}">
                <a16:creationId xmlns:a16="http://schemas.microsoft.com/office/drawing/2014/main" id="{C57965CE-CBBB-4639-807E-E222F905FC6A}"/>
              </a:ext>
            </a:extLst>
          </p:cNvPr>
          <p:cNvSpPr txBox="1"/>
          <p:nvPr>
            <p:custDataLst>
              <p:tags r:id="rId1"/>
            </p:custDataLst>
          </p:nvPr>
        </p:nvSpPr>
        <p:spPr>
          <a:xfrm>
            <a:off x="5019330" y="4443791"/>
            <a:ext cx="5191073" cy="453457"/>
          </a:xfrm>
          <a:prstGeom prst="rect">
            <a:avLst/>
          </a:prstGeom>
          <a:noFill/>
        </p:spPr>
        <p:txBody>
          <a:bodyPr wrap="square" rtlCol="0">
            <a:spAutoFit/>
          </a:bodyPr>
          <a:lstStyle/>
          <a:p>
            <a:pPr>
              <a:lnSpc>
                <a:spcPct val="130000"/>
              </a:lnSpc>
            </a:pPr>
            <a:r>
              <a:rPr lang="zh-CN" altLang="en-US" sz="2000" b="1" dirty="0">
                <a:latin typeface="微软雅黑" panose="020B0503020204020204" pitchFamily="34" charset="-122"/>
                <a:ea typeface="微软雅黑" panose="020B0503020204020204" pitchFamily="34" charset="-122"/>
                <a:cs typeface="+mn-ea"/>
                <a:sym typeface="+mn-lt"/>
              </a:rPr>
              <a:t>三、 业务模式和技术创新</a:t>
            </a:r>
          </a:p>
        </p:txBody>
      </p:sp>
      <p:sp>
        <p:nvSpPr>
          <p:cNvPr id="38" name="PA-文本框 10">
            <a:extLst>
              <a:ext uri="{FF2B5EF4-FFF2-40B4-BE49-F238E27FC236}">
                <a16:creationId xmlns:a16="http://schemas.microsoft.com/office/drawing/2014/main" id="{2EF46404-D39B-43BB-F66D-651C75512F7A}"/>
              </a:ext>
            </a:extLst>
          </p:cNvPr>
          <p:cNvSpPr txBox="1"/>
          <p:nvPr>
            <p:custDataLst>
              <p:tags r:id="rId2"/>
            </p:custDataLst>
          </p:nvPr>
        </p:nvSpPr>
        <p:spPr>
          <a:xfrm>
            <a:off x="5063244" y="5138629"/>
            <a:ext cx="5191073" cy="453457"/>
          </a:xfrm>
          <a:prstGeom prst="rect">
            <a:avLst/>
          </a:prstGeom>
          <a:noFill/>
        </p:spPr>
        <p:txBody>
          <a:bodyPr wrap="square" rtlCol="0">
            <a:spAutoFit/>
          </a:bodyPr>
          <a:lstStyle/>
          <a:p>
            <a:pPr>
              <a:lnSpc>
                <a:spcPct val="130000"/>
              </a:lnSpc>
            </a:pPr>
            <a:r>
              <a:rPr lang="zh-CN" altLang="en-US" sz="2000" b="1" dirty="0">
                <a:latin typeface="微软雅黑" panose="020B0503020204020204" pitchFamily="34" charset="-122"/>
                <a:ea typeface="微软雅黑" panose="020B0503020204020204" pitchFamily="34" charset="-122"/>
                <a:cs typeface="+mn-ea"/>
                <a:sym typeface="+mn-lt"/>
              </a:rPr>
              <a:t>四、项目价值和收益</a:t>
            </a:r>
          </a:p>
        </p:txBody>
      </p:sp>
      <p:pic>
        <p:nvPicPr>
          <p:cNvPr id="41" name="图片 40">
            <a:extLst>
              <a:ext uri="{FF2B5EF4-FFF2-40B4-BE49-F238E27FC236}">
                <a16:creationId xmlns:a16="http://schemas.microsoft.com/office/drawing/2014/main" id="{0B220514-1C9B-7647-CDCB-37F397496E50}"/>
              </a:ext>
            </a:extLst>
          </p:cNvPr>
          <p:cNvPicPr>
            <a:picLocks noChangeAspect="1"/>
          </p:cNvPicPr>
          <p:nvPr/>
        </p:nvPicPr>
        <p:blipFill>
          <a:blip r:embed="rId10"/>
          <a:stretch>
            <a:fillRect/>
          </a:stretch>
        </p:blipFill>
        <p:spPr>
          <a:xfrm flipH="1">
            <a:off x="4487867" y="5170978"/>
            <a:ext cx="335910" cy="288156"/>
          </a:xfrm>
          <a:prstGeom prst="rect">
            <a:avLst/>
          </a:prstGeom>
        </p:spPr>
      </p:pic>
      <p:cxnSp>
        <p:nvCxnSpPr>
          <p:cNvPr id="42" name="直线连接符 49">
            <a:extLst>
              <a:ext uri="{FF2B5EF4-FFF2-40B4-BE49-F238E27FC236}">
                <a16:creationId xmlns:a16="http://schemas.microsoft.com/office/drawing/2014/main" id="{6262B6A5-27F6-9FF6-BC2F-EEA918A27560}"/>
              </a:ext>
            </a:extLst>
          </p:cNvPr>
          <p:cNvCxnSpPr>
            <a:cxnSpLocks/>
          </p:cNvCxnSpPr>
          <p:nvPr/>
        </p:nvCxnSpPr>
        <p:spPr bwMode="auto">
          <a:xfrm flipV="1">
            <a:off x="4650718" y="4671859"/>
            <a:ext cx="0" cy="510035"/>
          </a:xfrm>
          <a:prstGeom prst="line">
            <a:avLst/>
          </a:prstGeom>
          <a:ln>
            <a:solidFill>
              <a:srgbClr val="DD7979"/>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9317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ject 1178"/>
          <p:cNvPicPr>
            <a:picLocks noChangeAspect="1"/>
          </p:cNvPicPr>
          <p:nvPr/>
        </p:nvPicPr>
        <p:blipFill>
          <a:blip r:embed="rId3"/>
          <a:stretch>
            <a:fillRect/>
          </a:stretch>
        </p:blipFill>
        <p:spPr>
          <a:xfrm>
            <a:off x="1588" y="1588"/>
            <a:ext cx="1587" cy="1587"/>
          </a:xfrm>
          <a:prstGeom prst="rect">
            <a:avLst/>
          </a:prstGeom>
          <a:noFill/>
          <a:ln w="9525">
            <a:noFill/>
          </a:ln>
        </p:spPr>
      </p:pic>
      <p:sp>
        <p:nvSpPr>
          <p:cNvPr id="9219" name="直接连接符 5"/>
          <p:cNvSpPr/>
          <p:nvPr/>
        </p:nvSpPr>
        <p:spPr>
          <a:xfrm>
            <a:off x="0" y="866108"/>
            <a:ext cx="12192000" cy="0"/>
          </a:xfrm>
          <a:prstGeom prst="line">
            <a:avLst/>
          </a:prstGeom>
          <a:ln w="6350" cap="flat" cmpd="sng">
            <a:solidFill>
              <a:schemeClr val="accent2"/>
            </a:solidFill>
            <a:prstDash val="solid"/>
            <a:headEnd type="none" w="med" len="med"/>
            <a:tailEnd type="none" w="med" len="med"/>
          </a:ln>
        </p:spPr>
      </p:sp>
      <p:pic>
        <p:nvPicPr>
          <p:cNvPr id="9220" name="图片 10"/>
          <p:cNvPicPr>
            <a:picLocks noChangeAspect="1"/>
          </p:cNvPicPr>
          <p:nvPr/>
        </p:nvPicPr>
        <p:blipFill>
          <a:blip r:embed="rId4"/>
          <a:stretch>
            <a:fillRect/>
          </a:stretch>
        </p:blipFill>
        <p:spPr>
          <a:xfrm>
            <a:off x="9489096" y="240843"/>
            <a:ext cx="2408238" cy="481013"/>
          </a:xfrm>
          <a:prstGeom prst="rect">
            <a:avLst/>
          </a:prstGeom>
          <a:noFill/>
          <a:ln w="9525">
            <a:noFill/>
          </a:ln>
        </p:spPr>
      </p:pic>
      <p:sp>
        <p:nvSpPr>
          <p:cNvPr id="9" name="文本框 7">
            <a:extLst>
              <a:ext uri="{FF2B5EF4-FFF2-40B4-BE49-F238E27FC236}">
                <a16:creationId xmlns:a16="http://schemas.microsoft.com/office/drawing/2014/main" id="{8CC01EA0-3EF0-459C-B78A-9A1901A1FAF3}"/>
              </a:ext>
            </a:extLst>
          </p:cNvPr>
          <p:cNvSpPr/>
          <p:nvPr/>
        </p:nvSpPr>
        <p:spPr>
          <a:xfrm>
            <a:off x="407436" y="209078"/>
            <a:ext cx="7335052" cy="5232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indent="0" eaLnBrk="1" hangingPunct="1">
              <a:lnSpc>
                <a:spcPct val="100000"/>
              </a:lnSpc>
              <a:spcBef>
                <a:spcPct val="0"/>
              </a:spcBef>
              <a:buNone/>
            </a:pP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altLang="en-US" b="1" dirty="0">
                <a:solidFill>
                  <a:srgbClr val="000000"/>
                </a:solidFill>
                <a:latin typeface="微软雅黑" panose="020B0503020204020204" pitchFamily="34" charset="-122"/>
                <a:ea typeface="微软雅黑" panose="020B0503020204020204" pitchFamily="34" charset="-122"/>
                <a:cs typeface="+mn-ea"/>
                <a:sym typeface="+mn-lt"/>
              </a:rPr>
              <a:t>需求分析</a:t>
            </a:r>
            <a:endParaRPr lang="zh-CN" altLang="en-US" sz="2000" dirty="0">
              <a:latin typeface="Arial" panose="020B0604020202020204" pitchFamily="34" charset="0"/>
            </a:endParaRPr>
          </a:p>
        </p:txBody>
      </p:sp>
      <p:sp>
        <p:nvSpPr>
          <p:cNvPr id="2" name="文本框 1">
            <a:extLst>
              <a:ext uri="{FF2B5EF4-FFF2-40B4-BE49-F238E27FC236}">
                <a16:creationId xmlns:a16="http://schemas.microsoft.com/office/drawing/2014/main" id="{EB95AC8D-4B80-4B12-A04F-921D61B4B107}"/>
              </a:ext>
            </a:extLst>
          </p:cNvPr>
          <p:cNvSpPr txBox="1"/>
          <p:nvPr/>
        </p:nvSpPr>
        <p:spPr>
          <a:xfrm>
            <a:off x="875762" y="1484939"/>
            <a:ext cx="10523758" cy="2677656"/>
          </a:xfrm>
          <a:prstGeom prst="rect">
            <a:avLst/>
          </a:prstGeom>
          <a:noFill/>
        </p:spPr>
        <p:txBody>
          <a:bodyPr wrap="square" rtlCol="0">
            <a:spAutoFit/>
          </a:bodyPr>
          <a:lstStyle/>
          <a:p>
            <a:pPr marL="342900" indent="-342900">
              <a:buFont typeface="Wingdings" panose="05000000000000000000" pitchFamily="2" charset="2"/>
              <a:buChar char="p"/>
            </a:pPr>
            <a:r>
              <a:rPr lang="zh-CN" altLang="en-US" sz="2400" b="1" i="0" dirty="0">
                <a:solidFill>
                  <a:schemeClr val="accent2">
                    <a:lumMod val="75000"/>
                  </a:schemeClr>
                </a:solidFill>
                <a:effectLst/>
                <a:latin typeface="华文仿宋" panose="02010600040101010101" pitchFamily="2" charset="-122"/>
                <a:ea typeface="华文仿宋" panose="02010600040101010101" pitchFamily="2" charset="-122"/>
              </a:rPr>
              <a:t>需求提出：</a:t>
            </a:r>
            <a:r>
              <a:rPr lang="en-US" altLang="zh-CN" sz="2400" b="1" i="0" dirty="0">
                <a:solidFill>
                  <a:schemeClr val="accent2">
                    <a:lumMod val="75000"/>
                  </a:schemeClr>
                </a:solidFill>
                <a:effectLst/>
                <a:latin typeface="华文仿宋" panose="02010600040101010101" pitchFamily="2" charset="-122"/>
                <a:ea typeface="华文仿宋" panose="02010600040101010101" pitchFamily="2" charset="-122"/>
              </a:rPr>
              <a:t> </a:t>
            </a:r>
          </a:p>
          <a:p>
            <a:pPr>
              <a:lnSpc>
                <a:spcPct val="150000"/>
              </a:lnSpc>
            </a:pPr>
            <a:r>
              <a:rPr lang="en-US" altLang="zh-CN" sz="2000" b="1" i="0" dirty="0">
                <a:solidFill>
                  <a:schemeClr val="accent2">
                    <a:lumMod val="75000"/>
                  </a:schemeClr>
                </a:solidFill>
                <a:effectLst/>
                <a:latin typeface="华文仿宋" panose="02010600040101010101" pitchFamily="2" charset="-122"/>
                <a:ea typeface="华文仿宋" panose="02010600040101010101" pitchFamily="2" charset="-122"/>
              </a:rPr>
              <a:t>            </a:t>
            </a:r>
            <a:r>
              <a:rPr lang="zh-CN" altLang="en-US" sz="2000" b="0" i="0" dirty="0">
                <a:solidFill>
                  <a:srgbClr val="222222"/>
                </a:solidFill>
                <a:effectLst/>
                <a:latin typeface="华文仿宋" panose="02010600040101010101" pitchFamily="2" charset="-122"/>
                <a:ea typeface="华文仿宋" panose="02010600040101010101" pitchFamily="2" charset="-122"/>
              </a:rPr>
              <a:t>人事工作</a:t>
            </a:r>
            <a:r>
              <a:rPr lang="zh-CN" altLang="en-US" sz="2000" b="1" i="0" dirty="0">
                <a:solidFill>
                  <a:srgbClr val="222222"/>
                </a:solidFill>
                <a:effectLst/>
                <a:latin typeface="华文仿宋" panose="02010600040101010101" pitchFamily="2" charset="-122"/>
                <a:ea typeface="华文仿宋" panose="02010600040101010101" pitchFamily="2" charset="-122"/>
              </a:rPr>
              <a:t>数据量大</a:t>
            </a:r>
            <a:r>
              <a:rPr lang="zh-CN" altLang="en-US" sz="2000" b="0" i="0" dirty="0">
                <a:solidFill>
                  <a:srgbClr val="222222"/>
                </a:solidFill>
                <a:effectLst/>
                <a:latin typeface="华文仿宋" panose="02010600040101010101" pitchFamily="2" charset="-122"/>
                <a:ea typeface="华文仿宋" panose="02010600040101010101" pitchFamily="2" charset="-122"/>
              </a:rPr>
              <a:t>，任务多，且非常注重信息安全。目前，客户经理入职、离职、转团队较频繁，每一次人事调动都面临着修改权限以及相关工作信息等</a:t>
            </a:r>
            <a:r>
              <a:rPr lang="zh-CN" altLang="en-US" sz="2000" b="1" i="0" dirty="0">
                <a:solidFill>
                  <a:srgbClr val="222222"/>
                </a:solidFill>
                <a:effectLst/>
                <a:latin typeface="华文仿宋" panose="02010600040101010101" pitchFamily="2" charset="-122"/>
                <a:ea typeface="华文仿宋" panose="02010600040101010101" pitchFamily="2" charset="-122"/>
              </a:rPr>
              <a:t>复杂且重复</a:t>
            </a:r>
            <a:r>
              <a:rPr lang="zh-CN" altLang="en-US" sz="2000" b="0" i="0" dirty="0">
                <a:solidFill>
                  <a:srgbClr val="222222"/>
                </a:solidFill>
                <a:effectLst/>
                <a:latin typeface="华文仿宋" panose="02010600040101010101" pitchFamily="2" charset="-122"/>
                <a:ea typeface="华文仿宋" panose="02010600040101010101" pitchFamily="2" charset="-122"/>
              </a:rPr>
              <a:t>的操作，这十分消耗员工的精力和时间，同时还会面临着</a:t>
            </a:r>
            <a:r>
              <a:rPr lang="zh-CN" altLang="en-US" sz="2000" b="1" i="0" dirty="0">
                <a:solidFill>
                  <a:srgbClr val="222222"/>
                </a:solidFill>
                <a:effectLst/>
                <a:latin typeface="华文仿宋" panose="02010600040101010101" pitchFamily="2" charset="-122"/>
                <a:ea typeface="华文仿宋" panose="02010600040101010101" pitchFamily="2" charset="-122"/>
              </a:rPr>
              <a:t>操作准确性低和无法及时修改</a:t>
            </a:r>
            <a:r>
              <a:rPr lang="zh-CN" altLang="en-US" sz="2000" b="0" i="0" dirty="0">
                <a:solidFill>
                  <a:srgbClr val="222222"/>
                </a:solidFill>
                <a:effectLst/>
                <a:latin typeface="华文仿宋" panose="02010600040101010101" pitchFamily="2" charset="-122"/>
                <a:ea typeface="华文仿宋" panose="02010600040101010101" pitchFamily="2" charset="-122"/>
              </a:rPr>
              <a:t>的问题。需要减轻人工在管理台设置业务经理权限的工作量、提高配置权限的准确性</a:t>
            </a:r>
            <a:r>
              <a:rPr lang="zh-CN" altLang="en-US" sz="2400" b="0" i="0" dirty="0">
                <a:solidFill>
                  <a:srgbClr val="222222"/>
                </a:solidFill>
                <a:effectLst/>
                <a:latin typeface="华文仿宋" panose="02010600040101010101" pitchFamily="2" charset="-122"/>
                <a:ea typeface="华文仿宋" panose="02010600040101010101" pitchFamily="2" charset="-122"/>
              </a:rPr>
              <a:t>。</a:t>
            </a:r>
            <a:endParaRPr lang="en-US" altLang="zh-CN" sz="2400" dirty="0">
              <a:latin typeface="华文仿宋" panose="02010600040101010101" pitchFamily="2" charset="-122"/>
              <a:ea typeface="华文仿宋" panose="0201060004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4063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ject 1178"/>
          <p:cNvPicPr>
            <a:picLocks noChangeAspect="1"/>
          </p:cNvPicPr>
          <p:nvPr/>
        </p:nvPicPr>
        <p:blipFill>
          <a:blip r:embed="rId3"/>
          <a:stretch>
            <a:fillRect/>
          </a:stretch>
        </p:blipFill>
        <p:spPr>
          <a:xfrm>
            <a:off x="1588" y="1588"/>
            <a:ext cx="1587" cy="1587"/>
          </a:xfrm>
          <a:prstGeom prst="rect">
            <a:avLst/>
          </a:prstGeom>
          <a:noFill/>
          <a:ln w="9525">
            <a:noFill/>
          </a:ln>
        </p:spPr>
      </p:pic>
      <p:sp>
        <p:nvSpPr>
          <p:cNvPr id="9219" name="直接连接符 5"/>
          <p:cNvSpPr/>
          <p:nvPr/>
        </p:nvSpPr>
        <p:spPr>
          <a:xfrm>
            <a:off x="0" y="866108"/>
            <a:ext cx="12192000" cy="0"/>
          </a:xfrm>
          <a:prstGeom prst="line">
            <a:avLst/>
          </a:prstGeom>
          <a:ln w="6350" cap="flat" cmpd="sng">
            <a:solidFill>
              <a:schemeClr val="accent2"/>
            </a:solidFill>
            <a:prstDash val="solid"/>
            <a:headEnd type="none" w="med" len="med"/>
            <a:tailEnd type="none" w="med" len="med"/>
          </a:ln>
        </p:spPr>
      </p:sp>
      <p:pic>
        <p:nvPicPr>
          <p:cNvPr id="9220" name="图片 10"/>
          <p:cNvPicPr>
            <a:picLocks noChangeAspect="1"/>
          </p:cNvPicPr>
          <p:nvPr/>
        </p:nvPicPr>
        <p:blipFill>
          <a:blip r:embed="rId4"/>
          <a:stretch>
            <a:fillRect/>
          </a:stretch>
        </p:blipFill>
        <p:spPr>
          <a:xfrm>
            <a:off x="9489096" y="240843"/>
            <a:ext cx="2408238" cy="481013"/>
          </a:xfrm>
          <a:prstGeom prst="rect">
            <a:avLst/>
          </a:prstGeom>
          <a:noFill/>
          <a:ln w="9525">
            <a:noFill/>
          </a:ln>
        </p:spPr>
      </p:pic>
      <p:sp>
        <p:nvSpPr>
          <p:cNvPr id="9" name="文本框 7">
            <a:extLst>
              <a:ext uri="{FF2B5EF4-FFF2-40B4-BE49-F238E27FC236}">
                <a16:creationId xmlns:a16="http://schemas.microsoft.com/office/drawing/2014/main" id="{8CC01EA0-3EF0-459C-B78A-9A1901A1FAF3}"/>
              </a:ext>
            </a:extLst>
          </p:cNvPr>
          <p:cNvSpPr/>
          <p:nvPr/>
        </p:nvSpPr>
        <p:spPr>
          <a:xfrm>
            <a:off x="407436" y="209078"/>
            <a:ext cx="7335052" cy="5232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indent="0" eaLnBrk="1" hangingPunct="1">
              <a:lnSpc>
                <a:spcPct val="100000"/>
              </a:lnSpc>
              <a:spcBef>
                <a:spcPct val="0"/>
              </a:spcBef>
              <a:buNone/>
            </a:pP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二、流程方案</a:t>
            </a:r>
            <a:endParaRPr lang="zh-CN" altLang="en-US" sz="2000" dirty="0">
              <a:latin typeface="Arial" panose="020B0604020202020204" pitchFamily="34" charset="0"/>
            </a:endParaRPr>
          </a:p>
        </p:txBody>
      </p:sp>
      <p:sp>
        <p:nvSpPr>
          <p:cNvPr id="2" name="文本框 1">
            <a:extLst>
              <a:ext uri="{FF2B5EF4-FFF2-40B4-BE49-F238E27FC236}">
                <a16:creationId xmlns:a16="http://schemas.microsoft.com/office/drawing/2014/main" id="{EB95AC8D-4B80-4B12-A04F-921D61B4B107}"/>
              </a:ext>
            </a:extLst>
          </p:cNvPr>
          <p:cNvSpPr txBox="1"/>
          <p:nvPr/>
        </p:nvSpPr>
        <p:spPr>
          <a:xfrm>
            <a:off x="793057" y="1924243"/>
            <a:ext cx="10605885" cy="1433341"/>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sz="2000" b="1" dirty="0">
                <a:solidFill>
                  <a:schemeClr val="accent2">
                    <a:lumMod val="75000"/>
                  </a:schemeClr>
                </a:solidFill>
                <a:latin typeface="华文仿宋" panose="02010600040101010101" pitchFamily="2" charset="-122"/>
                <a:ea typeface="华文仿宋" panose="02010600040101010101" pitchFamily="2" charset="-122"/>
              </a:rPr>
              <a:t>使用</a:t>
            </a:r>
            <a:r>
              <a:rPr lang="en-US" altLang="zh-CN" sz="2000" b="1" dirty="0">
                <a:solidFill>
                  <a:schemeClr val="accent2">
                    <a:lumMod val="75000"/>
                  </a:schemeClr>
                </a:solidFill>
                <a:latin typeface="华文仿宋" panose="02010600040101010101" pitchFamily="2" charset="-122"/>
                <a:ea typeface="华文仿宋" panose="02010600040101010101" pitchFamily="2" charset="-122"/>
              </a:rPr>
              <a:t>RPA</a:t>
            </a:r>
            <a:r>
              <a:rPr lang="zh-CN" altLang="en-US" sz="2000" b="1" dirty="0">
                <a:solidFill>
                  <a:schemeClr val="accent2">
                    <a:lumMod val="75000"/>
                  </a:schemeClr>
                </a:solidFill>
                <a:latin typeface="华文仿宋" panose="02010600040101010101" pitchFamily="2" charset="-122"/>
                <a:ea typeface="华文仿宋" panose="02010600040101010101" pitchFamily="2" charset="-122"/>
              </a:rPr>
              <a:t>每天循环从</a:t>
            </a:r>
            <a:r>
              <a:rPr lang="en-US" altLang="zh-CN" sz="2000" b="1" dirty="0">
                <a:solidFill>
                  <a:schemeClr val="accent2">
                    <a:lumMod val="75000"/>
                  </a:schemeClr>
                </a:solidFill>
                <a:latin typeface="华文仿宋" panose="02010600040101010101" pitchFamily="2" charset="-122"/>
                <a:ea typeface="华文仿宋" panose="02010600040101010101" pitchFamily="2" charset="-122"/>
              </a:rPr>
              <a:t>EHR</a:t>
            </a:r>
            <a:r>
              <a:rPr lang="zh-CN" altLang="en-US" sz="2000" b="1">
                <a:solidFill>
                  <a:schemeClr val="accent2">
                    <a:lumMod val="75000"/>
                  </a:schemeClr>
                </a:solidFill>
                <a:latin typeface="华文仿宋" panose="02010600040101010101" pitchFamily="2" charset="-122"/>
                <a:ea typeface="华文仿宋" panose="02010600040101010101" pitchFamily="2" charset="-122"/>
              </a:rPr>
              <a:t>系统抓取客户经理入</a:t>
            </a:r>
            <a:r>
              <a:rPr lang="zh-CN" altLang="en-US" sz="2000" b="1" dirty="0">
                <a:solidFill>
                  <a:schemeClr val="accent2">
                    <a:lumMod val="75000"/>
                  </a:schemeClr>
                </a:solidFill>
                <a:latin typeface="华文仿宋" panose="02010600040101010101" pitchFamily="2" charset="-122"/>
                <a:ea typeface="华文仿宋" panose="02010600040101010101" pitchFamily="2" charset="-122"/>
              </a:rPr>
              <a:t>职、离职、调岗信息；</a:t>
            </a:r>
            <a:endParaRPr lang="en-US" altLang="zh-CN" sz="2000" dirty="0">
              <a:solidFill>
                <a:srgbClr val="222222"/>
              </a:solidFill>
              <a:latin typeface="华文仿宋" panose="02010600040101010101" pitchFamily="2" charset="-122"/>
              <a:ea typeface="华文仿宋" panose="02010600040101010101" pitchFamily="2" charset="-122"/>
              <a:cs typeface="Times New Roman" panose="02020603050405020304" pitchFamily="18" charset="0"/>
            </a:endParaRPr>
          </a:p>
          <a:p>
            <a:pPr marL="342900" indent="-342900" algn="l">
              <a:lnSpc>
                <a:spcPct val="150000"/>
              </a:lnSpc>
              <a:buFont typeface="Wingdings" panose="05000000000000000000" pitchFamily="2" charset="2"/>
              <a:buChar char="p"/>
            </a:pPr>
            <a:r>
              <a:rPr lang="zh-CN" altLang="en-US" sz="2000" b="1" dirty="0">
                <a:solidFill>
                  <a:schemeClr val="accent2">
                    <a:lumMod val="75000"/>
                  </a:schemeClr>
                </a:solidFill>
                <a:latin typeface="华文仿宋" panose="02010600040101010101" pitchFamily="2" charset="-122"/>
                <a:ea typeface="华文仿宋" panose="02010600040101010101" pitchFamily="2" charset="-122"/>
              </a:rPr>
              <a:t>登录核心系统按照一定的要求录入信息；</a:t>
            </a:r>
            <a:endParaRPr lang="en-US" altLang="zh-CN" sz="2000" b="1" dirty="0">
              <a:solidFill>
                <a:schemeClr val="accent2">
                  <a:lumMod val="75000"/>
                </a:schemeClr>
              </a:solidFill>
              <a:latin typeface="华文仿宋" panose="02010600040101010101" pitchFamily="2" charset="-122"/>
              <a:ea typeface="华文仿宋" panose="02010600040101010101" pitchFamily="2" charset="-122"/>
            </a:endParaRPr>
          </a:p>
          <a:p>
            <a:pPr marL="342900" indent="-342900" algn="l">
              <a:lnSpc>
                <a:spcPct val="150000"/>
              </a:lnSpc>
              <a:buFont typeface="Wingdings" panose="05000000000000000000" pitchFamily="2" charset="2"/>
              <a:buChar char="p"/>
            </a:pPr>
            <a:r>
              <a:rPr lang="zh-CN" altLang="en-US" sz="2000" b="1" dirty="0">
                <a:solidFill>
                  <a:schemeClr val="accent2">
                    <a:lumMod val="75000"/>
                  </a:schemeClr>
                </a:solidFill>
                <a:latin typeface="华文仿宋" panose="02010600040101010101" pitchFamily="2" charset="-122"/>
                <a:ea typeface="华文仿宋" panose="02010600040101010101" pitchFamily="2" charset="-122"/>
              </a:rPr>
              <a:t>当机器人发现录入异常或程序异常时，及时发消息到钉钉群，提醒管理人员尽快处理</a:t>
            </a:r>
            <a:endParaRPr lang="zh-CN" altLang="en-US" sz="2000" dirty="0">
              <a:solidFill>
                <a:srgbClr val="222222"/>
              </a:solidFill>
              <a:latin typeface="华文仿宋" panose="02010600040101010101" pitchFamily="2" charset="-122"/>
              <a:ea typeface="华文仿宋" panose="02010600040101010101" pitchFamily="2" charset="-122"/>
            </a:endParaRPr>
          </a:p>
        </p:txBody>
      </p:sp>
      <p:sp>
        <p:nvSpPr>
          <p:cNvPr id="8" name="TextBox 22">
            <a:extLst>
              <a:ext uri="{FF2B5EF4-FFF2-40B4-BE49-F238E27FC236}">
                <a16:creationId xmlns:a16="http://schemas.microsoft.com/office/drawing/2014/main" id="{1AF20733-8AC2-41BE-931E-2E03A12BBC4F}"/>
              </a:ext>
            </a:extLst>
          </p:cNvPr>
          <p:cNvSpPr txBox="1"/>
          <p:nvPr/>
        </p:nvSpPr>
        <p:spPr>
          <a:xfrm>
            <a:off x="586245" y="1195121"/>
            <a:ext cx="5950636" cy="400110"/>
          </a:xfrm>
          <a:prstGeom prst="rect">
            <a:avLst/>
          </a:prstGeom>
          <a:noFill/>
        </p:spPr>
        <p:txBody>
          <a:bodyPr wrap="square" rtlCol="0">
            <a:spAutoFit/>
          </a:bodyPr>
          <a:lstStyle/>
          <a:p>
            <a:r>
              <a:rPr lang="en-US" sz="2000" b="1" dirty="0">
                <a:solidFill>
                  <a:schemeClr val="accent2">
                    <a:lumMod val="50000"/>
                  </a:schemeClr>
                </a:solidFill>
                <a:latin typeface="Lato Black" charset="0"/>
                <a:ea typeface="Lato Black" charset="0"/>
                <a:cs typeface="Lato Black" charset="0"/>
              </a:rPr>
              <a:t>1</a:t>
            </a:r>
            <a:r>
              <a:rPr lang="zh-CN" altLang="en-US" sz="2000" b="1" dirty="0">
                <a:solidFill>
                  <a:schemeClr val="accent2">
                    <a:lumMod val="50000"/>
                  </a:schemeClr>
                </a:solidFill>
                <a:latin typeface="Lato Black" charset="0"/>
                <a:ea typeface="Lato Black" charset="0"/>
                <a:cs typeface="Lato Black" charset="0"/>
              </a:rPr>
              <a:t>、建设方案</a:t>
            </a:r>
            <a:endParaRPr lang="en-US" sz="2000" b="1" dirty="0">
              <a:solidFill>
                <a:schemeClr val="accent2">
                  <a:lumMod val="50000"/>
                </a:schemeClr>
              </a:solidFill>
              <a:latin typeface="Lato Black" charset="0"/>
              <a:ea typeface="Lato Black" charset="0"/>
              <a:cs typeface="Lato Black" charset="0"/>
            </a:endParaRPr>
          </a:p>
        </p:txBody>
      </p:sp>
    </p:spTree>
    <p:extLst>
      <p:ext uri="{BB962C8B-B14F-4D97-AF65-F5344CB8AC3E}">
        <p14:creationId xmlns:p14="http://schemas.microsoft.com/office/powerpoint/2010/main" val="156564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ject 1178"/>
          <p:cNvPicPr>
            <a:picLocks noChangeAspect="1"/>
          </p:cNvPicPr>
          <p:nvPr/>
        </p:nvPicPr>
        <p:blipFill>
          <a:blip r:embed="rId3"/>
          <a:stretch>
            <a:fillRect/>
          </a:stretch>
        </p:blipFill>
        <p:spPr>
          <a:xfrm>
            <a:off x="1588" y="1588"/>
            <a:ext cx="1587" cy="1587"/>
          </a:xfrm>
          <a:prstGeom prst="rect">
            <a:avLst/>
          </a:prstGeom>
          <a:noFill/>
          <a:ln w="9525">
            <a:noFill/>
          </a:ln>
        </p:spPr>
      </p:pic>
      <p:sp>
        <p:nvSpPr>
          <p:cNvPr id="9219" name="直接连接符 5"/>
          <p:cNvSpPr/>
          <p:nvPr/>
        </p:nvSpPr>
        <p:spPr>
          <a:xfrm>
            <a:off x="0" y="866108"/>
            <a:ext cx="12192000" cy="0"/>
          </a:xfrm>
          <a:prstGeom prst="line">
            <a:avLst/>
          </a:prstGeom>
          <a:ln w="6350" cap="flat" cmpd="sng">
            <a:solidFill>
              <a:schemeClr val="accent2"/>
            </a:solidFill>
            <a:prstDash val="solid"/>
            <a:headEnd type="none" w="med" len="med"/>
            <a:tailEnd type="none" w="med" len="med"/>
          </a:ln>
        </p:spPr>
      </p:sp>
      <p:pic>
        <p:nvPicPr>
          <p:cNvPr id="9220" name="图片 10"/>
          <p:cNvPicPr>
            <a:picLocks noChangeAspect="1"/>
          </p:cNvPicPr>
          <p:nvPr/>
        </p:nvPicPr>
        <p:blipFill>
          <a:blip r:embed="rId4"/>
          <a:stretch>
            <a:fillRect/>
          </a:stretch>
        </p:blipFill>
        <p:spPr>
          <a:xfrm>
            <a:off x="9489096" y="240843"/>
            <a:ext cx="2408238" cy="481013"/>
          </a:xfrm>
          <a:prstGeom prst="rect">
            <a:avLst/>
          </a:prstGeom>
          <a:noFill/>
          <a:ln w="9525">
            <a:noFill/>
          </a:ln>
        </p:spPr>
      </p:pic>
      <p:sp>
        <p:nvSpPr>
          <p:cNvPr id="9" name="文本框 7">
            <a:extLst>
              <a:ext uri="{FF2B5EF4-FFF2-40B4-BE49-F238E27FC236}">
                <a16:creationId xmlns:a16="http://schemas.microsoft.com/office/drawing/2014/main" id="{8CC01EA0-3EF0-459C-B78A-9A1901A1FAF3}"/>
              </a:ext>
            </a:extLst>
          </p:cNvPr>
          <p:cNvSpPr/>
          <p:nvPr/>
        </p:nvSpPr>
        <p:spPr>
          <a:xfrm>
            <a:off x="407436" y="209078"/>
            <a:ext cx="7335052" cy="5232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indent="0" eaLnBrk="1" hangingPunct="1">
              <a:lnSpc>
                <a:spcPct val="100000"/>
              </a:lnSpc>
              <a:spcBef>
                <a:spcPct val="0"/>
              </a:spcBef>
              <a:buNone/>
            </a:pP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altLang="en-US" sz="2800" b="1" dirty="0">
                <a:latin typeface="微软雅黑" panose="020B0503020204020204" pitchFamily="34" charset="-122"/>
                <a:ea typeface="微软雅黑" panose="020B0503020204020204" pitchFamily="34" charset="-122"/>
                <a:cs typeface="+mn-ea"/>
                <a:sym typeface="+mn-lt"/>
              </a:rPr>
              <a:t>流程方案</a:t>
            </a:r>
            <a:endParaRPr lang="zh-CN" altLang="en-US" sz="2000" dirty="0">
              <a:latin typeface="Arial" panose="020B0604020202020204" pitchFamily="34" charset="0"/>
            </a:endParaRPr>
          </a:p>
        </p:txBody>
      </p:sp>
      <p:sp>
        <p:nvSpPr>
          <p:cNvPr id="8" name="TextBox 22">
            <a:extLst>
              <a:ext uri="{FF2B5EF4-FFF2-40B4-BE49-F238E27FC236}">
                <a16:creationId xmlns:a16="http://schemas.microsoft.com/office/drawing/2014/main" id="{1AF20733-8AC2-41BE-931E-2E03A12BBC4F}"/>
              </a:ext>
            </a:extLst>
          </p:cNvPr>
          <p:cNvSpPr txBox="1"/>
          <p:nvPr/>
        </p:nvSpPr>
        <p:spPr>
          <a:xfrm>
            <a:off x="586245" y="1195121"/>
            <a:ext cx="5950636" cy="400110"/>
          </a:xfrm>
          <a:prstGeom prst="rect">
            <a:avLst/>
          </a:prstGeom>
          <a:noFill/>
        </p:spPr>
        <p:txBody>
          <a:bodyPr wrap="square" rtlCol="0">
            <a:spAutoFit/>
          </a:bodyPr>
          <a:lstStyle/>
          <a:p>
            <a:r>
              <a:rPr lang="en-US" altLang="zh-CN" sz="2000" b="1" dirty="0">
                <a:solidFill>
                  <a:schemeClr val="accent2">
                    <a:lumMod val="50000"/>
                  </a:schemeClr>
                </a:solidFill>
                <a:latin typeface="Lato Black" charset="0"/>
                <a:ea typeface="Lato Black" charset="0"/>
                <a:cs typeface="Lato Black" charset="0"/>
              </a:rPr>
              <a:t>2</a:t>
            </a:r>
            <a:r>
              <a:rPr lang="zh-CN" altLang="en-US" sz="2000" b="1" dirty="0">
                <a:solidFill>
                  <a:schemeClr val="accent2">
                    <a:lumMod val="50000"/>
                  </a:schemeClr>
                </a:solidFill>
                <a:latin typeface="Lato Black" charset="0"/>
                <a:ea typeface="Lato Black" charset="0"/>
                <a:cs typeface="Lato Black" charset="0"/>
              </a:rPr>
              <a:t>、流程图</a:t>
            </a:r>
            <a:endParaRPr lang="en-US" sz="2000" b="1" dirty="0">
              <a:solidFill>
                <a:schemeClr val="accent2">
                  <a:lumMod val="50000"/>
                </a:schemeClr>
              </a:solidFill>
              <a:latin typeface="Lato Black" charset="0"/>
              <a:ea typeface="Lato Black" charset="0"/>
              <a:cs typeface="Lato Black" charset="0"/>
            </a:endParaRPr>
          </a:p>
        </p:txBody>
      </p:sp>
      <p:pic>
        <p:nvPicPr>
          <p:cNvPr id="10" name="图片 9">
            <a:extLst>
              <a:ext uri="{FF2B5EF4-FFF2-40B4-BE49-F238E27FC236}">
                <a16:creationId xmlns:a16="http://schemas.microsoft.com/office/drawing/2014/main" id="{569632CB-50FD-B531-513E-B0C7B60001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7998" y="925375"/>
            <a:ext cx="9036638" cy="5554225"/>
          </a:xfrm>
          <a:prstGeom prst="rect">
            <a:avLst/>
          </a:prstGeom>
        </p:spPr>
      </p:pic>
      <p:grpSp>
        <p:nvGrpSpPr>
          <p:cNvPr id="163" name="işlîḍe">
            <a:extLst>
              <a:ext uri="{FF2B5EF4-FFF2-40B4-BE49-F238E27FC236}">
                <a16:creationId xmlns:a16="http://schemas.microsoft.com/office/drawing/2014/main" id="{001143BB-FF02-56DA-90AB-998AFF808A5C}"/>
              </a:ext>
            </a:extLst>
          </p:cNvPr>
          <p:cNvGrpSpPr/>
          <p:nvPr/>
        </p:nvGrpSpPr>
        <p:grpSpPr>
          <a:xfrm>
            <a:off x="586245" y="2063725"/>
            <a:ext cx="3784277" cy="4326878"/>
            <a:chOff x="673647" y="2138611"/>
            <a:chExt cx="4078547" cy="3916989"/>
          </a:xfrm>
        </p:grpSpPr>
        <p:grpSp>
          <p:nvGrpSpPr>
            <p:cNvPr id="164" name="ísḷíḑ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B160C4E8-9544-6537-BE2E-89F97E33CDE3}"/>
                </a:ext>
              </a:extLst>
            </p:cNvPr>
            <p:cNvGrpSpPr/>
            <p:nvPr/>
          </p:nvGrpSpPr>
          <p:grpSpPr>
            <a:xfrm>
              <a:off x="673647" y="2138611"/>
              <a:ext cx="4078547" cy="3916989"/>
              <a:chOff x="4152523" y="2410640"/>
              <a:chExt cx="3886954" cy="3732985"/>
            </a:xfrm>
          </p:grpSpPr>
          <p:sp>
            <p:nvSpPr>
              <p:cNvPr id="170" name="îŝḷiḋé">
                <a:extLst>
                  <a:ext uri="{FF2B5EF4-FFF2-40B4-BE49-F238E27FC236}">
                    <a16:creationId xmlns:a16="http://schemas.microsoft.com/office/drawing/2014/main" id="{63352281-BB8A-A82B-E80A-76577205ECAD}"/>
                  </a:ext>
                </a:extLst>
              </p:cNvPr>
              <p:cNvSpPr/>
              <p:nvPr/>
            </p:nvSpPr>
            <p:spPr bwMode="auto">
              <a:xfrm>
                <a:off x="5498450" y="3899016"/>
                <a:ext cx="895540" cy="1049509"/>
              </a:xfrm>
              <a:prstGeom prst="rect">
                <a:avLst/>
              </a:prstGeom>
              <a:solidFill>
                <a:srgbClr val="69D5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171" name="ïsḻîḋe">
                <a:extLst>
                  <a:ext uri="{FF2B5EF4-FFF2-40B4-BE49-F238E27FC236}">
                    <a16:creationId xmlns:a16="http://schemas.microsoft.com/office/drawing/2014/main" id="{55E237BC-B4DF-234F-FCFA-02455DC0D2D8}"/>
                  </a:ext>
                </a:extLst>
              </p:cNvPr>
              <p:cNvSpPr/>
              <p:nvPr/>
            </p:nvSpPr>
            <p:spPr bwMode="auto">
              <a:xfrm>
                <a:off x="4318014" y="5954043"/>
                <a:ext cx="3330777" cy="18958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72" name="îṡľîḍe">
                <a:extLst>
                  <a:ext uri="{FF2B5EF4-FFF2-40B4-BE49-F238E27FC236}">
                    <a16:creationId xmlns:a16="http://schemas.microsoft.com/office/drawing/2014/main" id="{77DF399B-2FCC-5B10-7A18-76E5F8C4DCAB}"/>
                  </a:ext>
                </a:extLst>
              </p:cNvPr>
              <p:cNvSpPr/>
              <p:nvPr/>
            </p:nvSpPr>
            <p:spPr bwMode="auto">
              <a:xfrm>
                <a:off x="4435325" y="2742671"/>
                <a:ext cx="128832" cy="91125"/>
              </a:xfrm>
              <a:custGeom>
                <a:avLst/>
                <a:gdLst>
                  <a:gd name="T0" fmla="*/ 60 w 76"/>
                  <a:gd name="T1" fmla="*/ 31 h 54"/>
                  <a:gd name="T2" fmla="*/ 72 w 76"/>
                  <a:gd name="T3" fmla="*/ 20 h 54"/>
                  <a:gd name="T4" fmla="*/ 28 w 76"/>
                  <a:gd name="T5" fmla="*/ 2 h 54"/>
                  <a:gd name="T6" fmla="*/ 1 w 76"/>
                  <a:gd name="T7" fmla="*/ 29 h 54"/>
                  <a:gd name="T8" fmla="*/ 27 w 76"/>
                  <a:gd name="T9" fmla="*/ 37 h 54"/>
                  <a:gd name="T10" fmla="*/ 32 w 76"/>
                  <a:gd name="T11" fmla="*/ 37 h 54"/>
                  <a:gd name="T12" fmla="*/ 41 w 76"/>
                  <a:gd name="T13" fmla="*/ 45 h 54"/>
                  <a:gd name="T14" fmla="*/ 63 w 76"/>
                  <a:gd name="T15" fmla="*/ 52 h 54"/>
                  <a:gd name="T16" fmla="*/ 60 w 76"/>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4">
                    <a:moveTo>
                      <a:pt x="60" y="31"/>
                    </a:moveTo>
                    <a:cubicBezTo>
                      <a:pt x="59" y="31"/>
                      <a:pt x="73" y="21"/>
                      <a:pt x="72" y="20"/>
                    </a:cubicBezTo>
                    <a:cubicBezTo>
                      <a:pt x="67" y="7"/>
                      <a:pt x="43" y="5"/>
                      <a:pt x="28" y="2"/>
                    </a:cubicBezTo>
                    <a:cubicBezTo>
                      <a:pt x="14" y="0"/>
                      <a:pt x="2" y="17"/>
                      <a:pt x="1" y="29"/>
                    </a:cubicBezTo>
                    <a:cubicBezTo>
                      <a:pt x="0" y="47"/>
                      <a:pt x="18" y="52"/>
                      <a:pt x="27" y="37"/>
                    </a:cubicBezTo>
                    <a:cubicBezTo>
                      <a:pt x="30" y="33"/>
                      <a:pt x="29" y="34"/>
                      <a:pt x="32" y="37"/>
                    </a:cubicBezTo>
                    <a:cubicBezTo>
                      <a:pt x="35" y="39"/>
                      <a:pt x="38" y="42"/>
                      <a:pt x="41" y="45"/>
                    </a:cubicBezTo>
                    <a:cubicBezTo>
                      <a:pt x="47" y="50"/>
                      <a:pt x="55" y="54"/>
                      <a:pt x="63" y="52"/>
                    </a:cubicBezTo>
                    <a:cubicBezTo>
                      <a:pt x="76" y="50"/>
                      <a:pt x="74" y="28"/>
                      <a:pt x="60" y="31"/>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73" name="iṩľîḓê">
                <a:extLst>
                  <a:ext uri="{FF2B5EF4-FFF2-40B4-BE49-F238E27FC236}">
                    <a16:creationId xmlns:a16="http://schemas.microsoft.com/office/drawing/2014/main" id="{8438E425-8451-1547-891F-174F536D0A6F}"/>
                  </a:ext>
                </a:extLst>
              </p:cNvPr>
              <p:cNvSpPr/>
              <p:nvPr/>
            </p:nvSpPr>
            <p:spPr bwMode="auto">
              <a:xfrm>
                <a:off x="4418566" y="2776188"/>
                <a:ext cx="128832" cy="91125"/>
              </a:xfrm>
              <a:custGeom>
                <a:avLst/>
                <a:gdLst>
                  <a:gd name="T0" fmla="*/ 60 w 76"/>
                  <a:gd name="T1" fmla="*/ 31 h 54"/>
                  <a:gd name="T2" fmla="*/ 58 w 76"/>
                  <a:gd name="T3" fmla="*/ 30 h 54"/>
                  <a:gd name="T4" fmla="*/ 28 w 76"/>
                  <a:gd name="T5" fmla="*/ 2 h 54"/>
                  <a:gd name="T6" fmla="*/ 1 w 76"/>
                  <a:gd name="T7" fmla="*/ 29 h 54"/>
                  <a:gd name="T8" fmla="*/ 27 w 76"/>
                  <a:gd name="T9" fmla="*/ 37 h 54"/>
                  <a:gd name="T10" fmla="*/ 32 w 76"/>
                  <a:gd name="T11" fmla="*/ 37 h 54"/>
                  <a:gd name="T12" fmla="*/ 42 w 76"/>
                  <a:gd name="T13" fmla="*/ 45 h 54"/>
                  <a:gd name="T14" fmla="*/ 63 w 76"/>
                  <a:gd name="T15" fmla="*/ 52 h 54"/>
                  <a:gd name="T16" fmla="*/ 60 w 76"/>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4">
                    <a:moveTo>
                      <a:pt x="60" y="31"/>
                    </a:moveTo>
                    <a:cubicBezTo>
                      <a:pt x="59" y="31"/>
                      <a:pt x="59" y="31"/>
                      <a:pt x="58" y="30"/>
                    </a:cubicBezTo>
                    <a:cubicBezTo>
                      <a:pt x="53" y="17"/>
                      <a:pt x="43" y="5"/>
                      <a:pt x="28" y="2"/>
                    </a:cubicBezTo>
                    <a:cubicBezTo>
                      <a:pt x="14" y="0"/>
                      <a:pt x="2" y="17"/>
                      <a:pt x="1" y="29"/>
                    </a:cubicBezTo>
                    <a:cubicBezTo>
                      <a:pt x="0" y="47"/>
                      <a:pt x="19" y="52"/>
                      <a:pt x="27" y="37"/>
                    </a:cubicBezTo>
                    <a:cubicBezTo>
                      <a:pt x="30" y="33"/>
                      <a:pt x="29" y="34"/>
                      <a:pt x="32" y="37"/>
                    </a:cubicBezTo>
                    <a:cubicBezTo>
                      <a:pt x="35" y="39"/>
                      <a:pt x="38" y="42"/>
                      <a:pt x="42" y="45"/>
                    </a:cubicBezTo>
                    <a:cubicBezTo>
                      <a:pt x="47" y="50"/>
                      <a:pt x="55" y="54"/>
                      <a:pt x="63" y="52"/>
                    </a:cubicBezTo>
                    <a:cubicBezTo>
                      <a:pt x="76" y="49"/>
                      <a:pt x="74" y="28"/>
                      <a:pt x="60" y="31"/>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74" name="îsḷíde">
                <a:extLst>
                  <a:ext uri="{FF2B5EF4-FFF2-40B4-BE49-F238E27FC236}">
                    <a16:creationId xmlns:a16="http://schemas.microsoft.com/office/drawing/2014/main" id="{8CF964F0-BF1A-2C21-2413-351ACB86CCAF}"/>
                  </a:ext>
                </a:extLst>
              </p:cNvPr>
              <p:cNvSpPr/>
              <p:nvPr/>
            </p:nvSpPr>
            <p:spPr bwMode="auto">
              <a:xfrm>
                <a:off x="4410187" y="2801326"/>
                <a:ext cx="128832" cy="90078"/>
              </a:xfrm>
              <a:custGeom>
                <a:avLst/>
                <a:gdLst>
                  <a:gd name="T0" fmla="*/ 60 w 76"/>
                  <a:gd name="T1" fmla="*/ 30 h 53"/>
                  <a:gd name="T2" fmla="*/ 58 w 76"/>
                  <a:gd name="T3" fmla="*/ 30 h 53"/>
                  <a:gd name="T4" fmla="*/ 28 w 76"/>
                  <a:gd name="T5" fmla="*/ 2 h 53"/>
                  <a:gd name="T6" fmla="*/ 1 w 76"/>
                  <a:gd name="T7" fmla="*/ 29 h 53"/>
                  <a:gd name="T8" fmla="*/ 27 w 76"/>
                  <a:gd name="T9" fmla="*/ 37 h 53"/>
                  <a:gd name="T10" fmla="*/ 32 w 76"/>
                  <a:gd name="T11" fmla="*/ 36 h 53"/>
                  <a:gd name="T12" fmla="*/ 42 w 76"/>
                  <a:gd name="T13" fmla="*/ 45 h 53"/>
                  <a:gd name="T14" fmla="*/ 63 w 76"/>
                  <a:gd name="T15" fmla="*/ 52 h 53"/>
                  <a:gd name="T16" fmla="*/ 60 w 76"/>
                  <a:gd name="T17"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3">
                    <a:moveTo>
                      <a:pt x="60" y="30"/>
                    </a:moveTo>
                    <a:cubicBezTo>
                      <a:pt x="59" y="31"/>
                      <a:pt x="59" y="30"/>
                      <a:pt x="58" y="30"/>
                    </a:cubicBezTo>
                    <a:cubicBezTo>
                      <a:pt x="53" y="17"/>
                      <a:pt x="43" y="5"/>
                      <a:pt x="28" y="2"/>
                    </a:cubicBezTo>
                    <a:cubicBezTo>
                      <a:pt x="14" y="0"/>
                      <a:pt x="2" y="17"/>
                      <a:pt x="1" y="29"/>
                    </a:cubicBezTo>
                    <a:cubicBezTo>
                      <a:pt x="0" y="47"/>
                      <a:pt x="19" y="52"/>
                      <a:pt x="27" y="37"/>
                    </a:cubicBezTo>
                    <a:cubicBezTo>
                      <a:pt x="30" y="33"/>
                      <a:pt x="29" y="34"/>
                      <a:pt x="32" y="36"/>
                    </a:cubicBezTo>
                    <a:cubicBezTo>
                      <a:pt x="35" y="39"/>
                      <a:pt x="38" y="42"/>
                      <a:pt x="42" y="45"/>
                    </a:cubicBezTo>
                    <a:cubicBezTo>
                      <a:pt x="47" y="50"/>
                      <a:pt x="55" y="53"/>
                      <a:pt x="63" y="52"/>
                    </a:cubicBezTo>
                    <a:cubicBezTo>
                      <a:pt x="76" y="49"/>
                      <a:pt x="74" y="28"/>
                      <a:pt x="60" y="30"/>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75" name="iṩlîḓê">
                <a:extLst>
                  <a:ext uri="{FF2B5EF4-FFF2-40B4-BE49-F238E27FC236}">
                    <a16:creationId xmlns:a16="http://schemas.microsoft.com/office/drawing/2014/main" id="{0112BA53-AF35-3E0B-5512-D2AB14A9A6A2}"/>
                  </a:ext>
                </a:extLst>
              </p:cNvPr>
              <p:cNvSpPr/>
              <p:nvPr/>
            </p:nvSpPr>
            <p:spPr bwMode="auto">
              <a:xfrm>
                <a:off x="7279054" y="2572989"/>
                <a:ext cx="155017" cy="148733"/>
              </a:xfrm>
              <a:custGeom>
                <a:avLst/>
                <a:gdLst>
                  <a:gd name="T0" fmla="*/ 65 w 91"/>
                  <a:gd name="T1" fmla="*/ 15 h 88"/>
                  <a:gd name="T2" fmla="*/ 5 w 91"/>
                  <a:gd name="T3" fmla="*/ 16 h 88"/>
                  <a:gd name="T4" fmla="*/ 10 w 91"/>
                  <a:gd name="T5" fmla="*/ 18 h 88"/>
                  <a:gd name="T6" fmla="*/ 13 w 91"/>
                  <a:gd name="T7" fmla="*/ 32 h 88"/>
                  <a:gd name="T8" fmla="*/ 33 w 91"/>
                  <a:gd name="T9" fmla="*/ 35 h 88"/>
                  <a:gd name="T10" fmla="*/ 47 w 91"/>
                  <a:gd name="T11" fmla="*/ 56 h 88"/>
                  <a:gd name="T12" fmla="*/ 75 w 91"/>
                  <a:gd name="T13" fmla="*/ 88 h 88"/>
                  <a:gd name="T14" fmla="*/ 84 w 91"/>
                  <a:gd name="T15" fmla="*/ 79 h 88"/>
                  <a:gd name="T16" fmla="*/ 82 w 91"/>
                  <a:gd name="T17" fmla="*/ 71 h 88"/>
                  <a:gd name="T18" fmla="*/ 65 w 91"/>
                  <a:gd name="T19"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8">
                    <a:moveTo>
                      <a:pt x="65" y="15"/>
                    </a:moveTo>
                    <a:cubicBezTo>
                      <a:pt x="50" y="0"/>
                      <a:pt x="0" y="14"/>
                      <a:pt x="5" y="16"/>
                    </a:cubicBezTo>
                    <a:cubicBezTo>
                      <a:pt x="5" y="17"/>
                      <a:pt x="9" y="18"/>
                      <a:pt x="10" y="18"/>
                    </a:cubicBezTo>
                    <a:cubicBezTo>
                      <a:pt x="4" y="22"/>
                      <a:pt x="5" y="31"/>
                      <a:pt x="13" y="32"/>
                    </a:cubicBezTo>
                    <a:cubicBezTo>
                      <a:pt x="20" y="33"/>
                      <a:pt x="27" y="33"/>
                      <a:pt x="33" y="35"/>
                    </a:cubicBezTo>
                    <a:cubicBezTo>
                      <a:pt x="43" y="37"/>
                      <a:pt x="44" y="48"/>
                      <a:pt x="47" y="56"/>
                    </a:cubicBezTo>
                    <a:cubicBezTo>
                      <a:pt x="52" y="68"/>
                      <a:pt x="60" y="88"/>
                      <a:pt x="75" y="88"/>
                    </a:cubicBezTo>
                    <a:cubicBezTo>
                      <a:pt x="80" y="88"/>
                      <a:pt x="84" y="84"/>
                      <a:pt x="84" y="79"/>
                    </a:cubicBezTo>
                    <a:cubicBezTo>
                      <a:pt x="84" y="76"/>
                      <a:pt x="83" y="73"/>
                      <a:pt x="82" y="71"/>
                    </a:cubicBezTo>
                    <a:cubicBezTo>
                      <a:pt x="85" y="66"/>
                      <a:pt x="91" y="40"/>
                      <a:pt x="65" y="15"/>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76" name="íṡļíḑè">
                <a:extLst>
                  <a:ext uri="{FF2B5EF4-FFF2-40B4-BE49-F238E27FC236}">
                    <a16:creationId xmlns:a16="http://schemas.microsoft.com/office/drawing/2014/main" id="{AFEA3ECE-9E0D-9C18-1832-1823F87F6CB5}"/>
                  </a:ext>
                </a:extLst>
              </p:cNvPr>
              <p:cNvSpPr/>
              <p:nvPr/>
            </p:nvSpPr>
            <p:spPr bwMode="auto">
              <a:xfrm>
                <a:off x="7664503" y="3962908"/>
                <a:ext cx="125690" cy="145591"/>
              </a:xfrm>
              <a:custGeom>
                <a:avLst/>
                <a:gdLst>
                  <a:gd name="T0" fmla="*/ 73 w 74"/>
                  <a:gd name="T1" fmla="*/ 13 h 86"/>
                  <a:gd name="T2" fmla="*/ 31 w 74"/>
                  <a:gd name="T3" fmla="*/ 14 h 86"/>
                  <a:gd name="T4" fmla="*/ 18 w 74"/>
                  <a:gd name="T5" fmla="*/ 33 h 86"/>
                  <a:gd name="T6" fmla="*/ 13 w 74"/>
                  <a:gd name="T7" fmla="*/ 57 h 86"/>
                  <a:gd name="T8" fmla="*/ 25 w 74"/>
                  <a:gd name="T9" fmla="*/ 77 h 86"/>
                  <a:gd name="T10" fmla="*/ 40 w 74"/>
                  <a:gd name="T11" fmla="*/ 42 h 86"/>
                  <a:gd name="T12" fmla="*/ 73 w 74"/>
                  <a:gd name="T13" fmla="*/ 19 h 86"/>
                  <a:gd name="T14" fmla="*/ 73 w 74"/>
                  <a:gd name="T15" fmla="*/ 13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86">
                    <a:moveTo>
                      <a:pt x="73" y="13"/>
                    </a:moveTo>
                    <a:cubicBezTo>
                      <a:pt x="64" y="0"/>
                      <a:pt x="42" y="6"/>
                      <a:pt x="31" y="14"/>
                    </a:cubicBezTo>
                    <a:cubicBezTo>
                      <a:pt x="25" y="19"/>
                      <a:pt x="21" y="26"/>
                      <a:pt x="18" y="33"/>
                    </a:cubicBezTo>
                    <a:cubicBezTo>
                      <a:pt x="16" y="39"/>
                      <a:pt x="19" y="53"/>
                      <a:pt x="13" y="57"/>
                    </a:cubicBezTo>
                    <a:cubicBezTo>
                      <a:pt x="0" y="65"/>
                      <a:pt x="12" y="86"/>
                      <a:pt x="25" y="77"/>
                    </a:cubicBezTo>
                    <a:cubicBezTo>
                      <a:pt x="38" y="68"/>
                      <a:pt x="38" y="57"/>
                      <a:pt x="40" y="42"/>
                    </a:cubicBezTo>
                    <a:cubicBezTo>
                      <a:pt x="43" y="23"/>
                      <a:pt x="61" y="28"/>
                      <a:pt x="73" y="19"/>
                    </a:cubicBezTo>
                    <a:cubicBezTo>
                      <a:pt x="74" y="17"/>
                      <a:pt x="74" y="15"/>
                      <a:pt x="73" y="13"/>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77" name="išlïḍe">
                <a:extLst>
                  <a:ext uri="{FF2B5EF4-FFF2-40B4-BE49-F238E27FC236}">
                    <a16:creationId xmlns:a16="http://schemas.microsoft.com/office/drawing/2014/main" id="{F28B8CE1-7AFF-4F4F-9C23-64DD72B3399B}"/>
                  </a:ext>
                </a:extLst>
              </p:cNvPr>
              <p:cNvSpPr/>
              <p:nvPr/>
            </p:nvSpPr>
            <p:spPr bwMode="auto">
              <a:xfrm>
                <a:off x="5577006" y="2767808"/>
                <a:ext cx="816983" cy="1263182"/>
              </a:xfrm>
              <a:custGeom>
                <a:avLst/>
                <a:gdLst>
                  <a:gd name="T0" fmla="*/ 19 w 482"/>
                  <a:gd name="T1" fmla="*/ 218 h 746"/>
                  <a:gd name="T2" fmla="*/ 46 w 482"/>
                  <a:gd name="T3" fmla="*/ 483 h 746"/>
                  <a:gd name="T4" fmla="*/ 436 w 482"/>
                  <a:gd name="T5" fmla="*/ 373 h 746"/>
                  <a:gd name="T6" fmla="*/ 19 w 482"/>
                  <a:gd name="T7" fmla="*/ 218 h 746"/>
                </a:gdLst>
                <a:ahLst/>
                <a:cxnLst>
                  <a:cxn ang="0">
                    <a:pos x="T0" y="T1"/>
                  </a:cxn>
                  <a:cxn ang="0">
                    <a:pos x="T2" y="T3"/>
                  </a:cxn>
                  <a:cxn ang="0">
                    <a:pos x="T4" y="T5"/>
                  </a:cxn>
                  <a:cxn ang="0">
                    <a:pos x="T6" y="T7"/>
                  </a:cxn>
                </a:cxnLst>
                <a:rect l="0" t="0" r="r" b="b"/>
                <a:pathLst>
                  <a:path w="482" h="746">
                    <a:moveTo>
                      <a:pt x="19" y="218"/>
                    </a:moveTo>
                    <a:cubicBezTo>
                      <a:pt x="19" y="218"/>
                      <a:pt x="0" y="430"/>
                      <a:pt x="46" y="483"/>
                    </a:cubicBezTo>
                    <a:cubicBezTo>
                      <a:pt x="92" y="535"/>
                      <a:pt x="390" y="746"/>
                      <a:pt x="436" y="373"/>
                    </a:cubicBezTo>
                    <a:cubicBezTo>
                      <a:pt x="482" y="0"/>
                      <a:pt x="53" y="214"/>
                      <a:pt x="19" y="218"/>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dirty="0"/>
              </a:p>
            </p:txBody>
          </p:sp>
          <p:sp>
            <p:nvSpPr>
              <p:cNvPr id="178" name="iṣ1îḍé">
                <a:extLst>
                  <a:ext uri="{FF2B5EF4-FFF2-40B4-BE49-F238E27FC236}">
                    <a16:creationId xmlns:a16="http://schemas.microsoft.com/office/drawing/2014/main" id="{9E35B85A-4889-8E0E-1798-75CF22D4627B}"/>
                  </a:ext>
                </a:extLst>
              </p:cNvPr>
              <p:cNvSpPr/>
              <p:nvPr/>
            </p:nvSpPr>
            <p:spPr bwMode="auto">
              <a:xfrm>
                <a:off x="5368571" y="2721722"/>
                <a:ext cx="1014945" cy="752043"/>
              </a:xfrm>
              <a:custGeom>
                <a:avLst/>
                <a:gdLst>
                  <a:gd name="T0" fmla="*/ 584 w 599"/>
                  <a:gd name="T1" fmla="*/ 221 h 444"/>
                  <a:gd name="T2" fmla="*/ 566 w 599"/>
                  <a:gd name="T3" fmla="*/ 189 h 444"/>
                  <a:gd name="T4" fmla="*/ 588 w 599"/>
                  <a:gd name="T5" fmla="*/ 174 h 444"/>
                  <a:gd name="T6" fmla="*/ 586 w 599"/>
                  <a:gd name="T7" fmla="*/ 168 h 444"/>
                  <a:gd name="T8" fmla="*/ 561 w 599"/>
                  <a:gd name="T9" fmla="*/ 185 h 444"/>
                  <a:gd name="T10" fmla="*/ 560 w 599"/>
                  <a:gd name="T11" fmla="*/ 184 h 444"/>
                  <a:gd name="T12" fmla="*/ 561 w 599"/>
                  <a:gd name="T13" fmla="*/ 157 h 444"/>
                  <a:gd name="T14" fmla="*/ 553 w 599"/>
                  <a:gd name="T15" fmla="*/ 157 h 444"/>
                  <a:gd name="T16" fmla="*/ 553 w 599"/>
                  <a:gd name="T17" fmla="*/ 178 h 444"/>
                  <a:gd name="T18" fmla="*/ 462 w 599"/>
                  <a:gd name="T19" fmla="*/ 156 h 444"/>
                  <a:gd name="T20" fmla="*/ 299 w 599"/>
                  <a:gd name="T21" fmla="*/ 99 h 444"/>
                  <a:gd name="T22" fmla="*/ 138 w 599"/>
                  <a:gd name="T23" fmla="*/ 14 h 444"/>
                  <a:gd name="T24" fmla="*/ 19 w 599"/>
                  <a:gd name="T25" fmla="*/ 84 h 444"/>
                  <a:gd name="T26" fmla="*/ 138 w 599"/>
                  <a:gd name="T27" fmla="*/ 258 h 444"/>
                  <a:gd name="T28" fmla="*/ 492 w 599"/>
                  <a:gd name="T29" fmla="*/ 267 h 444"/>
                  <a:gd name="T30" fmla="*/ 508 w 599"/>
                  <a:gd name="T31" fmla="*/ 432 h 444"/>
                  <a:gd name="T32" fmla="*/ 572 w 599"/>
                  <a:gd name="T33" fmla="*/ 444 h 444"/>
                  <a:gd name="T34" fmla="*/ 584 w 599"/>
                  <a:gd name="T35" fmla="*/ 22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444">
                    <a:moveTo>
                      <a:pt x="584" y="221"/>
                    </a:moveTo>
                    <a:cubicBezTo>
                      <a:pt x="581" y="209"/>
                      <a:pt x="574" y="198"/>
                      <a:pt x="566" y="189"/>
                    </a:cubicBezTo>
                    <a:cubicBezTo>
                      <a:pt x="572" y="183"/>
                      <a:pt x="579" y="177"/>
                      <a:pt x="588" y="174"/>
                    </a:cubicBezTo>
                    <a:cubicBezTo>
                      <a:pt x="592" y="173"/>
                      <a:pt x="590" y="167"/>
                      <a:pt x="586" y="168"/>
                    </a:cubicBezTo>
                    <a:cubicBezTo>
                      <a:pt x="576" y="171"/>
                      <a:pt x="568" y="177"/>
                      <a:pt x="561" y="185"/>
                    </a:cubicBezTo>
                    <a:cubicBezTo>
                      <a:pt x="560" y="185"/>
                      <a:pt x="560" y="184"/>
                      <a:pt x="560" y="184"/>
                    </a:cubicBezTo>
                    <a:cubicBezTo>
                      <a:pt x="561" y="175"/>
                      <a:pt x="561" y="166"/>
                      <a:pt x="561" y="157"/>
                    </a:cubicBezTo>
                    <a:cubicBezTo>
                      <a:pt x="560" y="153"/>
                      <a:pt x="553" y="153"/>
                      <a:pt x="553" y="157"/>
                    </a:cubicBezTo>
                    <a:cubicBezTo>
                      <a:pt x="553" y="164"/>
                      <a:pt x="553" y="171"/>
                      <a:pt x="553" y="178"/>
                    </a:cubicBezTo>
                    <a:cubicBezTo>
                      <a:pt x="527" y="160"/>
                      <a:pt x="493" y="153"/>
                      <a:pt x="462" y="156"/>
                    </a:cubicBezTo>
                    <a:cubicBezTo>
                      <a:pt x="414" y="160"/>
                      <a:pt x="355" y="127"/>
                      <a:pt x="299" y="99"/>
                    </a:cubicBezTo>
                    <a:cubicBezTo>
                      <a:pt x="242" y="72"/>
                      <a:pt x="189" y="29"/>
                      <a:pt x="138" y="14"/>
                    </a:cubicBezTo>
                    <a:cubicBezTo>
                      <a:pt x="87" y="0"/>
                      <a:pt x="38" y="4"/>
                      <a:pt x="19" y="84"/>
                    </a:cubicBezTo>
                    <a:cubicBezTo>
                      <a:pt x="0" y="164"/>
                      <a:pt x="85" y="241"/>
                      <a:pt x="138" y="258"/>
                    </a:cubicBezTo>
                    <a:cubicBezTo>
                      <a:pt x="323" y="319"/>
                      <a:pt x="483" y="250"/>
                      <a:pt x="492" y="267"/>
                    </a:cubicBezTo>
                    <a:cubicBezTo>
                      <a:pt x="500" y="284"/>
                      <a:pt x="508" y="432"/>
                      <a:pt x="508" y="432"/>
                    </a:cubicBezTo>
                    <a:cubicBezTo>
                      <a:pt x="572" y="444"/>
                      <a:pt x="572" y="444"/>
                      <a:pt x="572" y="444"/>
                    </a:cubicBezTo>
                    <a:cubicBezTo>
                      <a:pt x="595" y="419"/>
                      <a:pt x="599" y="269"/>
                      <a:pt x="584" y="221"/>
                    </a:cubicBezTo>
                    <a:close/>
                  </a:path>
                </a:pathLst>
              </a:custGeom>
              <a:solidFill>
                <a:srgbClr val="6940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79" name="îş1ïḍe">
                <a:extLst>
                  <a:ext uri="{FF2B5EF4-FFF2-40B4-BE49-F238E27FC236}">
                    <a16:creationId xmlns:a16="http://schemas.microsoft.com/office/drawing/2014/main" id="{A001ACEC-D0C6-2299-AC96-962EEFA40633}"/>
                  </a:ext>
                </a:extLst>
              </p:cNvPr>
              <p:cNvSpPr/>
              <p:nvPr/>
            </p:nvSpPr>
            <p:spPr bwMode="auto">
              <a:xfrm>
                <a:off x="5777062" y="3341791"/>
                <a:ext cx="36660" cy="12045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80" name="ïś1ïḑê">
                <a:extLst>
                  <a:ext uri="{FF2B5EF4-FFF2-40B4-BE49-F238E27FC236}">
                    <a16:creationId xmlns:a16="http://schemas.microsoft.com/office/drawing/2014/main" id="{DBBC5329-5CFC-7784-AA57-0322A567488D}"/>
                  </a:ext>
                </a:extLst>
              </p:cNvPr>
              <p:cNvSpPr/>
              <p:nvPr/>
            </p:nvSpPr>
            <p:spPr bwMode="auto">
              <a:xfrm>
                <a:off x="6031584" y="3341791"/>
                <a:ext cx="38755" cy="12045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81" name="ïšļíḋe">
                <a:extLst>
                  <a:ext uri="{FF2B5EF4-FFF2-40B4-BE49-F238E27FC236}">
                    <a16:creationId xmlns:a16="http://schemas.microsoft.com/office/drawing/2014/main" id="{6C39DA38-3373-EA9C-B0F2-CC09CA2033CE}"/>
                  </a:ext>
                </a:extLst>
              </p:cNvPr>
              <p:cNvSpPr/>
              <p:nvPr/>
            </p:nvSpPr>
            <p:spPr bwMode="auto">
              <a:xfrm>
                <a:off x="5670226" y="3224481"/>
                <a:ext cx="76462" cy="52371"/>
              </a:xfrm>
              <a:custGeom>
                <a:avLst/>
                <a:gdLst>
                  <a:gd name="T0" fmla="*/ 41 w 45"/>
                  <a:gd name="T1" fmla="*/ 2 h 31"/>
                  <a:gd name="T2" fmla="*/ 2 w 45"/>
                  <a:gd name="T3" fmla="*/ 26 h 31"/>
                  <a:gd name="T4" fmla="*/ 6 w 45"/>
                  <a:gd name="T5" fmla="*/ 28 h 31"/>
                  <a:gd name="T6" fmla="*/ 41 w 45"/>
                  <a:gd name="T7" fmla="*/ 7 h 31"/>
                  <a:gd name="T8" fmla="*/ 41 w 45"/>
                  <a:gd name="T9" fmla="*/ 2 h 31"/>
                </a:gdLst>
                <a:ahLst/>
                <a:cxnLst>
                  <a:cxn ang="0">
                    <a:pos x="T0" y="T1"/>
                  </a:cxn>
                  <a:cxn ang="0">
                    <a:pos x="T2" y="T3"/>
                  </a:cxn>
                  <a:cxn ang="0">
                    <a:pos x="T4" y="T5"/>
                  </a:cxn>
                  <a:cxn ang="0">
                    <a:pos x="T6" y="T7"/>
                  </a:cxn>
                  <a:cxn ang="0">
                    <a:pos x="T8" y="T9"/>
                  </a:cxn>
                </a:cxnLst>
                <a:rect l="0" t="0" r="r" b="b"/>
                <a:pathLst>
                  <a:path w="45" h="31">
                    <a:moveTo>
                      <a:pt x="41" y="2"/>
                    </a:moveTo>
                    <a:cubicBezTo>
                      <a:pt x="24" y="0"/>
                      <a:pt x="8" y="10"/>
                      <a:pt x="2" y="26"/>
                    </a:cubicBezTo>
                    <a:cubicBezTo>
                      <a:pt x="0" y="28"/>
                      <a:pt x="4" y="31"/>
                      <a:pt x="6" y="28"/>
                    </a:cubicBezTo>
                    <a:cubicBezTo>
                      <a:pt x="13" y="14"/>
                      <a:pt x="26" y="9"/>
                      <a:pt x="41" y="7"/>
                    </a:cubicBezTo>
                    <a:cubicBezTo>
                      <a:pt x="45" y="7"/>
                      <a:pt x="45" y="2"/>
                      <a:pt x="41" y="2"/>
                    </a:cubicBezTo>
                    <a:close/>
                  </a:path>
                </a:pathLst>
              </a:custGeom>
              <a:solidFill>
                <a:srgbClr val="6940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82" name="îṧḷïḓê">
                <a:extLst>
                  <a:ext uri="{FF2B5EF4-FFF2-40B4-BE49-F238E27FC236}">
                    <a16:creationId xmlns:a16="http://schemas.microsoft.com/office/drawing/2014/main" id="{21569B7C-F839-24A4-E5B5-8BCD1E29DA6F}"/>
                  </a:ext>
                </a:extLst>
              </p:cNvPr>
              <p:cNvSpPr/>
              <p:nvPr/>
            </p:nvSpPr>
            <p:spPr bwMode="auto">
              <a:xfrm>
                <a:off x="6068243" y="3223433"/>
                <a:ext cx="76462" cy="52371"/>
              </a:xfrm>
              <a:custGeom>
                <a:avLst/>
                <a:gdLst>
                  <a:gd name="T0" fmla="*/ 4 w 45"/>
                  <a:gd name="T1" fmla="*/ 2 h 31"/>
                  <a:gd name="T2" fmla="*/ 44 w 45"/>
                  <a:gd name="T3" fmla="*/ 26 h 31"/>
                  <a:gd name="T4" fmla="*/ 40 w 45"/>
                  <a:gd name="T5" fmla="*/ 28 h 31"/>
                  <a:gd name="T6" fmla="*/ 4 w 45"/>
                  <a:gd name="T7" fmla="*/ 7 h 31"/>
                  <a:gd name="T8" fmla="*/ 4 w 45"/>
                  <a:gd name="T9" fmla="*/ 2 h 31"/>
                </a:gdLst>
                <a:ahLst/>
                <a:cxnLst>
                  <a:cxn ang="0">
                    <a:pos x="T0" y="T1"/>
                  </a:cxn>
                  <a:cxn ang="0">
                    <a:pos x="T2" y="T3"/>
                  </a:cxn>
                  <a:cxn ang="0">
                    <a:pos x="T4" y="T5"/>
                  </a:cxn>
                  <a:cxn ang="0">
                    <a:pos x="T6" y="T7"/>
                  </a:cxn>
                  <a:cxn ang="0">
                    <a:pos x="T8" y="T9"/>
                  </a:cxn>
                </a:cxnLst>
                <a:rect l="0" t="0" r="r" b="b"/>
                <a:pathLst>
                  <a:path w="45" h="31">
                    <a:moveTo>
                      <a:pt x="4" y="2"/>
                    </a:moveTo>
                    <a:cubicBezTo>
                      <a:pt x="21" y="0"/>
                      <a:pt x="37" y="10"/>
                      <a:pt x="44" y="26"/>
                    </a:cubicBezTo>
                    <a:cubicBezTo>
                      <a:pt x="45" y="28"/>
                      <a:pt x="41" y="31"/>
                      <a:pt x="40" y="28"/>
                    </a:cubicBezTo>
                    <a:cubicBezTo>
                      <a:pt x="32" y="14"/>
                      <a:pt x="19" y="9"/>
                      <a:pt x="4" y="7"/>
                    </a:cubicBezTo>
                    <a:cubicBezTo>
                      <a:pt x="1" y="7"/>
                      <a:pt x="0" y="2"/>
                      <a:pt x="4" y="2"/>
                    </a:cubicBezTo>
                    <a:close/>
                  </a:path>
                </a:pathLst>
              </a:custGeom>
              <a:solidFill>
                <a:srgbClr val="6940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83" name="ïşḷîḍè">
                <a:extLst>
                  <a:ext uri="{FF2B5EF4-FFF2-40B4-BE49-F238E27FC236}">
                    <a16:creationId xmlns:a16="http://schemas.microsoft.com/office/drawing/2014/main" id="{369A4BFF-5898-E31D-F29D-6FA07939598D}"/>
                  </a:ext>
                </a:extLst>
              </p:cNvPr>
              <p:cNvSpPr/>
              <p:nvPr/>
            </p:nvSpPr>
            <p:spPr bwMode="auto">
              <a:xfrm>
                <a:off x="4408092" y="2748955"/>
                <a:ext cx="1150061" cy="1019134"/>
              </a:xfrm>
              <a:custGeom>
                <a:avLst/>
                <a:gdLst>
                  <a:gd name="T0" fmla="*/ 656 w 678"/>
                  <a:gd name="T1" fmla="*/ 561 h 602"/>
                  <a:gd name="T2" fmla="*/ 560 w 678"/>
                  <a:gd name="T3" fmla="*/ 495 h 602"/>
                  <a:gd name="T4" fmla="*/ 482 w 678"/>
                  <a:gd name="T5" fmla="*/ 425 h 602"/>
                  <a:gd name="T6" fmla="*/ 355 w 678"/>
                  <a:gd name="T7" fmla="*/ 257 h 602"/>
                  <a:gd name="T8" fmla="*/ 241 w 678"/>
                  <a:gd name="T9" fmla="*/ 80 h 602"/>
                  <a:gd name="T10" fmla="*/ 153 w 678"/>
                  <a:gd name="T11" fmla="*/ 27 h 602"/>
                  <a:gd name="T12" fmla="*/ 41 w 678"/>
                  <a:gd name="T13" fmla="*/ 11 h 602"/>
                  <a:gd name="T14" fmla="*/ 51 w 678"/>
                  <a:gd name="T15" fmla="*/ 88 h 602"/>
                  <a:gd name="T16" fmla="*/ 214 w 678"/>
                  <a:gd name="T17" fmla="*/ 171 h 602"/>
                  <a:gd name="T18" fmla="*/ 323 w 678"/>
                  <a:gd name="T19" fmla="*/ 354 h 602"/>
                  <a:gd name="T20" fmla="*/ 465 w 678"/>
                  <a:gd name="T21" fmla="*/ 509 h 602"/>
                  <a:gd name="T22" fmla="*/ 557 w 678"/>
                  <a:gd name="T23" fmla="*/ 566 h 602"/>
                  <a:gd name="T24" fmla="*/ 651 w 678"/>
                  <a:gd name="T25" fmla="*/ 601 h 602"/>
                  <a:gd name="T26" fmla="*/ 656 w 678"/>
                  <a:gd name="T27" fmla="*/ 56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8" h="602">
                    <a:moveTo>
                      <a:pt x="656" y="561"/>
                    </a:moveTo>
                    <a:cubicBezTo>
                      <a:pt x="622" y="551"/>
                      <a:pt x="588" y="517"/>
                      <a:pt x="560" y="495"/>
                    </a:cubicBezTo>
                    <a:cubicBezTo>
                      <a:pt x="532" y="473"/>
                      <a:pt x="506" y="451"/>
                      <a:pt x="482" y="425"/>
                    </a:cubicBezTo>
                    <a:cubicBezTo>
                      <a:pt x="434" y="375"/>
                      <a:pt x="389" y="317"/>
                      <a:pt x="355" y="257"/>
                    </a:cubicBezTo>
                    <a:cubicBezTo>
                      <a:pt x="320" y="195"/>
                      <a:pt x="291" y="130"/>
                      <a:pt x="241" y="80"/>
                    </a:cubicBezTo>
                    <a:cubicBezTo>
                      <a:pt x="216" y="55"/>
                      <a:pt x="186" y="37"/>
                      <a:pt x="153" y="27"/>
                    </a:cubicBezTo>
                    <a:cubicBezTo>
                      <a:pt x="122" y="18"/>
                      <a:pt x="72" y="0"/>
                      <a:pt x="41" y="11"/>
                    </a:cubicBezTo>
                    <a:cubicBezTo>
                      <a:pt x="0" y="26"/>
                      <a:pt x="5" y="88"/>
                      <a:pt x="51" y="88"/>
                    </a:cubicBezTo>
                    <a:cubicBezTo>
                      <a:pt x="117" y="89"/>
                      <a:pt x="175" y="117"/>
                      <a:pt x="214" y="171"/>
                    </a:cubicBezTo>
                    <a:cubicBezTo>
                      <a:pt x="256" y="228"/>
                      <a:pt x="281" y="296"/>
                      <a:pt x="323" y="354"/>
                    </a:cubicBezTo>
                    <a:cubicBezTo>
                      <a:pt x="363" y="409"/>
                      <a:pt x="412" y="465"/>
                      <a:pt x="465" y="509"/>
                    </a:cubicBezTo>
                    <a:cubicBezTo>
                      <a:pt x="493" y="532"/>
                      <a:pt x="526" y="549"/>
                      <a:pt x="557" y="566"/>
                    </a:cubicBezTo>
                    <a:cubicBezTo>
                      <a:pt x="587" y="582"/>
                      <a:pt x="617" y="599"/>
                      <a:pt x="651" y="601"/>
                    </a:cubicBezTo>
                    <a:cubicBezTo>
                      <a:pt x="674" y="602"/>
                      <a:pt x="678" y="567"/>
                      <a:pt x="656" y="561"/>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84" name="ïṩḻîdê">
                <a:extLst>
                  <a:ext uri="{FF2B5EF4-FFF2-40B4-BE49-F238E27FC236}">
                    <a16:creationId xmlns:a16="http://schemas.microsoft.com/office/drawing/2014/main" id="{0F452E2D-AC87-93D8-ABF0-7BB5A48C68B9}"/>
                  </a:ext>
                </a:extLst>
              </p:cNvPr>
              <p:cNvSpPr/>
              <p:nvPr/>
            </p:nvSpPr>
            <p:spPr bwMode="auto">
              <a:xfrm>
                <a:off x="4386096" y="3534516"/>
                <a:ext cx="1125971" cy="431535"/>
              </a:xfrm>
              <a:custGeom>
                <a:avLst/>
                <a:gdLst>
                  <a:gd name="T0" fmla="*/ 640 w 664"/>
                  <a:gd name="T1" fmla="*/ 216 h 255"/>
                  <a:gd name="T2" fmla="*/ 614 w 664"/>
                  <a:gd name="T3" fmla="*/ 201 h 255"/>
                  <a:gd name="T4" fmla="*/ 580 w 664"/>
                  <a:gd name="T5" fmla="*/ 183 h 255"/>
                  <a:gd name="T6" fmla="*/ 492 w 664"/>
                  <a:gd name="T7" fmla="*/ 145 h 255"/>
                  <a:gd name="T8" fmla="*/ 322 w 664"/>
                  <a:gd name="T9" fmla="*/ 72 h 255"/>
                  <a:gd name="T10" fmla="*/ 148 w 664"/>
                  <a:gd name="T11" fmla="*/ 12 h 255"/>
                  <a:gd name="T12" fmla="*/ 59 w 664"/>
                  <a:gd name="T13" fmla="*/ 14 h 255"/>
                  <a:gd name="T14" fmla="*/ 48 w 664"/>
                  <a:gd name="T15" fmla="*/ 98 h 255"/>
                  <a:gd name="T16" fmla="*/ 136 w 664"/>
                  <a:gd name="T17" fmla="*/ 92 h 255"/>
                  <a:gd name="T18" fmla="*/ 313 w 664"/>
                  <a:gd name="T19" fmla="*/ 145 h 255"/>
                  <a:gd name="T20" fmla="*/ 487 w 664"/>
                  <a:gd name="T21" fmla="*/ 211 h 255"/>
                  <a:gd name="T22" fmla="*/ 581 w 664"/>
                  <a:gd name="T23" fmla="*/ 236 h 255"/>
                  <a:gd name="T24" fmla="*/ 645 w 664"/>
                  <a:gd name="T25" fmla="*/ 249 h 255"/>
                  <a:gd name="T26" fmla="*/ 640 w 664"/>
                  <a:gd name="T27" fmla="*/ 21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4" h="255">
                    <a:moveTo>
                      <a:pt x="640" y="216"/>
                    </a:moveTo>
                    <a:cubicBezTo>
                      <a:pt x="632" y="215"/>
                      <a:pt x="621" y="205"/>
                      <a:pt x="614" y="201"/>
                    </a:cubicBezTo>
                    <a:cubicBezTo>
                      <a:pt x="604" y="193"/>
                      <a:pt x="592" y="188"/>
                      <a:pt x="580" y="183"/>
                    </a:cubicBezTo>
                    <a:cubicBezTo>
                      <a:pt x="551" y="169"/>
                      <a:pt x="521" y="159"/>
                      <a:pt x="492" y="145"/>
                    </a:cubicBezTo>
                    <a:cubicBezTo>
                      <a:pt x="436" y="119"/>
                      <a:pt x="381" y="92"/>
                      <a:pt x="322" y="72"/>
                    </a:cubicBezTo>
                    <a:cubicBezTo>
                      <a:pt x="264" y="51"/>
                      <a:pt x="208" y="24"/>
                      <a:pt x="148" y="12"/>
                    </a:cubicBezTo>
                    <a:cubicBezTo>
                      <a:pt x="89" y="0"/>
                      <a:pt x="119" y="17"/>
                      <a:pt x="59" y="14"/>
                    </a:cubicBezTo>
                    <a:cubicBezTo>
                      <a:pt x="11" y="11"/>
                      <a:pt x="0" y="91"/>
                      <a:pt x="48" y="98"/>
                    </a:cubicBezTo>
                    <a:cubicBezTo>
                      <a:pt x="107" y="107"/>
                      <a:pt x="77" y="83"/>
                      <a:pt x="136" y="92"/>
                    </a:cubicBezTo>
                    <a:cubicBezTo>
                      <a:pt x="197" y="102"/>
                      <a:pt x="254" y="128"/>
                      <a:pt x="313" y="145"/>
                    </a:cubicBezTo>
                    <a:cubicBezTo>
                      <a:pt x="373" y="163"/>
                      <a:pt x="428" y="190"/>
                      <a:pt x="487" y="211"/>
                    </a:cubicBezTo>
                    <a:cubicBezTo>
                      <a:pt x="518" y="222"/>
                      <a:pt x="550" y="227"/>
                      <a:pt x="581" y="236"/>
                    </a:cubicBezTo>
                    <a:cubicBezTo>
                      <a:pt x="603" y="242"/>
                      <a:pt x="621" y="255"/>
                      <a:pt x="645" y="249"/>
                    </a:cubicBezTo>
                    <a:cubicBezTo>
                      <a:pt x="664" y="244"/>
                      <a:pt x="658" y="218"/>
                      <a:pt x="640" y="216"/>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85" name="ïŝḻíḑè">
                <a:extLst>
                  <a:ext uri="{FF2B5EF4-FFF2-40B4-BE49-F238E27FC236}">
                    <a16:creationId xmlns:a16="http://schemas.microsoft.com/office/drawing/2014/main" id="{55253602-3C9A-25F2-742D-15BB8A551EF7}"/>
                  </a:ext>
                </a:extLst>
              </p:cNvPr>
              <p:cNvSpPr/>
              <p:nvPr/>
            </p:nvSpPr>
            <p:spPr bwMode="auto">
              <a:xfrm>
                <a:off x="4813441" y="3954528"/>
                <a:ext cx="810699" cy="402207"/>
              </a:xfrm>
              <a:custGeom>
                <a:avLst/>
                <a:gdLst>
                  <a:gd name="T0" fmla="*/ 451 w 478"/>
                  <a:gd name="T1" fmla="*/ 1 h 238"/>
                  <a:gd name="T2" fmla="*/ 343 w 478"/>
                  <a:gd name="T3" fmla="*/ 17 h 238"/>
                  <a:gd name="T4" fmla="*/ 246 w 478"/>
                  <a:gd name="T5" fmla="*/ 86 h 238"/>
                  <a:gd name="T6" fmla="*/ 146 w 478"/>
                  <a:gd name="T7" fmla="*/ 144 h 238"/>
                  <a:gd name="T8" fmla="*/ 19 w 478"/>
                  <a:gd name="T9" fmla="*/ 158 h 238"/>
                  <a:gd name="T10" fmla="*/ 12 w 478"/>
                  <a:gd name="T11" fmla="*/ 207 h 238"/>
                  <a:gd name="T12" fmla="*/ 137 w 478"/>
                  <a:gd name="T13" fmla="*/ 226 h 238"/>
                  <a:gd name="T14" fmla="*/ 253 w 478"/>
                  <a:gd name="T15" fmla="*/ 175 h 238"/>
                  <a:gd name="T16" fmla="*/ 343 w 478"/>
                  <a:gd name="T17" fmla="*/ 90 h 238"/>
                  <a:gd name="T18" fmla="*/ 457 w 478"/>
                  <a:gd name="T19" fmla="*/ 40 h 238"/>
                  <a:gd name="T20" fmla="*/ 451 w 478"/>
                  <a:gd name="T21"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8" h="238">
                    <a:moveTo>
                      <a:pt x="451" y="1"/>
                    </a:moveTo>
                    <a:cubicBezTo>
                      <a:pt x="414" y="3"/>
                      <a:pt x="379" y="1"/>
                      <a:pt x="343" y="17"/>
                    </a:cubicBezTo>
                    <a:cubicBezTo>
                      <a:pt x="306" y="34"/>
                      <a:pt x="277" y="60"/>
                      <a:pt x="246" y="86"/>
                    </a:cubicBezTo>
                    <a:cubicBezTo>
                      <a:pt x="217" y="111"/>
                      <a:pt x="183" y="133"/>
                      <a:pt x="146" y="144"/>
                    </a:cubicBezTo>
                    <a:cubicBezTo>
                      <a:pt x="104" y="156"/>
                      <a:pt x="57" y="139"/>
                      <a:pt x="19" y="158"/>
                    </a:cubicBezTo>
                    <a:cubicBezTo>
                      <a:pt x="0" y="167"/>
                      <a:pt x="0" y="193"/>
                      <a:pt x="12" y="207"/>
                    </a:cubicBezTo>
                    <a:cubicBezTo>
                      <a:pt x="41" y="238"/>
                      <a:pt x="98" y="233"/>
                      <a:pt x="137" y="226"/>
                    </a:cubicBezTo>
                    <a:cubicBezTo>
                      <a:pt x="180" y="219"/>
                      <a:pt x="219" y="203"/>
                      <a:pt x="253" y="175"/>
                    </a:cubicBezTo>
                    <a:cubicBezTo>
                      <a:pt x="286" y="150"/>
                      <a:pt x="313" y="119"/>
                      <a:pt x="343" y="90"/>
                    </a:cubicBezTo>
                    <a:cubicBezTo>
                      <a:pt x="376" y="58"/>
                      <a:pt x="414" y="52"/>
                      <a:pt x="457" y="40"/>
                    </a:cubicBezTo>
                    <a:cubicBezTo>
                      <a:pt x="478" y="34"/>
                      <a:pt x="474" y="0"/>
                      <a:pt x="451" y="1"/>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86" name="íslíďé">
                <a:extLst>
                  <a:ext uri="{FF2B5EF4-FFF2-40B4-BE49-F238E27FC236}">
                    <a16:creationId xmlns:a16="http://schemas.microsoft.com/office/drawing/2014/main" id="{2F1C1950-5E4F-0B4F-C0D9-98938D57748D}"/>
                  </a:ext>
                </a:extLst>
              </p:cNvPr>
              <p:cNvSpPr/>
              <p:nvPr/>
            </p:nvSpPr>
            <p:spPr bwMode="auto">
              <a:xfrm>
                <a:off x="6579382" y="2605459"/>
                <a:ext cx="816983" cy="1264229"/>
              </a:xfrm>
              <a:custGeom>
                <a:avLst/>
                <a:gdLst>
                  <a:gd name="T0" fmla="*/ 427 w 482"/>
                  <a:gd name="T1" fmla="*/ 1 h 747"/>
                  <a:gd name="T2" fmla="*/ 362 w 482"/>
                  <a:gd name="T3" fmla="*/ 33 h 747"/>
                  <a:gd name="T4" fmla="*/ 270 w 482"/>
                  <a:gd name="T5" fmla="*/ 101 h 747"/>
                  <a:gd name="T6" fmla="*/ 171 w 482"/>
                  <a:gd name="T7" fmla="*/ 281 h 747"/>
                  <a:gd name="T8" fmla="*/ 146 w 482"/>
                  <a:gd name="T9" fmla="*/ 513 h 747"/>
                  <a:gd name="T10" fmla="*/ 111 w 482"/>
                  <a:gd name="T11" fmla="*/ 622 h 747"/>
                  <a:gd name="T12" fmla="*/ 24 w 482"/>
                  <a:gd name="T13" fmla="*/ 700 h 747"/>
                  <a:gd name="T14" fmla="*/ 34 w 482"/>
                  <a:gd name="T15" fmla="*/ 738 h 747"/>
                  <a:gd name="T16" fmla="*/ 102 w 482"/>
                  <a:gd name="T17" fmla="*/ 694 h 747"/>
                  <a:gd name="T18" fmla="*/ 165 w 482"/>
                  <a:gd name="T19" fmla="*/ 621 h 747"/>
                  <a:gd name="T20" fmla="*/ 216 w 482"/>
                  <a:gd name="T21" fmla="*/ 402 h 747"/>
                  <a:gd name="T22" fmla="*/ 276 w 482"/>
                  <a:gd name="T23" fmla="*/ 190 h 747"/>
                  <a:gd name="T24" fmla="*/ 362 w 482"/>
                  <a:gd name="T25" fmla="*/ 116 h 747"/>
                  <a:gd name="T26" fmla="*/ 408 w 482"/>
                  <a:gd name="T27" fmla="*/ 89 h 747"/>
                  <a:gd name="T28" fmla="*/ 422 w 482"/>
                  <a:gd name="T29" fmla="*/ 81 h 747"/>
                  <a:gd name="T30" fmla="*/ 417 w 482"/>
                  <a:gd name="T31" fmla="*/ 75 h 747"/>
                  <a:gd name="T32" fmla="*/ 427 w 482"/>
                  <a:gd name="T33" fmla="*/ 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747">
                    <a:moveTo>
                      <a:pt x="427" y="1"/>
                    </a:moveTo>
                    <a:cubicBezTo>
                      <a:pt x="403" y="0"/>
                      <a:pt x="381" y="20"/>
                      <a:pt x="362" y="33"/>
                    </a:cubicBezTo>
                    <a:cubicBezTo>
                      <a:pt x="331" y="54"/>
                      <a:pt x="300" y="77"/>
                      <a:pt x="270" y="101"/>
                    </a:cubicBezTo>
                    <a:cubicBezTo>
                      <a:pt x="216" y="147"/>
                      <a:pt x="182" y="212"/>
                      <a:pt x="171" y="281"/>
                    </a:cubicBezTo>
                    <a:cubicBezTo>
                      <a:pt x="159" y="358"/>
                      <a:pt x="157" y="436"/>
                      <a:pt x="146" y="513"/>
                    </a:cubicBezTo>
                    <a:cubicBezTo>
                      <a:pt x="141" y="550"/>
                      <a:pt x="132" y="589"/>
                      <a:pt x="111" y="622"/>
                    </a:cubicBezTo>
                    <a:cubicBezTo>
                      <a:pt x="93" y="650"/>
                      <a:pt x="56" y="688"/>
                      <a:pt x="24" y="700"/>
                    </a:cubicBezTo>
                    <a:cubicBezTo>
                      <a:pt x="0" y="708"/>
                      <a:pt x="10" y="747"/>
                      <a:pt x="34" y="738"/>
                    </a:cubicBezTo>
                    <a:cubicBezTo>
                      <a:pt x="59" y="730"/>
                      <a:pt x="82" y="711"/>
                      <a:pt x="102" y="694"/>
                    </a:cubicBezTo>
                    <a:cubicBezTo>
                      <a:pt x="127" y="673"/>
                      <a:pt x="149" y="650"/>
                      <a:pt x="165" y="621"/>
                    </a:cubicBezTo>
                    <a:cubicBezTo>
                      <a:pt x="202" y="555"/>
                      <a:pt x="206" y="475"/>
                      <a:pt x="216" y="402"/>
                    </a:cubicBezTo>
                    <a:cubicBezTo>
                      <a:pt x="227" y="328"/>
                      <a:pt x="228" y="251"/>
                      <a:pt x="276" y="190"/>
                    </a:cubicBezTo>
                    <a:cubicBezTo>
                      <a:pt x="300" y="160"/>
                      <a:pt x="330" y="137"/>
                      <a:pt x="362" y="116"/>
                    </a:cubicBezTo>
                    <a:cubicBezTo>
                      <a:pt x="377" y="106"/>
                      <a:pt x="392" y="97"/>
                      <a:pt x="408" y="89"/>
                    </a:cubicBezTo>
                    <a:cubicBezTo>
                      <a:pt x="412" y="86"/>
                      <a:pt x="417" y="83"/>
                      <a:pt x="422" y="81"/>
                    </a:cubicBezTo>
                    <a:cubicBezTo>
                      <a:pt x="434" y="74"/>
                      <a:pt x="432" y="78"/>
                      <a:pt x="417" y="75"/>
                    </a:cubicBezTo>
                    <a:cubicBezTo>
                      <a:pt x="472" y="86"/>
                      <a:pt x="482" y="3"/>
                      <a:pt x="427" y="1"/>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87" name="íṥľiďé">
                <a:extLst>
                  <a:ext uri="{FF2B5EF4-FFF2-40B4-BE49-F238E27FC236}">
                    <a16:creationId xmlns:a16="http://schemas.microsoft.com/office/drawing/2014/main" id="{9FD8038F-CE7B-4DAE-670C-BCD433BF94FA}"/>
                  </a:ext>
                </a:extLst>
              </p:cNvPr>
              <p:cNvSpPr/>
              <p:nvPr/>
            </p:nvSpPr>
            <p:spPr bwMode="auto">
              <a:xfrm>
                <a:off x="6511300" y="3317701"/>
                <a:ext cx="1173104" cy="758328"/>
              </a:xfrm>
              <a:custGeom>
                <a:avLst/>
                <a:gdLst>
                  <a:gd name="T0" fmla="*/ 599 w 692"/>
                  <a:gd name="T1" fmla="*/ 42 h 448"/>
                  <a:gd name="T2" fmla="*/ 554 w 692"/>
                  <a:gd name="T3" fmla="*/ 109 h 448"/>
                  <a:gd name="T4" fmla="*/ 499 w 692"/>
                  <a:gd name="T5" fmla="*/ 188 h 448"/>
                  <a:gd name="T6" fmla="*/ 367 w 692"/>
                  <a:gd name="T7" fmla="*/ 297 h 448"/>
                  <a:gd name="T8" fmla="*/ 287 w 692"/>
                  <a:gd name="T9" fmla="*/ 334 h 448"/>
                  <a:gd name="T10" fmla="*/ 200 w 692"/>
                  <a:gd name="T11" fmla="*/ 363 h 448"/>
                  <a:gd name="T12" fmla="*/ 36 w 692"/>
                  <a:gd name="T13" fmla="*/ 397 h 448"/>
                  <a:gd name="T14" fmla="*/ 26 w 692"/>
                  <a:gd name="T15" fmla="*/ 436 h 448"/>
                  <a:gd name="T16" fmla="*/ 197 w 692"/>
                  <a:gd name="T17" fmla="*/ 428 h 448"/>
                  <a:gd name="T18" fmla="*/ 398 w 692"/>
                  <a:gd name="T19" fmla="*/ 369 h 448"/>
                  <a:gd name="T20" fmla="*/ 551 w 692"/>
                  <a:gd name="T21" fmla="*/ 253 h 448"/>
                  <a:gd name="T22" fmla="*/ 614 w 692"/>
                  <a:gd name="T23" fmla="*/ 170 h 448"/>
                  <a:gd name="T24" fmla="*/ 676 w 692"/>
                  <a:gd name="T25" fmla="*/ 75 h 448"/>
                  <a:gd name="T26" fmla="*/ 599 w 692"/>
                  <a:gd name="T27" fmla="*/ 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2" h="448">
                    <a:moveTo>
                      <a:pt x="599" y="42"/>
                    </a:moveTo>
                    <a:cubicBezTo>
                      <a:pt x="587" y="66"/>
                      <a:pt x="569" y="87"/>
                      <a:pt x="554" y="109"/>
                    </a:cubicBezTo>
                    <a:cubicBezTo>
                      <a:pt x="536" y="135"/>
                      <a:pt x="520" y="163"/>
                      <a:pt x="499" y="188"/>
                    </a:cubicBezTo>
                    <a:cubicBezTo>
                      <a:pt x="463" y="233"/>
                      <a:pt x="416" y="266"/>
                      <a:pt x="367" y="297"/>
                    </a:cubicBezTo>
                    <a:cubicBezTo>
                      <a:pt x="341" y="313"/>
                      <a:pt x="316" y="327"/>
                      <a:pt x="287" y="334"/>
                    </a:cubicBezTo>
                    <a:cubicBezTo>
                      <a:pt x="257" y="342"/>
                      <a:pt x="229" y="352"/>
                      <a:pt x="200" y="363"/>
                    </a:cubicBezTo>
                    <a:cubicBezTo>
                      <a:pt x="150" y="383"/>
                      <a:pt x="91" y="404"/>
                      <a:pt x="36" y="397"/>
                    </a:cubicBezTo>
                    <a:cubicBezTo>
                      <a:pt x="11" y="393"/>
                      <a:pt x="0" y="430"/>
                      <a:pt x="26" y="436"/>
                    </a:cubicBezTo>
                    <a:cubicBezTo>
                      <a:pt x="82" y="448"/>
                      <a:pt x="142" y="439"/>
                      <a:pt x="197" y="428"/>
                    </a:cubicBezTo>
                    <a:cubicBezTo>
                      <a:pt x="265" y="414"/>
                      <a:pt x="336" y="400"/>
                      <a:pt x="398" y="369"/>
                    </a:cubicBezTo>
                    <a:cubicBezTo>
                      <a:pt x="455" y="341"/>
                      <a:pt x="508" y="299"/>
                      <a:pt x="551" y="253"/>
                    </a:cubicBezTo>
                    <a:cubicBezTo>
                      <a:pt x="575" y="228"/>
                      <a:pt x="594" y="198"/>
                      <a:pt x="614" y="170"/>
                    </a:cubicBezTo>
                    <a:cubicBezTo>
                      <a:pt x="635" y="140"/>
                      <a:pt x="664" y="110"/>
                      <a:pt x="676" y="75"/>
                    </a:cubicBezTo>
                    <a:cubicBezTo>
                      <a:pt x="692" y="29"/>
                      <a:pt x="621" y="0"/>
                      <a:pt x="599" y="42"/>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88" name="ïṥliďè">
                <a:extLst>
                  <a:ext uri="{FF2B5EF4-FFF2-40B4-BE49-F238E27FC236}">
                    <a16:creationId xmlns:a16="http://schemas.microsoft.com/office/drawing/2014/main" id="{26F8879B-B0B4-53CF-9779-536FD0BEBCF5}"/>
                  </a:ext>
                </a:extLst>
              </p:cNvPr>
              <p:cNvSpPr/>
              <p:nvPr/>
            </p:nvSpPr>
            <p:spPr bwMode="auto">
              <a:xfrm>
                <a:off x="6539580" y="3979666"/>
                <a:ext cx="1330216" cy="442009"/>
              </a:xfrm>
              <a:custGeom>
                <a:avLst/>
                <a:gdLst>
                  <a:gd name="T0" fmla="*/ 681 w 784"/>
                  <a:gd name="T1" fmla="*/ 38 h 261"/>
                  <a:gd name="T2" fmla="*/ 559 w 784"/>
                  <a:gd name="T3" fmla="*/ 126 h 261"/>
                  <a:gd name="T4" fmla="*/ 392 w 784"/>
                  <a:gd name="T5" fmla="*/ 181 h 261"/>
                  <a:gd name="T6" fmla="*/ 223 w 784"/>
                  <a:gd name="T7" fmla="*/ 174 h 261"/>
                  <a:gd name="T8" fmla="*/ 142 w 784"/>
                  <a:gd name="T9" fmla="*/ 151 h 261"/>
                  <a:gd name="T10" fmla="*/ 42 w 784"/>
                  <a:gd name="T11" fmla="*/ 128 h 261"/>
                  <a:gd name="T12" fmla="*/ 30 w 784"/>
                  <a:gd name="T13" fmla="*/ 174 h 261"/>
                  <a:gd name="T14" fmla="*/ 127 w 784"/>
                  <a:gd name="T15" fmla="*/ 204 h 261"/>
                  <a:gd name="T16" fmla="*/ 214 w 784"/>
                  <a:gd name="T17" fmla="*/ 240 h 261"/>
                  <a:gd name="T18" fmla="*/ 402 w 784"/>
                  <a:gd name="T19" fmla="*/ 256 h 261"/>
                  <a:gd name="T20" fmla="*/ 592 w 784"/>
                  <a:gd name="T21" fmla="*/ 203 h 261"/>
                  <a:gd name="T22" fmla="*/ 668 w 784"/>
                  <a:gd name="T23" fmla="*/ 154 h 261"/>
                  <a:gd name="T24" fmla="*/ 742 w 784"/>
                  <a:gd name="T25" fmla="*/ 100 h 261"/>
                  <a:gd name="T26" fmla="*/ 681 w 784"/>
                  <a:gd name="T27" fmla="*/ 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4" h="261">
                    <a:moveTo>
                      <a:pt x="681" y="38"/>
                    </a:moveTo>
                    <a:cubicBezTo>
                      <a:pt x="645" y="72"/>
                      <a:pt x="601" y="102"/>
                      <a:pt x="559" y="126"/>
                    </a:cubicBezTo>
                    <a:cubicBezTo>
                      <a:pt x="509" y="156"/>
                      <a:pt x="450" y="173"/>
                      <a:pt x="392" y="181"/>
                    </a:cubicBezTo>
                    <a:cubicBezTo>
                      <a:pt x="335" y="189"/>
                      <a:pt x="279" y="186"/>
                      <a:pt x="223" y="174"/>
                    </a:cubicBezTo>
                    <a:cubicBezTo>
                      <a:pt x="195" y="168"/>
                      <a:pt x="169" y="158"/>
                      <a:pt x="142" y="151"/>
                    </a:cubicBezTo>
                    <a:cubicBezTo>
                      <a:pt x="109" y="143"/>
                      <a:pt x="75" y="137"/>
                      <a:pt x="42" y="128"/>
                    </a:cubicBezTo>
                    <a:cubicBezTo>
                      <a:pt x="13" y="120"/>
                      <a:pt x="0" y="165"/>
                      <a:pt x="30" y="174"/>
                    </a:cubicBezTo>
                    <a:cubicBezTo>
                      <a:pt x="63" y="184"/>
                      <a:pt x="95" y="193"/>
                      <a:pt x="127" y="204"/>
                    </a:cubicBezTo>
                    <a:cubicBezTo>
                      <a:pt x="157" y="215"/>
                      <a:pt x="185" y="229"/>
                      <a:pt x="214" y="240"/>
                    </a:cubicBezTo>
                    <a:cubicBezTo>
                      <a:pt x="274" y="261"/>
                      <a:pt x="340" y="261"/>
                      <a:pt x="402" y="256"/>
                    </a:cubicBezTo>
                    <a:cubicBezTo>
                      <a:pt x="469" y="250"/>
                      <a:pt x="532" y="232"/>
                      <a:pt x="592" y="203"/>
                    </a:cubicBezTo>
                    <a:cubicBezTo>
                      <a:pt x="619" y="189"/>
                      <a:pt x="643" y="172"/>
                      <a:pt x="668" y="154"/>
                    </a:cubicBezTo>
                    <a:cubicBezTo>
                      <a:pt x="693" y="137"/>
                      <a:pt x="719" y="120"/>
                      <a:pt x="742" y="100"/>
                    </a:cubicBezTo>
                    <a:cubicBezTo>
                      <a:pt x="784" y="63"/>
                      <a:pt x="722" y="0"/>
                      <a:pt x="681" y="38"/>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89" name="í$ḻîďe">
                <a:extLst>
                  <a:ext uri="{FF2B5EF4-FFF2-40B4-BE49-F238E27FC236}">
                    <a16:creationId xmlns:a16="http://schemas.microsoft.com/office/drawing/2014/main" id="{C465AC39-0894-AD23-C2E5-13DED632DC4F}"/>
                  </a:ext>
                </a:extLst>
              </p:cNvPr>
              <p:cNvSpPr/>
              <p:nvPr/>
            </p:nvSpPr>
            <p:spPr bwMode="auto">
              <a:xfrm>
                <a:off x="4379812" y="4555744"/>
                <a:ext cx="3112915" cy="135117"/>
              </a:xfrm>
              <a:prstGeom prst="rect">
                <a:avLst/>
              </a:prstGeom>
              <a:solidFill>
                <a:srgbClr val="4B4C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190" name="ï$ḷïḑè">
                <a:extLst>
                  <a:ext uri="{FF2B5EF4-FFF2-40B4-BE49-F238E27FC236}">
                    <a16:creationId xmlns:a16="http://schemas.microsoft.com/office/drawing/2014/main" id="{B918B4EC-988F-E84A-4774-94CA435AF607}"/>
                  </a:ext>
                </a:extLst>
              </p:cNvPr>
              <p:cNvSpPr/>
              <p:nvPr/>
            </p:nvSpPr>
            <p:spPr bwMode="auto">
              <a:xfrm>
                <a:off x="4596627" y="4690861"/>
                <a:ext cx="2686618" cy="1340690"/>
              </a:xfrm>
              <a:prstGeom prst="rect">
                <a:avLst/>
              </a:prstGeom>
              <a:solidFill>
                <a:srgbClr val="4B4C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191" name="iślíḑé">
                <a:extLst>
                  <a:ext uri="{FF2B5EF4-FFF2-40B4-BE49-F238E27FC236}">
                    <a16:creationId xmlns:a16="http://schemas.microsoft.com/office/drawing/2014/main" id="{7D933A65-618F-9A74-FA8A-042285E577E8}"/>
                  </a:ext>
                </a:extLst>
              </p:cNvPr>
              <p:cNvSpPr/>
              <p:nvPr/>
            </p:nvSpPr>
            <p:spPr bwMode="auto">
              <a:xfrm>
                <a:off x="4588247" y="4690861"/>
                <a:ext cx="2694997" cy="140354"/>
              </a:xfrm>
              <a:custGeom>
                <a:avLst/>
                <a:gdLst>
                  <a:gd name="T0" fmla="*/ 2573 w 2573"/>
                  <a:gd name="T1" fmla="*/ 134 h 134"/>
                  <a:gd name="T2" fmla="*/ 0 w 2573"/>
                  <a:gd name="T3" fmla="*/ 0 h 134"/>
                  <a:gd name="T4" fmla="*/ 2573 w 2573"/>
                  <a:gd name="T5" fmla="*/ 0 h 134"/>
                  <a:gd name="T6" fmla="*/ 2573 w 2573"/>
                  <a:gd name="T7" fmla="*/ 134 h 134"/>
                </a:gdLst>
                <a:ahLst/>
                <a:cxnLst>
                  <a:cxn ang="0">
                    <a:pos x="T0" y="T1"/>
                  </a:cxn>
                  <a:cxn ang="0">
                    <a:pos x="T2" y="T3"/>
                  </a:cxn>
                  <a:cxn ang="0">
                    <a:pos x="T4" y="T5"/>
                  </a:cxn>
                  <a:cxn ang="0">
                    <a:pos x="T6" y="T7"/>
                  </a:cxn>
                </a:cxnLst>
                <a:rect l="0" t="0" r="r" b="b"/>
                <a:pathLst>
                  <a:path w="2573" h="134">
                    <a:moveTo>
                      <a:pt x="2573" y="134"/>
                    </a:moveTo>
                    <a:lnTo>
                      <a:pt x="0" y="0"/>
                    </a:lnTo>
                    <a:lnTo>
                      <a:pt x="2573" y="0"/>
                    </a:lnTo>
                    <a:lnTo>
                      <a:pt x="2573"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92" name="ïşļiḓé">
                <a:extLst>
                  <a:ext uri="{FF2B5EF4-FFF2-40B4-BE49-F238E27FC236}">
                    <a16:creationId xmlns:a16="http://schemas.microsoft.com/office/drawing/2014/main" id="{1739651F-AFA3-1D2E-A7AC-108AF8ED7384}"/>
                  </a:ext>
                </a:extLst>
              </p:cNvPr>
              <p:cNvSpPr/>
              <p:nvPr/>
            </p:nvSpPr>
            <p:spPr bwMode="auto">
              <a:xfrm>
                <a:off x="5668131" y="4278180"/>
                <a:ext cx="542561" cy="297466"/>
              </a:xfrm>
              <a:prstGeom prst="rect">
                <a:avLst/>
              </a:prstGeom>
              <a:solidFill>
                <a:srgbClr val="4B4C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193" name="îṣḷîdè">
                <a:extLst>
                  <a:ext uri="{FF2B5EF4-FFF2-40B4-BE49-F238E27FC236}">
                    <a16:creationId xmlns:a16="http://schemas.microsoft.com/office/drawing/2014/main" id="{90F82202-A4BD-AF7E-7B29-3A08C685CD29}"/>
                  </a:ext>
                </a:extLst>
              </p:cNvPr>
              <p:cNvSpPr/>
              <p:nvPr/>
            </p:nvSpPr>
            <p:spPr bwMode="auto">
              <a:xfrm>
                <a:off x="5533015" y="4480330"/>
                <a:ext cx="800224" cy="95315"/>
              </a:xfrm>
              <a:prstGeom prst="rect">
                <a:avLst/>
              </a:prstGeom>
              <a:solidFill>
                <a:srgbClr val="4B4C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194" name="îŝliḍé">
                <a:extLst>
                  <a:ext uri="{FF2B5EF4-FFF2-40B4-BE49-F238E27FC236}">
                    <a16:creationId xmlns:a16="http://schemas.microsoft.com/office/drawing/2014/main" id="{82C7797B-059B-2A00-AB51-10753EDDAAE5}"/>
                  </a:ext>
                </a:extLst>
              </p:cNvPr>
              <p:cNvSpPr/>
              <p:nvPr/>
            </p:nvSpPr>
            <p:spPr bwMode="auto">
              <a:xfrm>
                <a:off x="4410187" y="4220572"/>
                <a:ext cx="669298" cy="140354"/>
              </a:xfrm>
              <a:custGeom>
                <a:avLst/>
                <a:gdLst>
                  <a:gd name="T0" fmla="*/ 395 w 395"/>
                  <a:gd name="T1" fmla="*/ 0 h 83"/>
                  <a:gd name="T2" fmla="*/ 41 w 395"/>
                  <a:gd name="T3" fmla="*/ 0 h 83"/>
                  <a:gd name="T4" fmla="*/ 0 w 395"/>
                  <a:gd name="T5" fmla="*/ 41 h 83"/>
                  <a:gd name="T6" fmla="*/ 0 w 395"/>
                  <a:gd name="T7" fmla="*/ 41 h 83"/>
                  <a:gd name="T8" fmla="*/ 41 w 395"/>
                  <a:gd name="T9" fmla="*/ 83 h 83"/>
                  <a:gd name="T10" fmla="*/ 395 w 395"/>
                  <a:gd name="T11" fmla="*/ 83 h 83"/>
                </a:gdLst>
                <a:ahLst/>
                <a:cxnLst>
                  <a:cxn ang="0">
                    <a:pos x="T0" y="T1"/>
                  </a:cxn>
                  <a:cxn ang="0">
                    <a:pos x="T2" y="T3"/>
                  </a:cxn>
                  <a:cxn ang="0">
                    <a:pos x="T4" y="T5"/>
                  </a:cxn>
                  <a:cxn ang="0">
                    <a:pos x="T6" y="T7"/>
                  </a:cxn>
                  <a:cxn ang="0">
                    <a:pos x="T8" y="T9"/>
                  </a:cxn>
                  <a:cxn ang="0">
                    <a:pos x="T10" y="T11"/>
                  </a:cxn>
                </a:cxnLst>
                <a:rect l="0" t="0" r="r" b="b"/>
                <a:pathLst>
                  <a:path w="395" h="83">
                    <a:moveTo>
                      <a:pt x="395" y="0"/>
                    </a:moveTo>
                    <a:cubicBezTo>
                      <a:pt x="41" y="0"/>
                      <a:pt x="41" y="0"/>
                      <a:pt x="41" y="0"/>
                    </a:cubicBezTo>
                    <a:cubicBezTo>
                      <a:pt x="19" y="0"/>
                      <a:pt x="0" y="18"/>
                      <a:pt x="0" y="41"/>
                    </a:cubicBezTo>
                    <a:cubicBezTo>
                      <a:pt x="0" y="41"/>
                      <a:pt x="0" y="41"/>
                      <a:pt x="0" y="41"/>
                    </a:cubicBezTo>
                    <a:cubicBezTo>
                      <a:pt x="0" y="64"/>
                      <a:pt x="19" y="83"/>
                      <a:pt x="41" y="83"/>
                    </a:cubicBezTo>
                    <a:cubicBezTo>
                      <a:pt x="395" y="83"/>
                      <a:pt x="395" y="83"/>
                      <a:pt x="395" y="83"/>
                    </a:cubicBezTo>
                  </a:path>
                </a:pathLst>
              </a:custGeom>
              <a:solidFill>
                <a:srgbClr val="FFF9E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95" name="ïṥḻïďé">
                <a:extLst>
                  <a:ext uri="{FF2B5EF4-FFF2-40B4-BE49-F238E27FC236}">
                    <a16:creationId xmlns:a16="http://schemas.microsoft.com/office/drawing/2014/main" id="{9BE2F820-2289-1E61-D377-9F4216D8A1C6}"/>
                  </a:ext>
                </a:extLst>
              </p:cNvPr>
              <p:cNvSpPr/>
              <p:nvPr/>
            </p:nvSpPr>
            <p:spPr bwMode="auto">
              <a:xfrm>
                <a:off x="4393428" y="4202766"/>
                <a:ext cx="686057" cy="174919"/>
              </a:xfrm>
              <a:custGeom>
                <a:avLst/>
                <a:gdLst>
                  <a:gd name="T0" fmla="*/ 405 w 405"/>
                  <a:gd name="T1" fmla="*/ 0 h 103"/>
                  <a:gd name="T2" fmla="*/ 51 w 405"/>
                  <a:gd name="T3" fmla="*/ 0 h 103"/>
                  <a:gd name="T4" fmla="*/ 15 w 405"/>
                  <a:gd name="T5" fmla="*/ 15 h 103"/>
                  <a:gd name="T6" fmla="*/ 0 w 405"/>
                  <a:gd name="T7" fmla="*/ 51 h 103"/>
                  <a:gd name="T8" fmla="*/ 0 w 405"/>
                  <a:gd name="T9" fmla="*/ 51 h 103"/>
                  <a:gd name="T10" fmla="*/ 15 w 405"/>
                  <a:gd name="T11" fmla="*/ 88 h 103"/>
                  <a:gd name="T12" fmla="*/ 51 w 405"/>
                  <a:gd name="T13" fmla="*/ 103 h 103"/>
                  <a:gd name="T14" fmla="*/ 405 w 405"/>
                  <a:gd name="T15" fmla="*/ 103 h 103"/>
                  <a:gd name="T16" fmla="*/ 405 w 405"/>
                  <a:gd name="T17" fmla="*/ 83 h 103"/>
                  <a:gd name="T18" fmla="*/ 51 w 405"/>
                  <a:gd name="T19" fmla="*/ 83 h 103"/>
                  <a:gd name="T20" fmla="*/ 29 w 405"/>
                  <a:gd name="T21" fmla="*/ 74 h 103"/>
                  <a:gd name="T22" fmla="*/ 20 w 405"/>
                  <a:gd name="T23" fmla="*/ 51 h 103"/>
                  <a:gd name="T24" fmla="*/ 20 w 405"/>
                  <a:gd name="T25" fmla="*/ 51 h 103"/>
                  <a:gd name="T26" fmla="*/ 29 w 405"/>
                  <a:gd name="T27" fmla="*/ 29 h 103"/>
                  <a:gd name="T28" fmla="*/ 51 w 405"/>
                  <a:gd name="T29" fmla="*/ 20 h 103"/>
                  <a:gd name="T30" fmla="*/ 405 w 405"/>
                  <a:gd name="T31" fmla="*/ 20 h 103"/>
                  <a:gd name="T32" fmla="*/ 405 w 405"/>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103">
                    <a:moveTo>
                      <a:pt x="405" y="0"/>
                    </a:moveTo>
                    <a:cubicBezTo>
                      <a:pt x="51" y="0"/>
                      <a:pt x="51" y="0"/>
                      <a:pt x="51" y="0"/>
                    </a:cubicBezTo>
                    <a:cubicBezTo>
                      <a:pt x="37" y="0"/>
                      <a:pt x="24" y="6"/>
                      <a:pt x="15" y="15"/>
                    </a:cubicBezTo>
                    <a:cubicBezTo>
                      <a:pt x="6" y="24"/>
                      <a:pt x="0" y="37"/>
                      <a:pt x="0" y="51"/>
                    </a:cubicBezTo>
                    <a:cubicBezTo>
                      <a:pt x="0" y="51"/>
                      <a:pt x="0" y="51"/>
                      <a:pt x="0" y="51"/>
                    </a:cubicBezTo>
                    <a:cubicBezTo>
                      <a:pt x="0" y="66"/>
                      <a:pt x="6" y="78"/>
                      <a:pt x="15" y="88"/>
                    </a:cubicBezTo>
                    <a:cubicBezTo>
                      <a:pt x="24" y="97"/>
                      <a:pt x="37" y="103"/>
                      <a:pt x="51" y="103"/>
                    </a:cubicBezTo>
                    <a:cubicBezTo>
                      <a:pt x="405" y="103"/>
                      <a:pt x="405" y="103"/>
                      <a:pt x="405" y="103"/>
                    </a:cubicBezTo>
                    <a:cubicBezTo>
                      <a:pt x="405" y="83"/>
                      <a:pt x="405" y="83"/>
                      <a:pt x="405" y="83"/>
                    </a:cubicBezTo>
                    <a:cubicBezTo>
                      <a:pt x="51" y="83"/>
                      <a:pt x="51" y="83"/>
                      <a:pt x="51" y="83"/>
                    </a:cubicBezTo>
                    <a:cubicBezTo>
                      <a:pt x="43" y="83"/>
                      <a:pt x="35" y="79"/>
                      <a:pt x="29" y="74"/>
                    </a:cubicBezTo>
                    <a:cubicBezTo>
                      <a:pt x="24" y="68"/>
                      <a:pt x="20" y="60"/>
                      <a:pt x="20" y="51"/>
                    </a:cubicBezTo>
                    <a:cubicBezTo>
                      <a:pt x="20" y="51"/>
                      <a:pt x="20" y="51"/>
                      <a:pt x="20" y="51"/>
                    </a:cubicBezTo>
                    <a:cubicBezTo>
                      <a:pt x="20" y="42"/>
                      <a:pt x="24" y="35"/>
                      <a:pt x="29" y="29"/>
                    </a:cubicBezTo>
                    <a:cubicBezTo>
                      <a:pt x="35" y="23"/>
                      <a:pt x="43" y="20"/>
                      <a:pt x="51" y="20"/>
                    </a:cubicBezTo>
                    <a:cubicBezTo>
                      <a:pt x="405" y="20"/>
                      <a:pt x="405" y="20"/>
                      <a:pt x="405" y="20"/>
                    </a:cubicBezTo>
                    <a:cubicBezTo>
                      <a:pt x="405" y="0"/>
                      <a:pt x="405" y="0"/>
                      <a:pt x="405" y="0"/>
                    </a:cubicBezTo>
                    <a:close/>
                  </a:path>
                </a:pathLst>
              </a:custGeom>
              <a:solidFill>
                <a:srgbClr val="FD7E1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96" name="íṡḻîḓé">
                <a:extLst>
                  <a:ext uri="{FF2B5EF4-FFF2-40B4-BE49-F238E27FC236}">
                    <a16:creationId xmlns:a16="http://schemas.microsoft.com/office/drawing/2014/main" id="{82CF32F9-0320-9D0F-BADA-30BC4968D4DF}"/>
                  </a:ext>
                </a:extLst>
              </p:cNvPr>
              <p:cNvSpPr/>
              <p:nvPr/>
            </p:nvSpPr>
            <p:spPr bwMode="auto">
              <a:xfrm>
                <a:off x="4420661" y="3899016"/>
                <a:ext cx="669298" cy="140354"/>
              </a:xfrm>
              <a:custGeom>
                <a:avLst/>
                <a:gdLst>
                  <a:gd name="T0" fmla="*/ 395 w 395"/>
                  <a:gd name="T1" fmla="*/ 0 h 83"/>
                  <a:gd name="T2" fmla="*/ 42 w 395"/>
                  <a:gd name="T3" fmla="*/ 0 h 83"/>
                  <a:gd name="T4" fmla="*/ 0 w 395"/>
                  <a:gd name="T5" fmla="*/ 41 h 83"/>
                  <a:gd name="T6" fmla="*/ 0 w 395"/>
                  <a:gd name="T7" fmla="*/ 42 h 83"/>
                  <a:gd name="T8" fmla="*/ 42 w 395"/>
                  <a:gd name="T9" fmla="*/ 83 h 83"/>
                  <a:gd name="T10" fmla="*/ 395 w 395"/>
                  <a:gd name="T11" fmla="*/ 83 h 83"/>
                </a:gdLst>
                <a:ahLst/>
                <a:cxnLst>
                  <a:cxn ang="0">
                    <a:pos x="T0" y="T1"/>
                  </a:cxn>
                  <a:cxn ang="0">
                    <a:pos x="T2" y="T3"/>
                  </a:cxn>
                  <a:cxn ang="0">
                    <a:pos x="T4" y="T5"/>
                  </a:cxn>
                  <a:cxn ang="0">
                    <a:pos x="T6" y="T7"/>
                  </a:cxn>
                  <a:cxn ang="0">
                    <a:pos x="T8" y="T9"/>
                  </a:cxn>
                  <a:cxn ang="0">
                    <a:pos x="T10" y="T11"/>
                  </a:cxn>
                </a:cxnLst>
                <a:rect l="0" t="0" r="r" b="b"/>
                <a:pathLst>
                  <a:path w="395" h="83">
                    <a:moveTo>
                      <a:pt x="395" y="0"/>
                    </a:moveTo>
                    <a:cubicBezTo>
                      <a:pt x="42" y="0"/>
                      <a:pt x="42" y="0"/>
                      <a:pt x="42" y="0"/>
                    </a:cubicBezTo>
                    <a:cubicBezTo>
                      <a:pt x="19" y="0"/>
                      <a:pt x="0" y="18"/>
                      <a:pt x="0" y="41"/>
                    </a:cubicBezTo>
                    <a:cubicBezTo>
                      <a:pt x="0" y="42"/>
                      <a:pt x="0" y="42"/>
                      <a:pt x="0" y="42"/>
                    </a:cubicBezTo>
                    <a:cubicBezTo>
                      <a:pt x="0" y="64"/>
                      <a:pt x="19" y="83"/>
                      <a:pt x="42" y="83"/>
                    </a:cubicBezTo>
                    <a:cubicBezTo>
                      <a:pt x="395" y="83"/>
                      <a:pt x="395" y="83"/>
                      <a:pt x="395" y="83"/>
                    </a:cubicBezTo>
                  </a:path>
                </a:pathLst>
              </a:custGeom>
              <a:solidFill>
                <a:srgbClr val="FFF9E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97" name="ísḻïḑê">
                <a:extLst>
                  <a:ext uri="{FF2B5EF4-FFF2-40B4-BE49-F238E27FC236}">
                    <a16:creationId xmlns:a16="http://schemas.microsoft.com/office/drawing/2014/main" id="{5E00C3A7-5A67-1622-EC2D-6E5ECD5E7387}"/>
                  </a:ext>
                </a:extLst>
              </p:cNvPr>
              <p:cNvSpPr/>
              <p:nvPr/>
            </p:nvSpPr>
            <p:spPr bwMode="auto">
              <a:xfrm>
                <a:off x="4402855" y="3881209"/>
                <a:ext cx="687104" cy="174919"/>
              </a:xfrm>
              <a:custGeom>
                <a:avLst/>
                <a:gdLst>
                  <a:gd name="T0" fmla="*/ 405 w 405"/>
                  <a:gd name="T1" fmla="*/ 0 h 103"/>
                  <a:gd name="T2" fmla="*/ 52 w 405"/>
                  <a:gd name="T3" fmla="*/ 0 h 103"/>
                  <a:gd name="T4" fmla="*/ 15 w 405"/>
                  <a:gd name="T5" fmla="*/ 15 h 103"/>
                  <a:gd name="T6" fmla="*/ 0 w 405"/>
                  <a:gd name="T7" fmla="*/ 51 h 103"/>
                  <a:gd name="T8" fmla="*/ 0 w 405"/>
                  <a:gd name="T9" fmla="*/ 52 h 103"/>
                  <a:gd name="T10" fmla="*/ 15 w 405"/>
                  <a:gd name="T11" fmla="*/ 88 h 103"/>
                  <a:gd name="T12" fmla="*/ 52 w 405"/>
                  <a:gd name="T13" fmla="*/ 103 h 103"/>
                  <a:gd name="T14" fmla="*/ 405 w 405"/>
                  <a:gd name="T15" fmla="*/ 103 h 103"/>
                  <a:gd name="T16" fmla="*/ 405 w 405"/>
                  <a:gd name="T17" fmla="*/ 83 h 103"/>
                  <a:gd name="T18" fmla="*/ 52 w 405"/>
                  <a:gd name="T19" fmla="*/ 83 h 103"/>
                  <a:gd name="T20" fmla="*/ 30 w 405"/>
                  <a:gd name="T21" fmla="*/ 74 h 103"/>
                  <a:gd name="T22" fmla="*/ 20 w 405"/>
                  <a:gd name="T23" fmla="*/ 52 h 103"/>
                  <a:gd name="T24" fmla="*/ 20 w 405"/>
                  <a:gd name="T25" fmla="*/ 51 h 103"/>
                  <a:gd name="T26" fmla="*/ 30 w 405"/>
                  <a:gd name="T27" fmla="*/ 29 h 103"/>
                  <a:gd name="T28" fmla="*/ 52 w 405"/>
                  <a:gd name="T29" fmla="*/ 20 h 103"/>
                  <a:gd name="T30" fmla="*/ 405 w 405"/>
                  <a:gd name="T31" fmla="*/ 20 h 103"/>
                  <a:gd name="T32" fmla="*/ 405 w 405"/>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103">
                    <a:moveTo>
                      <a:pt x="405" y="0"/>
                    </a:moveTo>
                    <a:cubicBezTo>
                      <a:pt x="52" y="0"/>
                      <a:pt x="52" y="0"/>
                      <a:pt x="52" y="0"/>
                    </a:cubicBezTo>
                    <a:cubicBezTo>
                      <a:pt x="38" y="0"/>
                      <a:pt x="25" y="6"/>
                      <a:pt x="15" y="15"/>
                    </a:cubicBezTo>
                    <a:cubicBezTo>
                      <a:pt x="6" y="24"/>
                      <a:pt x="0" y="37"/>
                      <a:pt x="0" y="51"/>
                    </a:cubicBezTo>
                    <a:cubicBezTo>
                      <a:pt x="0" y="52"/>
                      <a:pt x="0" y="52"/>
                      <a:pt x="0" y="52"/>
                    </a:cubicBezTo>
                    <a:cubicBezTo>
                      <a:pt x="0" y="66"/>
                      <a:pt x="6" y="79"/>
                      <a:pt x="15" y="88"/>
                    </a:cubicBezTo>
                    <a:cubicBezTo>
                      <a:pt x="25" y="97"/>
                      <a:pt x="38" y="103"/>
                      <a:pt x="52" y="103"/>
                    </a:cubicBezTo>
                    <a:cubicBezTo>
                      <a:pt x="405" y="103"/>
                      <a:pt x="405" y="103"/>
                      <a:pt x="405" y="103"/>
                    </a:cubicBezTo>
                    <a:cubicBezTo>
                      <a:pt x="405" y="83"/>
                      <a:pt x="405" y="83"/>
                      <a:pt x="405" y="83"/>
                    </a:cubicBezTo>
                    <a:cubicBezTo>
                      <a:pt x="52" y="83"/>
                      <a:pt x="52" y="83"/>
                      <a:pt x="52" y="83"/>
                    </a:cubicBezTo>
                    <a:cubicBezTo>
                      <a:pt x="43" y="83"/>
                      <a:pt x="35" y="79"/>
                      <a:pt x="30" y="74"/>
                    </a:cubicBezTo>
                    <a:cubicBezTo>
                      <a:pt x="24" y="68"/>
                      <a:pt x="20" y="60"/>
                      <a:pt x="20" y="52"/>
                    </a:cubicBezTo>
                    <a:cubicBezTo>
                      <a:pt x="20" y="51"/>
                      <a:pt x="20" y="51"/>
                      <a:pt x="20" y="51"/>
                    </a:cubicBezTo>
                    <a:cubicBezTo>
                      <a:pt x="20" y="43"/>
                      <a:pt x="24" y="35"/>
                      <a:pt x="30" y="29"/>
                    </a:cubicBezTo>
                    <a:cubicBezTo>
                      <a:pt x="35" y="23"/>
                      <a:pt x="43" y="20"/>
                      <a:pt x="52" y="20"/>
                    </a:cubicBezTo>
                    <a:cubicBezTo>
                      <a:pt x="405" y="20"/>
                      <a:pt x="405" y="20"/>
                      <a:pt x="405" y="20"/>
                    </a:cubicBezTo>
                    <a:cubicBezTo>
                      <a:pt x="405" y="0"/>
                      <a:pt x="405" y="0"/>
                      <a:pt x="405" y="0"/>
                    </a:cubicBezTo>
                    <a:close/>
                  </a:path>
                </a:pathLst>
              </a:custGeom>
              <a:solidFill>
                <a:srgbClr val="73B80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98" name="îŝľiḍê">
                <a:extLst>
                  <a:ext uri="{FF2B5EF4-FFF2-40B4-BE49-F238E27FC236}">
                    <a16:creationId xmlns:a16="http://schemas.microsoft.com/office/drawing/2014/main" id="{DF81A04D-42F5-3FA9-D728-D787CBD44E9E}"/>
                  </a:ext>
                </a:extLst>
              </p:cNvPr>
              <p:cNvSpPr/>
              <p:nvPr/>
            </p:nvSpPr>
            <p:spPr bwMode="auto">
              <a:xfrm>
                <a:off x="4426946" y="4392348"/>
                <a:ext cx="668250" cy="141401"/>
              </a:xfrm>
              <a:custGeom>
                <a:avLst/>
                <a:gdLst>
                  <a:gd name="T0" fmla="*/ 394 w 394"/>
                  <a:gd name="T1" fmla="*/ 0 h 83"/>
                  <a:gd name="T2" fmla="*/ 41 w 394"/>
                  <a:gd name="T3" fmla="*/ 0 h 83"/>
                  <a:gd name="T4" fmla="*/ 0 w 394"/>
                  <a:gd name="T5" fmla="*/ 41 h 83"/>
                  <a:gd name="T6" fmla="*/ 0 w 394"/>
                  <a:gd name="T7" fmla="*/ 42 h 83"/>
                  <a:gd name="T8" fmla="*/ 41 w 394"/>
                  <a:gd name="T9" fmla="*/ 83 h 83"/>
                  <a:gd name="T10" fmla="*/ 394 w 394"/>
                  <a:gd name="T11" fmla="*/ 83 h 83"/>
                </a:gdLst>
                <a:ahLst/>
                <a:cxnLst>
                  <a:cxn ang="0">
                    <a:pos x="T0" y="T1"/>
                  </a:cxn>
                  <a:cxn ang="0">
                    <a:pos x="T2" y="T3"/>
                  </a:cxn>
                  <a:cxn ang="0">
                    <a:pos x="T4" y="T5"/>
                  </a:cxn>
                  <a:cxn ang="0">
                    <a:pos x="T6" y="T7"/>
                  </a:cxn>
                  <a:cxn ang="0">
                    <a:pos x="T8" y="T9"/>
                  </a:cxn>
                  <a:cxn ang="0">
                    <a:pos x="T10" y="T11"/>
                  </a:cxn>
                </a:cxnLst>
                <a:rect l="0" t="0" r="r" b="b"/>
                <a:pathLst>
                  <a:path w="394" h="83">
                    <a:moveTo>
                      <a:pt x="394" y="0"/>
                    </a:moveTo>
                    <a:cubicBezTo>
                      <a:pt x="41" y="0"/>
                      <a:pt x="41" y="0"/>
                      <a:pt x="41" y="0"/>
                    </a:cubicBezTo>
                    <a:cubicBezTo>
                      <a:pt x="18" y="0"/>
                      <a:pt x="0" y="18"/>
                      <a:pt x="0" y="41"/>
                    </a:cubicBezTo>
                    <a:cubicBezTo>
                      <a:pt x="0" y="42"/>
                      <a:pt x="0" y="42"/>
                      <a:pt x="0" y="42"/>
                    </a:cubicBezTo>
                    <a:cubicBezTo>
                      <a:pt x="0" y="64"/>
                      <a:pt x="18" y="83"/>
                      <a:pt x="41" y="83"/>
                    </a:cubicBezTo>
                    <a:cubicBezTo>
                      <a:pt x="394" y="83"/>
                      <a:pt x="394" y="83"/>
                      <a:pt x="394" y="83"/>
                    </a:cubicBezTo>
                  </a:path>
                </a:pathLst>
              </a:custGeom>
              <a:solidFill>
                <a:srgbClr val="FFF9E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199" name="ïṣ1ïďê">
                <a:extLst>
                  <a:ext uri="{FF2B5EF4-FFF2-40B4-BE49-F238E27FC236}">
                    <a16:creationId xmlns:a16="http://schemas.microsoft.com/office/drawing/2014/main" id="{BEBA7201-5924-ADD9-1853-3A5547D62C3A}"/>
                  </a:ext>
                </a:extLst>
              </p:cNvPr>
              <p:cNvSpPr/>
              <p:nvPr/>
            </p:nvSpPr>
            <p:spPr bwMode="auto">
              <a:xfrm>
                <a:off x="4410187" y="4375589"/>
                <a:ext cx="685009" cy="174919"/>
              </a:xfrm>
              <a:custGeom>
                <a:avLst/>
                <a:gdLst>
                  <a:gd name="T0" fmla="*/ 404 w 404"/>
                  <a:gd name="T1" fmla="*/ 0 h 103"/>
                  <a:gd name="T2" fmla="*/ 51 w 404"/>
                  <a:gd name="T3" fmla="*/ 0 h 103"/>
                  <a:gd name="T4" fmla="*/ 15 w 404"/>
                  <a:gd name="T5" fmla="*/ 15 h 103"/>
                  <a:gd name="T6" fmla="*/ 0 w 404"/>
                  <a:gd name="T7" fmla="*/ 51 h 103"/>
                  <a:gd name="T8" fmla="*/ 0 w 404"/>
                  <a:gd name="T9" fmla="*/ 52 h 103"/>
                  <a:gd name="T10" fmla="*/ 15 w 404"/>
                  <a:gd name="T11" fmla="*/ 88 h 103"/>
                  <a:gd name="T12" fmla="*/ 51 w 404"/>
                  <a:gd name="T13" fmla="*/ 103 h 103"/>
                  <a:gd name="T14" fmla="*/ 404 w 404"/>
                  <a:gd name="T15" fmla="*/ 103 h 103"/>
                  <a:gd name="T16" fmla="*/ 404 w 404"/>
                  <a:gd name="T17" fmla="*/ 83 h 103"/>
                  <a:gd name="T18" fmla="*/ 51 w 404"/>
                  <a:gd name="T19" fmla="*/ 83 h 103"/>
                  <a:gd name="T20" fmla="*/ 29 w 404"/>
                  <a:gd name="T21" fmla="*/ 74 h 103"/>
                  <a:gd name="T22" fmla="*/ 20 w 404"/>
                  <a:gd name="T23" fmla="*/ 52 h 103"/>
                  <a:gd name="T24" fmla="*/ 20 w 404"/>
                  <a:gd name="T25" fmla="*/ 51 h 103"/>
                  <a:gd name="T26" fmla="*/ 29 w 404"/>
                  <a:gd name="T27" fmla="*/ 29 h 103"/>
                  <a:gd name="T28" fmla="*/ 51 w 404"/>
                  <a:gd name="T29" fmla="*/ 20 h 103"/>
                  <a:gd name="T30" fmla="*/ 404 w 404"/>
                  <a:gd name="T31" fmla="*/ 20 h 103"/>
                  <a:gd name="T32" fmla="*/ 404 w 404"/>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03">
                    <a:moveTo>
                      <a:pt x="404" y="0"/>
                    </a:moveTo>
                    <a:cubicBezTo>
                      <a:pt x="51" y="0"/>
                      <a:pt x="51" y="0"/>
                      <a:pt x="51" y="0"/>
                    </a:cubicBezTo>
                    <a:cubicBezTo>
                      <a:pt x="37" y="0"/>
                      <a:pt x="24" y="6"/>
                      <a:pt x="15" y="15"/>
                    </a:cubicBezTo>
                    <a:cubicBezTo>
                      <a:pt x="5" y="24"/>
                      <a:pt x="0" y="37"/>
                      <a:pt x="0" y="51"/>
                    </a:cubicBezTo>
                    <a:cubicBezTo>
                      <a:pt x="0" y="52"/>
                      <a:pt x="0" y="52"/>
                      <a:pt x="0" y="52"/>
                    </a:cubicBezTo>
                    <a:cubicBezTo>
                      <a:pt x="0" y="66"/>
                      <a:pt x="5" y="79"/>
                      <a:pt x="15" y="88"/>
                    </a:cubicBezTo>
                    <a:cubicBezTo>
                      <a:pt x="24" y="97"/>
                      <a:pt x="37" y="103"/>
                      <a:pt x="51" y="103"/>
                    </a:cubicBezTo>
                    <a:cubicBezTo>
                      <a:pt x="404" y="103"/>
                      <a:pt x="404" y="103"/>
                      <a:pt x="404" y="103"/>
                    </a:cubicBezTo>
                    <a:cubicBezTo>
                      <a:pt x="404" y="83"/>
                      <a:pt x="404" y="83"/>
                      <a:pt x="404" y="83"/>
                    </a:cubicBezTo>
                    <a:cubicBezTo>
                      <a:pt x="51" y="83"/>
                      <a:pt x="51" y="83"/>
                      <a:pt x="51" y="83"/>
                    </a:cubicBezTo>
                    <a:cubicBezTo>
                      <a:pt x="42" y="83"/>
                      <a:pt x="35" y="79"/>
                      <a:pt x="29" y="74"/>
                    </a:cubicBezTo>
                    <a:cubicBezTo>
                      <a:pt x="23" y="68"/>
                      <a:pt x="20" y="60"/>
                      <a:pt x="20" y="52"/>
                    </a:cubicBezTo>
                    <a:cubicBezTo>
                      <a:pt x="20" y="51"/>
                      <a:pt x="20" y="51"/>
                      <a:pt x="20" y="51"/>
                    </a:cubicBezTo>
                    <a:cubicBezTo>
                      <a:pt x="20" y="43"/>
                      <a:pt x="23" y="35"/>
                      <a:pt x="29" y="29"/>
                    </a:cubicBezTo>
                    <a:cubicBezTo>
                      <a:pt x="35" y="23"/>
                      <a:pt x="42" y="20"/>
                      <a:pt x="51" y="20"/>
                    </a:cubicBezTo>
                    <a:cubicBezTo>
                      <a:pt x="404" y="20"/>
                      <a:pt x="404" y="20"/>
                      <a:pt x="404" y="20"/>
                    </a:cubicBezTo>
                    <a:cubicBezTo>
                      <a:pt x="404" y="0"/>
                      <a:pt x="404" y="0"/>
                      <a:pt x="404" y="0"/>
                    </a:cubicBezTo>
                    <a:close/>
                  </a:path>
                </a:pathLst>
              </a:custGeom>
              <a:solidFill>
                <a:srgbClr val="4B4C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00" name="íṩ1íḍé">
                <a:extLst>
                  <a:ext uri="{FF2B5EF4-FFF2-40B4-BE49-F238E27FC236}">
                    <a16:creationId xmlns:a16="http://schemas.microsoft.com/office/drawing/2014/main" id="{0358F4EF-B9EA-16D5-FEE5-72601D9842F6}"/>
                  </a:ext>
                </a:extLst>
              </p:cNvPr>
              <p:cNvSpPr/>
              <p:nvPr/>
            </p:nvSpPr>
            <p:spPr bwMode="auto">
              <a:xfrm>
                <a:off x="4372480" y="4066602"/>
                <a:ext cx="668250" cy="140354"/>
              </a:xfrm>
              <a:custGeom>
                <a:avLst/>
                <a:gdLst>
                  <a:gd name="T0" fmla="*/ 394 w 394"/>
                  <a:gd name="T1" fmla="*/ 0 h 83"/>
                  <a:gd name="T2" fmla="*/ 41 w 394"/>
                  <a:gd name="T3" fmla="*/ 0 h 83"/>
                  <a:gd name="T4" fmla="*/ 0 w 394"/>
                  <a:gd name="T5" fmla="*/ 41 h 83"/>
                  <a:gd name="T6" fmla="*/ 0 w 394"/>
                  <a:gd name="T7" fmla="*/ 41 h 83"/>
                  <a:gd name="T8" fmla="*/ 41 w 394"/>
                  <a:gd name="T9" fmla="*/ 83 h 83"/>
                  <a:gd name="T10" fmla="*/ 394 w 394"/>
                  <a:gd name="T11" fmla="*/ 83 h 83"/>
                </a:gdLst>
                <a:ahLst/>
                <a:cxnLst>
                  <a:cxn ang="0">
                    <a:pos x="T0" y="T1"/>
                  </a:cxn>
                  <a:cxn ang="0">
                    <a:pos x="T2" y="T3"/>
                  </a:cxn>
                  <a:cxn ang="0">
                    <a:pos x="T4" y="T5"/>
                  </a:cxn>
                  <a:cxn ang="0">
                    <a:pos x="T6" y="T7"/>
                  </a:cxn>
                  <a:cxn ang="0">
                    <a:pos x="T8" y="T9"/>
                  </a:cxn>
                  <a:cxn ang="0">
                    <a:pos x="T10" y="T11"/>
                  </a:cxn>
                </a:cxnLst>
                <a:rect l="0" t="0" r="r" b="b"/>
                <a:pathLst>
                  <a:path w="394" h="83">
                    <a:moveTo>
                      <a:pt x="394" y="0"/>
                    </a:moveTo>
                    <a:cubicBezTo>
                      <a:pt x="41" y="0"/>
                      <a:pt x="41" y="0"/>
                      <a:pt x="41" y="0"/>
                    </a:cubicBezTo>
                    <a:cubicBezTo>
                      <a:pt x="18" y="0"/>
                      <a:pt x="0" y="18"/>
                      <a:pt x="0" y="41"/>
                    </a:cubicBezTo>
                    <a:cubicBezTo>
                      <a:pt x="0" y="41"/>
                      <a:pt x="0" y="41"/>
                      <a:pt x="0" y="41"/>
                    </a:cubicBezTo>
                    <a:cubicBezTo>
                      <a:pt x="0" y="64"/>
                      <a:pt x="18" y="83"/>
                      <a:pt x="41" y="83"/>
                    </a:cubicBezTo>
                    <a:cubicBezTo>
                      <a:pt x="394" y="83"/>
                      <a:pt x="394" y="83"/>
                      <a:pt x="394" y="83"/>
                    </a:cubicBezTo>
                  </a:path>
                </a:pathLst>
              </a:custGeom>
              <a:solidFill>
                <a:srgbClr val="FFF9E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01" name="ïS1ïḓè">
                <a:extLst>
                  <a:ext uri="{FF2B5EF4-FFF2-40B4-BE49-F238E27FC236}">
                    <a16:creationId xmlns:a16="http://schemas.microsoft.com/office/drawing/2014/main" id="{42D3CE42-6DE4-C0F7-8BFC-CA0156A234CB}"/>
                  </a:ext>
                </a:extLst>
              </p:cNvPr>
              <p:cNvSpPr/>
              <p:nvPr/>
            </p:nvSpPr>
            <p:spPr bwMode="auto">
              <a:xfrm>
                <a:off x="4355721" y="4048796"/>
                <a:ext cx="685009" cy="174919"/>
              </a:xfrm>
              <a:custGeom>
                <a:avLst/>
                <a:gdLst>
                  <a:gd name="T0" fmla="*/ 404 w 404"/>
                  <a:gd name="T1" fmla="*/ 0 h 103"/>
                  <a:gd name="T2" fmla="*/ 51 w 404"/>
                  <a:gd name="T3" fmla="*/ 0 h 103"/>
                  <a:gd name="T4" fmla="*/ 15 w 404"/>
                  <a:gd name="T5" fmla="*/ 15 h 103"/>
                  <a:gd name="T6" fmla="*/ 0 w 404"/>
                  <a:gd name="T7" fmla="*/ 51 h 103"/>
                  <a:gd name="T8" fmla="*/ 0 w 404"/>
                  <a:gd name="T9" fmla="*/ 51 h 103"/>
                  <a:gd name="T10" fmla="*/ 15 w 404"/>
                  <a:gd name="T11" fmla="*/ 88 h 103"/>
                  <a:gd name="T12" fmla="*/ 51 w 404"/>
                  <a:gd name="T13" fmla="*/ 103 h 103"/>
                  <a:gd name="T14" fmla="*/ 404 w 404"/>
                  <a:gd name="T15" fmla="*/ 103 h 103"/>
                  <a:gd name="T16" fmla="*/ 404 w 404"/>
                  <a:gd name="T17" fmla="*/ 83 h 103"/>
                  <a:gd name="T18" fmla="*/ 51 w 404"/>
                  <a:gd name="T19" fmla="*/ 83 h 103"/>
                  <a:gd name="T20" fmla="*/ 29 w 404"/>
                  <a:gd name="T21" fmla="*/ 74 h 103"/>
                  <a:gd name="T22" fmla="*/ 20 w 404"/>
                  <a:gd name="T23" fmla="*/ 51 h 103"/>
                  <a:gd name="T24" fmla="*/ 20 w 404"/>
                  <a:gd name="T25" fmla="*/ 51 h 103"/>
                  <a:gd name="T26" fmla="*/ 29 w 404"/>
                  <a:gd name="T27" fmla="*/ 29 h 103"/>
                  <a:gd name="T28" fmla="*/ 51 w 404"/>
                  <a:gd name="T29" fmla="*/ 20 h 103"/>
                  <a:gd name="T30" fmla="*/ 404 w 404"/>
                  <a:gd name="T31" fmla="*/ 20 h 103"/>
                  <a:gd name="T32" fmla="*/ 404 w 404"/>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03">
                    <a:moveTo>
                      <a:pt x="404" y="0"/>
                    </a:moveTo>
                    <a:cubicBezTo>
                      <a:pt x="51" y="0"/>
                      <a:pt x="51" y="0"/>
                      <a:pt x="51" y="0"/>
                    </a:cubicBezTo>
                    <a:cubicBezTo>
                      <a:pt x="37" y="0"/>
                      <a:pt x="24" y="6"/>
                      <a:pt x="15" y="15"/>
                    </a:cubicBezTo>
                    <a:cubicBezTo>
                      <a:pt x="6" y="24"/>
                      <a:pt x="0" y="37"/>
                      <a:pt x="0" y="51"/>
                    </a:cubicBezTo>
                    <a:cubicBezTo>
                      <a:pt x="0" y="51"/>
                      <a:pt x="0" y="51"/>
                      <a:pt x="0" y="51"/>
                    </a:cubicBezTo>
                    <a:cubicBezTo>
                      <a:pt x="0" y="66"/>
                      <a:pt x="6" y="78"/>
                      <a:pt x="15" y="88"/>
                    </a:cubicBezTo>
                    <a:cubicBezTo>
                      <a:pt x="24" y="97"/>
                      <a:pt x="37" y="103"/>
                      <a:pt x="51" y="103"/>
                    </a:cubicBezTo>
                    <a:cubicBezTo>
                      <a:pt x="404" y="103"/>
                      <a:pt x="404" y="103"/>
                      <a:pt x="404" y="103"/>
                    </a:cubicBezTo>
                    <a:cubicBezTo>
                      <a:pt x="404" y="83"/>
                      <a:pt x="404" y="83"/>
                      <a:pt x="404" y="83"/>
                    </a:cubicBezTo>
                    <a:cubicBezTo>
                      <a:pt x="51" y="83"/>
                      <a:pt x="51" y="83"/>
                      <a:pt x="51" y="83"/>
                    </a:cubicBezTo>
                    <a:cubicBezTo>
                      <a:pt x="42" y="83"/>
                      <a:pt x="35" y="79"/>
                      <a:pt x="29" y="74"/>
                    </a:cubicBezTo>
                    <a:cubicBezTo>
                      <a:pt x="23" y="68"/>
                      <a:pt x="20" y="60"/>
                      <a:pt x="20" y="51"/>
                    </a:cubicBezTo>
                    <a:cubicBezTo>
                      <a:pt x="20" y="51"/>
                      <a:pt x="20" y="51"/>
                      <a:pt x="20" y="51"/>
                    </a:cubicBezTo>
                    <a:cubicBezTo>
                      <a:pt x="20" y="43"/>
                      <a:pt x="23" y="35"/>
                      <a:pt x="29" y="29"/>
                    </a:cubicBezTo>
                    <a:cubicBezTo>
                      <a:pt x="35" y="23"/>
                      <a:pt x="42" y="20"/>
                      <a:pt x="51" y="20"/>
                    </a:cubicBezTo>
                    <a:cubicBezTo>
                      <a:pt x="404" y="20"/>
                      <a:pt x="404" y="20"/>
                      <a:pt x="404" y="20"/>
                    </a:cubicBezTo>
                    <a:cubicBezTo>
                      <a:pt x="404" y="0"/>
                      <a:pt x="404" y="0"/>
                      <a:pt x="404" y="0"/>
                    </a:cubicBezTo>
                    <a:close/>
                  </a:path>
                </a:pathLst>
              </a:custGeom>
              <a:solidFill>
                <a:srgbClr val="E157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02" name="îšḻide">
                <a:extLst>
                  <a:ext uri="{FF2B5EF4-FFF2-40B4-BE49-F238E27FC236}">
                    <a16:creationId xmlns:a16="http://schemas.microsoft.com/office/drawing/2014/main" id="{3D10E355-89EC-D087-30DC-250FF49A9EDE}"/>
                  </a:ext>
                </a:extLst>
              </p:cNvPr>
              <p:cNvSpPr/>
              <p:nvPr/>
            </p:nvSpPr>
            <p:spPr bwMode="auto">
              <a:xfrm>
                <a:off x="4495027" y="3844550"/>
                <a:ext cx="488095" cy="6284"/>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03" name="íṣ1iḍê">
                <a:extLst>
                  <a:ext uri="{FF2B5EF4-FFF2-40B4-BE49-F238E27FC236}">
                    <a16:creationId xmlns:a16="http://schemas.microsoft.com/office/drawing/2014/main" id="{AA57628F-2DF2-4E93-9E8B-CE73D681DB6E}"/>
                  </a:ext>
                </a:extLst>
              </p:cNvPr>
              <p:cNvSpPr/>
              <p:nvPr/>
            </p:nvSpPr>
            <p:spPr bwMode="auto">
              <a:xfrm>
                <a:off x="4514928" y="3830934"/>
                <a:ext cx="475526" cy="13617"/>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04" name="íŝlïḋè">
                <a:extLst>
                  <a:ext uri="{FF2B5EF4-FFF2-40B4-BE49-F238E27FC236}">
                    <a16:creationId xmlns:a16="http://schemas.microsoft.com/office/drawing/2014/main" id="{130B9C1B-B6D3-92A3-4549-04E39D6E785B}"/>
                  </a:ext>
                </a:extLst>
              </p:cNvPr>
              <p:cNvSpPr/>
              <p:nvPr/>
            </p:nvSpPr>
            <p:spPr bwMode="auto">
              <a:xfrm>
                <a:off x="4487696" y="3803701"/>
                <a:ext cx="481811" cy="27233"/>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05" name="îṥľiḋe">
                <a:extLst>
                  <a:ext uri="{FF2B5EF4-FFF2-40B4-BE49-F238E27FC236}">
                    <a16:creationId xmlns:a16="http://schemas.microsoft.com/office/drawing/2014/main" id="{57573A74-9D14-5A56-37CD-F5747C9DE4DA}"/>
                  </a:ext>
                </a:extLst>
              </p:cNvPr>
              <p:cNvSpPr/>
              <p:nvPr/>
            </p:nvSpPr>
            <p:spPr bwMode="auto">
              <a:xfrm>
                <a:off x="4514928" y="3797416"/>
                <a:ext cx="475526" cy="6284"/>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06" name="íSḷidé">
                <a:extLst>
                  <a:ext uri="{FF2B5EF4-FFF2-40B4-BE49-F238E27FC236}">
                    <a16:creationId xmlns:a16="http://schemas.microsoft.com/office/drawing/2014/main" id="{371777B7-1749-A67D-AFBD-ED37A57B41B5}"/>
                  </a:ext>
                </a:extLst>
              </p:cNvPr>
              <p:cNvSpPr/>
              <p:nvPr/>
            </p:nvSpPr>
            <p:spPr bwMode="auto">
              <a:xfrm>
                <a:off x="4514928" y="3783800"/>
                <a:ext cx="475526" cy="13617"/>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07" name="ïṧḻiḑé">
                <a:extLst>
                  <a:ext uri="{FF2B5EF4-FFF2-40B4-BE49-F238E27FC236}">
                    <a16:creationId xmlns:a16="http://schemas.microsoft.com/office/drawing/2014/main" id="{1005786B-AFDA-D33A-CFDB-6DAEA75F24C3}"/>
                  </a:ext>
                </a:extLst>
              </p:cNvPr>
              <p:cNvSpPr/>
              <p:nvPr/>
            </p:nvSpPr>
            <p:spPr bwMode="auto">
              <a:xfrm>
                <a:off x="4528544" y="3756568"/>
                <a:ext cx="481811" cy="27233"/>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08" name="iṥľiḍè">
                <a:extLst>
                  <a:ext uri="{FF2B5EF4-FFF2-40B4-BE49-F238E27FC236}">
                    <a16:creationId xmlns:a16="http://schemas.microsoft.com/office/drawing/2014/main" id="{7A373414-887A-3AA9-E447-F462AA769C82}"/>
                  </a:ext>
                </a:extLst>
              </p:cNvPr>
              <p:cNvSpPr/>
              <p:nvPr/>
            </p:nvSpPr>
            <p:spPr bwMode="auto">
              <a:xfrm>
                <a:off x="4514928" y="3735619"/>
                <a:ext cx="475526" cy="20948"/>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09" name="î$1ídé">
                <a:extLst>
                  <a:ext uri="{FF2B5EF4-FFF2-40B4-BE49-F238E27FC236}">
                    <a16:creationId xmlns:a16="http://schemas.microsoft.com/office/drawing/2014/main" id="{2F45BB3F-2299-9A1D-27B8-8324CDE10AF6}"/>
                  </a:ext>
                </a:extLst>
              </p:cNvPr>
              <p:cNvSpPr/>
              <p:nvPr/>
            </p:nvSpPr>
            <p:spPr bwMode="auto">
              <a:xfrm>
                <a:off x="4495027" y="3722003"/>
                <a:ext cx="488095" cy="13617"/>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10" name="îşḻîḋe">
                <a:extLst>
                  <a:ext uri="{FF2B5EF4-FFF2-40B4-BE49-F238E27FC236}">
                    <a16:creationId xmlns:a16="http://schemas.microsoft.com/office/drawing/2014/main" id="{D30ED6E1-4B46-59DF-67E6-FA03A7972B98}"/>
                  </a:ext>
                </a:extLst>
              </p:cNvPr>
              <p:cNvSpPr/>
              <p:nvPr/>
            </p:nvSpPr>
            <p:spPr bwMode="auto">
              <a:xfrm>
                <a:off x="4514928" y="3702102"/>
                <a:ext cx="475526" cy="19901"/>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11" name="ïṩļîḓe">
                <a:extLst>
                  <a:ext uri="{FF2B5EF4-FFF2-40B4-BE49-F238E27FC236}">
                    <a16:creationId xmlns:a16="http://schemas.microsoft.com/office/drawing/2014/main" id="{DB581238-8366-4ED5-2ADB-194EEDAA99ED}"/>
                  </a:ext>
                </a:extLst>
              </p:cNvPr>
              <p:cNvSpPr/>
              <p:nvPr/>
            </p:nvSpPr>
            <p:spPr bwMode="auto">
              <a:xfrm>
                <a:off x="4514928" y="3688485"/>
                <a:ext cx="475526" cy="13617"/>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12" name="í$ļíḋé">
                <a:extLst>
                  <a:ext uri="{FF2B5EF4-FFF2-40B4-BE49-F238E27FC236}">
                    <a16:creationId xmlns:a16="http://schemas.microsoft.com/office/drawing/2014/main" id="{5B79F41F-B53E-26F6-B337-825A1ADD6BA9}"/>
                  </a:ext>
                </a:extLst>
              </p:cNvPr>
              <p:cNvSpPr/>
              <p:nvPr/>
            </p:nvSpPr>
            <p:spPr bwMode="auto">
              <a:xfrm>
                <a:off x="4495027" y="3668585"/>
                <a:ext cx="488095" cy="19901"/>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13" name="ïś1îďé">
                <a:extLst>
                  <a:ext uri="{FF2B5EF4-FFF2-40B4-BE49-F238E27FC236}">
                    <a16:creationId xmlns:a16="http://schemas.microsoft.com/office/drawing/2014/main" id="{07E765E7-00F8-FA28-DCAE-2432358DB042}"/>
                  </a:ext>
                </a:extLst>
              </p:cNvPr>
              <p:cNvSpPr/>
              <p:nvPr/>
            </p:nvSpPr>
            <p:spPr bwMode="auto">
              <a:xfrm>
                <a:off x="4495027" y="3634020"/>
                <a:ext cx="488095" cy="20948"/>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14" name="ïṩ1iḍê">
                <a:extLst>
                  <a:ext uri="{FF2B5EF4-FFF2-40B4-BE49-F238E27FC236}">
                    <a16:creationId xmlns:a16="http://schemas.microsoft.com/office/drawing/2014/main" id="{D1B8F2EC-4F1F-3FCA-946D-10482907C250}"/>
                  </a:ext>
                </a:extLst>
              </p:cNvPr>
              <p:cNvSpPr/>
              <p:nvPr/>
            </p:nvSpPr>
            <p:spPr bwMode="auto">
              <a:xfrm>
                <a:off x="4514928" y="3654968"/>
                <a:ext cx="475526" cy="13617"/>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15" name="i$1ïḑe">
                <a:extLst>
                  <a:ext uri="{FF2B5EF4-FFF2-40B4-BE49-F238E27FC236}">
                    <a16:creationId xmlns:a16="http://schemas.microsoft.com/office/drawing/2014/main" id="{1FB62A9B-EA5C-3141-CD83-CA847F23EC00}"/>
                  </a:ext>
                </a:extLst>
              </p:cNvPr>
              <p:cNvSpPr/>
              <p:nvPr/>
            </p:nvSpPr>
            <p:spPr bwMode="auto">
              <a:xfrm>
                <a:off x="4514928" y="3607835"/>
                <a:ext cx="475526" cy="26186"/>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16" name="îśľïde">
                <a:extLst>
                  <a:ext uri="{FF2B5EF4-FFF2-40B4-BE49-F238E27FC236}">
                    <a16:creationId xmlns:a16="http://schemas.microsoft.com/office/drawing/2014/main" id="{FD846F1D-156C-245E-E5BD-CDAD86AFF1F0}"/>
                  </a:ext>
                </a:extLst>
              </p:cNvPr>
              <p:cNvSpPr/>
              <p:nvPr/>
            </p:nvSpPr>
            <p:spPr bwMode="auto">
              <a:xfrm>
                <a:off x="4514928" y="3594218"/>
                <a:ext cx="475526" cy="13617"/>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17" name="ïśḷíḓe">
                <a:extLst>
                  <a:ext uri="{FF2B5EF4-FFF2-40B4-BE49-F238E27FC236}">
                    <a16:creationId xmlns:a16="http://schemas.microsoft.com/office/drawing/2014/main" id="{D7B55B4F-DDFE-C46D-A030-D159EE0FCBFE}"/>
                  </a:ext>
                </a:extLst>
              </p:cNvPr>
              <p:cNvSpPr/>
              <p:nvPr/>
            </p:nvSpPr>
            <p:spPr bwMode="auto">
              <a:xfrm>
                <a:off x="4495027" y="3573270"/>
                <a:ext cx="488095" cy="20948"/>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18" name="îśḻíḍê">
                <a:extLst>
                  <a:ext uri="{FF2B5EF4-FFF2-40B4-BE49-F238E27FC236}">
                    <a16:creationId xmlns:a16="http://schemas.microsoft.com/office/drawing/2014/main" id="{1678BAD0-5E93-D432-1BC1-3A8932666AA6}"/>
                  </a:ext>
                </a:extLst>
              </p:cNvPr>
              <p:cNvSpPr/>
              <p:nvPr/>
            </p:nvSpPr>
            <p:spPr bwMode="auto">
              <a:xfrm>
                <a:off x="4495027" y="3546037"/>
                <a:ext cx="488095" cy="20948"/>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19" name="îš1iďê">
                <a:extLst>
                  <a:ext uri="{FF2B5EF4-FFF2-40B4-BE49-F238E27FC236}">
                    <a16:creationId xmlns:a16="http://schemas.microsoft.com/office/drawing/2014/main" id="{7E17C02D-CA9D-9B6E-0317-1AA827B8D02E}"/>
                  </a:ext>
                </a:extLst>
              </p:cNvPr>
              <p:cNvSpPr/>
              <p:nvPr/>
            </p:nvSpPr>
            <p:spPr bwMode="auto">
              <a:xfrm>
                <a:off x="4514928" y="3566985"/>
                <a:ext cx="475526" cy="6284"/>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20" name="iŝḻîḑé">
                <a:extLst>
                  <a:ext uri="{FF2B5EF4-FFF2-40B4-BE49-F238E27FC236}">
                    <a16:creationId xmlns:a16="http://schemas.microsoft.com/office/drawing/2014/main" id="{477A9434-CC38-2B4A-7FDC-26E69D7084CD}"/>
                  </a:ext>
                </a:extLst>
              </p:cNvPr>
              <p:cNvSpPr/>
              <p:nvPr/>
            </p:nvSpPr>
            <p:spPr bwMode="auto">
              <a:xfrm>
                <a:off x="4514928" y="3519852"/>
                <a:ext cx="475526" cy="26186"/>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21" name="iṡļîḓê">
                <a:extLst>
                  <a:ext uri="{FF2B5EF4-FFF2-40B4-BE49-F238E27FC236}">
                    <a16:creationId xmlns:a16="http://schemas.microsoft.com/office/drawing/2014/main" id="{ED98ECAB-9567-B7A6-F3A3-FE1FB7912B2B}"/>
                  </a:ext>
                </a:extLst>
              </p:cNvPr>
              <p:cNvSpPr/>
              <p:nvPr/>
            </p:nvSpPr>
            <p:spPr bwMode="auto">
              <a:xfrm>
                <a:off x="4514928" y="3512520"/>
                <a:ext cx="475526" cy="7332"/>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22" name="iSliḓé">
                <a:extLst>
                  <a:ext uri="{FF2B5EF4-FFF2-40B4-BE49-F238E27FC236}">
                    <a16:creationId xmlns:a16="http://schemas.microsoft.com/office/drawing/2014/main" id="{CBFDE0F2-4EAE-FDEA-F923-A862774D60B2}"/>
                  </a:ext>
                </a:extLst>
              </p:cNvPr>
              <p:cNvSpPr/>
              <p:nvPr/>
            </p:nvSpPr>
            <p:spPr bwMode="auto">
              <a:xfrm>
                <a:off x="4495027" y="3498904"/>
                <a:ext cx="488095" cy="13617"/>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23" name="ïṩḷïḍe">
                <a:extLst>
                  <a:ext uri="{FF2B5EF4-FFF2-40B4-BE49-F238E27FC236}">
                    <a16:creationId xmlns:a16="http://schemas.microsoft.com/office/drawing/2014/main" id="{CAF091F2-977C-A4C1-1AC3-6E58DF07D3D3}"/>
                  </a:ext>
                </a:extLst>
              </p:cNvPr>
              <p:cNvSpPr/>
              <p:nvPr/>
            </p:nvSpPr>
            <p:spPr bwMode="auto">
              <a:xfrm>
                <a:off x="4495027" y="3458054"/>
                <a:ext cx="488095" cy="7332"/>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24" name="išḷíḍê">
                <a:extLst>
                  <a:ext uri="{FF2B5EF4-FFF2-40B4-BE49-F238E27FC236}">
                    <a16:creationId xmlns:a16="http://schemas.microsoft.com/office/drawing/2014/main" id="{B3F9AAE9-46A5-CFD4-D5AD-A6F3D52C3617}"/>
                  </a:ext>
                </a:extLst>
              </p:cNvPr>
              <p:cNvSpPr/>
              <p:nvPr/>
            </p:nvSpPr>
            <p:spPr bwMode="auto">
              <a:xfrm>
                <a:off x="4514928" y="3465386"/>
                <a:ext cx="475526" cy="33517"/>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25" name="ïṩľîḓè">
                <a:extLst>
                  <a:ext uri="{FF2B5EF4-FFF2-40B4-BE49-F238E27FC236}">
                    <a16:creationId xmlns:a16="http://schemas.microsoft.com/office/drawing/2014/main" id="{4CFC6163-79BF-99E3-B987-4E7CFE2B6070}"/>
                  </a:ext>
                </a:extLst>
              </p:cNvPr>
              <p:cNvSpPr/>
              <p:nvPr/>
            </p:nvSpPr>
            <p:spPr bwMode="auto">
              <a:xfrm>
                <a:off x="6415985" y="4414344"/>
                <a:ext cx="394876" cy="83793"/>
              </a:xfrm>
              <a:custGeom>
                <a:avLst/>
                <a:gdLst>
                  <a:gd name="T0" fmla="*/ 12 w 377"/>
                  <a:gd name="T1" fmla="*/ 80 h 80"/>
                  <a:gd name="T2" fmla="*/ 12 w 377"/>
                  <a:gd name="T3" fmla="*/ 62 h 80"/>
                  <a:gd name="T4" fmla="*/ 0 w 377"/>
                  <a:gd name="T5" fmla="*/ 70 h 80"/>
                  <a:gd name="T6" fmla="*/ 7 w 377"/>
                  <a:gd name="T7" fmla="*/ 70 h 80"/>
                  <a:gd name="T8" fmla="*/ 24 w 377"/>
                  <a:gd name="T9" fmla="*/ 47 h 80"/>
                  <a:gd name="T10" fmla="*/ 24 w 377"/>
                  <a:gd name="T11" fmla="*/ 38 h 80"/>
                  <a:gd name="T12" fmla="*/ 364 w 377"/>
                  <a:gd name="T13" fmla="*/ 0 h 80"/>
                  <a:gd name="T14" fmla="*/ 377 w 377"/>
                  <a:gd name="T15" fmla="*/ 57 h 80"/>
                  <a:gd name="T16" fmla="*/ 12 w 377"/>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80">
                    <a:moveTo>
                      <a:pt x="12" y="80"/>
                    </a:moveTo>
                    <a:lnTo>
                      <a:pt x="12" y="62"/>
                    </a:lnTo>
                    <a:lnTo>
                      <a:pt x="0" y="70"/>
                    </a:lnTo>
                    <a:lnTo>
                      <a:pt x="7" y="70"/>
                    </a:lnTo>
                    <a:lnTo>
                      <a:pt x="24" y="47"/>
                    </a:lnTo>
                    <a:lnTo>
                      <a:pt x="24" y="38"/>
                    </a:lnTo>
                    <a:lnTo>
                      <a:pt x="364" y="0"/>
                    </a:lnTo>
                    <a:lnTo>
                      <a:pt x="377" y="57"/>
                    </a:lnTo>
                    <a:lnTo>
                      <a:pt x="12" y="80"/>
                    </a:lnTo>
                    <a:close/>
                  </a:path>
                </a:pathLst>
              </a:custGeom>
              <a:solidFill>
                <a:srgbClr val="B130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26" name="i$ḷiḍè">
                <a:extLst>
                  <a:ext uri="{FF2B5EF4-FFF2-40B4-BE49-F238E27FC236}">
                    <a16:creationId xmlns:a16="http://schemas.microsoft.com/office/drawing/2014/main" id="{45A1F21E-33D7-B596-9E12-BF1971AC3B91}"/>
                  </a:ext>
                </a:extLst>
              </p:cNvPr>
              <p:cNvSpPr/>
              <p:nvPr/>
            </p:nvSpPr>
            <p:spPr bwMode="auto">
              <a:xfrm>
                <a:off x="6410748" y="4476141"/>
                <a:ext cx="363453" cy="57608"/>
              </a:xfrm>
              <a:custGeom>
                <a:avLst/>
                <a:gdLst>
                  <a:gd name="T0" fmla="*/ 0 w 214"/>
                  <a:gd name="T1" fmla="*/ 16 h 34"/>
                  <a:gd name="T2" fmla="*/ 4 w 214"/>
                  <a:gd name="T3" fmla="*/ 23 h 34"/>
                  <a:gd name="T4" fmla="*/ 18 w 214"/>
                  <a:gd name="T5" fmla="*/ 23 h 34"/>
                  <a:gd name="T6" fmla="*/ 20 w 214"/>
                  <a:gd name="T7" fmla="*/ 34 h 34"/>
                  <a:gd name="T8" fmla="*/ 88 w 214"/>
                  <a:gd name="T9" fmla="*/ 32 h 34"/>
                  <a:gd name="T10" fmla="*/ 86 w 214"/>
                  <a:gd name="T11" fmla="*/ 21 h 34"/>
                  <a:gd name="T12" fmla="*/ 214 w 214"/>
                  <a:gd name="T13" fmla="*/ 13 h 34"/>
                  <a:gd name="T14" fmla="*/ 214 w 214"/>
                  <a:gd name="T15" fmla="*/ 0 h 34"/>
                  <a:gd name="T16" fmla="*/ 0 w 214"/>
                  <a:gd name="T17"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34">
                    <a:moveTo>
                      <a:pt x="0" y="16"/>
                    </a:moveTo>
                    <a:cubicBezTo>
                      <a:pt x="4" y="23"/>
                      <a:pt x="4" y="23"/>
                      <a:pt x="4" y="23"/>
                    </a:cubicBezTo>
                    <a:cubicBezTo>
                      <a:pt x="18" y="23"/>
                      <a:pt x="18" y="23"/>
                      <a:pt x="18" y="23"/>
                    </a:cubicBezTo>
                    <a:cubicBezTo>
                      <a:pt x="20" y="34"/>
                      <a:pt x="20" y="34"/>
                      <a:pt x="20" y="34"/>
                    </a:cubicBezTo>
                    <a:cubicBezTo>
                      <a:pt x="20" y="34"/>
                      <a:pt x="87" y="33"/>
                      <a:pt x="88" y="32"/>
                    </a:cubicBezTo>
                    <a:cubicBezTo>
                      <a:pt x="88" y="32"/>
                      <a:pt x="86" y="21"/>
                      <a:pt x="86" y="21"/>
                    </a:cubicBezTo>
                    <a:cubicBezTo>
                      <a:pt x="214" y="13"/>
                      <a:pt x="214" y="13"/>
                      <a:pt x="214" y="13"/>
                    </a:cubicBezTo>
                    <a:cubicBezTo>
                      <a:pt x="214" y="0"/>
                      <a:pt x="214" y="0"/>
                      <a:pt x="214" y="0"/>
                    </a:cubicBezTo>
                    <a:lnTo>
                      <a:pt x="0" y="16"/>
                    </a:lnTo>
                    <a:close/>
                  </a:path>
                </a:pathLst>
              </a:custGeom>
              <a:solidFill>
                <a:srgbClr val="ABA3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27" name="î$ľïdè">
                <a:extLst>
                  <a:ext uri="{FF2B5EF4-FFF2-40B4-BE49-F238E27FC236}">
                    <a16:creationId xmlns:a16="http://schemas.microsoft.com/office/drawing/2014/main" id="{1719D536-432B-6503-4E78-232377F05510}"/>
                  </a:ext>
                </a:extLst>
              </p:cNvPr>
              <p:cNvSpPr/>
              <p:nvPr/>
            </p:nvSpPr>
            <p:spPr bwMode="auto">
              <a:xfrm>
                <a:off x="6743826" y="4482425"/>
                <a:ext cx="23043" cy="11522"/>
              </a:xfrm>
              <a:custGeom>
                <a:avLst/>
                <a:gdLst>
                  <a:gd name="T0" fmla="*/ 0 w 22"/>
                  <a:gd name="T1" fmla="*/ 11 h 11"/>
                  <a:gd name="T2" fmla="*/ 3 w 22"/>
                  <a:gd name="T3" fmla="*/ 0 h 11"/>
                  <a:gd name="T4" fmla="*/ 3 w 22"/>
                  <a:gd name="T5" fmla="*/ 0 h 11"/>
                  <a:gd name="T6" fmla="*/ 0 w 22"/>
                  <a:gd name="T7" fmla="*/ 5 h 11"/>
                  <a:gd name="T8" fmla="*/ 22 w 22"/>
                  <a:gd name="T9" fmla="*/ 5 h 11"/>
                  <a:gd name="T10" fmla="*/ 22 w 22"/>
                  <a:gd name="T11" fmla="*/ 0 h 11"/>
                  <a:gd name="T12" fmla="*/ 22 w 22"/>
                  <a:gd name="T13" fmla="*/ 0 h 11"/>
                  <a:gd name="T14" fmla="*/ 22 w 22"/>
                  <a:gd name="T15" fmla="*/ 11 h 11"/>
                  <a:gd name="T16" fmla="*/ 0 w 2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0" y="11"/>
                    </a:moveTo>
                    <a:lnTo>
                      <a:pt x="3" y="0"/>
                    </a:lnTo>
                    <a:lnTo>
                      <a:pt x="3" y="0"/>
                    </a:lnTo>
                    <a:lnTo>
                      <a:pt x="0" y="5"/>
                    </a:lnTo>
                    <a:lnTo>
                      <a:pt x="22" y="5"/>
                    </a:lnTo>
                    <a:lnTo>
                      <a:pt x="22" y="0"/>
                    </a:lnTo>
                    <a:lnTo>
                      <a:pt x="22" y="0"/>
                    </a:lnTo>
                    <a:lnTo>
                      <a:pt x="22" y="11"/>
                    </a:lnTo>
                    <a:lnTo>
                      <a:pt x="0" y="11"/>
                    </a:lnTo>
                    <a:close/>
                  </a:path>
                </a:pathLst>
              </a:custGeom>
              <a:solidFill>
                <a:srgbClr val="2D180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28" name="îṥ1íḍè">
                <a:extLst>
                  <a:ext uri="{FF2B5EF4-FFF2-40B4-BE49-F238E27FC236}">
                    <a16:creationId xmlns:a16="http://schemas.microsoft.com/office/drawing/2014/main" id="{6C907ADC-620E-D6BB-41F5-D2BD4BE7E287}"/>
                  </a:ext>
                </a:extLst>
              </p:cNvPr>
              <p:cNvSpPr/>
              <p:nvPr/>
            </p:nvSpPr>
            <p:spPr bwMode="auto">
              <a:xfrm>
                <a:off x="6774201" y="4480330"/>
                <a:ext cx="8379" cy="12569"/>
              </a:xfrm>
              <a:custGeom>
                <a:avLst/>
                <a:gdLst>
                  <a:gd name="T0" fmla="*/ 8 w 8"/>
                  <a:gd name="T1" fmla="*/ 12 h 12"/>
                  <a:gd name="T2" fmla="*/ 8 w 8"/>
                  <a:gd name="T3" fmla="*/ 12 h 12"/>
                  <a:gd name="T4" fmla="*/ 0 w 8"/>
                  <a:gd name="T5" fmla="*/ 12 h 12"/>
                  <a:gd name="T6" fmla="*/ 0 w 8"/>
                  <a:gd name="T7" fmla="*/ 0 h 12"/>
                  <a:gd name="T8" fmla="*/ 8 w 8"/>
                  <a:gd name="T9" fmla="*/ 0 h 12"/>
                  <a:gd name="T10" fmla="*/ 8 w 8"/>
                  <a:gd name="T11" fmla="*/ 12 h 12"/>
                </a:gdLst>
                <a:ahLst/>
                <a:cxnLst>
                  <a:cxn ang="0">
                    <a:pos x="T0" y="T1"/>
                  </a:cxn>
                  <a:cxn ang="0">
                    <a:pos x="T2" y="T3"/>
                  </a:cxn>
                  <a:cxn ang="0">
                    <a:pos x="T4" y="T5"/>
                  </a:cxn>
                  <a:cxn ang="0">
                    <a:pos x="T6" y="T7"/>
                  </a:cxn>
                  <a:cxn ang="0">
                    <a:pos x="T8" y="T9"/>
                  </a:cxn>
                  <a:cxn ang="0">
                    <a:pos x="T10" y="T11"/>
                  </a:cxn>
                </a:cxnLst>
                <a:rect l="0" t="0" r="r" b="b"/>
                <a:pathLst>
                  <a:path w="8" h="12">
                    <a:moveTo>
                      <a:pt x="8" y="12"/>
                    </a:moveTo>
                    <a:lnTo>
                      <a:pt x="8" y="12"/>
                    </a:lnTo>
                    <a:lnTo>
                      <a:pt x="0" y="12"/>
                    </a:lnTo>
                    <a:lnTo>
                      <a:pt x="0" y="0"/>
                    </a:lnTo>
                    <a:lnTo>
                      <a:pt x="8" y="0"/>
                    </a:lnTo>
                    <a:lnTo>
                      <a:pt x="8" y="12"/>
                    </a:lnTo>
                    <a:close/>
                  </a:path>
                </a:pathLst>
              </a:custGeom>
              <a:solidFill>
                <a:srgbClr val="2D180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29" name="i$lïḑé">
                <a:extLst>
                  <a:ext uri="{FF2B5EF4-FFF2-40B4-BE49-F238E27FC236}">
                    <a16:creationId xmlns:a16="http://schemas.microsoft.com/office/drawing/2014/main" id="{8B7AD889-637E-545E-E994-8BCB811F5E6D}"/>
                  </a:ext>
                </a:extLst>
              </p:cNvPr>
              <p:cNvSpPr/>
              <p:nvPr/>
            </p:nvSpPr>
            <p:spPr bwMode="auto">
              <a:xfrm>
                <a:off x="6418080" y="4477189"/>
                <a:ext cx="13617" cy="15712"/>
              </a:xfrm>
              <a:prstGeom prst="ellipse">
                <a:avLst/>
              </a:prstGeom>
              <a:solidFill>
                <a:srgbClr val="2D180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30" name="ïṧ1ïḑè">
                <a:extLst>
                  <a:ext uri="{FF2B5EF4-FFF2-40B4-BE49-F238E27FC236}">
                    <a16:creationId xmlns:a16="http://schemas.microsoft.com/office/drawing/2014/main" id="{DF0A87D6-A96B-7AA9-B70E-410BD97AB031}"/>
                  </a:ext>
                </a:extLst>
              </p:cNvPr>
              <p:cNvSpPr/>
              <p:nvPr/>
            </p:nvSpPr>
            <p:spPr bwMode="auto">
              <a:xfrm>
                <a:off x="6421222" y="4528512"/>
                <a:ext cx="386496" cy="27233"/>
              </a:xfrm>
              <a:prstGeom prst="rect">
                <a:avLst/>
              </a:prstGeom>
              <a:solidFill>
                <a:srgbClr val="B130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900"/>
              </a:p>
            </p:txBody>
          </p:sp>
          <p:sp>
            <p:nvSpPr>
              <p:cNvPr id="231" name="îṥľïďé">
                <a:extLst>
                  <a:ext uri="{FF2B5EF4-FFF2-40B4-BE49-F238E27FC236}">
                    <a16:creationId xmlns:a16="http://schemas.microsoft.com/office/drawing/2014/main" id="{1E25BE5A-7022-9696-7076-CEDE55486A25}"/>
                  </a:ext>
                </a:extLst>
              </p:cNvPr>
              <p:cNvSpPr/>
              <p:nvPr/>
            </p:nvSpPr>
            <p:spPr bwMode="auto">
              <a:xfrm>
                <a:off x="7086330" y="2410640"/>
                <a:ext cx="408492" cy="409539"/>
              </a:xfrm>
              <a:custGeom>
                <a:avLst/>
                <a:gdLst>
                  <a:gd name="T0" fmla="*/ 330 w 390"/>
                  <a:gd name="T1" fmla="*/ 359 h 391"/>
                  <a:gd name="T2" fmla="*/ 0 w 390"/>
                  <a:gd name="T3" fmla="*/ 29 h 391"/>
                  <a:gd name="T4" fmla="*/ 27 w 390"/>
                  <a:gd name="T5" fmla="*/ 0 h 391"/>
                  <a:gd name="T6" fmla="*/ 358 w 390"/>
                  <a:gd name="T7" fmla="*/ 330 h 391"/>
                  <a:gd name="T8" fmla="*/ 390 w 390"/>
                  <a:gd name="T9" fmla="*/ 391 h 391"/>
                  <a:gd name="T10" fmla="*/ 330 w 390"/>
                  <a:gd name="T11" fmla="*/ 359 h 391"/>
                </a:gdLst>
                <a:ahLst/>
                <a:cxnLst>
                  <a:cxn ang="0">
                    <a:pos x="T0" y="T1"/>
                  </a:cxn>
                  <a:cxn ang="0">
                    <a:pos x="T2" y="T3"/>
                  </a:cxn>
                  <a:cxn ang="0">
                    <a:pos x="T4" y="T5"/>
                  </a:cxn>
                  <a:cxn ang="0">
                    <a:pos x="T6" y="T7"/>
                  </a:cxn>
                  <a:cxn ang="0">
                    <a:pos x="T8" y="T9"/>
                  </a:cxn>
                  <a:cxn ang="0">
                    <a:pos x="T10" y="T11"/>
                  </a:cxn>
                </a:cxnLst>
                <a:rect l="0" t="0" r="r" b="b"/>
                <a:pathLst>
                  <a:path w="390" h="391">
                    <a:moveTo>
                      <a:pt x="330" y="359"/>
                    </a:moveTo>
                    <a:lnTo>
                      <a:pt x="0" y="29"/>
                    </a:lnTo>
                    <a:lnTo>
                      <a:pt x="27" y="0"/>
                    </a:lnTo>
                    <a:lnTo>
                      <a:pt x="358" y="330"/>
                    </a:lnTo>
                    <a:lnTo>
                      <a:pt x="390" y="391"/>
                    </a:lnTo>
                    <a:lnTo>
                      <a:pt x="330" y="359"/>
                    </a:lnTo>
                    <a:close/>
                  </a:path>
                </a:pathLst>
              </a:custGeom>
              <a:solidFill>
                <a:srgbClr val="FCB70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32" name="ïṣ1íḋè">
                <a:extLst>
                  <a:ext uri="{FF2B5EF4-FFF2-40B4-BE49-F238E27FC236}">
                    <a16:creationId xmlns:a16="http://schemas.microsoft.com/office/drawing/2014/main" id="{D3E2F26F-5A4D-3C39-3F46-22F68ABFED0D}"/>
                  </a:ext>
                </a:extLst>
              </p:cNvPr>
              <p:cNvSpPr/>
              <p:nvPr/>
            </p:nvSpPr>
            <p:spPr bwMode="auto">
              <a:xfrm>
                <a:off x="7086330" y="2410640"/>
                <a:ext cx="361358" cy="362405"/>
              </a:xfrm>
              <a:custGeom>
                <a:avLst/>
                <a:gdLst>
                  <a:gd name="T0" fmla="*/ 317 w 345"/>
                  <a:gd name="T1" fmla="*/ 346 h 346"/>
                  <a:gd name="T2" fmla="*/ 0 w 345"/>
                  <a:gd name="T3" fmla="*/ 29 h 346"/>
                  <a:gd name="T4" fmla="*/ 27 w 345"/>
                  <a:gd name="T5" fmla="*/ 0 h 346"/>
                  <a:gd name="T6" fmla="*/ 345 w 345"/>
                  <a:gd name="T7" fmla="*/ 317 h 346"/>
                  <a:gd name="T8" fmla="*/ 317 w 345"/>
                  <a:gd name="T9" fmla="*/ 346 h 346"/>
                </a:gdLst>
                <a:ahLst/>
                <a:cxnLst>
                  <a:cxn ang="0">
                    <a:pos x="T0" y="T1"/>
                  </a:cxn>
                  <a:cxn ang="0">
                    <a:pos x="T2" y="T3"/>
                  </a:cxn>
                  <a:cxn ang="0">
                    <a:pos x="T4" y="T5"/>
                  </a:cxn>
                  <a:cxn ang="0">
                    <a:pos x="T6" y="T7"/>
                  </a:cxn>
                  <a:cxn ang="0">
                    <a:pos x="T8" y="T9"/>
                  </a:cxn>
                </a:cxnLst>
                <a:rect l="0" t="0" r="r" b="b"/>
                <a:pathLst>
                  <a:path w="345" h="346">
                    <a:moveTo>
                      <a:pt x="317" y="346"/>
                    </a:moveTo>
                    <a:lnTo>
                      <a:pt x="0" y="29"/>
                    </a:lnTo>
                    <a:lnTo>
                      <a:pt x="27" y="0"/>
                    </a:lnTo>
                    <a:lnTo>
                      <a:pt x="345" y="317"/>
                    </a:lnTo>
                    <a:lnTo>
                      <a:pt x="317" y="3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33" name="îSḷíḓê">
                <a:extLst>
                  <a:ext uri="{FF2B5EF4-FFF2-40B4-BE49-F238E27FC236}">
                    <a16:creationId xmlns:a16="http://schemas.microsoft.com/office/drawing/2014/main" id="{BE1F319A-FC3F-2122-6B89-EAFABB7C1048}"/>
                  </a:ext>
                </a:extLst>
              </p:cNvPr>
              <p:cNvSpPr/>
              <p:nvPr/>
            </p:nvSpPr>
            <p:spPr bwMode="auto">
              <a:xfrm>
                <a:off x="7086330" y="2410640"/>
                <a:ext cx="43991" cy="43991"/>
              </a:xfrm>
              <a:custGeom>
                <a:avLst/>
                <a:gdLst>
                  <a:gd name="T0" fmla="*/ 13 w 42"/>
                  <a:gd name="T1" fmla="*/ 42 h 42"/>
                  <a:gd name="T2" fmla="*/ 0 w 42"/>
                  <a:gd name="T3" fmla="*/ 29 h 42"/>
                  <a:gd name="T4" fmla="*/ 27 w 42"/>
                  <a:gd name="T5" fmla="*/ 0 h 42"/>
                  <a:gd name="T6" fmla="*/ 42 w 42"/>
                  <a:gd name="T7" fmla="*/ 14 h 42"/>
                  <a:gd name="T8" fmla="*/ 13 w 42"/>
                  <a:gd name="T9" fmla="*/ 42 h 42"/>
                </a:gdLst>
                <a:ahLst/>
                <a:cxnLst>
                  <a:cxn ang="0">
                    <a:pos x="T0" y="T1"/>
                  </a:cxn>
                  <a:cxn ang="0">
                    <a:pos x="T2" y="T3"/>
                  </a:cxn>
                  <a:cxn ang="0">
                    <a:pos x="T4" y="T5"/>
                  </a:cxn>
                  <a:cxn ang="0">
                    <a:pos x="T6" y="T7"/>
                  </a:cxn>
                  <a:cxn ang="0">
                    <a:pos x="T8" y="T9"/>
                  </a:cxn>
                </a:cxnLst>
                <a:rect l="0" t="0" r="r" b="b"/>
                <a:pathLst>
                  <a:path w="42" h="42">
                    <a:moveTo>
                      <a:pt x="13" y="42"/>
                    </a:moveTo>
                    <a:lnTo>
                      <a:pt x="0" y="29"/>
                    </a:lnTo>
                    <a:lnTo>
                      <a:pt x="27" y="0"/>
                    </a:lnTo>
                    <a:lnTo>
                      <a:pt x="42" y="14"/>
                    </a:lnTo>
                    <a:lnTo>
                      <a:pt x="13" y="42"/>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34" name="îṥ1ïḍé">
                <a:extLst>
                  <a:ext uri="{FF2B5EF4-FFF2-40B4-BE49-F238E27FC236}">
                    <a16:creationId xmlns:a16="http://schemas.microsoft.com/office/drawing/2014/main" id="{00821BD1-43CD-6027-9CD1-92CF180494AE}"/>
                  </a:ext>
                </a:extLst>
              </p:cNvPr>
              <p:cNvSpPr/>
              <p:nvPr/>
            </p:nvSpPr>
            <p:spPr bwMode="auto">
              <a:xfrm>
                <a:off x="7220399" y="2896640"/>
                <a:ext cx="819078" cy="917535"/>
              </a:xfrm>
              <a:custGeom>
                <a:avLst/>
                <a:gdLst>
                  <a:gd name="T0" fmla="*/ 782 w 782"/>
                  <a:gd name="T1" fmla="*/ 649 h 876"/>
                  <a:gd name="T2" fmla="*/ 314 w 782"/>
                  <a:gd name="T3" fmla="*/ 876 h 876"/>
                  <a:gd name="T4" fmla="*/ 0 w 782"/>
                  <a:gd name="T5" fmla="*/ 226 h 876"/>
                  <a:gd name="T6" fmla="*/ 468 w 782"/>
                  <a:gd name="T7" fmla="*/ 0 h 876"/>
                  <a:gd name="T8" fmla="*/ 782 w 782"/>
                  <a:gd name="T9" fmla="*/ 649 h 876"/>
                </a:gdLst>
                <a:ahLst/>
                <a:cxnLst>
                  <a:cxn ang="0">
                    <a:pos x="T0" y="T1"/>
                  </a:cxn>
                  <a:cxn ang="0">
                    <a:pos x="T2" y="T3"/>
                  </a:cxn>
                  <a:cxn ang="0">
                    <a:pos x="T4" y="T5"/>
                  </a:cxn>
                  <a:cxn ang="0">
                    <a:pos x="T6" y="T7"/>
                  </a:cxn>
                  <a:cxn ang="0">
                    <a:pos x="T8" y="T9"/>
                  </a:cxn>
                </a:cxnLst>
                <a:rect l="0" t="0" r="r" b="b"/>
                <a:pathLst>
                  <a:path w="782" h="876">
                    <a:moveTo>
                      <a:pt x="782" y="649"/>
                    </a:moveTo>
                    <a:lnTo>
                      <a:pt x="314" y="876"/>
                    </a:lnTo>
                    <a:lnTo>
                      <a:pt x="0" y="226"/>
                    </a:lnTo>
                    <a:lnTo>
                      <a:pt x="468" y="0"/>
                    </a:lnTo>
                    <a:lnTo>
                      <a:pt x="782" y="649"/>
                    </a:lnTo>
                    <a:close/>
                  </a:path>
                </a:pathLst>
              </a:custGeom>
              <a:solidFill>
                <a:srgbClr val="E5E6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35" name="iśļiḍé">
                <a:extLst>
                  <a:ext uri="{FF2B5EF4-FFF2-40B4-BE49-F238E27FC236}">
                    <a16:creationId xmlns:a16="http://schemas.microsoft.com/office/drawing/2014/main" id="{AD032AE7-1970-80A0-49FC-E3601BE92E95}"/>
                  </a:ext>
                </a:extLst>
              </p:cNvPr>
              <p:cNvSpPr/>
              <p:nvPr/>
            </p:nvSpPr>
            <p:spPr bwMode="auto">
              <a:xfrm>
                <a:off x="7281149" y="4234188"/>
                <a:ext cx="500664" cy="358216"/>
              </a:xfrm>
              <a:custGeom>
                <a:avLst/>
                <a:gdLst>
                  <a:gd name="T0" fmla="*/ 277 w 295"/>
                  <a:gd name="T1" fmla="*/ 105 h 212"/>
                  <a:gd name="T2" fmla="*/ 267 w 295"/>
                  <a:gd name="T3" fmla="*/ 56 h 212"/>
                  <a:gd name="T4" fmla="*/ 286 w 295"/>
                  <a:gd name="T5" fmla="*/ 4 h 212"/>
                  <a:gd name="T6" fmla="*/ 283 w 295"/>
                  <a:gd name="T7" fmla="*/ 2 h 212"/>
                  <a:gd name="T8" fmla="*/ 264 w 295"/>
                  <a:gd name="T9" fmla="*/ 77 h 212"/>
                  <a:gd name="T10" fmla="*/ 284 w 295"/>
                  <a:gd name="T11" fmla="*/ 160 h 212"/>
                  <a:gd name="T12" fmla="*/ 220 w 295"/>
                  <a:gd name="T13" fmla="*/ 200 h 212"/>
                  <a:gd name="T14" fmla="*/ 206 w 295"/>
                  <a:gd name="T15" fmla="*/ 188 h 212"/>
                  <a:gd name="T16" fmla="*/ 228 w 295"/>
                  <a:gd name="T17" fmla="*/ 179 h 212"/>
                  <a:gd name="T18" fmla="*/ 227 w 295"/>
                  <a:gd name="T19" fmla="*/ 128 h 212"/>
                  <a:gd name="T20" fmla="*/ 195 w 295"/>
                  <a:gd name="T21" fmla="*/ 160 h 212"/>
                  <a:gd name="T22" fmla="*/ 200 w 295"/>
                  <a:gd name="T23" fmla="*/ 185 h 212"/>
                  <a:gd name="T24" fmla="*/ 183 w 295"/>
                  <a:gd name="T25" fmla="*/ 180 h 212"/>
                  <a:gd name="T26" fmla="*/ 111 w 295"/>
                  <a:gd name="T27" fmla="*/ 123 h 212"/>
                  <a:gd name="T28" fmla="*/ 1 w 295"/>
                  <a:gd name="T29" fmla="*/ 168 h 212"/>
                  <a:gd name="T30" fmla="*/ 3 w 295"/>
                  <a:gd name="T31" fmla="*/ 168 h 212"/>
                  <a:gd name="T32" fmla="*/ 88 w 295"/>
                  <a:gd name="T33" fmla="*/ 115 h 212"/>
                  <a:gd name="T34" fmla="*/ 131 w 295"/>
                  <a:gd name="T35" fmla="*/ 144 h 212"/>
                  <a:gd name="T36" fmla="*/ 170 w 295"/>
                  <a:gd name="T37" fmla="*/ 177 h 212"/>
                  <a:gd name="T38" fmla="*/ 202 w 295"/>
                  <a:gd name="T39" fmla="*/ 188 h 212"/>
                  <a:gd name="T40" fmla="*/ 229 w 295"/>
                  <a:gd name="T41" fmla="*/ 207 h 212"/>
                  <a:gd name="T42" fmla="*/ 283 w 295"/>
                  <a:gd name="T43" fmla="*/ 179 h 212"/>
                  <a:gd name="T44" fmla="*/ 277 w 295"/>
                  <a:gd name="T45" fmla="*/ 105 h 212"/>
                  <a:gd name="T46" fmla="*/ 230 w 295"/>
                  <a:gd name="T47" fmla="*/ 136 h 212"/>
                  <a:gd name="T48" fmla="*/ 223 w 295"/>
                  <a:gd name="T49" fmla="*/ 178 h 212"/>
                  <a:gd name="T50" fmla="*/ 205 w 295"/>
                  <a:gd name="T51" fmla="*/ 185 h 212"/>
                  <a:gd name="T52" fmla="*/ 199 w 295"/>
                  <a:gd name="T53" fmla="*/ 163 h 212"/>
                  <a:gd name="T54" fmla="*/ 230 w 295"/>
                  <a:gd name="T55" fmla="*/ 13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5" h="212">
                    <a:moveTo>
                      <a:pt x="277" y="105"/>
                    </a:moveTo>
                    <a:cubicBezTo>
                      <a:pt x="271" y="89"/>
                      <a:pt x="267" y="73"/>
                      <a:pt x="267" y="56"/>
                    </a:cubicBezTo>
                    <a:cubicBezTo>
                      <a:pt x="267" y="37"/>
                      <a:pt x="276" y="19"/>
                      <a:pt x="286" y="4"/>
                    </a:cubicBezTo>
                    <a:cubicBezTo>
                      <a:pt x="288" y="2"/>
                      <a:pt x="284" y="0"/>
                      <a:pt x="283" y="2"/>
                    </a:cubicBezTo>
                    <a:cubicBezTo>
                      <a:pt x="266" y="24"/>
                      <a:pt x="259" y="50"/>
                      <a:pt x="264" y="77"/>
                    </a:cubicBezTo>
                    <a:cubicBezTo>
                      <a:pt x="269" y="106"/>
                      <a:pt x="286" y="131"/>
                      <a:pt x="284" y="160"/>
                    </a:cubicBezTo>
                    <a:cubicBezTo>
                      <a:pt x="282" y="191"/>
                      <a:pt x="248" y="212"/>
                      <a:pt x="220" y="200"/>
                    </a:cubicBezTo>
                    <a:cubicBezTo>
                      <a:pt x="214" y="197"/>
                      <a:pt x="210" y="193"/>
                      <a:pt x="206" y="188"/>
                    </a:cubicBezTo>
                    <a:cubicBezTo>
                      <a:pt x="214" y="188"/>
                      <a:pt x="221" y="185"/>
                      <a:pt x="228" y="179"/>
                    </a:cubicBezTo>
                    <a:cubicBezTo>
                      <a:pt x="240" y="167"/>
                      <a:pt x="243" y="139"/>
                      <a:pt x="227" y="128"/>
                    </a:cubicBezTo>
                    <a:cubicBezTo>
                      <a:pt x="207" y="114"/>
                      <a:pt x="196" y="145"/>
                      <a:pt x="195" y="160"/>
                    </a:cubicBezTo>
                    <a:cubicBezTo>
                      <a:pt x="194" y="169"/>
                      <a:pt x="196" y="178"/>
                      <a:pt x="200" y="185"/>
                    </a:cubicBezTo>
                    <a:cubicBezTo>
                      <a:pt x="194" y="185"/>
                      <a:pt x="188" y="183"/>
                      <a:pt x="183" y="180"/>
                    </a:cubicBezTo>
                    <a:cubicBezTo>
                      <a:pt x="155" y="167"/>
                      <a:pt x="136" y="142"/>
                      <a:pt x="111" y="123"/>
                    </a:cubicBezTo>
                    <a:cubicBezTo>
                      <a:pt x="71" y="94"/>
                      <a:pt x="15" y="125"/>
                      <a:pt x="1" y="168"/>
                    </a:cubicBezTo>
                    <a:cubicBezTo>
                      <a:pt x="0" y="169"/>
                      <a:pt x="3" y="170"/>
                      <a:pt x="3" y="168"/>
                    </a:cubicBezTo>
                    <a:cubicBezTo>
                      <a:pt x="13" y="135"/>
                      <a:pt x="53" y="107"/>
                      <a:pt x="88" y="115"/>
                    </a:cubicBezTo>
                    <a:cubicBezTo>
                      <a:pt x="105" y="119"/>
                      <a:pt x="118" y="133"/>
                      <a:pt x="131" y="144"/>
                    </a:cubicBezTo>
                    <a:cubicBezTo>
                      <a:pt x="143" y="156"/>
                      <a:pt x="156" y="167"/>
                      <a:pt x="170" y="177"/>
                    </a:cubicBezTo>
                    <a:cubicBezTo>
                      <a:pt x="180" y="184"/>
                      <a:pt x="191" y="188"/>
                      <a:pt x="202" y="188"/>
                    </a:cubicBezTo>
                    <a:cubicBezTo>
                      <a:pt x="208" y="198"/>
                      <a:pt x="217" y="204"/>
                      <a:pt x="229" y="207"/>
                    </a:cubicBezTo>
                    <a:cubicBezTo>
                      <a:pt x="251" y="211"/>
                      <a:pt x="274" y="198"/>
                      <a:pt x="283" y="179"/>
                    </a:cubicBezTo>
                    <a:cubicBezTo>
                      <a:pt x="295" y="155"/>
                      <a:pt x="285" y="127"/>
                      <a:pt x="277" y="105"/>
                    </a:cubicBezTo>
                    <a:close/>
                    <a:moveTo>
                      <a:pt x="230" y="136"/>
                    </a:moveTo>
                    <a:cubicBezTo>
                      <a:pt x="239" y="150"/>
                      <a:pt x="234" y="168"/>
                      <a:pt x="223" y="178"/>
                    </a:cubicBezTo>
                    <a:cubicBezTo>
                      <a:pt x="218" y="183"/>
                      <a:pt x="211" y="185"/>
                      <a:pt x="205" y="185"/>
                    </a:cubicBezTo>
                    <a:cubicBezTo>
                      <a:pt x="201" y="179"/>
                      <a:pt x="199" y="171"/>
                      <a:pt x="199" y="163"/>
                    </a:cubicBezTo>
                    <a:cubicBezTo>
                      <a:pt x="198" y="148"/>
                      <a:pt x="214" y="112"/>
                      <a:pt x="230" y="136"/>
                    </a:cubicBez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36" name="iŝļiḍé">
                <a:extLst>
                  <a:ext uri="{FF2B5EF4-FFF2-40B4-BE49-F238E27FC236}">
                    <a16:creationId xmlns:a16="http://schemas.microsoft.com/office/drawing/2014/main" id="{E8D41D72-A326-D157-8928-D1CD25512158}"/>
                  </a:ext>
                </a:extLst>
              </p:cNvPr>
              <p:cNvSpPr/>
              <p:nvPr/>
            </p:nvSpPr>
            <p:spPr bwMode="auto">
              <a:xfrm>
                <a:off x="7321999" y="3033852"/>
                <a:ext cx="394876" cy="189582"/>
              </a:xfrm>
              <a:custGeom>
                <a:avLst/>
                <a:gdLst>
                  <a:gd name="T0" fmla="*/ 0 w 377"/>
                  <a:gd name="T1" fmla="*/ 181 h 181"/>
                  <a:gd name="T2" fmla="*/ 377 w 377"/>
                  <a:gd name="T3" fmla="*/ 0 h 181"/>
                  <a:gd name="T4" fmla="*/ 0 w 377"/>
                  <a:gd name="T5" fmla="*/ 181 h 181"/>
                </a:gdLst>
                <a:ahLst/>
                <a:cxnLst>
                  <a:cxn ang="0">
                    <a:pos x="T0" y="T1"/>
                  </a:cxn>
                  <a:cxn ang="0">
                    <a:pos x="T2" y="T3"/>
                  </a:cxn>
                  <a:cxn ang="0">
                    <a:pos x="T4" y="T5"/>
                  </a:cxn>
                </a:cxnLst>
                <a:rect l="0" t="0" r="r" b="b"/>
                <a:pathLst>
                  <a:path w="377" h="181">
                    <a:moveTo>
                      <a:pt x="0" y="181"/>
                    </a:moveTo>
                    <a:lnTo>
                      <a:pt x="377" y="0"/>
                    </a:lnTo>
                    <a:lnTo>
                      <a:pt x="0" y="181"/>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37" name="iṣļíḑê">
                <a:extLst>
                  <a:ext uri="{FF2B5EF4-FFF2-40B4-BE49-F238E27FC236}">
                    <a16:creationId xmlns:a16="http://schemas.microsoft.com/office/drawing/2014/main" id="{AD123DEE-3702-F1DD-3773-5E3AD5E98873}"/>
                  </a:ext>
                </a:extLst>
              </p:cNvPr>
              <p:cNvSpPr/>
              <p:nvPr/>
            </p:nvSpPr>
            <p:spPr bwMode="auto">
              <a:xfrm flipV="1">
                <a:off x="7321999" y="3033852"/>
                <a:ext cx="394876" cy="1895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38" name="íŝḻïdé">
                <a:extLst>
                  <a:ext uri="{FF2B5EF4-FFF2-40B4-BE49-F238E27FC236}">
                    <a16:creationId xmlns:a16="http://schemas.microsoft.com/office/drawing/2014/main" id="{9B481F4B-565C-F4A6-CFF0-1513D6C492F8}"/>
                  </a:ext>
                </a:extLst>
              </p:cNvPr>
              <p:cNvSpPr/>
              <p:nvPr/>
            </p:nvSpPr>
            <p:spPr bwMode="auto">
              <a:xfrm>
                <a:off x="7321999" y="3029662"/>
                <a:ext cx="396970" cy="196914"/>
              </a:xfrm>
              <a:custGeom>
                <a:avLst/>
                <a:gdLst>
                  <a:gd name="T0" fmla="*/ 1 w 379"/>
                  <a:gd name="T1" fmla="*/ 188 h 188"/>
                  <a:gd name="T2" fmla="*/ 379 w 379"/>
                  <a:gd name="T3" fmla="*/ 7 h 188"/>
                  <a:gd name="T4" fmla="*/ 375 w 379"/>
                  <a:gd name="T5" fmla="*/ 0 h 188"/>
                  <a:gd name="T6" fmla="*/ 0 w 379"/>
                  <a:gd name="T7" fmla="*/ 183 h 188"/>
                  <a:gd name="T8" fmla="*/ 1 w 379"/>
                  <a:gd name="T9" fmla="*/ 188 h 188"/>
                </a:gdLst>
                <a:ahLst/>
                <a:cxnLst>
                  <a:cxn ang="0">
                    <a:pos x="T0" y="T1"/>
                  </a:cxn>
                  <a:cxn ang="0">
                    <a:pos x="T2" y="T3"/>
                  </a:cxn>
                  <a:cxn ang="0">
                    <a:pos x="T4" y="T5"/>
                  </a:cxn>
                  <a:cxn ang="0">
                    <a:pos x="T6" y="T7"/>
                  </a:cxn>
                  <a:cxn ang="0">
                    <a:pos x="T8" y="T9"/>
                  </a:cxn>
                </a:cxnLst>
                <a:rect l="0" t="0" r="r" b="b"/>
                <a:pathLst>
                  <a:path w="379" h="188">
                    <a:moveTo>
                      <a:pt x="1" y="188"/>
                    </a:moveTo>
                    <a:lnTo>
                      <a:pt x="379" y="7"/>
                    </a:lnTo>
                    <a:lnTo>
                      <a:pt x="375" y="0"/>
                    </a:lnTo>
                    <a:lnTo>
                      <a:pt x="0" y="183"/>
                    </a:lnTo>
                    <a:lnTo>
                      <a:pt x="1" y="188"/>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39" name="ïṡ1ídê">
                <a:extLst>
                  <a:ext uri="{FF2B5EF4-FFF2-40B4-BE49-F238E27FC236}">
                    <a16:creationId xmlns:a16="http://schemas.microsoft.com/office/drawing/2014/main" id="{8CA2D882-8D78-C361-A4B7-FF1CE5845DA2}"/>
                  </a:ext>
                </a:extLst>
              </p:cNvPr>
              <p:cNvSpPr/>
              <p:nvPr/>
            </p:nvSpPr>
            <p:spPr bwMode="auto">
              <a:xfrm>
                <a:off x="7321999" y="3029662"/>
                <a:ext cx="396970" cy="196914"/>
              </a:xfrm>
              <a:custGeom>
                <a:avLst/>
                <a:gdLst>
                  <a:gd name="T0" fmla="*/ 1 w 379"/>
                  <a:gd name="T1" fmla="*/ 188 h 188"/>
                  <a:gd name="T2" fmla="*/ 379 w 379"/>
                  <a:gd name="T3" fmla="*/ 7 h 188"/>
                  <a:gd name="T4" fmla="*/ 375 w 379"/>
                  <a:gd name="T5" fmla="*/ 0 h 188"/>
                  <a:gd name="T6" fmla="*/ 0 w 379"/>
                  <a:gd name="T7" fmla="*/ 183 h 188"/>
                </a:gdLst>
                <a:ahLst/>
                <a:cxnLst>
                  <a:cxn ang="0">
                    <a:pos x="T0" y="T1"/>
                  </a:cxn>
                  <a:cxn ang="0">
                    <a:pos x="T2" y="T3"/>
                  </a:cxn>
                  <a:cxn ang="0">
                    <a:pos x="T4" y="T5"/>
                  </a:cxn>
                  <a:cxn ang="0">
                    <a:pos x="T6" y="T7"/>
                  </a:cxn>
                </a:cxnLst>
                <a:rect l="0" t="0" r="r" b="b"/>
                <a:pathLst>
                  <a:path w="379" h="188">
                    <a:moveTo>
                      <a:pt x="1" y="188"/>
                    </a:moveTo>
                    <a:lnTo>
                      <a:pt x="379" y="7"/>
                    </a:lnTo>
                    <a:lnTo>
                      <a:pt x="375" y="0"/>
                    </a:lnTo>
                    <a:lnTo>
                      <a:pt x="0" y="1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40" name="íṣ1ïďé">
                <a:extLst>
                  <a:ext uri="{FF2B5EF4-FFF2-40B4-BE49-F238E27FC236}">
                    <a16:creationId xmlns:a16="http://schemas.microsoft.com/office/drawing/2014/main" id="{C8D79856-A5D5-7895-F696-EC3B9A29430A}"/>
                  </a:ext>
                </a:extLst>
              </p:cNvPr>
              <p:cNvSpPr/>
              <p:nvPr/>
            </p:nvSpPr>
            <p:spPr bwMode="auto">
              <a:xfrm>
                <a:off x="7352373" y="3092507"/>
                <a:ext cx="393828" cy="191677"/>
              </a:xfrm>
              <a:custGeom>
                <a:avLst/>
                <a:gdLst>
                  <a:gd name="T0" fmla="*/ 0 w 376"/>
                  <a:gd name="T1" fmla="*/ 183 h 183"/>
                  <a:gd name="T2" fmla="*/ 376 w 376"/>
                  <a:gd name="T3" fmla="*/ 0 h 183"/>
                  <a:gd name="T4" fmla="*/ 0 w 376"/>
                  <a:gd name="T5" fmla="*/ 183 h 183"/>
                </a:gdLst>
                <a:ahLst/>
                <a:cxnLst>
                  <a:cxn ang="0">
                    <a:pos x="T0" y="T1"/>
                  </a:cxn>
                  <a:cxn ang="0">
                    <a:pos x="T2" y="T3"/>
                  </a:cxn>
                  <a:cxn ang="0">
                    <a:pos x="T4" y="T5"/>
                  </a:cxn>
                </a:cxnLst>
                <a:rect l="0" t="0" r="r" b="b"/>
                <a:pathLst>
                  <a:path w="376" h="183">
                    <a:moveTo>
                      <a:pt x="0" y="183"/>
                    </a:moveTo>
                    <a:lnTo>
                      <a:pt x="376" y="0"/>
                    </a:lnTo>
                    <a:lnTo>
                      <a:pt x="0" y="183"/>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41" name="iṣ1íḋé">
                <a:extLst>
                  <a:ext uri="{FF2B5EF4-FFF2-40B4-BE49-F238E27FC236}">
                    <a16:creationId xmlns:a16="http://schemas.microsoft.com/office/drawing/2014/main" id="{8BB2EE41-CF5B-D199-8E12-30EDCBCC4C9D}"/>
                  </a:ext>
                </a:extLst>
              </p:cNvPr>
              <p:cNvSpPr/>
              <p:nvPr/>
            </p:nvSpPr>
            <p:spPr bwMode="auto">
              <a:xfrm flipV="1">
                <a:off x="7352373" y="3092507"/>
                <a:ext cx="393828" cy="19167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42" name="îṥļiḍe">
                <a:extLst>
                  <a:ext uri="{FF2B5EF4-FFF2-40B4-BE49-F238E27FC236}">
                    <a16:creationId xmlns:a16="http://schemas.microsoft.com/office/drawing/2014/main" id="{951C6585-3421-7E30-5A2E-E0FE76B9A194}"/>
                  </a:ext>
                </a:extLst>
              </p:cNvPr>
              <p:cNvSpPr/>
              <p:nvPr/>
            </p:nvSpPr>
            <p:spPr bwMode="auto">
              <a:xfrm>
                <a:off x="7350278" y="3089364"/>
                <a:ext cx="396970" cy="195867"/>
              </a:xfrm>
              <a:custGeom>
                <a:avLst/>
                <a:gdLst>
                  <a:gd name="T0" fmla="*/ 2 w 379"/>
                  <a:gd name="T1" fmla="*/ 187 h 187"/>
                  <a:gd name="T2" fmla="*/ 379 w 379"/>
                  <a:gd name="T3" fmla="*/ 6 h 187"/>
                  <a:gd name="T4" fmla="*/ 376 w 379"/>
                  <a:gd name="T5" fmla="*/ 0 h 187"/>
                  <a:gd name="T6" fmla="*/ 0 w 379"/>
                  <a:gd name="T7" fmla="*/ 183 h 187"/>
                  <a:gd name="T8" fmla="*/ 2 w 379"/>
                  <a:gd name="T9" fmla="*/ 187 h 187"/>
                </a:gdLst>
                <a:ahLst/>
                <a:cxnLst>
                  <a:cxn ang="0">
                    <a:pos x="T0" y="T1"/>
                  </a:cxn>
                  <a:cxn ang="0">
                    <a:pos x="T2" y="T3"/>
                  </a:cxn>
                  <a:cxn ang="0">
                    <a:pos x="T4" y="T5"/>
                  </a:cxn>
                  <a:cxn ang="0">
                    <a:pos x="T6" y="T7"/>
                  </a:cxn>
                  <a:cxn ang="0">
                    <a:pos x="T8" y="T9"/>
                  </a:cxn>
                </a:cxnLst>
                <a:rect l="0" t="0" r="r" b="b"/>
                <a:pathLst>
                  <a:path w="379" h="187">
                    <a:moveTo>
                      <a:pt x="2" y="187"/>
                    </a:moveTo>
                    <a:lnTo>
                      <a:pt x="379" y="6"/>
                    </a:lnTo>
                    <a:lnTo>
                      <a:pt x="376" y="0"/>
                    </a:lnTo>
                    <a:lnTo>
                      <a:pt x="0" y="183"/>
                    </a:lnTo>
                    <a:lnTo>
                      <a:pt x="2" y="187"/>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43" name="iśḻíḑê">
                <a:extLst>
                  <a:ext uri="{FF2B5EF4-FFF2-40B4-BE49-F238E27FC236}">
                    <a16:creationId xmlns:a16="http://schemas.microsoft.com/office/drawing/2014/main" id="{5C7023E1-908A-7104-E0C1-1D31B659C388}"/>
                  </a:ext>
                </a:extLst>
              </p:cNvPr>
              <p:cNvSpPr/>
              <p:nvPr/>
            </p:nvSpPr>
            <p:spPr bwMode="auto">
              <a:xfrm>
                <a:off x="7350278" y="3089364"/>
                <a:ext cx="396970" cy="195867"/>
              </a:xfrm>
              <a:custGeom>
                <a:avLst/>
                <a:gdLst>
                  <a:gd name="T0" fmla="*/ 2 w 379"/>
                  <a:gd name="T1" fmla="*/ 187 h 187"/>
                  <a:gd name="T2" fmla="*/ 379 w 379"/>
                  <a:gd name="T3" fmla="*/ 6 h 187"/>
                  <a:gd name="T4" fmla="*/ 376 w 379"/>
                  <a:gd name="T5" fmla="*/ 0 h 187"/>
                  <a:gd name="T6" fmla="*/ 0 w 379"/>
                  <a:gd name="T7" fmla="*/ 183 h 187"/>
                </a:gdLst>
                <a:ahLst/>
                <a:cxnLst>
                  <a:cxn ang="0">
                    <a:pos x="T0" y="T1"/>
                  </a:cxn>
                  <a:cxn ang="0">
                    <a:pos x="T2" y="T3"/>
                  </a:cxn>
                  <a:cxn ang="0">
                    <a:pos x="T4" y="T5"/>
                  </a:cxn>
                  <a:cxn ang="0">
                    <a:pos x="T6" y="T7"/>
                  </a:cxn>
                </a:cxnLst>
                <a:rect l="0" t="0" r="r" b="b"/>
                <a:pathLst>
                  <a:path w="379" h="187">
                    <a:moveTo>
                      <a:pt x="2" y="187"/>
                    </a:moveTo>
                    <a:lnTo>
                      <a:pt x="379" y="6"/>
                    </a:lnTo>
                    <a:lnTo>
                      <a:pt x="376" y="0"/>
                    </a:lnTo>
                    <a:lnTo>
                      <a:pt x="0" y="1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44" name="îS1ïḋe">
                <a:extLst>
                  <a:ext uri="{FF2B5EF4-FFF2-40B4-BE49-F238E27FC236}">
                    <a16:creationId xmlns:a16="http://schemas.microsoft.com/office/drawing/2014/main" id="{67E3CB4F-E13C-A4FB-54EF-F141D80EB5EA}"/>
                  </a:ext>
                </a:extLst>
              </p:cNvPr>
              <p:cNvSpPr/>
              <p:nvPr/>
            </p:nvSpPr>
            <p:spPr bwMode="auto">
              <a:xfrm>
                <a:off x="7380654" y="3152209"/>
                <a:ext cx="393828" cy="190629"/>
              </a:xfrm>
              <a:custGeom>
                <a:avLst/>
                <a:gdLst>
                  <a:gd name="T0" fmla="*/ 0 w 376"/>
                  <a:gd name="T1" fmla="*/ 182 h 182"/>
                  <a:gd name="T2" fmla="*/ 376 w 376"/>
                  <a:gd name="T3" fmla="*/ 0 h 182"/>
                  <a:gd name="T4" fmla="*/ 0 w 376"/>
                  <a:gd name="T5" fmla="*/ 182 h 182"/>
                </a:gdLst>
                <a:ahLst/>
                <a:cxnLst>
                  <a:cxn ang="0">
                    <a:pos x="T0" y="T1"/>
                  </a:cxn>
                  <a:cxn ang="0">
                    <a:pos x="T2" y="T3"/>
                  </a:cxn>
                  <a:cxn ang="0">
                    <a:pos x="T4" y="T5"/>
                  </a:cxn>
                </a:cxnLst>
                <a:rect l="0" t="0" r="r" b="b"/>
                <a:pathLst>
                  <a:path w="376" h="182">
                    <a:moveTo>
                      <a:pt x="0" y="182"/>
                    </a:moveTo>
                    <a:lnTo>
                      <a:pt x="376" y="0"/>
                    </a:lnTo>
                    <a:lnTo>
                      <a:pt x="0" y="182"/>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45" name="íşļîďê">
                <a:extLst>
                  <a:ext uri="{FF2B5EF4-FFF2-40B4-BE49-F238E27FC236}">
                    <a16:creationId xmlns:a16="http://schemas.microsoft.com/office/drawing/2014/main" id="{63872BC3-1D29-6A82-B73A-F2D6DC7F2896}"/>
                  </a:ext>
                </a:extLst>
              </p:cNvPr>
              <p:cNvSpPr/>
              <p:nvPr/>
            </p:nvSpPr>
            <p:spPr bwMode="auto">
              <a:xfrm flipV="1">
                <a:off x="7380654" y="3152209"/>
                <a:ext cx="393828" cy="19062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46" name="í$ḷïḋê">
                <a:extLst>
                  <a:ext uri="{FF2B5EF4-FFF2-40B4-BE49-F238E27FC236}">
                    <a16:creationId xmlns:a16="http://schemas.microsoft.com/office/drawing/2014/main" id="{0C9C7EB0-AE57-E38C-583F-9513F1F38B79}"/>
                  </a:ext>
                </a:extLst>
              </p:cNvPr>
              <p:cNvSpPr/>
              <p:nvPr/>
            </p:nvSpPr>
            <p:spPr bwMode="auto">
              <a:xfrm>
                <a:off x="7379606" y="3150114"/>
                <a:ext cx="396970" cy="196914"/>
              </a:xfrm>
              <a:custGeom>
                <a:avLst/>
                <a:gdLst>
                  <a:gd name="T0" fmla="*/ 1 w 379"/>
                  <a:gd name="T1" fmla="*/ 188 h 188"/>
                  <a:gd name="T2" fmla="*/ 379 w 379"/>
                  <a:gd name="T3" fmla="*/ 5 h 188"/>
                  <a:gd name="T4" fmla="*/ 375 w 379"/>
                  <a:gd name="T5" fmla="*/ 0 h 188"/>
                  <a:gd name="T6" fmla="*/ 0 w 379"/>
                  <a:gd name="T7" fmla="*/ 181 h 188"/>
                  <a:gd name="T8" fmla="*/ 1 w 379"/>
                  <a:gd name="T9" fmla="*/ 188 h 188"/>
                </a:gdLst>
                <a:ahLst/>
                <a:cxnLst>
                  <a:cxn ang="0">
                    <a:pos x="T0" y="T1"/>
                  </a:cxn>
                  <a:cxn ang="0">
                    <a:pos x="T2" y="T3"/>
                  </a:cxn>
                  <a:cxn ang="0">
                    <a:pos x="T4" y="T5"/>
                  </a:cxn>
                  <a:cxn ang="0">
                    <a:pos x="T6" y="T7"/>
                  </a:cxn>
                  <a:cxn ang="0">
                    <a:pos x="T8" y="T9"/>
                  </a:cxn>
                </a:cxnLst>
                <a:rect l="0" t="0" r="r" b="b"/>
                <a:pathLst>
                  <a:path w="379" h="188">
                    <a:moveTo>
                      <a:pt x="1" y="188"/>
                    </a:moveTo>
                    <a:lnTo>
                      <a:pt x="379" y="5"/>
                    </a:lnTo>
                    <a:lnTo>
                      <a:pt x="375" y="0"/>
                    </a:lnTo>
                    <a:lnTo>
                      <a:pt x="0" y="181"/>
                    </a:lnTo>
                    <a:lnTo>
                      <a:pt x="1" y="188"/>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47" name="îšļíḋé">
                <a:extLst>
                  <a:ext uri="{FF2B5EF4-FFF2-40B4-BE49-F238E27FC236}">
                    <a16:creationId xmlns:a16="http://schemas.microsoft.com/office/drawing/2014/main" id="{56C3BC8D-FDDB-D2B0-C8A8-43E88ADD2FD0}"/>
                  </a:ext>
                </a:extLst>
              </p:cNvPr>
              <p:cNvSpPr/>
              <p:nvPr/>
            </p:nvSpPr>
            <p:spPr bwMode="auto">
              <a:xfrm>
                <a:off x="7379606" y="3150114"/>
                <a:ext cx="396970" cy="196914"/>
              </a:xfrm>
              <a:custGeom>
                <a:avLst/>
                <a:gdLst>
                  <a:gd name="T0" fmla="*/ 1 w 379"/>
                  <a:gd name="T1" fmla="*/ 188 h 188"/>
                  <a:gd name="T2" fmla="*/ 379 w 379"/>
                  <a:gd name="T3" fmla="*/ 5 h 188"/>
                  <a:gd name="T4" fmla="*/ 375 w 379"/>
                  <a:gd name="T5" fmla="*/ 0 h 188"/>
                  <a:gd name="T6" fmla="*/ 0 w 379"/>
                  <a:gd name="T7" fmla="*/ 181 h 188"/>
                </a:gdLst>
                <a:ahLst/>
                <a:cxnLst>
                  <a:cxn ang="0">
                    <a:pos x="T0" y="T1"/>
                  </a:cxn>
                  <a:cxn ang="0">
                    <a:pos x="T2" y="T3"/>
                  </a:cxn>
                  <a:cxn ang="0">
                    <a:pos x="T4" y="T5"/>
                  </a:cxn>
                  <a:cxn ang="0">
                    <a:pos x="T6" y="T7"/>
                  </a:cxn>
                </a:cxnLst>
                <a:rect l="0" t="0" r="r" b="b"/>
                <a:pathLst>
                  <a:path w="379" h="188">
                    <a:moveTo>
                      <a:pt x="1" y="188"/>
                    </a:moveTo>
                    <a:lnTo>
                      <a:pt x="379" y="5"/>
                    </a:lnTo>
                    <a:lnTo>
                      <a:pt x="375" y="0"/>
                    </a:lnTo>
                    <a:lnTo>
                      <a:pt x="0" y="1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48" name="iŝ1idê">
                <a:extLst>
                  <a:ext uri="{FF2B5EF4-FFF2-40B4-BE49-F238E27FC236}">
                    <a16:creationId xmlns:a16="http://schemas.microsoft.com/office/drawing/2014/main" id="{5524F93F-9CA5-4955-E9B7-D9D7754C9715}"/>
                  </a:ext>
                </a:extLst>
              </p:cNvPr>
              <p:cNvSpPr/>
              <p:nvPr/>
            </p:nvSpPr>
            <p:spPr bwMode="auto">
              <a:xfrm>
                <a:off x="7409981" y="3212959"/>
                <a:ext cx="393828" cy="189582"/>
              </a:xfrm>
              <a:custGeom>
                <a:avLst/>
                <a:gdLst>
                  <a:gd name="T0" fmla="*/ 0 w 376"/>
                  <a:gd name="T1" fmla="*/ 181 h 181"/>
                  <a:gd name="T2" fmla="*/ 376 w 376"/>
                  <a:gd name="T3" fmla="*/ 0 h 181"/>
                  <a:gd name="T4" fmla="*/ 0 w 376"/>
                  <a:gd name="T5" fmla="*/ 181 h 181"/>
                </a:gdLst>
                <a:ahLst/>
                <a:cxnLst>
                  <a:cxn ang="0">
                    <a:pos x="T0" y="T1"/>
                  </a:cxn>
                  <a:cxn ang="0">
                    <a:pos x="T2" y="T3"/>
                  </a:cxn>
                  <a:cxn ang="0">
                    <a:pos x="T4" y="T5"/>
                  </a:cxn>
                </a:cxnLst>
                <a:rect l="0" t="0" r="r" b="b"/>
                <a:pathLst>
                  <a:path w="376" h="181">
                    <a:moveTo>
                      <a:pt x="0" y="181"/>
                    </a:moveTo>
                    <a:lnTo>
                      <a:pt x="376" y="0"/>
                    </a:lnTo>
                    <a:lnTo>
                      <a:pt x="0" y="181"/>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49" name="iS1íḋê">
                <a:extLst>
                  <a:ext uri="{FF2B5EF4-FFF2-40B4-BE49-F238E27FC236}">
                    <a16:creationId xmlns:a16="http://schemas.microsoft.com/office/drawing/2014/main" id="{CC39319B-4F98-7480-A741-F672DDA8A1BF}"/>
                  </a:ext>
                </a:extLst>
              </p:cNvPr>
              <p:cNvSpPr/>
              <p:nvPr/>
            </p:nvSpPr>
            <p:spPr bwMode="auto">
              <a:xfrm flipV="1">
                <a:off x="7409981" y="3212959"/>
                <a:ext cx="393828" cy="1895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50" name="î$ľiďe">
                <a:extLst>
                  <a:ext uri="{FF2B5EF4-FFF2-40B4-BE49-F238E27FC236}">
                    <a16:creationId xmlns:a16="http://schemas.microsoft.com/office/drawing/2014/main" id="{43F2CFCE-4704-82B5-0A05-E95DFF1EA435}"/>
                  </a:ext>
                </a:extLst>
              </p:cNvPr>
              <p:cNvSpPr/>
              <p:nvPr/>
            </p:nvSpPr>
            <p:spPr bwMode="auto">
              <a:xfrm>
                <a:off x="7407887" y="3209817"/>
                <a:ext cx="396970" cy="195867"/>
              </a:xfrm>
              <a:custGeom>
                <a:avLst/>
                <a:gdLst>
                  <a:gd name="T0" fmla="*/ 4 w 379"/>
                  <a:gd name="T1" fmla="*/ 187 h 187"/>
                  <a:gd name="T2" fmla="*/ 379 w 379"/>
                  <a:gd name="T3" fmla="*/ 5 h 187"/>
                  <a:gd name="T4" fmla="*/ 376 w 379"/>
                  <a:gd name="T5" fmla="*/ 0 h 187"/>
                  <a:gd name="T6" fmla="*/ 0 w 379"/>
                  <a:gd name="T7" fmla="*/ 181 h 187"/>
                  <a:gd name="T8" fmla="*/ 4 w 379"/>
                  <a:gd name="T9" fmla="*/ 187 h 187"/>
                </a:gdLst>
                <a:ahLst/>
                <a:cxnLst>
                  <a:cxn ang="0">
                    <a:pos x="T0" y="T1"/>
                  </a:cxn>
                  <a:cxn ang="0">
                    <a:pos x="T2" y="T3"/>
                  </a:cxn>
                  <a:cxn ang="0">
                    <a:pos x="T4" y="T5"/>
                  </a:cxn>
                  <a:cxn ang="0">
                    <a:pos x="T6" y="T7"/>
                  </a:cxn>
                  <a:cxn ang="0">
                    <a:pos x="T8" y="T9"/>
                  </a:cxn>
                </a:cxnLst>
                <a:rect l="0" t="0" r="r" b="b"/>
                <a:pathLst>
                  <a:path w="379" h="187">
                    <a:moveTo>
                      <a:pt x="4" y="187"/>
                    </a:moveTo>
                    <a:lnTo>
                      <a:pt x="379" y="5"/>
                    </a:lnTo>
                    <a:lnTo>
                      <a:pt x="376" y="0"/>
                    </a:lnTo>
                    <a:lnTo>
                      <a:pt x="0" y="181"/>
                    </a:lnTo>
                    <a:lnTo>
                      <a:pt x="4" y="187"/>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51" name="ïSļïḓe">
                <a:extLst>
                  <a:ext uri="{FF2B5EF4-FFF2-40B4-BE49-F238E27FC236}">
                    <a16:creationId xmlns:a16="http://schemas.microsoft.com/office/drawing/2014/main" id="{76EE16B0-59B9-2B56-2E78-8C2B604AA917}"/>
                  </a:ext>
                </a:extLst>
              </p:cNvPr>
              <p:cNvSpPr/>
              <p:nvPr/>
            </p:nvSpPr>
            <p:spPr bwMode="auto">
              <a:xfrm>
                <a:off x="7407887" y="3209817"/>
                <a:ext cx="396970" cy="195867"/>
              </a:xfrm>
              <a:custGeom>
                <a:avLst/>
                <a:gdLst>
                  <a:gd name="T0" fmla="*/ 4 w 379"/>
                  <a:gd name="T1" fmla="*/ 187 h 187"/>
                  <a:gd name="T2" fmla="*/ 379 w 379"/>
                  <a:gd name="T3" fmla="*/ 5 h 187"/>
                  <a:gd name="T4" fmla="*/ 376 w 379"/>
                  <a:gd name="T5" fmla="*/ 0 h 187"/>
                  <a:gd name="T6" fmla="*/ 0 w 379"/>
                  <a:gd name="T7" fmla="*/ 181 h 187"/>
                </a:gdLst>
                <a:ahLst/>
                <a:cxnLst>
                  <a:cxn ang="0">
                    <a:pos x="T0" y="T1"/>
                  </a:cxn>
                  <a:cxn ang="0">
                    <a:pos x="T2" y="T3"/>
                  </a:cxn>
                  <a:cxn ang="0">
                    <a:pos x="T4" y="T5"/>
                  </a:cxn>
                  <a:cxn ang="0">
                    <a:pos x="T6" y="T7"/>
                  </a:cxn>
                </a:cxnLst>
                <a:rect l="0" t="0" r="r" b="b"/>
                <a:pathLst>
                  <a:path w="379" h="187">
                    <a:moveTo>
                      <a:pt x="4" y="187"/>
                    </a:moveTo>
                    <a:lnTo>
                      <a:pt x="379" y="5"/>
                    </a:lnTo>
                    <a:lnTo>
                      <a:pt x="376" y="0"/>
                    </a:lnTo>
                    <a:lnTo>
                      <a:pt x="0" y="1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52" name="iśḻiḑé">
                <a:extLst>
                  <a:ext uri="{FF2B5EF4-FFF2-40B4-BE49-F238E27FC236}">
                    <a16:creationId xmlns:a16="http://schemas.microsoft.com/office/drawing/2014/main" id="{8D29074D-457A-9D7F-4891-934AFD63DF80}"/>
                  </a:ext>
                </a:extLst>
              </p:cNvPr>
              <p:cNvSpPr/>
              <p:nvPr/>
            </p:nvSpPr>
            <p:spPr bwMode="auto">
              <a:xfrm>
                <a:off x="7438261" y="3272662"/>
                <a:ext cx="393828" cy="189582"/>
              </a:xfrm>
              <a:custGeom>
                <a:avLst/>
                <a:gdLst>
                  <a:gd name="T0" fmla="*/ 0 w 376"/>
                  <a:gd name="T1" fmla="*/ 181 h 181"/>
                  <a:gd name="T2" fmla="*/ 376 w 376"/>
                  <a:gd name="T3" fmla="*/ 0 h 181"/>
                  <a:gd name="T4" fmla="*/ 0 w 376"/>
                  <a:gd name="T5" fmla="*/ 181 h 181"/>
                </a:gdLst>
                <a:ahLst/>
                <a:cxnLst>
                  <a:cxn ang="0">
                    <a:pos x="T0" y="T1"/>
                  </a:cxn>
                  <a:cxn ang="0">
                    <a:pos x="T2" y="T3"/>
                  </a:cxn>
                  <a:cxn ang="0">
                    <a:pos x="T4" y="T5"/>
                  </a:cxn>
                </a:cxnLst>
                <a:rect l="0" t="0" r="r" b="b"/>
                <a:pathLst>
                  <a:path w="376" h="181">
                    <a:moveTo>
                      <a:pt x="0" y="181"/>
                    </a:moveTo>
                    <a:lnTo>
                      <a:pt x="376" y="0"/>
                    </a:lnTo>
                    <a:lnTo>
                      <a:pt x="0" y="181"/>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53" name="í$ḷîďé">
                <a:extLst>
                  <a:ext uri="{FF2B5EF4-FFF2-40B4-BE49-F238E27FC236}">
                    <a16:creationId xmlns:a16="http://schemas.microsoft.com/office/drawing/2014/main" id="{874EFF9C-8427-5A5A-8CCD-267AC0CC7399}"/>
                  </a:ext>
                </a:extLst>
              </p:cNvPr>
              <p:cNvSpPr/>
              <p:nvPr/>
            </p:nvSpPr>
            <p:spPr bwMode="auto">
              <a:xfrm flipV="1">
                <a:off x="7438261" y="3272662"/>
                <a:ext cx="393828" cy="1895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54" name="iṩḻïḑê">
                <a:extLst>
                  <a:ext uri="{FF2B5EF4-FFF2-40B4-BE49-F238E27FC236}">
                    <a16:creationId xmlns:a16="http://schemas.microsoft.com/office/drawing/2014/main" id="{6FC5362A-FA8D-46CF-2289-60A8A1B2E818}"/>
                  </a:ext>
                </a:extLst>
              </p:cNvPr>
              <p:cNvSpPr/>
              <p:nvPr/>
            </p:nvSpPr>
            <p:spPr bwMode="auto">
              <a:xfrm>
                <a:off x="7437214" y="3268472"/>
                <a:ext cx="396970" cy="196914"/>
              </a:xfrm>
              <a:custGeom>
                <a:avLst/>
                <a:gdLst>
                  <a:gd name="T0" fmla="*/ 3 w 379"/>
                  <a:gd name="T1" fmla="*/ 188 h 188"/>
                  <a:gd name="T2" fmla="*/ 379 w 379"/>
                  <a:gd name="T3" fmla="*/ 7 h 188"/>
                  <a:gd name="T4" fmla="*/ 375 w 379"/>
                  <a:gd name="T5" fmla="*/ 0 h 188"/>
                  <a:gd name="T6" fmla="*/ 0 w 379"/>
                  <a:gd name="T7" fmla="*/ 183 h 188"/>
                  <a:gd name="T8" fmla="*/ 3 w 379"/>
                  <a:gd name="T9" fmla="*/ 188 h 188"/>
                </a:gdLst>
                <a:ahLst/>
                <a:cxnLst>
                  <a:cxn ang="0">
                    <a:pos x="T0" y="T1"/>
                  </a:cxn>
                  <a:cxn ang="0">
                    <a:pos x="T2" y="T3"/>
                  </a:cxn>
                  <a:cxn ang="0">
                    <a:pos x="T4" y="T5"/>
                  </a:cxn>
                  <a:cxn ang="0">
                    <a:pos x="T6" y="T7"/>
                  </a:cxn>
                  <a:cxn ang="0">
                    <a:pos x="T8" y="T9"/>
                  </a:cxn>
                </a:cxnLst>
                <a:rect l="0" t="0" r="r" b="b"/>
                <a:pathLst>
                  <a:path w="379" h="188">
                    <a:moveTo>
                      <a:pt x="3" y="188"/>
                    </a:moveTo>
                    <a:lnTo>
                      <a:pt x="379" y="7"/>
                    </a:lnTo>
                    <a:lnTo>
                      <a:pt x="375" y="0"/>
                    </a:lnTo>
                    <a:lnTo>
                      <a:pt x="0" y="183"/>
                    </a:lnTo>
                    <a:lnTo>
                      <a:pt x="3" y="188"/>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55" name="ïsḻiḍe">
                <a:extLst>
                  <a:ext uri="{FF2B5EF4-FFF2-40B4-BE49-F238E27FC236}">
                    <a16:creationId xmlns:a16="http://schemas.microsoft.com/office/drawing/2014/main" id="{12073E7A-8CCE-CBD7-F5CE-8A32A06C8C29}"/>
                  </a:ext>
                </a:extLst>
              </p:cNvPr>
              <p:cNvSpPr/>
              <p:nvPr/>
            </p:nvSpPr>
            <p:spPr bwMode="auto">
              <a:xfrm>
                <a:off x="7437214" y="3268472"/>
                <a:ext cx="396970" cy="196914"/>
              </a:xfrm>
              <a:custGeom>
                <a:avLst/>
                <a:gdLst>
                  <a:gd name="T0" fmla="*/ 3 w 379"/>
                  <a:gd name="T1" fmla="*/ 188 h 188"/>
                  <a:gd name="T2" fmla="*/ 379 w 379"/>
                  <a:gd name="T3" fmla="*/ 7 h 188"/>
                  <a:gd name="T4" fmla="*/ 375 w 379"/>
                  <a:gd name="T5" fmla="*/ 0 h 188"/>
                  <a:gd name="T6" fmla="*/ 0 w 379"/>
                  <a:gd name="T7" fmla="*/ 183 h 188"/>
                </a:gdLst>
                <a:ahLst/>
                <a:cxnLst>
                  <a:cxn ang="0">
                    <a:pos x="T0" y="T1"/>
                  </a:cxn>
                  <a:cxn ang="0">
                    <a:pos x="T2" y="T3"/>
                  </a:cxn>
                  <a:cxn ang="0">
                    <a:pos x="T4" y="T5"/>
                  </a:cxn>
                  <a:cxn ang="0">
                    <a:pos x="T6" y="T7"/>
                  </a:cxn>
                </a:cxnLst>
                <a:rect l="0" t="0" r="r" b="b"/>
                <a:pathLst>
                  <a:path w="379" h="188">
                    <a:moveTo>
                      <a:pt x="3" y="188"/>
                    </a:moveTo>
                    <a:lnTo>
                      <a:pt x="379" y="7"/>
                    </a:lnTo>
                    <a:lnTo>
                      <a:pt x="375" y="0"/>
                    </a:lnTo>
                    <a:lnTo>
                      <a:pt x="0" y="1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56" name="îṥḻíḍè">
                <a:extLst>
                  <a:ext uri="{FF2B5EF4-FFF2-40B4-BE49-F238E27FC236}">
                    <a16:creationId xmlns:a16="http://schemas.microsoft.com/office/drawing/2014/main" id="{820BCA94-6C94-04BC-C1E9-B67C56410AAB}"/>
                  </a:ext>
                </a:extLst>
              </p:cNvPr>
              <p:cNvSpPr/>
              <p:nvPr/>
            </p:nvSpPr>
            <p:spPr bwMode="auto">
              <a:xfrm>
                <a:off x="7467589" y="3331317"/>
                <a:ext cx="393828" cy="191677"/>
              </a:xfrm>
              <a:custGeom>
                <a:avLst/>
                <a:gdLst>
                  <a:gd name="T0" fmla="*/ 0 w 376"/>
                  <a:gd name="T1" fmla="*/ 183 h 183"/>
                  <a:gd name="T2" fmla="*/ 376 w 376"/>
                  <a:gd name="T3" fmla="*/ 0 h 183"/>
                  <a:gd name="T4" fmla="*/ 0 w 376"/>
                  <a:gd name="T5" fmla="*/ 183 h 183"/>
                </a:gdLst>
                <a:ahLst/>
                <a:cxnLst>
                  <a:cxn ang="0">
                    <a:pos x="T0" y="T1"/>
                  </a:cxn>
                  <a:cxn ang="0">
                    <a:pos x="T2" y="T3"/>
                  </a:cxn>
                  <a:cxn ang="0">
                    <a:pos x="T4" y="T5"/>
                  </a:cxn>
                </a:cxnLst>
                <a:rect l="0" t="0" r="r" b="b"/>
                <a:pathLst>
                  <a:path w="376" h="183">
                    <a:moveTo>
                      <a:pt x="0" y="183"/>
                    </a:moveTo>
                    <a:lnTo>
                      <a:pt x="376" y="0"/>
                    </a:lnTo>
                    <a:lnTo>
                      <a:pt x="0" y="183"/>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57" name="ï$ḻïḓê">
                <a:extLst>
                  <a:ext uri="{FF2B5EF4-FFF2-40B4-BE49-F238E27FC236}">
                    <a16:creationId xmlns:a16="http://schemas.microsoft.com/office/drawing/2014/main" id="{E6185C1A-E98A-69BF-6643-F209BD6C6239}"/>
                  </a:ext>
                </a:extLst>
              </p:cNvPr>
              <p:cNvSpPr/>
              <p:nvPr/>
            </p:nvSpPr>
            <p:spPr bwMode="auto">
              <a:xfrm flipV="1">
                <a:off x="7467589" y="3331317"/>
                <a:ext cx="393828" cy="19167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58" name="ïSľíde">
                <a:extLst>
                  <a:ext uri="{FF2B5EF4-FFF2-40B4-BE49-F238E27FC236}">
                    <a16:creationId xmlns:a16="http://schemas.microsoft.com/office/drawing/2014/main" id="{21E31177-F473-2438-C2F0-D1FA994AC7B8}"/>
                  </a:ext>
                </a:extLst>
              </p:cNvPr>
              <p:cNvSpPr/>
              <p:nvPr/>
            </p:nvSpPr>
            <p:spPr bwMode="auto">
              <a:xfrm>
                <a:off x="7465494" y="3328175"/>
                <a:ext cx="396970" cy="195867"/>
              </a:xfrm>
              <a:custGeom>
                <a:avLst/>
                <a:gdLst>
                  <a:gd name="T0" fmla="*/ 4 w 379"/>
                  <a:gd name="T1" fmla="*/ 187 h 187"/>
                  <a:gd name="T2" fmla="*/ 379 w 379"/>
                  <a:gd name="T3" fmla="*/ 6 h 187"/>
                  <a:gd name="T4" fmla="*/ 376 w 379"/>
                  <a:gd name="T5" fmla="*/ 0 h 187"/>
                  <a:gd name="T6" fmla="*/ 0 w 379"/>
                  <a:gd name="T7" fmla="*/ 183 h 187"/>
                  <a:gd name="T8" fmla="*/ 4 w 379"/>
                  <a:gd name="T9" fmla="*/ 187 h 187"/>
                </a:gdLst>
                <a:ahLst/>
                <a:cxnLst>
                  <a:cxn ang="0">
                    <a:pos x="T0" y="T1"/>
                  </a:cxn>
                  <a:cxn ang="0">
                    <a:pos x="T2" y="T3"/>
                  </a:cxn>
                  <a:cxn ang="0">
                    <a:pos x="T4" y="T5"/>
                  </a:cxn>
                  <a:cxn ang="0">
                    <a:pos x="T6" y="T7"/>
                  </a:cxn>
                  <a:cxn ang="0">
                    <a:pos x="T8" y="T9"/>
                  </a:cxn>
                </a:cxnLst>
                <a:rect l="0" t="0" r="r" b="b"/>
                <a:pathLst>
                  <a:path w="379" h="187">
                    <a:moveTo>
                      <a:pt x="4" y="187"/>
                    </a:moveTo>
                    <a:lnTo>
                      <a:pt x="379" y="6"/>
                    </a:lnTo>
                    <a:lnTo>
                      <a:pt x="376" y="0"/>
                    </a:lnTo>
                    <a:lnTo>
                      <a:pt x="0" y="183"/>
                    </a:lnTo>
                    <a:lnTo>
                      <a:pt x="4" y="187"/>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59" name="işlïdé">
                <a:extLst>
                  <a:ext uri="{FF2B5EF4-FFF2-40B4-BE49-F238E27FC236}">
                    <a16:creationId xmlns:a16="http://schemas.microsoft.com/office/drawing/2014/main" id="{4A5231C3-42A2-734C-1846-F78DE93FD8EB}"/>
                  </a:ext>
                </a:extLst>
              </p:cNvPr>
              <p:cNvSpPr/>
              <p:nvPr/>
            </p:nvSpPr>
            <p:spPr bwMode="auto">
              <a:xfrm>
                <a:off x="7465494" y="3328175"/>
                <a:ext cx="396970" cy="195867"/>
              </a:xfrm>
              <a:custGeom>
                <a:avLst/>
                <a:gdLst>
                  <a:gd name="T0" fmla="*/ 4 w 379"/>
                  <a:gd name="T1" fmla="*/ 187 h 187"/>
                  <a:gd name="T2" fmla="*/ 379 w 379"/>
                  <a:gd name="T3" fmla="*/ 6 h 187"/>
                  <a:gd name="T4" fmla="*/ 376 w 379"/>
                  <a:gd name="T5" fmla="*/ 0 h 187"/>
                  <a:gd name="T6" fmla="*/ 0 w 379"/>
                  <a:gd name="T7" fmla="*/ 183 h 187"/>
                </a:gdLst>
                <a:ahLst/>
                <a:cxnLst>
                  <a:cxn ang="0">
                    <a:pos x="T0" y="T1"/>
                  </a:cxn>
                  <a:cxn ang="0">
                    <a:pos x="T2" y="T3"/>
                  </a:cxn>
                  <a:cxn ang="0">
                    <a:pos x="T4" y="T5"/>
                  </a:cxn>
                  <a:cxn ang="0">
                    <a:pos x="T6" y="T7"/>
                  </a:cxn>
                </a:cxnLst>
                <a:rect l="0" t="0" r="r" b="b"/>
                <a:pathLst>
                  <a:path w="379" h="187">
                    <a:moveTo>
                      <a:pt x="4" y="187"/>
                    </a:moveTo>
                    <a:lnTo>
                      <a:pt x="379" y="6"/>
                    </a:lnTo>
                    <a:lnTo>
                      <a:pt x="376" y="0"/>
                    </a:lnTo>
                    <a:lnTo>
                      <a:pt x="0" y="1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60" name="ísľïďé">
                <a:extLst>
                  <a:ext uri="{FF2B5EF4-FFF2-40B4-BE49-F238E27FC236}">
                    <a16:creationId xmlns:a16="http://schemas.microsoft.com/office/drawing/2014/main" id="{AC885E82-BCB2-1078-F101-16DFCA9C0922}"/>
                  </a:ext>
                </a:extLst>
              </p:cNvPr>
              <p:cNvSpPr/>
              <p:nvPr/>
            </p:nvSpPr>
            <p:spPr bwMode="auto">
              <a:xfrm>
                <a:off x="7496916" y="3391020"/>
                <a:ext cx="392781" cy="190629"/>
              </a:xfrm>
              <a:custGeom>
                <a:avLst/>
                <a:gdLst>
                  <a:gd name="T0" fmla="*/ 0 w 375"/>
                  <a:gd name="T1" fmla="*/ 182 h 182"/>
                  <a:gd name="T2" fmla="*/ 375 w 375"/>
                  <a:gd name="T3" fmla="*/ 0 h 182"/>
                  <a:gd name="T4" fmla="*/ 0 w 375"/>
                  <a:gd name="T5" fmla="*/ 182 h 182"/>
                </a:gdLst>
                <a:ahLst/>
                <a:cxnLst>
                  <a:cxn ang="0">
                    <a:pos x="T0" y="T1"/>
                  </a:cxn>
                  <a:cxn ang="0">
                    <a:pos x="T2" y="T3"/>
                  </a:cxn>
                  <a:cxn ang="0">
                    <a:pos x="T4" y="T5"/>
                  </a:cxn>
                </a:cxnLst>
                <a:rect l="0" t="0" r="r" b="b"/>
                <a:pathLst>
                  <a:path w="375" h="182">
                    <a:moveTo>
                      <a:pt x="0" y="182"/>
                    </a:moveTo>
                    <a:lnTo>
                      <a:pt x="375" y="0"/>
                    </a:lnTo>
                    <a:lnTo>
                      <a:pt x="0" y="182"/>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61" name="i$ḻïḍe">
                <a:extLst>
                  <a:ext uri="{FF2B5EF4-FFF2-40B4-BE49-F238E27FC236}">
                    <a16:creationId xmlns:a16="http://schemas.microsoft.com/office/drawing/2014/main" id="{246FDFCA-18C8-2368-988D-298310D7F51F}"/>
                  </a:ext>
                </a:extLst>
              </p:cNvPr>
              <p:cNvSpPr/>
              <p:nvPr/>
            </p:nvSpPr>
            <p:spPr bwMode="auto">
              <a:xfrm flipV="1">
                <a:off x="7496916" y="3391020"/>
                <a:ext cx="392781" cy="19062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62" name="ïşḷíḑé">
                <a:extLst>
                  <a:ext uri="{FF2B5EF4-FFF2-40B4-BE49-F238E27FC236}">
                    <a16:creationId xmlns:a16="http://schemas.microsoft.com/office/drawing/2014/main" id="{DFD4EA1F-3D8A-5E7C-3540-E8776CBD8D7D}"/>
                  </a:ext>
                </a:extLst>
              </p:cNvPr>
              <p:cNvSpPr/>
              <p:nvPr/>
            </p:nvSpPr>
            <p:spPr bwMode="auto">
              <a:xfrm>
                <a:off x="7494822" y="3386830"/>
                <a:ext cx="396970" cy="199009"/>
              </a:xfrm>
              <a:custGeom>
                <a:avLst/>
                <a:gdLst>
                  <a:gd name="T0" fmla="*/ 3 w 379"/>
                  <a:gd name="T1" fmla="*/ 190 h 190"/>
                  <a:gd name="T2" fmla="*/ 379 w 379"/>
                  <a:gd name="T3" fmla="*/ 7 h 190"/>
                  <a:gd name="T4" fmla="*/ 376 w 379"/>
                  <a:gd name="T5" fmla="*/ 0 h 190"/>
                  <a:gd name="T6" fmla="*/ 0 w 379"/>
                  <a:gd name="T7" fmla="*/ 183 h 190"/>
                  <a:gd name="T8" fmla="*/ 3 w 379"/>
                  <a:gd name="T9" fmla="*/ 190 h 190"/>
                </a:gdLst>
                <a:ahLst/>
                <a:cxnLst>
                  <a:cxn ang="0">
                    <a:pos x="T0" y="T1"/>
                  </a:cxn>
                  <a:cxn ang="0">
                    <a:pos x="T2" y="T3"/>
                  </a:cxn>
                  <a:cxn ang="0">
                    <a:pos x="T4" y="T5"/>
                  </a:cxn>
                  <a:cxn ang="0">
                    <a:pos x="T6" y="T7"/>
                  </a:cxn>
                  <a:cxn ang="0">
                    <a:pos x="T8" y="T9"/>
                  </a:cxn>
                </a:cxnLst>
                <a:rect l="0" t="0" r="r" b="b"/>
                <a:pathLst>
                  <a:path w="379" h="190">
                    <a:moveTo>
                      <a:pt x="3" y="190"/>
                    </a:moveTo>
                    <a:lnTo>
                      <a:pt x="379" y="7"/>
                    </a:lnTo>
                    <a:lnTo>
                      <a:pt x="376" y="0"/>
                    </a:lnTo>
                    <a:lnTo>
                      <a:pt x="0" y="183"/>
                    </a:lnTo>
                    <a:lnTo>
                      <a:pt x="3" y="19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63" name="î$ļiďé">
                <a:extLst>
                  <a:ext uri="{FF2B5EF4-FFF2-40B4-BE49-F238E27FC236}">
                    <a16:creationId xmlns:a16="http://schemas.microsoft.com/office/drawing/2014/main" id="{60F973A2-3577-66D7-5FC6-0157F78644B7}"/>
                  </a:ext>
                </a:extLst>
              </p:cNvPr>
              <p:cNvSpPr/>
              <p:nvPr/>
            </p:nvSpPr>
            <p:spPr bwMode="auto">
              <a:xfrm>
                <a:off x="7494822" y="3386830"/>
                <a:ext cx="396970" cy="199009"/>
              </a:xfrm>
              <a:custGeom>
                <a:avLst/>
                <a:gdLst>
                  <a:gd name="T0" fmla="*/ 3 w 379"/>
                  <a:gd name="T1" fmla="*/ 190 h 190"/>
                  <a:gd name="T2" fmla="*/ 379 w 379"/>
                  <a:gd name="T3" fmla="*/ 7 h 190"/>
                  <a:gd name="T4" fmla="*/ 376 w 379"/>
                  <a:gd name="T5" fmla="*/ 0 h 190"/>
                  <a:gd name="T6" fmla="*/ 0 w 379"/>
                  <a:gd name="T7" fmla="*/ 183 h 190"/>
                </a:gdLst>
                <a:ahLst/>
                <a:cxnLst>
                  <a:cxn ang="0">
                    <a:pos x="T0" y="T1"/>
                  </a:cxn>
                  <a:cxn ang="0">
                    <a:pos x="T2" y="T3"/>
                  </a:cxn>
                  <a:cxn ang="0">
                    <a:pos x="T4" y="T5"/>
                  </a:cxn>
                  <a:cxn ang="0">
                    <a:pos x="T6" y="T7"/>
                  </a:cxn>
                </a:cxnLst>
                <a:rect l="0" t="0" r="r" b="b"/>
                <a:pathLst>
                  <a:path w="379" h="190">
                    <a:moveTo>
                      <a:pt x="3" y="190"/>
                    </a:moveTo>
                    <a:lnTo>
                      <a:pt x="379" y="7"/>
                    </a:lnTo>
                    <a:lnTo>
                      <a:pt x="376" y="0"/>
                    </a:lnTo>
                    <a:lnTo>
                      <a:pt x="0" y="1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64" name="îṥ1ïďè">
                <a:extLst>
                  <a:ext uri="{FF2B5EF4-FFF2-40B4-BE49-F238E27FC236}">
                    <a16:creationId xmlns:a16="http://schemas.microsoft.com/office/drawing/2014/main" id="{43F08457-9077-FBA5-4E3F-4584636AADF5}"/>
                  </a:ext>
                </a:extLst>
              </p:cNvPr>
              <p:cNvSpPr/>
              <p:nvPr/>
            </p:nvSpPr>
            <p:spPr bwMode="auto">
              <a:xfrm>
                <a:off x="7525197" y="3449675"/>
                <a:ext cx="393828" cy="191677"/>
              </a:xfrm>
              <a:custGeom>
                <a:avLst/>
                <a:gdLst>
                  <a:gd name="T0" fmla="*/ 0 w 376"/>
                  <a:gd name="T1" fmla="*/ 183 h 183"/>
                  <a:gd name="T2" fmla="*/ 376 w 376"/>
                  <a:gd name="T3" fmla="*/ 0 h 183"/>
                  <a:gd name="T4" fmla="*/ 0 w 376"/>
                  <a:gd name="T5" fmla="*/ 183 h 183"/>
                </a:gdLst>
                <a:ahLst/>
                <a:cxnLst>
                  <a:cxn ang="0">
                    <a:pos x="T0" y="T1"/>
                  </a:cxn>
                  <a:cxn ang="0">
                    <a:pos x="T2" y="T3"/>
                  </a:cxn>
                  <a:cxn ang="0">
                    <a:pos x="T4" y="T5"/>
                  </a:cxn>
                </a:cxnLst>
                <a:rect l="0" t="0" r="r" b="b"/>
                <a:pathLst>
                  <a:path w="376" h="183">
                    <a:moveTo>
                      <a:pt x="0" y="183"/>
                    </a:moveTo>
                    <a:lnTo>
                      <a:pt x="376" y="0"/>
                    </a:lnTo>
                    <a:lnTo>
                      <a:pt x="0" y="183"/>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65" name="ïŝļídè">
                <a:extLst>
                  <a:ext uri="{FF2B5EF4-FFF2-40B4-BE49-F238E27FC236}">
                    <a16:creationId xmlns:a16="http://schemas.microsoft.com/office/drawing/2014/main" id="{C4C937D9-4F38-34CA-00DD-AC2616007505}"/>
                  </a:ext>
                </a:extLst>
              </p:cNvPr>
              <p:cNvSpPr/>
              <p:nvPr/>
            </p:nvSpPr>
            <p:spPr bwMode="auto">
              <a:xfrm flipV="1">
                <a:off x="7525197" y="3449675"/>
                <a:ext cx="393828" cy="19167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66" name="ï$líḑé">
                <a:extLst>
                  <a:ext uri="{FF2B5EF4-FFF2-40B4-BE49-F238E27FC236}">
                    <a16:creationId xmlns:a16="http://schemas.microsoft.com/office/drawing/2014/main" id="{5F7ED9B6-7854-7FE2-BF30-A487D988A524}"/>
                  </a:ext>
                </a:extLst>
              </p:cNvPr>
              <p:cNvSpPr/>
              <p:nvPr/>
            </p:nvSpPr>
            <p:spPr bwMode="auto">
              <a:xfrm>
                <a:off x="7523102" y="3448628"/>
                <a:ext cx="396970" cy="195867"/>
              </a:xfrm>
              <a:custGeom>
                <a:avLst/>
                <a:gdLst>
                  <a:gd name="T0" fmla="*/ 4 w 379"/>
                  <a:gd name="T1" fmla="*/ 187 h 187"/>
                  <a:gd name="T2" fmla="*/ 379 w 379"/>
                  <a:gd name="T3" fmla="*/ 4 h 187"/>
                  <a:gd name="T4" fmla="*/ 376 w 379"/>
                  <a:gd name="T5" fmla="*/ 0 h 187"/>
                  <a:gd name="T6" fmla="*/ 0 w 379"/>
                  <a:gd name="T7" fmla="*/ 181 h 187"/>
                  <a:gd name="T8" fmla="*/ 4 w 379"/>
                  <a:gd name="T9" fmla="*/ 187 h 187"/>
                </a:gdLst>
                <a:ahLst/>
                <a:cxnLst>
                  <a:cxn ang="0">
                    <a:pos x="T0" y="T1"/>
                  </a:cxn>
                  <a:cxn ang="0">
                    <a:pos x="T2" y="T3"/>
                  </a:cxn>
                  <a:cxn ang="0">
                    <a:pos x="T4" y="T5"/>
                  </a:cxn>
                  <a:cxn ang="0">
                    <a:pos x="T6" y="T7"/>
                  </a:cxn>
                  <a:cxn ang="0">
                    <a:pos x="T8" y="T9"/>
                  </a:cxn>
                </a:cxnLst>
                <a:rect l="0" t="0" r="r" b="b"/>
                <a:pathLst>
                  <a:path w="379" h="187">
                    <a:moveTo>
                      <a:pt x="4" y="187"/>
                    </a:moveTo>
                    <a:lnTo>
                      <a:pt x="379" y="4"/>
                    </a:lnTo>
                    <a:lnTo>
                      <a:pt x="376" y="0"/>
                    </a:lnTo>
                    <a:lnTo>
                      <a:pt x="0" y="181"/>
                    </a:lnTo>
                    <a:lnTo>
                      <a:pt x="4" y="187"/>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67" name="ïşļíḍe">
                <a:extLst>
                  <a:ext uri="{FF2B5EF4-FFF2-40B4-BE49-F238E27FC236}">
                    <a16:creationId xmlns:a16="http://schemas.microsoft.com/office/drawing/2014/main" id="{A52C5F3F-F389-980B-CF9D-90751D8E658D}"/>
                  </a:ext>
                </a:extLst>
              </p:cNvPr>
              <p:cNvSpPr/>
              <p:nvPr/>
            </p:nvSpPr>
            <p:spPr bwMode="auto">
              <a:xfrm>
                <a:off x="7523102" y="3448628"/>
                <a:ext cx="396970" cy="195867"/>
              </a:xfrm>
              <a:custGeom>
                <a:avLst/>
                <a:gdLst>
                  <a:gd name="T0" fmla="*/ 4 w 379"/>
                  <a:gd name="T1" fmla="*/ 187 h 187"/>
                  <a:gd name="T2" fmla="*/ 379 w 379"/>
                  <a:gd name="T3" fmla="*/ 4 h 187"/>
                  <a:gd name="T4" fmla="*/ 376 w 379"/>
                  <a:gd name="T5" fmla="*/ 0 h 187"/>
                  <a:gd name="T6" fmla="*/ 0 w 379"/>
                  <a:gd name="T7" fmla="*/ 181 h 187"/>
                </a:gdLst>
                <a:ahLst/>
                <a:cxnLst>
                  <a:cxn ang="0">
                    <a:pos x="T0" y="T1"/>
                  </a:cxn>
                  <a:cxn ang="0">
                    <a:pos x="T2" y="T3"/>
                  </a:cxn>
                  <a:cxn ang="0">
                    <a:pos x="T4" y="T5"/>
                  </a:cxn>
                  <a:cxn ang="0">
                    <a:pos x="T6" y="T7"/>
                  </a:cxn>
                </a:cxnLst>
                <a:rect l="0" t="0" r="r" b="b"/>
                <a:pathLst>
                  <a:path w="379" h="187">
                    <a:moveTo>
                      <a:pt x="4" y="187"/>
                    </a:moveTo>
                    <a:lnTo>
                      <a:pt x="379" y="4"/>
                    </a:lnTo>
                    <a:lnTo>
                      <a:pt x="376" y="0"/>
                    </a:lnTo>
                    <a:lnTo>
                      <a:pt x="0" y="1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68" name="íṣľîḋê">
                <a:extLst>
                  <a:ext uri="{FF2B5EF4-FFF2-40B4-BE49-F238E27FC236}">
                    <a16:creationId xmlns:a16="http://schemas.microsoft.com/office/drawing/2014/main" id="{45C4CD2A-331D-B904-93B3-782907EE172D}"/>
                  </a:ext>
                </a:extLst>
              </p:cNvPr>
              <p:cNvSpPr/>
              <p:nvPr/>
            </p:nvSpPr>
            <p:spPr bwMode="auto">
              <a:xfrm>
                <a:off x="7554525" y="3510425"/>
                <a:ext cx="392781" cy="189582"/>
              </a:xfrm>
              <a:custGeom>
                <a:avLst/>
                <a:gdLst>
                  <a:gd name="T0" fmla="*/ 0 w 375"/>
                  <a:gd name="T1" fmla="*/ 181 h 181"/>
                  <a:gd name="T2" fmla="*/ 375 w 375"/>
                  <a:gd name="T3" fmla="*/ 0 h 181"/>
                  <a:gd name="T4" fmla="*/ 0 w 375"/>
                  <a:gd name="T5" fmla="*/ 181 h 181"/>
                </a:gdLst>
                <a:ahLst/>
                <a:cxnLst>
                  <a:cxn ang="0">
                    <a:pos x="T0" y="T1"/>
                  </a:cxn>
                  <a:cxn ang="0">
                    <a:pos x="T2" y="T3"/>
                  </a:cxn>
                  <a:cxn ang="0">
                    <a:pos x="T4" y="T5"/>
                  </a:cxn>
                </a:cxnLst>
                <a:rect l="0" t="0" r="r" b="b"/>
                <a:pathLst>
                  <a:path w="375" h="181">
                    <a:moveTo>
                      <a:pt x="0" y="181"/>
                    </a:moveTo>
                    <a:lnTo>
                      <a:pt x="375" y="0"/>
                    </a:lnTo>
                    <a:lnTo>
                      <a:pt x="0" y="181"/>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69" name="ï$lïḋè">
                <a:extLst>
                  <a:ext uri="{FF2B5EF4-FFF2-40B4-BE49-F238E27FC236}">
                    <a16:creationId xmlns:a16="http://schemas.microsoft.com/office/drawing/2014/main" id="{435B74A2-8174-6FC9-3A55-119367C0898D}"/>
                  </a:ext>
                </a:extLst>
              </p:cNvPr>
              <p:cNvSpPr/>
              <p:nvPr/>
            </p:nvSpPr>
            <p:spPr bwMode="auto">
              <a:xfrm flipV="1">
                <a:off x="7554525" y="3510425"/>
                <a:ext cx="392781" cy="1895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70" name="í$lídê">
                <a:extLst>
                  <a:ext uri="{FF2B5EF4-FFF2-40B4-BE49-F238E27FC236}">
                    <a16:creationId xmlns:a16="http://schemas.microsoft.com/office/drawing/2014/main" id="{06FCD40F-49B1-9C8B-FDCF-CC51C3ACDD3B}"/>
                  </a:ext>
                </a:extLst>
              </p:cNvPr>
              <p:cNvSpPr/>
              <p:nvPr/>
            </p:nvSpPr>
            <p:spPr bwMode="auto">
              <a:xfrm>
                <a:off x="7552430" y="3507283"/>
                <a:ext cx="396970" cy="196914"/>
              </a:xfrm>
              <a:custGeom>
                <a:avLst/>
                <a:gdLst>
                  <a:gd name="T0" fmla="*/ 3 w 379"/>
                  <a:gd name="T1" fmla="*/ 188 h 188"/>
                  <a:gd name="T2" fmla="*/ 379 w 379"/>
                  <a:gd name="T3" fmla="*/ 5 h 188"/>
                  <a:gd name="T4" fmla="*/ 376 w 379"/>
                  <a:gd name="T5" fmla="*/ 0 h 188"/>
                  <a:gd name="T6" fmla="*/ 0 w 379"/>
                  <a:gd name="T7" fmla="*/ 181 h 188"/>
                  <a:gd name="T8" fmla="*/ 3 w 379"/>
                  <a:gd name="T9" fmla="*/ 188 h 188"/>
                </a:gdLst>
                <a:ahLst/>
                <a:cxnLst>
                  <a:cxn ang="0">
                    <a:pos x="T0" y="T1"/>
                  </a:cxn>
                  <a:cxn ang="0">
                    <a:pos x="T2" y="T3"/>
                  </a:cxn>
                  <a:cxn ang="0">
                    <a:pos x="T4" y="T5"/>
                  </a:cxn>
                  <a:cxn ang="0">
                    <a:pos x="T6" y="T7"/>
                  </a:cxn>
                  <a:cxn ang="0">
                    <a:pos x="T8" y="T9"/>
                  </a:cxn>
                </a:cxnLst>
                <a:rect l="0" t="0" r="r" b="b"/>
                <a:pathLst>
                  <a:path w="379" h="188">
                    <a:moveTo>
                      <a:pt x="3" y="188"/>
                    </a:moveTo>
                    <a:lnTo>
                      <a:pt x="379" y="5"/>
                    </a:lnTo>
                    <a:lnTo>
                      <a:pt x="376" y="0"/>
                    </a:lnTo>
                    <a:lnTo>
                      <a:pt x="0" y="181"/>
                    </a:lnTo>
                    <a:lnTo>
                      <a:pt x="3" y="188"/>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71" name="íṩḻíḑè">
                <a:extLst>
                  <a:ext uri="{FF2B5EF4-FFF2-40B4-BE49-F238E27FC236}">
                    <a16:creationId xmlns:a16="http://schemas.microsoft.com/office/drawing/2014/main" id="{A3C07D90-1695-75BC-AC0B-BD9EFA589541}"/>
                  </a:ext>
                </a:extLst>
              </p:cNvPr>
              <p:cNvSpPr/>
              <p:nvPr/>
            </p:nvSpPr>
            <p:spPr bwMode="auto">
              <a:xfrm>
                <a:off x="7552430" y="3507283"/>
                <a:ext cx="396970" cy="196914"/>
              </a:xfrm>
              <a:custGeom>
                <a:avLst/>
                <a:gdLst>
                  <a:gd name="T0" fmla="*/ 3 w 379"/>
                  <a:gd name="T1" fmla="*/ 188 h 188"/>
                  <a:gd name="T2" fmla="*/ 379 w 379"/>
                  <a:gd name="T3" fmla="*/ 5 h 188"/>
                  <a:gd name="T4" fmla="*/ 376 w 379"/>
                  <a:gd name="T5" fmla="*/ 0 h 188"/>
                  <a:gd name="T6" fmla="*/ 0 w 379"/>
                  <a:gd name="T7" fmla="*/ 181 h 188"/>
                </a:gdLst>
                <a:ahLst/>
                <a:cxnLst>
                  <a:cxn ang="0">
                    <a:pos x="T0" y="T1"/>
                  </a:cxn>
                  <a:cxn ang="0">
                    <a:pos x="T2" y="T3"/>
                  </a:cxn>
                  <a:cxn ang="0">
                    <a:pos x="T4" y="T5"/>
                  </a:cxn>
                  <a:cxn ang="0">
                    <a:pos x="T6" y="T7"/>
                  </a:cxn>
                </a:cxnLst>
                <a:rect l="0" t="0" r="r" b="b"/>
                <a:pathLst>
                  <a:path w="379" h="188">
                    <a:moveTo>
                      <a:pt x="3" y="188"/>
                    </a:moveTo>
                    <a:lnTo>
                      <a:pt x="379" y="5"/>
                    </a:lnTo>
                    <a:lnTo>
                      <a:pt x="376" y="0"/>
                    </a:lnTo>
                    <a:lnTo>
                      <a:pt x="0" y="1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72" name="ísļiḋê">
                <a:extLst>
                  <a:ext uri="{FF2B5EF4-FFF2-40B4-BE49-F238E27FC236}">
                    <a16:creationId xmlns:a16="http://schemas.microsoft.com/office/drawing/2014/main" id="{F63345C1-35B1-3B24-06DC-59B03FE15FB8}"/>
                  </a:ext>
                </a:extLst>
              </p:cNvPr>
              <p:cNvSpPr/>
              <p:nvPr/>
            </p:nvSpPr>
            <p:spPr bwMode="auto">
              <a:xfrm>
                <a:off x="6899890" y="4352546"/>
                <a:ext cx="472384" cy="209483"/>
              </a:xfrm>
              <a:custGeom>
                <a:avLst/>
                <a:gdLst>
                  <a:gd name="T0" fmla="*/ 12 w 279"/>
                  <a:gd name="T1" fmla="*/ 124 h 124"/>
                  <a:gd name="T2" fmla="*/ 4 w 279"/>
                  <a:gd name="T3" fmla="*/ 109 h 124"/>
                  <a:gd name="T4" fmla="*/ 60 w 279"/>
                  <a:gd name="T5" fmla="*/ 13 h 124"/>
                  <a:gd name="T6" fmla="*/ 84 w 279"/>
                  <a:gd name="T7" fmla="*/ 0 h 124"/>
                  <a:gd name="T8" fmla="*/ 195 w 279"/>
                  <a:gd name="T9" fmla="*/ 0 h 124"/>
                  <a:gd name="T10" fmla="*/ 219 w 279"/>
                  <a:gd name="T11" fmla="*/ 13 h 124"/>
                  <a:gd name="T12" fmla="*/ 275 w 279"/>
                  <a:gd name="T13" fmla="*/ 110 h 124"/>
                  <a:gd name="T14" fmla="*/ 267 w 279"/>
                  <a:gd name="T15" fmla="*/ 124 h 124"/>
                  <a:gd name="T16" fmla="*/ 12 w 279"/>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124">
                    <a:moveTo>
                      <a:pt x="12" y="124"/>
                    </a:moveTo>
                    <a:cubicBezTo>
                      <a:pt x="3" y="124"/>
                      <a:pt x="0" y="117"/>
                      <a:pt x="4" y="109"/>
                    </a:cubicBezTo>
                    <a:cubicBezTo>
                      <a:pt x="60" y="13"/>
                      <a:pt x="60" y="13"/>
                      <a:pt x="60" y="13"/>
                    </a:cubicBezTo>
                    <a:cubicBezTo>
                      <a:pt x="64" y="5"/>
                      <a:pt x="75" y="0"/>
                      <a:pt x="84" y="0"/>
                    </a:cubicBezTo>
                    <a:cubicBezTo>
                      <a:pt x="195" y="0"/>
                      <a:pt x="195" y="0"/>
                      <a:pt x="195" y="0"/>
                    </a:cubicBezTo>
                    <a:cubicBezTo>
                      <a:pt x="204" y="0"/>
                      <a:pt x="215" y="5"/>
                      <a:pt x="219" y="13"/>
                    </a:cubicBezTo>
                    <a:cubicBezTo>
                      <a:pt x="275" y="110"/>
                      <a:pt x="275" y="110"/>
                      <a:pt x="275" y="110"/>
                    </a:cubicBezTo>
                    <a:cubicBezTo>
                      <a:pt x="279" y="117"/>
                      <a:pt x="275" y="124"/>
                      <a:pt x="267" y="124"/>
                    </a:cubicBezTo>
                    <a:lnTo>
                      <a:pt x="12" y="12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73" name="is1iḓè">
                <a:extLst>
                  <a:ext uri="{FF2B5EF4-FFF2-40B4-BE49-F238E27FC236}">
                    <a16:creationId xmlns:a16="http://schemas.microsoft.com/office/drawing/2014/main" id="{570874FB-F454-25A8-97E7-FB8796AD5873}"/>
                  </a:ext>
                </a:extLst>
              </p:cNvPr>
              <p:cNvSpPr/>
              <p:nvPr/>
            </p:nvSpPr>
            <p:spPr bwMode="auto">
              <a:xfrm>
                <a:off x="7558714" y="3877020"/>
                <a:ext cx="308988" cy="449341"/>
              </a:xfrm>
              <a:custGeom>
                <a:avLst/>
                <a:gdLst>
                  <a:gd name="T0" fmla="*/ 5 w 182"/>
                  <a:gd name="T1" fmla="*/ 33 h 266"/>
                  <a:gd name="T2" fmla="*/ 57 w 182"/>
                  <a:gd name="T3" fmla="*/ 5 h 266"/>
                  <a:gd name="T4" fmla="*/ 97 w 182"/>
                  <a:gd name="T5" fmla="*/ 35 h 266"/>
                  <a:gd name="T6" fmla="*/ 174 w 182"/>
                  <a:gd name="T7" fmla="*/ 186 h 266"/>
                  <a:gd name="T8" fmla="*/ 180 w 182"/>
                  <a:gd name="T9" fmla="*/ 227 h 266"/>
                  <a:gd name="T10" fmla="*/ 129 w 182"/>
                  <a:gd name="T11" fmla="*/ 261 h 266"/>
                  <a:gd name="T12" fmla="*/ 106 w 182"/>
                  <a:gd name="T13" fmla="*/ 190 h 266"/>
                  <a:gd name="T14" fmla="*/ 135 w 182"/>
                  <a:gd name="T15" fmla="*/ 182 h 266"/>
                  <a:gd name="T16" fmla="*/ 101 w 182"/>
                  <a:gd name="T17" fmla="*/ 88 h 266"/>
                  <a:gd name="T18" fmla="*/ 76 w 182"/>
                  <a:gd name="T19" fmla="*/ 65 h 266"/>
                  <a:gd name="T20" fmla="*/ 40 w 182"/>
                  <a:gd name="T21" fmla="*/ 78 h 266"/>
                  <a:gd name="T22" fmla="*/ 5 w 182"/>
                  <a:gd name="T23"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266">
                    <a:moveTo>
                      <a:pt x="5" y="33"/>
                    </a:moveTo>
                    <a:cubicBezTo>
                      <a:pt x="5" y="33"/>
                      <a:pt x="46" y="0"/>
                      <a:pt x="57" y="5"/>
                    </a:cubicBezTo>
                    <a:cubicBezTo>
                      <a:pt x="57" y="5"/>
                      <a:pt x="88" y="29"/>
                      <a:pt x="97" y="35"/>
                    </a:cubicBezTo>
                    <a:cubicBezTo>
                      <a:pt x="106" y="40"/>
                      <a:pt x="164" y="97"/>
                      <a:pt x="174" y="186"/>
                    </a:cubicBezTo>
                    <a:cubicBezTo>
                      <a:pt x="174" y="186"/>
                      <a:pt x="179" y="220"/>
                      <a:pt x="180" y="227"/>
                    </a:cubicBezTo>
                    <a:cubicBezTo>
                      <a:pt x="182" y="234"/>
                      <a:pt x="136" y="266"/>
                      <a:pt x="129" y="261"/>
                    </a:cubicBezTo>
                    <a:cubicBezTo>
                      <a:pt x="121" y="256"/>
                      <a:pt x="92" y="201"/>
                      <a:pt x="106" y="190"/>
                    </a:cubicBezTo>
                    <a:cubicBezTo>
                      <a:pt x="119" y="180"/>
                      <a:pt x="130" y="184"/>
                      <a:pt x="135" y="182"/>
                    </a:cubicBezTo>
                    <a:cubicBezTo>
                      <a:pt x="141" y="179"/>
                      <a:pt x="146" y="170"/>
                      <a:pt x="101" y="88"/>
                    </a:cubicBezTo>
                    <a:cubicBezTo>
                      <a:pt x="101" y="88"/>
                      <a:pt x="89" y="55"/>
                      <a:pt x="76" y="65"/>
                    </a:cubicBezTo>
                    <a:cubicBezTo>
                      <a:pt x="62" y="76"/>
                      <a:pt x="54" y="89"/>
                      <a:pt x="40" y="78"/>
                    </a:cubicBezTo>
                    <a:cubicBezTo>
                      <a:pt x="26" y="66"/>
                      <a:pt x="0" y="42"/>
                      <a:pt x="5" y="33"/>
                    </a:cubicBezTo>
                    <a:close/>
                  </a:path>
                </a:pathLst>
              </a:custGeom>
              <a:solidFill>
                <a:srgbClr val="B130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74" name="isľïḍê">
                <a:extLst>
                  <a:ext uri="{FF2B5EF4-FFF2-40B4-BE49-F238E27FC236}">
                    <a16:creationId xmlns:a16="http://schemas.microsoft.com/office/drawing/2014/main" id="{3D1FEF98-8234-A2BE-7C2D-CCB1D616FCE2}"/>
                  </a:ext>
                </a:extLst>
              </p:cNvPr>
              <p:cNvSpPr/>
              <p:nvPr/>
            </p:nvSpPr>
            <p:spPr bwMode="auto">
              <a:xfrm>
                <a:off x="7803809" y="3141735"/>
                <a:ext cx="126737" cy="205293"/>
              </a:xfrm>
              <a:custGeom>
                <a:avLst/>
                <a:gdLst>
                  <a:gd name="T0" fmla="*/ 71 w 75"/>
                  <a:gd name="T1" fmla="*/ 68 h 121"/>
                  <a:gd name="T2" fmla="*/ 70 w 75"/>
                  <a:gd name="T3" fmla="*/ 61 h 121"/>
                  <a:gd name="T4" fmla="*/ 53 w 75"/>
                  <a:gd name="T5" fmla="*/ 27 h 121"/>
                  <a:gd name="T6" fmla="*/ 50 w 75"/>
                  <a:gd name="T7" fmla="*/ 26 h 121"/>
                  <a:gd name="T8" fmla="*/ 43 w 75"/>
                  <a:gd name="T9" fmla="*/ 13 h 121"/>
                  <a:gd name="T10" fmla="*/ 36 w 75"/>
                  <a:gd name="T11" fmla="*/ 13 h 121"/>
                  <a:gd name="T12" fmla="*/ 20 w 75"/>
                  <a:gd name="T13" fmla="*/ 5 h 121"/>
                  <a:gd name="T14" fmla="*/ 20 w 75"/>
                  <a:gd name="T15" fmla="*/ 14 h 121"/>
                  <a:gd name="T16" fmla="*/ 9 w 75"/>
                  <a:gd name="T17" fmla="*/ 34 h 121"/>
                  <a:gd name="T18" fmla="*/ 1 w 75"/>
                  <a:gd name="T19" fmla="*/ 62 h 121"/>
                  <a:gd name="T20" fmla="*/ 15 w 75"/>
                  <a:gd name="T21" fmla="*/ 70 h 121"/>
                  <a:gd name="T22" fmla="*/ 25 w 75"/>
                  <a:gd name="T23" fmla="*/ 61 h 121"/>
                  <a:gd name="T24" fmla="*/ 25 w 75"/>
                  <a:gd name="T25" fmla="*/ 82 h 121"/>
                  <a:gd name="T26" fmla="*/ 37 w 75"/>
                  <a:gd name="T27" fmla="*/ 89 h 121"/>
                  <a:gd name="T28" fmla="*/ 40 w 75"/>
                  <a:gd name="T29" fmla="*/ 88 h 121"/>
                  <a:gd name="T30" fmla="*/ 39 w 75"/>
                  <a:gd name="T31" fmla="*/ 101 h 121"/>
                  <a:gd name="T32" fmla="*/ 63 w 75"/>
                  <a:gd name="T33" fmla="*/ 111 h 121"/>
                  <a:gd name="T34" fmla="*/ 71 w 75"/>
                  <a:gd name="T35"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21">
                    <a:moveTo>
                      <a:pt x="71" y="68"/>
                    </a:moveTo>
                    <a:cubicBezTo>
                      <a:pt x="72" y="65"/>
                      <a:pt x="71" y="63"/>
                      <a:pt x="70" y="61"/>
                    </a:cubicBezTo>
                    <a:cubicBezTo>
                      <a:pt x="66" y="48"/>
                      <a:pt x="59" y="35"/>
                      <a:pt x="53" y="27"/>
                    </a:cubicBezTo>
                    <a:cubicBezTo>
                      <a:pt x="52" y="26"/>
                      <a:pt x="51" y="26"/>
                      <a:pt x="50" y="26"/>
                    </a:cubicBezTo>
                    <a:cubicBezTo>
                      <a:pt x="48" y="20"/>
                      <a:pt x="45" y="16"/>
                      <a:pt x="43" y="13"/>
                    </a:cubicBezTo>
                    <a:cubicBezTo>
                      <a:pt x="40" y="11"/>
                      <a:pt x="38" y="11"/>
                      <a:pt x="36" y="13"/>
                    </a:cubicBezTo>
                    <a:cubicBezTo>
                      <a:pt x="34" y="5"/>
                      <a:pt x="29" y="0"/>
                      <a:pt x="20" y="5"/>
                    </a:cubicBezTo>
                    <a:cubicBezTo>
                      <a:pt x="16" y="8"/>
                      <a:pt x="17" y="13"/>
                      <a:pt x="20" y="14"/>
                    </a:cubicBezTo>
                    <a:cubicBezTo>
                      <a:pt x="15" y="19"/>
                      <a:pt x="11" y="28"/>
                      <a:pt x="9" y="34"/>
                    </a:cubicBezTo>
                    <a:cubicBezTo>
                      <a:pt x="5" y="42"/>
                      <a:pt x="0" y="53"/>
                      <a:pt x="1" y="62"/>
                    </a:cubicBezTo>
                    <a:cubicBezTo>
                      <a:pt x="1" y="68"/>
                      <a:pt x="9" y="74"/>
                      <a:pt x="15" y="70"/>
                    </a:cubicBezTo>
                    <a:cubicBezTo>
                      <a:pt x="19" y="67"/>
                      <a:pt x="22" y="64"/>
                      <a:pt x="25" y="61"/>
                    </a:cubicBezTo>
                    <a:cubicBezTo>
                      <a:pt x="23" y="68"/>
                      <a:pt x="23" y="76"/>
                      <a:pt x="25" y="82"/>
                    </a:cubicBezTo>
                    <a:cubicBezTo>
                      <a:pt x="27" y="88"/>
                      <a:pt x="32" y="90"/>
                      <a:pt x="37" y="89"/>
                    </a:cubicBezTo>
                    <a:cubicBezTo>
                      <a:pt x="38" y="89"/>
                      <a:pt x="39" y="89"/>
                      <a:pt x="40" y="88"/>
                    </a:cubicBezTo>
                    <a:cubicBezTo>
                      <a:pt x="39" y="93"/>
                      <a:pt x="38" y="97"/>
                      <a:pt x="39" y="101"/>
                    </a:cubicBezTo>
                    <a:cubicBezTo>
                      <a:pt x="42" y="113"/>
                      <a:pt x="53" y="121"/>
                      <a:pt x="63" y="111"/>
                    </a:cubicBezTo>
                    <a:cubicBezTo>
                      <a:pt x="74" y="101"/>
                      <a:pt x="75" y="84"/>
                      <a:pt x="71" y="68"/>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75" name="işḻïďè">
                <a:extLst>
                  <a:ext uri="{FF2B5EF4-FFF2-40B4-BE49-F238E27FC236}">
                    <a16:creationId xmlns:a16="http://schemas.microsoft.com/office/drawing/2014/main" id="{55C457A7-533E-A60B-8964-896441E16529}"/>
                  </a:ext>
                </a:extLst>
              </p:cNvPr>
              <p:cNvSpPr/>
              <p:nvPr/>
            </p:nvSpPr>
            <p:spPr bwMode="auto">
              <a:xfrm>
                <a:off x="7744106" y="3979666"/>
                <a:ext cx="115216" cy="189582"/>
              </a:xfrm>
              <a:custGeom>
                <a:avLst/>
                <a:gdLst>
                  <a:gd name="T0" fmla="*/ 35 w 68"/>
                  <a:gd name="T1" fmla="*/ 7 h 112"/>
                  <a:gd name="T2" fmla="*/ 24 w 68"/>
                  <a:gd name="T3" fmla="*/ 1 h 112"/>
                  <a:gd name="T4" fmla="*/ 20 w 68"/>
                  <a:gd name="T5" fmla="*/ 17 h 112"/>
                  <a:gd name="T6" fmla="*/ 20 w 68"/>
                  <a:gd name="T7" fmla="*/ 17 h 112"/>
                  <a:gd name="T8" fmla="*/ 19 w 68"/>
                  <a:gd name="T9" fmla="*/ 21 h 112"/>
                  <a:gd name="T10" fmla="*/ 13 w 68"/>
                  <a:gd name="T11" fmla="*/ 32 h 112"/>
                  <a:gd name="T12" fmla="*/ 3 w 68"/>
                  <a:gd name="T13" fmla="*/ 45 h 112"/>
                  <a:gd name="T14" fmla="*/ 23 w 68"/>
                  <a:gd name="T15" fmla="*/ 58 h 112"/>
                  <a:gd name="T16" fmla="*/ 21 w 68"/>
                  <a:gd name="T17" fmla="*/ 66 h 112"/>
                  <a:gd name="T18" fmla="*/ 34 w 68"/>
                  <a:gd name="T19" fmla="*/ 82 h 112"/>
                  <a:gd name="T20" fmla="*/ 32 w 68"/>
                  <a:gd name="T21" fmla="*/ 92 h 112"/>
                  <a:gd name="T22" fmla="*/ 49 w 68"/>
                  <a:gd name="T23" fmla="*/ 105 h 112"/>
                  <a:gd name="T24" fmla="*/ 65 w 68"/>
                  <a:gd name="T25" fmla="*/ 74 h 112"/>
                  <a:gd name="T26" fmla="*/ 35 w 68"/>
                  <a:gd name="T27"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12">
                    <a:moveTo>
                      <a:pt x="35" y="7"/>
                    </a:moveTo>
                    <a:cubicBezTo>
                      <a:pt x="34" y="3"/>
                      <a:pt x="30" y="0"/>
                      <a:pt x="24" y="1"/>
                    </a:cubicBezTo>
                    <a:cubicBezTo>
                      <a:pt x="15" y="2"/>
                      <a:pt x="13" y="13"/>
                      <a:pt x="20" y="17"/>
                    </a:cubicBezTo>
                    <a:cubicBezTo>
                      <a:pt x="20" y="17"/>
                      <a:pt x="20" y="17"/>
                      <a:pt x="20" y="17"/>
                    </a:cubicBezTo>
                    <a:cubicBezTo>
                      <a:pt x="19" y="19"/>
                      <a:pt x="19" y="20"/>
                      <a:pt x="19" y="21"/>
                    </a:cubicBezTo>
                    <a:cubicBezTo>
                      <a:pt x="18" y="25"/>
                      <a:pt x="16" y="28"/>
                      <a:pt x="13" y="32"/>
                    </a:cubicBezTo>
                    <a:cubicBezTo>
                      <a:pt x="11" y="36"/>
                      <a:pt x="4" y="40"/>
                      <a:pt x="3" y="45"/>
                    </a:cubicBezTo>
                    <a:cubicBezTo>
                      <a:pt x="0" y="58"/>
                      <a:pt x="13" y="64"/>
                      <a:pt x="23" y="58"/>
                    </a:cubicBezTo>
                    <a:cubicBezTo>
                      <a:pt x="23" y="61"/>
                      <a:pt x="22" y="63"/>
                      <a:pt x="21" y="66"/>
                    </a:cubicBezTo>
                    <a:cubicBezTo>
                      <a:pt x="20" y="74"/>
                      <a:pt x="25" y="83"/>
                      <a:pt x="34" y="82"/>
                    </a:cubicBezTo>
                    <a:cubicBezTo>
                      <a:pt x="32" y="86"/>
                      <a:pt x="32" y="89"/>
                      <a:pt x="32" y="92"/>
                    </a:cubicBezTo>
                    <a:cubicBezTo>
                      <a:pt x="32" y="102"/>
                      <a:pt x="39" y="112"/>
                      <a:pt x="49" y="105"/>
                    </a:cubicBezTo>
                    <a:cubicBezTo>
                      <a:pt x="59" y="99"/>
                      <a:pt x="64" y="84"/>
                      <a:pt x="65" y="74"/>
                    </a:cubicBezTo>
                    <a:cubicBezTo>
                      <a:pt x="68" y="56"/>
                      <a:pt x="38" y="6"/>
                      <a:pt x="35" y="7"/>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76" name="íṩḻïďê">
                <a:extLst>
                  <a:ext uri="{FF2B5EF4-FFF2-40B4-BE49-F238E27FC236}">
                    <a16:creationId xmlns:a16="http://schemas.microsoft.com/office/drawing/2014/main" id="{6E5EE53E-6AD0-93CD-13EF-E67FF3CD6D0D}"/>
                  </a:ext>
                </a:extLst>
              </p:cNvPr>
              <p:cNvSpPr/>
              <p:nvPr/>
            </p:nvSpPr>
            <p:spPr bwMode="auto">
              <a:xfrm>
                <a:off x="4465700" y="3566985"/>
                <a:ext cx="128832" cy="184345"/>
              </a:xfrm>
              <a:custGeom>
                <a:avLst/>
                <a:gdLst>
                  <a:gd name="T0" fmla="*/ 73 w 76"/>
                  <a:gd name="T1" fmla="*/ 42 h 109"/>
                  <a:gd name="T2" fmla="*/ 56 w 76"/>
                  <a:gd name="T3" fmla="*/ 20 h 109"/>
                  <a:gd name="T4" fmla="*/ 36 w 76"/>
                  <a:gd name="T5" fmla="*/ 12 h 109"/>
                  <a:gd name="T6" fmla="*/ 10 w 76"/>
                  <a:gd name="T7" fmla="*/ 1 h 109"/>
                  <a:gd name="T8" fmla="*/ 6 w 76"/>
                  <a:gd name="T9" fmla="*/ 5 h 109"/>
                  <a:gd name="T10" fmla="*/ 6 w 76"/>
                  <a:gd name="T11" fmla="*/ 6 h 109"/>
                  <a:gd name="T12" fmla="*/ 7 w 76"/>
                  <a:gd name="T13" fmla="*/ 18 h 109"/>
                  <a:gd name="T14" fmla="*/ 9 w 76"/>
                  <a:gd name="T15" fmla="*/ 19 h 109"/>
                  <a:gd name="T16" fmla="*/ 13 w 76"/>
                  <a:gd name="T17" fmla="*/ 25 h 109"/>
                  <a:gd name="T18" fmla="*/ 8 w 76"/>
                  <a:gd name="T19" fmla="*/ 32 h 109"/>
                  <a:gd name="T20" fmla="*/ 9 w 76"/>
                  <a:gd name="T21" fmla="*/ 39 h 109"/>
                  <a:gd name="T22" fmla="*/ 4 w 76"/>
                  <a:gd name="T23" fmla="*/ 45 h 109"/>
                  <a:gd name="T24" fmla="*/ 5 w 76"/>
                  <a:gd name="T25" fmla="*/ 53 h 109"/>
                  <a:gd name="T26" fmla="*/ 1 w 76"/>
                  <a:gd name="T27" fmla="*/ 59 h 109"/>
                  <a:gd name="T28" fmla="*/ 4 w 76"/>
                  <a:gd name="T29" fmla="*/ 71 h 109"/>
                  <a:gd name="T30" fmla="*/ 9 w 76"/>
                  <a:gd name="T31" fmla="*/ 77 h 109"/>
                  <a:gd name="T32" fmla="*/ 62 w 76"/>
                  <a:gd name="T33" fmla="*/ 98 h 109"/>
                  <a:gd name="T34" fmla="*/ 65 w 76"/>
                  <a:gd name="T35" fmla="*/ 86 h 109"/>
                  <a:gd name="T36" fmla="*/ 65 w 76"/>
                  <a:gd name="T37" fmla="*/ 85 h 109"/>
                  <a:gd name="T38" fmla="*/ 65 w 76"/>
                  <a:gd name="T39" fmla="*/ 76 h 109"/>
                  <a:gd name="T40" fmla="*/ 68 w 76"/>
                  <a:gd name="T41" fmla="*/ 65 h 109"/>
                  <a:gd name="T42" fmla="*/ 67 w 76"/>
                  <a:gd name="T43" fmla="*/ 64 h 109"/>
                  <a:gd name="T44" fmla="*/ 72 w 76"/>
                  <a:gd name="T45" fmla="*/ 58 h 109"/>
                  <a:gd name="T46" fmla="*/ 69 w 76"/>
                  <a:gd name="T47" fmla="*/ 48 h 109"/>
                  <a:gd name="T48" fmla="*/ 73 w 76"/>
                  <a:gd name="T49" fmla="*/ 4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09">
                    <a:moveTo>
                      <a:pt x="73" y="42"/>
                    </a:moveTo>
                    <a:cubicBezTo>
                      <a:pt x="76" y="32"/>
                      <a:pt x="64" y="24"/>
                      <a:pt x="56" y="20"/>
                    </a:cubicBezTo>
                    <a:cubicBezTo>
                      <a:pt x="50" y="17"/>
                      <a:pt x="43" y="14"/>
                      <a:pt x="36" y="12"/>
                    </a:cubicBezTo>
                    <a:cubicBezTo>
                      <a:pt x="27" y="9"/>
                      <a:pt x="18" y="4"/>
                      <a:pt x="10" y="1"/>
                    </a:cubicBezTo>
                    <a:cubicBezTo>
                      <a:pt x="7" y="0"/>
                      <a:pt x="5" y="3"/>
                      <a:pt x="6" y="5"/>
                    </a:cubicBezTo>
                    <a:cubicBezTo>
                      <a:pt x="6" y="6"/>
                      <a:pt x="6" y="6"/>
                      <a:pt x="6" y="6"/>
                    </a:cubicBezTo>
                    <a:cubicBezTo>
                      <a:pt x="3" y="9"/>
                      <a:pt x="2" y="15"/>
                      <a:pt x="7" y="18"/>
                    </a:cubicBezTo>
                    <a:cubicBezTo>
                      <a:pt x="8" y="18"/>
                      <a:pt x="8" y="19"/>
                      <a:pt x="9" y="19"/>
                    </a:cubicBezTo>
                    <a:cubicBezTo>
                      <a:pt x="10" y="21"/>
                      <a:pt x="11" y="23"/>
                      <a:pt x="13" y="25"/>
                    </a:cubicBezTo>
                    <a:cubicBezTo>
                      <a:pt x="10" y="26"/>
                      <a:pt x="8" y="29"/>
                      <a:pt x="8" y="32"/>
                    </a:cubicBezTo>
                    <a:cubicBezTo>
                      <a:pt x="8" y="35"/>
                      <a:pt x="8" y="37"/>
                      <a:pt x="9" y="39"/>
                    </a:cubicBezTo>
                    <a:cubicBezTo>
                      <a:pt x="7" y="40"/>
                      <a:pt x="5" y="42"/>
                      <a:pt x="4" y="45"/>
                    </a:cubicBezTo>
                    <a:cubicBezTo>
                      <a:pt x="3" y="48"/>
                      <a:pt x="4" y="50"/>
                      <a:pt x="5" y="53"/>
                    </a:cubicBezTo>
                    <a:cubicBezTo>
                      <a:pt x="3" y="54"/>
                      <a:pt x="2" y="56"/>
                      <a:pt x="1" y="59"/>
                    </a:cubicBezTo>
                    <a:cubicBezTo>
                      <a:pt x="0" y="64"/>
                      <a:pt x="1" y="68"/>
                      <a:pt x="4" y="71"/>
                    </a:cubicBezTo>
                    <a:cubicBezTo>
                      <a:pt x="5" y="73"/>
                      <a:pt x="6" y="76"/>
                      <a:pt x="9" y="77"/>
                    </a:cubicBezTo>
                    <a:cubicBezTo>
                      <a:pt x="28" y="86"/>
                      <a:pt x="38" y="109"/>
                      <a:pt x="62" y="98"/>
                    </a:cubicBezTo>
                    <a:cubicBezTo>
                      <a:pt x="66" y="96"/>
                      <a:pt x="68" y="89"/>
                      <a:pt x="65" y="86"/>
                    </a:cubicBezTo>
                    <a:cubicBezTo>
                      <a:pt x="65" y="85"/>
                      <a:pt x="65" y="85"/>
                      <a:pt x="65" y="85"/>
                    </a:cubicBezTo>
                    <a:cubicBezTo>
                      <a:pt x="66" y="83"/>
                      <a:pt x="66" y="79"/>
                      <a:pt x="65" y="76"/>
                    </a:cubicBezTo>
                    <a:cubicBezTo>
                      <a:pt x="68" y="74"/>
                      <a:pt x="71" y="69"/>
                      <a:pt x="68" y="65"/>
                    </a:cubicBezTo>
                    <a:cubicBezTo>
                      <a:pt x="67" y="64"/>
                      <a:pt x="67" y="64"/>
                      <a:pt x="67" y="64"/>
                    </a:cubicBezTo>
                    <a:cubicBezTo>
                      <a:pt x="69" y="63"/>
                      <a:pt x="70" y="61"/>
                      <a:pt x="72" y="58"/>
                    </a:cubicBezTo>
                    <a:cubicBezTo>
                      <a:pt x="73" y="54"/>
                      <a:pt x="72" y="51"/>
                      <a:pt x="69" y="48"/>
                    </a:cubicBezTo>
                    <a:cubicBezTo>
                      <a:pt x="71" y="47"/>
                      <a:pt x="73" y="45"/>
                      <a:pt x="73" y="42"/>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77" name="išḻïḋe">
                <a:extLst>
                  <a:ext uri="{FF2B5EF4-FFF2-40B4-BE49-F238E27FC236}">
                    <a16:creationId xmlns:a16="http://schemas.microsoft.com/office/drawing/2014/main" id="{DF8964C9-B339-61E5-5252-98134CE3ADB5}"/>
                  </a:ext>
                </a:extLst>
              </p:cNvPr>
              <p:cNvSpPr/>
              <p:nvPr/>
            </p:nvSpPr>
            <p:spPr bwMode="auto">
              <a:xfrm>
                <a:off x="7245537" y="2622218"/>
                <a:ext cx="164444" cy="84841"/>
              </a:xfrm>
              <a:custGeom>
                <a:avLst/>
                <a:gdLst>
                  <a:gd name="T0" fmla="*/ 90 w 97"/>
                  <a:gd name="T1" fmla="*/ 26 h 50"/>
                  <a:gd name="T2" fmla="*/ 46 w 97"/>
                  <a:gd name="T3" fmla="*/ 13 h 50"/>
                  <a:gd name="T4" fmla="*/ 7 w 97"/>
                  <a:gd name="T5" fmla="*/ 3 h 50"/>
                  <a:gd name="T6" fmla="*/ 3 w 97"/>
                  <a:gd name="T7" fmla="*/ 15 h 50"/>
                  <a:gd name="T8" fmla="*/ 39 w 97"/>
                  <a:gd name="T9" fmla="*/ 40 h 50"/>
                  <a:gd name="T10" fmla="*/ 84 w 97"/>
                  <a:gd name="T11" fmla="*/ 47 h 50"/>
                  <a:gd name="T12" fmla="*/ 90 w 97"/>
                  <a:gd name="T13" fmla="*/ 26 h 50"/>
                </a:gdLst>
                <a:ahLst/>
                <a:cxnLst>
                  <a:cxn ang="0">
                    <a:pos x="T0" y="T1"/>
                  </a:cxn>
                  <a:cxn ang="0">
                    <a:pos x="T2" y="T3"/>
                  </a:cxn>
                  <a:cxn ang="0">
                    <a:pos x="T4" y="T5"/>
                  </a:cxn>
                  <a:cxn ang="0">
                    <a:pos x="T6" y="T7"/>
                  </a:cxn>
                  <a:cxn ang="0">
                    <a:pos x="T8" y="T9"/>
                  </a:cxn>
                  <a:cxn ang="0">
                    <a:pos x="T10" y="T11"/>
                  </a:cxn>
                  <a:cxn ang="0">
                    <a:pos x="T12" y="T13"/>
                  </a:cxn>
                </a:cxnLst>
                <a:rect l="0" t="0" r="r" b="b"/>
                <a:pathLst>
                  <a:path w="97" h="50">
                    <a:moveTo>
                      <a:pt x="90" y="26"/>
                    </a:moveTo>
                    <a:cubicBezTo>
                      <a:pt x="78" y="15"/>
                      <a:pt x="61" y="17"/>
                      <a:pt x="46" y="13"/>
                    </a:cubicBezTo>
                    <a:cubicBezTo>
                      <a:pt x="32" y="10"/>
                      <a:pt x="22" y="0"/>
                      <a:pt x="7" y="3"/>
                    </a:cubicBezTo>
                    <a:cubicBezTo>
                      <a:pt x="1" y="4"/>
                      <a:pt x="0" y="11"/>
                      <a:pt x="3" y="15"/>
                    </a:cubicBezTo>
                    <a:cubicBezTo>
                      <a:pt x="13" y="26"/>
                      <a:pt x="26" y="35"/>
                      <a:pt x="39" y="40"/>
                    </a:cubicBezTo>
                    <a:cubicBezTo>
                      <a:pt x="52" y="45"/>
                      <a:pt x="71" y="50"/>
                      <a:pt x="84" y="47"/>
                    </a:cubicBezTo>
                    <a:cubicBezTo>
                      <a:pt x="93" y="45"/>
                      <a:pt x="97" y="32"/>
                      <a:pt x="90" y="26"/>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78" name="iṧ1iďe">
                <a:extLst>
                  <a:ext uri="{FF2B5EF4-FFF2-40B4-BE49-F238E27FC236}">
                    <a16:creationId xmlns:a16="http://schemas.microsoft.com/office/drawing/2014/main" id="{209B2959-A99A-4EE2-B2A1-ED4EC5D22782}"/>
                  </a:ext>
                </a:extLst>
              </p:cNvPr>
              <p:cNvSpPr/>
              <p:nvPr/>
            </p:nvSpPr>
            <p:spPr bwMode="auto">
              <a:xfrm>
                <a:off x="4318014" y="2699726"/>
                <a:ext cx="204246" cy="222052"/>
              </a:xfrm>
              <a:custGeom>
                <a:avLst/>
                <a:gdLst>
                  <a:gd name="T0" fmla="*/ 88 w 120"/>
                  <a:gd name="T1" fmla="*/ 4 h 131"/>
                  <a:gd name="T2" fmla="*/ 65 w 120"/>
                  <a:gd name="T3" fmla="*/ 0 h 131"/>
                  <a:gd name="T4" fmla="*/ 55 w 120"/>
                  <a:gd name="T5" fmla="*/ 16 h 131"/>
                  <a:gd name="T6" fmla="*/ 80 w 120"/>
                  <a:gd name="T7" fmla="*/ 19 h 131"/>
                  <a:gd name="T8" fmla="*/ 102 w 120"/>
                  <a:gd name="T9" fmla="*/ 57 h 131"/>
                  <a:gd name="T10" fmla="*/ 98 w 120"/>
                  <a:gd name="T11" fmla="*/ 81 h 131"/>
                  <a:gd name="T12" fmla="*/ 67 w 120"/>
                  <a:gd name="T13" fmla="*/ 111 h 131"/>
                  <a:gd name="T14" fmla="*/ 35 w 120"/>
                  <a:gd name="T15" fmla="*/ 106 h 131"/>
                  <a:gd name="T16" fmla="*/ 13 w 120"/>
                  <a:gd name="T17" fmla="*/ 80 h 131"/>
                  <a:gd name="T18" fmla="*/ 0 w 120"/>
                  <a:gd name="T19" fmla="*/ 99 h 131"/>
                  <a:gd name="T20" fmla="*/ 26 w 120"/>
                  <a:gd name="T21" fmla="*/ 122 h 131"/>
                  <a:gd name="T22" fmla="*/ 70 w 120"/>
                  <a:gd name="T23" fmla="*/ 128 h 131"/>
                  <a:gd name="T24" fmla="*/ 112 w 120"/>
                  <a:gd name="T25" fmla="*/ 87 h 131"/>
                  <a:gd name="T26" fmla="*/ 116 w 120"/>
                  <a:gd name="T27" fmla="*/ 54 h 131"/>
                  <a:gd name="T28" fmla="*/ 88 w 120"/>
                  <a:gd name="T29"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31">
                    <a:moveTo>
                      <a:pt x="88" y="4"/>
                    </a:moveTo>
                    <a:cubicBezTo>
                      <a:pt x="65" y="0"/>
                      <a:pt x="65" y="0"/>
                      <a:pt x="65" y="0"/>
                    </a:cubicBezTo>
                    <a:cubicBezTo>
                      <a:pt x="62" y="5"/>
                      <a:pt x="58" y="11"/>
                      <a:pt x="55" y="16"/>
                    </a:cubicBezTo>
                    <a:cubicBezTo>
                      <a:pt x="80" y="19"/>
                      <a:pt x="80" y="19"/>
                      <a:pt x="80" y="19"/>
                    </a:cubicBezTo>
                    <a:cubicBezTo>
                      <a:pt x="95" y="21"/>
                      <a:pt x="104" y="38"/>
                      <a:pt x="102" y="57"/>
                    </a:cubicBezTo>
                    <a:cubicBezTo>
                      <a:pt x="98" y="81"/>
                      <a:pt x="98" y="81"/>
                      <a:pt x="98" y="81"/>
                    </a:cubicBezTo>
                    <a:cubicBezTo>
                      <a:pt x="96" y="99"/>
                      <a:pt x="82" y="113"/>
                      <a:pt x="67" y="111"/>
                    </a:cubicBezTo>
                    <a:cubicBezTo>
                      <a:pt x="35" y="106"/>
                      <a:pt x="35" y="106"/>
                      <a:pt x="35" y="106"/>
                    </a:cubicBezTo>
                    <a:cubicBezTo>
                      <a:pt x="23" y="104"/>
                      <a:pt x="15" y="94"/>
                      <a:pt x="13" y="80"/>
                    </a:cubicBezTo>
                    <a:cubicBezTo>
                      <a:pt x="9" y="86"/>
                      <a:pt x="5" y="93"/>
                      <a:pt x="0" y="99"/>
                    </a:cubicBezTo>
                    <a:cubicBezTo>
                      <a:pt x="5" y="111"/>
                      <a:pt x="14" y="120"/>
                      <a:pt x="26" y="122"/>
                    </a:cubicBezTo>
                    <a:cubicBezTo>
                      <a:pt x="70" y="128"/>
                      <a:pt x="70" y="128"/>
                      <a:pt x="70" y="128"/>
                    </a:cubicBezTo>
                    <a:cubicBezTo>
                      <a:pt x="89" y="131"/>
                      <a:pt x="108" y="113"/>
                      <a:pt x="112" y="87"/>
                    </a:cubicBezTo>
                    <a:cubicBezTo>
                      <a:pt x="116" y="54"/>
                      <a:pt x="116" y="54"/>
                      <a:pt x="116" y="54"/>
                    </a:cubicBezTo>
                    <a:cubicBezTo>
                      <a:pt x="120" y="29"/>
                      <a:pt x="107" y="6"/>
                      <a:pt x="88" y="4"/>
                    </a:cubicBezTo>
                    <a:close/>
                  </a:path>
                </a:pathLst>
              </a:custGeom>
              <a:solidFill>
                <a:srgbClr val="FCB70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79" name="íṩľïḍê">
                <a:extLst>
                  <a:ext uri="{FF2B5EF4-FFF2-40B4-BE49-F238E27FC236}">
                    <a16:creationId xmlns:a16="http://schemas.microsoft.com/office/drawing/2014/main" id="{F6B30A01-C7E2-B1D4-4BE2-DCDFFD1B44AC}"/>
                  </a:ext>
                </a:extLst>
              </p:cNvPr>
              <p:cNvSpPr/>
              <p:nvPr/>
            </p:nvSpPr>
            <p:spPr bwMode="auto">
              <a:xfrm>
                <a:off x="4152523" y="2602317"/>
                <a:ext cx="335173" cy="368690"/>
              </a:xfrm>
              <a:custGeom>
                <a:avLst/>
                <a:gdLst>
                  <a:gd name="T0" fmla="*/ 134 w 198"/>
                  <a:gd name="T1" fmla="*/ 208 h 218"/>
                  <a:gd name="T2" fmla="*/ 118 w 198"/>
                  <a:gd name="T3" fmla="*/ 217 h 218"/>
                  <a:gd name="T4" fmla="*/ 26 w 198"/>
                  <a:gd name="T5" fmla="*/ 204 h 218"/>
                  <a:gd name="T6" fmla="*/ 13 w 198"/>
                  <a:gd name="T7" fmla="*/ 190 h 218"/>
                  <a:gd name="T8" fmla="*/ 1 w 198"/>
                  <a:gd name="T9" fmla="*/ 12 h 218"/>
                  <a:gd name="T10" fmla="*/ 12 w 198"/>
                  <a:gd name="T11" fmla="*/ 1 h 218"/>
                  <a:gd name="T12" fmla="*/ 188 w 198"/>
                  <a:gd name="T13" fmla="*/ 27 h 218"/>
                  <a:gd name="T14" fmla="*/ 196 w 198"/>
                  <a:gd name="T15" fmla="*/ 40 h 218"/>
                  <a:gd name="T16" fmla="*/ 134 w 198"/>
                  <a:gd name="T17" fmla="*/ 2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18">
                    <a:moveTo>
                      <a:pt x="134" y="208"/>
                    </a:moveTo>
                    <a:cubicBezTo>
                      <a:pt x="132" y="214"/>
                      <a:pt x="124" y="218"/>
                      <a:pt x="118" y="217"/>
                    </a:cubicBezTo>
                    <a:cubicBezTo>
                      <a:pt x="26" y="204"/>
                      <a:pt x="26" y="204"/>
                      <a:pt x="26" y="204"/>
                    </a:cubicBezTo>
                    <a:cubicBezTo>
                      <a:pt x="19" y="203"/>
                      <a:pt x="14" y="197"/>
                      <a:pt x="13" y="190"/>
                    </a:cubicBezTo>
                    <a:cubicBezTo>
                      <a:pt x="1" y="12"/>
                      <a:pt x="1" y="12"/>
                      <a:pt x="1" y="12"/>
                    </a:cubicBezTo>
                    <a:cubicBezTo>
                      <a:pt x="0" y="5"/>
                      <a:pt x="5" y="0"/>
                      <a:pt x="12" y="1"/>
                    </a:cubicBezTo>
                    <a:cubicBezTo>
                      <a:pt x="188" y="27"/>
                      <a:pt x="188" y="27"/>
                      <a:pt x="188" y="27"/>
                    </a:cubicBezTo>
                    <a:cubicBezTo>
                      <a:pt x="195" y="28"/>
                      <a:pt x="198" y="33"/>
                      <a:pt x="196" y="40"/>
                    </a:cubicBezTo>
                    <a:lnTo>
                      <a:pt x="134" y="208"/>
                    </a:lnTo>
                    <a:close/>
                  </a:path>
                </a:pathLst>
              </a:custGeom>
              <a:solidFill>
                <a:srgbClr val="FCB70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80" name="íŝ1iḋé">
                <a:extLst>
                  <a:ext uri="{FF2B5EF4-FFF2-40B4-BE49-F238E27FC236}">
                    <a16:creationId xmlns:a16="http://schemas.microsoft.com/office/drawing/2014/main" id="{3673CD88-F0FB-62AF-9A37-3B70C7DBB110}"/>
                  </a:ext>
                </a:extLst>
              </p:cNvPr>
              <p:cNvSpPr/>
              <p:nvPr/>
            </p:nvSpPr>
            <p:spPr bwMode="auto">
              <a:xfrm>
                <a:off x="4435325" y="2767808"/>
                <a:ext cx="159207" cy="84841"/>
              </a:xfrm>
              <a:custGeom>
                <a:avLst/>
                <a:gdLst>
                  <a:gd name="T0" fmla="*/ 92 w 94"/>
                  <a:gd name="T1" fmla="*/ 39 h 50"/>
                  <a:gd name="T2" fmla="*/ 51 w 94"/>
                  <a:gd name="T3" fmla="*/ 13 h 50"/>
                  <a:gd name="T4" fmla="*/ 16 w 94"/>
                  <a:gd name="T5" fmla="*/ 8 h 50"/>
                  <a:gd name="T6" fmla="*/ 7 w 94"/>
                  <a:gd name="T7" fmla="*/ 39 h 50"/>
                  <a:gd name="T8" fmla="*/ 40 w 94"/>
                  <a:gd name="T9" fmla="*/ 49 h 50"/>
                  <a:gd name="T10" fmla="*/ 52 w 94"/>
                  <a:gd name="T11" fmla="*/ 39 h 50"/>
                  <a:gd name="T12" fmla="*/ 89 w 94"/>
                  <a:gd name="T13" fmla="*/ 47 h 50"/>
                  <a:gd name="T14" fmla="*/ 92 w 94"/>
                  <a:gd name="T15" fmla="*/ 39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50">
                    <a:moveTo>
                      <a:pt x="92" y="39"/>
                    </a:moveTo>
                    <a:cubicBezTo>
                      <a:pt x="79" y="29"/>
                      <a:pt x="64" y="23"/>
                      <a:pt x="51" y="13"/>
                    </a:cubicBezTo>
                    <a:cubicBezTo>
                      <a:pt x="41" y="4"/>
                      <a:pt x="27" y="0"/>
                      <a:pt x="16" y="8"/>
                    </a:cubicBezTo>
                    <a:cubicBezTo>
                      <a:pt x="5" y="16"/>
                      <a:pt x="0" y="27"/>
                      <a:pt x="7" y="39"/>
                    </a:cubicBezTo>
                    <a:cubicBezTo>
                      <a:pt x="13" y="50"/>
                      <a:pt x="30" y="50"/>
                      <a:pt x="40" y="49"/>
                    </a:cubicBezTo>
                    <a:cubicBezTo>
                      <a:pt x="46" y="49"/>
                      <a:pt x="50" y="44"/>
                      <a:pt x="52" y="39"/>
                    </a:cubicBezTo>
                    <a:cubicBezTo>
                      <a:pt x="64" y="44"/>
                      <a:pt x="77" y="47"/>
                      <a:pt x="89" y="47"/>
                    </a:cubicBezTo>
                    <a:cubicBezTo>
                      <a:pt x="93" y="47"/>
                      <a:pt x="94" y="42"/>
                      <a:pt x="92" y="39"/>
                    </a:cubicBezTo>
                    <a:close/>
                  </a:path>
                </a:pathLst>
              </a:custGeom>
              <a:solidFill>
                <a:srgbClr val="FBCC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sp>
            <p:nvSpPr>
              <p:cNvPr id="281" name="íṥliḓé">
                <a:extLst>
                  <a:ext uri="{FF2B5EF4-FFF2-40B4-BE49-F238E27FC236}">
                    <a16:creationId xmlns:a16="http://schemas.microsoft.com/office/drawing/2014/main" id="{3A958C5B-1341-D8FA-7821-60654C079A84}"/>
                  </a:ext>
                </a:extLst>
              </p:cNvPr>
              <p:cNvSpPr/>
              <p:nvPr/>
            </p:nvSpPr>
            <p:spPr bwMode="auto">
              <a:xfrm>
                <a:off x="5668131" y="4392348"/>
                <a:ext cx="542561" cy="87983"/>
              </a:xfrm>
              <a:custGeom>
                <a:avLst/>
                <a:gdLst>
                  <a:gd name="T0" fmla="*/ 518 w 518"/>
                  <a:gd name="T1" fmla="*/ 84 h 84"/>
                  <a:gd name="T2" fmla="*/ 0 w 518"/>
                  <a:gd name="T3" fmla="*/ 7 h 84"/>
                  <a:gd name="T4" fmla="*/ 0 w 518"/>
                  <a:gd name="T5" fmla="*/ 0 h 84"/>
                  <a:gd name="T6" fmla="*/ 518 w 518"/>
                  <a:gd name="T7" fmla="*/ 0 h 84"/>
                  <a:gd name="T8" fmla="*/ 518 w 518"/>
                  <a:gd name="T9" fmla="*/ 84 h 84"/>
                </a:gdLst>
                <a:ahLst/>
                <a:cxnLst>
                  <a:cxn ang="0">
                    <a:pos x="T0" y="T1"/>
                  </a:cxn>
                  <a:cxn ang="0">
                    <a:pos x="T2" y="T3"/>
                  </a:cxn>
                  <a:cxn ang="0">
                    <a:pos x="T4" y="T5"/>
                  </a:cxn>
                  <a:cxn ang="0">
                    <a:pos x="T6" y="T7"/>
                  </a:cxn>
                  <a:cxn ang="0">
                    <a:pos x="T8" y="T9"/>
                  </a:cxn>
                </a:cxnLst>
                <a:rect l="0" t="0" r="r" b="b"/>
                <a:pathLst>
                  <a:path w="518" h="84">
                    <a:moveTo>
                      <a:pt x="518" y="84"/>
                    </a:moveTo>
                    <a:lnTo>
                      <a:pt x="0" y="7"/>
                    </a:lnTo>
                    <a:lnTo>
                      <a:pt x="0" y="0"/>
                    </a:lnTo>
                    <a:lnTo>
                      <a:pt x="518" y="0"/>
                    </a:lnTo>
                    <a:lnTo>
                      <a:pt x="518"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900"/>
              </a:p>
            </p:txBody>
          </p:sp>
        </p:grpSp>
        <p:grpSp>
          <p:nvGrpSpPr>
            <p:cNvPr id="165" name="iśļîḑê">
              <a:extLst>
                <a:ext uri="{FF2B5EF4-FFF2-40B4-BE49-F238E27FC236}">
                  <a16:creationId xmlns:a16="http://schemas.microsoft.com/office/drawing/2014/main" id="{49763FA4-92A8-907D-E4AC-4C11F3C9E916}"/>
                </a:ext>
              </a:extLst>
            </p:cNvPr>
            <p:cNvGrpSpPr/>
            <p:nvPr/>
          </p:nvGrpSpPr>
          <p:grpSpPr>
            <a:xfrm>
              <a:off x="1421902" y="5126483"/>
              <a:ext cx="2206167" cy="404773"/>
              <a:chOff x="416689" y="1415353"/>
              <a:chExt cx="5537071" cy="1015905"/>
            </a:xfrm>
          </p:grpSpPr>
          <p:grpSp>
            <p:nvGrpSpPr>
              <p:cNvPr id="166" name="íṩḷiḓé">
                <a:extLst>
                  <a:ext uri="{FF2B5EF4-FFF2-40B4-BE49-F238E27FC236}">
                    <a16:creationId xmlns:a16="http://schemas.microsoft.com/office/drawing/2014/main" id="{E14924CF-C091-56C0-588C-D9270429B17E}"/>
                  </a:ext>
                </a:extLst>
              </p:cNvPr>
              <p:cNvGrpSpPr/>
              <p:nvPr/>
            </p:nvGrpSpPr>
            <p:grpSpPr>
              <a:xfrm>
                <a:off x="2681968" y="1415356"/>
                <a:ext cx="3271792" cy="1015902"/>
                <a:chOff x="0" y="3026106"/>
                <a:chExt cx="2057401" cy="781570"/>
              </a:xfrm>
            </p:grpSpPr>
            <p:sp>
              <p:nvSpPr>
                <p:cNvPr id="168" name="i$liďê">
                  <a:extLst>
                    <a:ext uri="{FF2B5EF4-FFF2-40B4-BE49-F238E27FC236}">
                      <a16:creationId xmlns:a16="http://schemas.microsoft.com/office/drawing/2014/main" id="{73E409DE-34BF-41D1-3125-264A37E3417A}"/>
                    </a:ext>
                  </a:extLst>
                </p:cNvPr>
                <p:cNvSpPr txBox="1"/>
                <p:nvPr/>
              </p:nvSpPr>
              <p:spPr>
                <a:xfrm>
                  <a:off x="1" y="3260494"/>
                  <a:ext cx="2057400" cy="547182"/>
                </a:xfrm>
                <a:prstGeom prst="rect">
                  <a:avLst/>
                </a:prstGeom>
                <a:noFill/>
              </p:spPr>
              <p:txBody>
                <a:bodyPr wrap="none" rtlCol="0">
                  <a:prstTxWarp prst="textPlain">
                    <a:avLst/>
                  </a:prstTxWarp>
                  <a:spAutoFit/>
                </a:bodyPr>
                <a:lstStyle/>
                <a:p>
                  <a:r>
                    <a:rPr lang="zh-CN" altLang="en-US" sz="16600" b="1" dirty="0"/>
                    <a:t>机器人</a:t>
                  </a:r>
                </a:p>
              </p:txBody>
            </p:sp>
            <p:sp>
              <p:nvSpPr>
                <p:cNvPr id="169" name="íSḻíḑé">
                  <a:extLst>
                    <a:ext uri="{FF2B5EF4-FFF2-40B4-BE49-F238E27FC236}">
                      <a16:creationId xmlns:a16="http://schemas.microsoft.com/office/drawing/2014/main" id="{485844DE-1D93-F492-20EC-F269BF792ACA}"/>
                    </a:ext>
                  </a:extLst>
                </p:cNvPr>
                <p:cNvSpPr/>
                <p:nvPr/>
              </p:nvSpPr>
              <p:spPr>
                <a:xfrm>
                  <a:off x="0" y="3026106"/>
                  <a:ext cx="1251032" cy="218356"/>
                </a:xfrm>
                <a:prstGeom prst="rect">
                  <a:avLst/>
                </a:prstGeom>
                <a:noFill/>
              </p:spPr>
              <p:txBody>
                <a:bodyPr wrap="none" numCol="1" rtlCol="0">
                  <a:prstTxWarp prst="textPlain">
                    <a:avLst/>
                  </a:prstTxWarp>
                  <a:spAutoFit/>
                </a:bodyPr>
                <a:lstStyle/>
                <a:p>
                  <a:pPr lvl="0"/>
                  <a:r>
                    <a:rPr lang="en-US" altLang="zh-CN" sz="16600" dirty="0">
                      <a:solidFill>
                        <a:schemeClr val="tx2"/>
                      </a:solidFill>
                    </a:rPr>
                    <a:t>BUSI</a:t>
                  </a:r>
                  <a:r>
                    <a:rPr lang="en-US" altLang="zh-CN" sz="100" dirty="0">
                      <a:solidFill>
                        <a:schemeClr val="tx2"/>
                      </a:solidFill>
                    </a:rPr>
                    <a:t> </a:t>
                  </a:r>
                  <a:r>
                    <a:rPr lang="en-US" altLang="zh-CN" sz="16600" dirty="0">
                      <a:solidFill>
                        <a:schemeClr val="tx2"/>
                      </a:solidFill>
                    </a:rPr>
                    <a:t>NESS</a:t>
                  </a:r>
                </a:p>
              </p:txBody>
            </p:sp>
          </p:grpSp>
          <p:sp>
            <p:nvSpPr>
              <p:cNvPr id="167" name="ïš1ïḍé">
                <a:extLst>
                  <a:ext uri="{FF2B5EF4-FFF2-40B4-BE49-F238E27FC236}">
                    <a16:creationId xmlns:a16="http://schemas.microsoft.com/office/drawing/2014/main" id="{956395F1-F6E4-C565-FEF8-4A4E08025229}"/>
                  </a:ext>
                </a:extLst>
              </p:cNvPr>
              <p:cNvSpPr txBox="1"/>
              <p:nvPr/>
            </p:nvSpPr>
            <p:spPr>
              <a:xfrm>
                <a:off x="416689" y="1415353"/>
                <a:ext cx="2125322" cy="1015901"/>
              </a:xfrm>
              <a:prstGeom prst="rect">
                <a:avLst/>
              </a:prstGeom>
              <a:noFill/>
            </p:spPr>
            <p:txBody>
              <a:bodyPr wrap="none" rtlCol="0">
                <a:prstTxWarp prst="textPlain">
                  <a:avLst/>
                </a:prstTxWarp>
                <a:spAutoFit/>
              </a:bodyPr>
              <a:lstStyle/>
              <a:p>
                <a:r>
                  <a:rPr lang="en-US" altLang="zh-CN" sz="9600" dirty="0">
                    <a:latin typeface="Impact" panose="020B0806030902050204" pitchFamily="34" charset="0"/>
                  </a:rPr>
                  <a:t>RPA</a:t>
                </a:r>
                <a:endParaRPr lang="zh-CN" altLang="en-US" sz="9600" dirty="0">
                  <a:latin typeface="Impact" panose="020B0806030902050204" pitchFamily="34" charset="0"/>
                </a:endParaRPr>
              </a:p>
            </p:txBody>
          </p:sp>
        </p:grpSp>
      </p:grpSp>
    </p:spTree>
    <p:extLst>
      <p:ext uri="{BB962C8B-B14F-4D97-AF65-F5344CB8AC3E}">
        <p14:creationId xmlns:p14="http://schemas.microsoft.com/office/powerpoint/2010/main" val="319810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ject 1178"/>
          <p:cNvPicPr>
            <a:picLocks noChangeAspect="1"/>
          </p:cNvPicPr>
          <p:nvPr/>
        </p:nvPicPr>
        <p:blipFill>
          <a:blip r:embed="rId3"/>
          <a:stretch>
            <a:fillRect/>
          </a:stretch>
        </p:blipFill>
        <p:spPr>
          <a:xfrm>
            <a:off x="1588" y="1588"/>
            <a:ext cx="1587" cy="1587"/>
          </a:xfrm>
          <a:prstGeom prst="rect">
            <a:avLst/>
          </a:prstGeom>
          <a:noFill/>
          <a:ln w="9525">
            <a:noFill/>
          </a:ln>
        </p:spPr>
      </p:pic>
      <p:sp>
        <p:nvSpPr>
          <p:cNvPr id="9219" name="直接连接符 5"/>
          <p:cNvSpPr/>
          <p:nvPr/>
        </p:nvSpPr>
        <p:spPr>
          <a:xfrm>
            <a:off x="0" y="866108"/>
            <a:ext cx="12192000" cy="0"/>
          </a:xfrm>
          <a:prstGeom prst="line">
            <a:avLst/>
          </a:prstGeom>
          <a:ln w="6350" cap="flat" cmpd="sng">
            <a:solidFill>
              <a:schemeClr val="accent2"/>
            </a:solidFill>
            <a:prstDash val="solid"/>
            <a:headEnd type="none" w="med" len="med"/>
            <a:tailEnd type="none" w="med" len="med"/>
          </a:ln>
        </p:spPr>
      </p:sp>
      <p:pic>
        <p:nvPicPr>
          <p:cNvPr id="9220" name="图片 10"/>
          <p:cNvPicPr>
            <a:picLocks noChangeAspect="1"/>
          </p:cNvPicPr>
          <p:nvPr/>
        </p:nvPicPr>
        <p:blipFill>
          <a:blip r:embed="rId4"/>
          <a:stretch>
            <a:fillRect/>
          </a:stretch>
        </p:blipFill>
        <p:spPr>
          <a:xfrm>
            <a:off x="9489096" y="240843"/>
            <a:ext cx="2408238" cy="481013"/>
          </a:xfrm>
          <a:prstGeom prst="rect">
            <a:avLst/>
          </a:prstGeom>
          <a:noFill/>
          <a:ln w="9525">
            <a:noFill/>
          </a:ln>
        </p:spPr>
      </p:pic>
      <p:sp>
        <p:nvSpPr>
          <p:cNvPr id="9" name="文本框 7">
            <a:extLst>
              <a:ext uri="{FF2B5EF4-FFF2-40B4-BE49-F238E27FC236}">
                <a16:creationId xmlns:a16="http://schemas.microsoft.com/office/drawing/2014/main" id="{8CC01EA0-3EF0-459C-B78A-9A1901A1FAF3}"/>
              </a:ext>
            </a:extLst>
          </p:cNvPr>
          <p:cNvSpPr/>
          <p:nvPr/>
        </p:nvSpPr>
        <p:spPr>
          <a:xfrm>
            <a:off x="407436" y="209078"/>
            <a:ext cx="7335052" cy="5232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indent="0" eaLnBrk="1" hangingPunct="1">
              <a:lnSpc>
                <a:spcPct val="100000"/>
              </a:lnSpc>
              <a:spcBef>
                <a:spcPct val="0"/>
              </a:spcBef>
              <a:buNone/>
            </a:pP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altLang="en-US" sz="2800" b="1" dirty="0">
                <a:latin typeface="微软雅黑" panose="020B0503020204020204" pitchFamily="34" charset="-122"/>
                <a:ea typeface="微软雅黑" panose="020B0503020204020204" pitchFamily="34" charset="-122"/>
                <a:cs typeface="+mn-ea"/>
                <a:sym typeface="+mn-lt"/>
              </a:rPr>
              <a:t>流程方案</a:t>
            </a:r>
            <a:endParaRPr lang="zh-CN" altLang="en-US" sz="2000" dirty="0">
              <a:latin typeface="Arial" panose="020B0604020202020204" pitchFamily="34" charset="0"/>
            </a:endParaRPr>
          </a:p>
        </p:txBody>
      </p:sp>
      <p:sp>
        <p:nvSpPr>
          <p:cNvPr id="2" name="文本框 1">
            <a:extLst>
              <a:ext uri="{FF2B5EF4-FFF2-40B4-BE49-F238E27FC236}">
                <a16:creationId xmlns:a16="http://schemas.microsoft.com/office/drawing/2014/main" id="{EB95AC8D-4B80-4B12-A04F-921D61B4B107}"/>
              </a:ext>
            </a:extLst>
          </p:cNvPr>
          <p:cNvSpPr txBox="1"/>
          <p:nvPr/>
        </p:nvSpPr>
        <p:spPr>
          <a:xfrm>
            <a:off x="793057" y="1734373"/>
            <a:ext cx="10605885" cy="2554545"/>
          </a:xfrm>
          <a:prstGeom prst="rect">
            <a:avLst/>
          </a:prstGeom>
          <a:noFill/>
        </p:spPr>
        <p:txBody>
          <a:bodyPr wrap="square" rtlCol="0">
            <a:spAutoFit/>
          </a:bodyPr>
          <a:lstStyle/>
          <a:p>
            <a:endParaRPr lang="en-US" altLang="zh-CN" sz="2000" dirty="0">
              <a:solidFill>
                <a:srgbClr val="222222"/>
              </a:solidFill>
              <a:latin typeface="华文仿宋" panose="02010600040101010101" pitchFamily="2" charset="-122"/>
              <a:ea typeface="华文仿宋" panose="02010600040101010101" pitchFamily="2" charset="-122"/>
            </a:endParaRPr>
          </a:p>
          <a:p>
            <a:pPr marL="342900" indent="-342900">
              <a:lnSpc>
                <a:spcPct val="150000"/>
              </a:lnSpc>
              <a:buFont typeface="Wingdings" panose="05000000000000000000" pitchFamily="2" charset="2"/>
              <a:buChar char="ü"/>
            </a:pPr>
            <a:r>
              <a:rPr lang="zh-CN" altLang="en-US" sz="2000" u="sng" dirty="0">
                <a:solidFill>
                  <a:srgbClr val="222222"/>
                </a:solidFill>
                <a:latin typeface="华文仿宋" panose="02010600040101010101" pitchFamily="2" charset="-122"/>
                <a:ea typeface="华文仿宋" panose="02010600040101010101" pitchFamily="2" charset="-122"/>
              </a:rPr>
              <a:t>部署方式：本地私有化部署，</a:t>
            </a:r>
            <a:r>
              <a:rPr lang="en-US" altLang="zh-CN" sz="2000" u="sng" dirty="0">
                <a:solidFill>
                  <a:srgbClr val="222222"/>
                </a:solidFill>
                <a:latin typeface="华文仿宋" panose="02010600040101010101" pitchFamily="2" charset="-122"/>
                <a:ea typeface="华文仿宋" panose="02010600040101010101" pitchFamily="2" charset="-122"/>
              </a:rPr>
              <a:t>7*12</a:t>
            </a:r>
            <a:r>
              <a:rPr lang="zh-CN" altLang="en-US" sz="2000" u="sng" dirty="0">
                <a:solidFill>
                  <a:srgbClr val="222222"/>
                </a:solidFill>
                <a:latin typeface="华文仿宋" panose="02010600040101010101" pitchFamily="2" charset="-122"/>
                <a:ea typeface="华文仿宋" panose="02010600040101010101" pitchFamily="2" charset="-122"/>
              </a:rPr>
              <a:t>小时运行</a:t>
            </a:r>
            <a:endParaRPr lang="zh-CN" altLang="en-US" sz="2000" dirty="0">
              <a:solidFill>
                <a:srgbClr val="222222"/>
              </a:solidFill>
              <a:latin typeface="华文仿宋" panose="02010600040101010101" pitchFamily="2" charset="-122"/>
              <a:ea typeface="华文仿宋" panose="02010600040101010101" pitchFamily="2" charset="-122"/>
            </a:endParaRPr>
          </a:p>
          <a:p>
            <a:pPr marL="342900" indent="-342900">
              <a:lnSpc>
                <a:spcPct val="150000"/>
              </a:lnSpc>
              <a:buFont typeface="Wingdings" panose="05000000000000000000" pitchFamily="2" charset="2"/>
              <a:buChar char="ü"/>
            </a:pPr>
            <a:r>
              <a:rPr lang="zh-CN" altLang="en-US" sz="2000" u="sng" dirty="0">
                <a:solidFill>
                  <a:srgbClr val="222222"/>
                </a:solidFill>
                <a:latin typeface="华文仿宋" panose="02010600040101010101" pitchFamily="2" charset="-122"/>
                <a:ea typeface="华文仿宋" panose="02010600040101010101" pitchFamily="2" charset="-122"/>
              </a:rPr>
              <a:t>日常监控：当异常时可发消息到钉钉群，对应的管理人员会及时处理</a:t>
            </a:r>
            <a:endParaRPr lang="en-US" altLang="zh-CN" sz="2000" u="sng" dirty="0">
              <a:solidFill>
                <a:srgbClr val="222222"/>
              </a:solidFill>
              <a:latin typeface="华文仿宋" panose="02010600040101010101" pitchFamily="2" charset="-122"/>
              <a:ea typeface="华文仿宋" panose="02010600040101010101" pitchFamily="2" charset="-122"/>
            </a:endParaRPr>
          </a:p>
          <a:p>
            <a:pPr marL="342900" indent="-342900">
              <a:lnSpc>
                <a:spcPct val="150000"/>
              </a:lnSpc>
              <a:buFont typeface="Wingdings" panose="05000000000000000000" pitchFamily="2" charset="2"/>
              <a:buChar char="ü"/>
            </a:pPr>
            <a:r>
              <a:rPr lang="zh-CN" altLang="en-US" sz="2000" u="sng" dirty="0">
                <a:solidFill>
                  <a:srgbClr val="222222"/>
                </a:solidFill>
                <a:latin typeface="华文仿宋" panose="02010600040101010101" pitchFamily="2" charset="-122"/>
                <a:ea typeface="华文仿宋" panose="02010600040101010101" pitchFamily="2" charset="-122"/>
              </a:rPr>
              <a:t>日志： 日志统一存放</a:t>
            </a:r>
            <a:r>
              <a:rPr lang="en-US" altLang="zh-CN" sz="2000" u="sng" dirty="0">
                <a:solidFill>
                  <a:srgbClr val="222222"/>
                </a:solidFill>
                <a:latin typeface="华文仿宋" panose="02010600040101010101" pitchFamily="2" charset="-122"/>
                <a:ea typeface="华文仿宋" panose="02010600040101010101" pitchFamily="2" charset="-122"/>
              </a:rPr>
              <a:t>C:/users/Administrator/AppData/Roaming/cyclone_server</a:t>
            </a:r>
            <a:r>
              <a:rPr lang="zh-CN" altLang="en-US" sz="2000" u="sng" dirty="0">
                <a:solidFill>
                  <a:srgbClr val="222222"/>
                </a:solidFill>
                <a:latin typeface="华文仿宋" panose="02010600040101010101" pitchFamily="2" charset="-122"/>
                <a:ea typeface="华文仿宋" panose="02010600040101010101" pitchFamily="2" charset="-122"/>
              </a:rPr>
              <a:t>下面，文件名                             是日期开头的</a:t>
            </a:r>
            <a:r>
              <a:rPr lang="en-US" altLang="zh-CN" sz="2000" u="sng" dirty="0">
                <a:solidFill>
                  <a:srgbClr val="222222"/>
                </a:solidFill>
                <a:latin typeface="华文仿宋" panose="02010600040101010101" pitchFamily="2" charset="-122"/>
                <a:ea typeface="华文仿宋" panose="02010600040101010101" pitchFamily="2" charset="-122"/>
              </a:rPr>
              <a:t>.log</a:t>
            </a:r>
            <a:r>
              <a:rPr lang="zh-CN" altLang="en-US" sz="2000" u="sng" dirty="0">
                <a:solidFill>
                  <a:srgbClr val="222222"/>
                </a:solidFill>
                <a:latin typeface="华文仿宋" panose="02010600040101010101" pitchFamily="2" charset="-122"/>
                <a:ea typeface="华文仿宋" panose="02010600040101010101" pitchFamily="2" charset="-122"/>
              </a:rPr>
              <a:t>文件</a:t>
            </a:r>
            <a:endParaRPr lang="en-US" altLang="zh-CN" sz="2000" u="sng" dirty="0">
              <a:solidFill>
                <a:srgbClr val="222222"/>
              </a:solidFill>
              <a:latin typeface="华文仿宋" panose="02010600040101010101" pitchFamily="2" charset="-122"/>
              <a:ea typeface="华文仿宋" panose="02010600040101010101" pitchFamily="2" charset="-122"/>
            </a:endParaRPr>
          </a:p>
          <a:p>
            <a:pPr marL="342900" indent="-342900">
              <a:buFont typeface="Wingdings" panose="05000000000000000000" pitchFamily="2" charset="2"/>
              <a:buChar char="ü"/>
            </a:pPr>
            <a:endParaRPr lang="zh-CN" altLang="en-US" sz="2000" dirty="0">
              <a:solidFill>
                <a:srgbClr val="222222"/>
              </a:solidFill>
              <a:latin typeface="华文仿宋" panose="02010600040101010101" pitchFamily="2" charset="-122"/>
              <a:ea typeface="华文仿宋" panose="02010600040101010101" pitchFamily="2" charset="-122"/>
            </a:endParaRPr>
          </a:p>
        </p:txBody>
      </p:sp>
      <p:sp>
        <p:nvSpPr>
          <p:cNvPr id="8" name="TextBox 22">
            <a:extLst>
              <a:ext uri="{FF2B5EF4-FFF2-40B4-BE49-F238E27FC236}">
                <a16:creationId xmlns:a16="http://schemas.microsoft.com/office/drawing/2014/main" id="{1AF20733-8AC2-41BE-931E-2E03A12BBC4F}"/>
              </a:ext>
            </a:extLst>
          </p:cNvPr>
          <p:cNvSpPr txBox="1"/>
          <p:nvPr/>
        </p:nvSpPr>
        <p:spPr>
          <a:xfrm>
            <a:off x="586245" y="1195121"/>
            <a:ext cx="5950636" cy="400110"/>
          </a:xfrm>
          <a:prstGeom prst="rect">
            <a:avLst/>
          </a:prstGeom>
          <a:noFill/>
        </p:spPr>
        <p:txBody>
          <a:bodyPr wrap="square" rtlCol="0">
            <a:spAutoFit/>
          </a:bodyPr>
          <a:lstStyle/>
          <a:p>
            <a:r>
              <a:rPr lang="en-US" sz="2000" b="1" dirty="0">
                <a:solidFill>
                  <a:schemeClr val="accent2">
                    <a:lumMod val="50000"/>
                  </a:schemeClr>
                </a:solidFill>
                <a:latin typeface="Lato Black" charset="0"/>
                <a:ea typeface="Lato Black" charset="0"/>
                <a:cs typeface="Lato Black" charset="0"/>
              </a:rPr>
              <a:t>3</a:t>
            </a:r>
            <a:r>
              <a:rPr lang="zh-CN" altLang="en-US" sz="2000" b="1" dirty="0">
                <a:solidFill>
                  <a:schemeClr val="accent2">
                    <a:lumMod val="50000"/>
                  </a:schemeClr>
                </a:solidFill>
                <a:latin typeface="Lato Black" charset="0"/>
                <a:ea typeface="Lato Black" charset="0"/>
                <a:cs typeface="Lato Black" charset="0"/>
              </a:rPr>
              <a:t>、部署及运维</a:t>
            </a:r>
            <a:endParaRPr lang="en-US" sz="2000" b="1" dirty="0">
              <a:solidFill>
                <a:schemeClr val="accent2">
                  <a:lumMod val="50000"/>
                </a:schemeClr>
              </a:solidFill>
              <a:latin typeface="Lato Black" charset="0"/>
              <a:ea typeface="Lato Black" charset="0"/>
              <a:cs typeface="Lato Black" charset="0"/>
            </a:endParaRPr>
          </a:p>
        </p:txBody>
      </p:sp>
    </p:spTree>
    <p:extLst>
      <p:ext uri="{BB962C8B-B14F-4D97-AF65-F5344CB8AC3E}">
        <p14:creationId xmlns:p14="http://schemas.microsoft.com/office/powerpoint/2010/main" val="113200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ject 1178"/>
          <p:cNvPicPr>
            <a:picLocks noChangeAspect="1"/>
          </p:cNvPicPr>
          <p:nvPr/>
        </p:nvPicPr>
        <p:blipFill>
          <a:blip r:embed="rId3"/>
          <a:stretch>
            <a:fillRect/>
          </a:stretch>
        </p:blipFill>
        <p:spPr>
          <a:xfrm>
            <a:off x="1588" y="1588"/>
            <a:ext cx="1587" cy="1587"/>
          </a:xfrm>
          <a:prstGeom prst="rect">
            <a:avLst/>
          </a:prstGeom>
          <a:noFill/>
          <a:ln w="9525">
            <a:noFill/>
          </a:ln>
        </p:spPr>
      </p:pic>
      <p:sp>
        <p:nvSpPr>
          <p:cNvPr id="9219" name="直接连接符 5"/>
          <p:cNvSpPr/>
          <p:nvPr/>
        </p:nvSpPr>
        <p:spPr>
          <a:xfrm>
            <a:off x="0" y="866108"/>
            <a:ext cx="12192000" cy="0"/>
          </a:xfrm>
          <a:prstGeom prst="line">
            <a:avLst/>
          </a:prstGeom>
          <a:ln w="6350" cap="flat" cmpd="sng">
            <a:solidFill>
              <a:schemeClr val="accent2"/>
            </a:solidFill>
            <a:prstDash val="solid"/>
            <a:headEnd type="none" w="med" len="med"/>
            <a:tailEnd type="none" w="med" len="med"/>
          </a:ln>
        </p:spPr>
      </p:sp>
      <p:pic>
        <p:nvPicPr>
          <p:cNvPr id="9220" name="图片 10"/>
          <p:cNvPicPr>
            <a:picLocks noChangeAspect="1"/>
          </p:cNvPicPr>
          <p:nvPr/>
        </p:nvPicPr>
        <p:blipFill>
          <a:blip r:embed="rId4"/>
          <a:stretch>
            <a:fillRect/>
          </a:stretch>
        </p:blipFill>
        <p:spPr>
          <a:xfrm>
            <a:off x="9489096" y="240843"/>
            <a:ext cx="2408238" cy="481013"/>
          </a:xfrm>
          <a:prstGeom prst="rect">
            <a:avLst/>
          </a:prstGeom>
          <a:noFill/>
          <a:ln w="9525">
            <a:noFill/>
          </a:ln>
        </p:spPr>
      </p:pic>
      <p:sp>
        <p:nvSpPr>
          <p:cNvPr id="9" name="文本框 7">
            <a:extLst>
              <a:ext uri="{FF2B5EF4-FFF2-40B4-BE49-F238E27FC236}">
                <a16:creationId xmlns:a16="http://schemas.microsoft.com/office/drawing/2014/main" id="{8CC01EA0-3EF0-459C-B78A-9A1901A1FAF3}"/>
              </a:ext>
            </a:extLst>
          </p:cNvPr>
          <p:cNvSpPr/>
          <p:nvPr/>
        </p:nvSpPr>
        <p:spPr>
          <a:xfrm>
            <a:off x="407436" y="209078"/>
            <a:ext cx="7335052" cy="59792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indent="0">
              <a:lnSpc>
                <a:spcPct val="130000"/>
              </a:lnSpc>
              <a:buNone/>
            </a:pPr>
            <a:r>
              <a:rPr lang="zh-CN" altLang="en-US" sz="2800" b="1" dirty="0">
                <a:latin typeface="微软雅黑" panose="020B0503020204020204" pitchFamily="34" charset="-122"/>
                <a:ea typeface="微软雅黑" panose="020B0503020204020204" pitchFamily="34" charset="-122"/>
                <a:cs typeface="+mn-ea"/>
                <a:sym typeface="+mn-lt"/>
              </a:rPr>
              <a:t>三、 业务模式和技术创新</a:t>
            </a:r>
          </a:p>
        </p:txBody>
      </p:sp>
      <p:sp>
        <p:nvSpPr>
          <p:cNvPr id="12" name="矩形 11">
            <a:extLst>
              <a:ext uri="{FF2B5EF4-FFF2-40B4-BE49-F238E27FC236}">
                <a16:creationId xmlns:a16="http://schemas.microsoft.com/office/drawing/2014/main" id="{245BB78A-4A3C-B3A5-B217-F2032B1FD587}"/>
              </a:ext>
            </a:extLst>
          </p:cNvPr>
          <p:cNvSpPr/>
          <p:nvPr/>
        </p:nvSpPr>
        <p:spPr>
          <a:xfrm>
            <a:off x="8631685" y="1589796"/>
            <a:ext cx="2977897" cy="3939540"/>
          </a:xfrm>
          <a:prstGeom prst="rect">
            <a:avLst/>
          </a:prstGeom>
          <a:ln>
            <a:noFill/>
          </a:ln>
        </p:spPr>
        <p:txBody>
          <a:bodyPr wrap="square">
            <a:spAutoFit/>
            <a:scene3d>
              <a:camera prst="orthographicFront"/>
              <a:lightRig rig="threePt" dir="t"/>
            </a:scene3d>
            <a:sp3d contourW="12700"/>
          </a:bodyPr>
          <a:lstStyle/>
          <a:p>
            <a:pPr indent="0" algn="just">
              <a:spcBef>
                <a:spcPts val="2000"/>
              </a:spcBef>
              <a:buFont typeface="Arial" panose="020B0604020202020204" pitchFamily="34" charset="0"/>
              <a:buNone/>
              <a:defRPr/>
            </a:pPr>
            <a:r>
              <a:rPr lang="en-US" altLang="zh-CN" sz="2000" b="1" dirty="0">
                <a:latin typeface="华文仿宋" panose="02010600040101010101" pitchFamily="2" charset="-122"/>
                <a:ea typeface="华文仿宋" panose="02010600040101010101" pitchFamily="2" charset="-122"/>
              </a:rPr>
              <a:t>    AI</a:t>
            </a:r>
            <a:r>
              <a:rPr lang="zh-CN" altLang="en-US" sz="2000" b="1" dirty="0">
                <a:latin typeface="华文仿宋" panose="02010600040101010101" pitchFamily="2" charset="-122"/>
                <a:ea typeface="华文仿宋" panose="02010600040101010101" pitchFamily="2" charset="-122"/>
              </a:rPr>
              <a:t>技术</a:t>
            </a:r>
            <a:endParaRPr lang="en-US" altLang="zh-CN" sz="2000" b="1" dirty="0">
              <a:latin typeface="华文仿宋" panose="02010600040101010101" pitchFamily="2" charset="-122"/>
              <a:ea typeface="华文仿宋" panose="02010600040101010101" pitchFamily="2" charset="-122"/>
            </a:endParaRPr>
          </a:p>
          <a:p>
            <a:pPr marL="342900" indent="-342900" algn="just">
              <a:spcBef>
                <a:spcPts val="2000"/>
              </a:spcBef>
              <a:buFont typeface="Arial" panose="020B0604020202020204" pitchFamily="34" charset="0"/>
              <a:buChar char="•"/>
              <a:defRPr/>
            </a:pPr>
            <a:r>
              <a:rPr lang="zh-CN" altLang="en-US" sz="2000" dirty="0">
                <a:latin typeface="华文仿宋" panose="02010600040101010101" pitchFamily="2" charset="-122"/>
                <a:ea typeface="华文仿宋" panose="02010600040101010101" pitchFamily="2" charset="-122"/>
              </a:rPr>
              <a:t>使用</a:t>
            </a:r>
            <a:r>
              <a:rPr lang="en-US" altLang="zh-CN" sz="2000" dirty="0">
                <a:latin typeface="华文仿宋" panose="02010600040101010101" pitchFamily="2" charset="-122"/>
                <a:ea typeface="华文仿宋" panose="02010600040101010101" pitchFamily="2" charset="-122"/>
              </a:rPr>
              <a:t>NLP</a:t>
            </a:r>
            <a:r>
              <a:rPr lang="zh-CN" altLang="en-US" sz="2000" dirty="0">
                <a:latin typeface="华文仿宋" panose="02010600040101010101" pitchFamily="2" charset="-122"/>
                <a:ea typeface="华文仿宋" panose="02010600040101010101" pitchFamily="2" charset="-122"/>
              </a:rPr>
              <a:t>能力从非结构化的申请表的文本中抽取结构化信息并且将信息应用到后面的流程之中，像入职、离职信息等等</a:t>
            </a:r>
            <a:endParaRPr lang="en-US" altLang="zh-CN" sz="2000" dirty="0">
              <a:latin typeface="华文仿宋" panose="02010600040101010101" pitchFamily="2" charset="-122"/>
              <a:ea typeface="华文仿宋" panose="02010600040101010101" pitchFamily="2" charset="-122"/>
            </a:endParaRPr>
          </a:p>
          <a:p>
            <a:pPr indent="0" algn="just">
              <a:spcBef>
                <a:spcPts val="2000"/>
              </a:spcBef>
              <a:buFont typeface="Arial" panose="020B0604020202020204" pitchFamily="34" charset="0"/>
              <a:buNone/>
              <a:defRPr/>
            </a:pPr>
            <a:r>
              <a:rPr lang="zh-CN" altLang="en-US" sz="2000" b="1" dirty="0">
                <a:latin typeface="华文仿宋" panose="02010600040101010101" pitchFamily="2" charset="-122"/>
                <a:ea typeface="华文仿宋" panose="02010600040101010101" pitchFamily="2" charset="-122"/>
              </a:rPr>
              <a:t>    创新模式</a:t>
            </a:r>
            <a:endParaRPr lang="en-US" altLang="zh-CN" sz="2000" b="1" dirty="0">
              <a:latin typeface="华文仿宋" panose="02010600040101010101" pitchFamily="2" charset="-122"/>
              <a:ea typeface="华文仿宋" panose="02010600040101010101" pitchFamily="2" charset="-122"/>
            </a:endParaRPr>
          </a:p>
          <a:p>
            <a:pPr marL="342900" indent="-342900" algn="just">
              <a:spcBef>
                <a:spcPts val="2000"/>
              </a:spcBef>
              <a:buFont typeface="Arial" panose="020B0604020202020204" pitchFamily="34" charset="0"/>
              <a:buChar char="•"/>
              <a:defRPr/>
            </a:pPr>
            <a:r>
              <a:rPr lang="zh-CN" altLang="en-US" sz="2000" dirty="0">
                <a:latin typeface="华文仿宋" panose="02010600040101010101" pitchFamily="2" charset="-122"/>
                <a:ea typeface="华文仿宋" panose="02010600040101010101" pitchFamily="2" charset="-122"/>
              </a:rPr>
              <a:t>缩减流程，无需员工进行人工操作</a:t>
            </a:r>
          </a:p>
        </p:txBody>
      </p:sp>
      <p:pic>
        <p:nvPicPr>
          <p:cNvPr id="4" name="图片 3">
            <a:extLst>
              <a:ext uri="{FF2B5EF4-FFF2-40B4-BE49-F238E27FC236}">
                <a16:creationId xmlns:a16="http://schemas.microsoft.com/office/drawing/2014/main" id="{05402250-E805-254A-683D-F0801190F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7" y="1405574"/>
            <a:ext cx="7811590" cy="3581900"/>
          </a:xfrm>
          <a:prstGeom prst="rect">
            <a:avLst/>
          </a:prstGeom>
        </p:spPr>
      </p:pic>
    </p:spTree>
    <p:extLst>
      <p:ext uri="{BB962C8B-B14F-4D97-AF65-F5344CB8AC3E}">
        <p14:creationId xmlns:p14="http://schemas.microsoft.com/office/powerpoint/2010/main" val="119045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ject 1178"/>
          <p:cNvPicPr>
            <a:picLocks noChangeAspect="1"/>
          </p:cNvPicPr>
          <p:nvPr/>
        </p:nvPicPr>
        <p:blipFill>
          <a:blip r:embed="rId3"/>
          <a:stretch>
            <a:fillRect/>
          </a:stretch>
        </p:blipFill>
        <p:spPr>
          <a:xfrm>
            <a:off x="1588" y="1588"/>
            <a:ext cx="1587" cy="1587"/>
          </a:xfrm>
          <a:prstGeom prst="rect">
            <a:avLst/>
          </a:prstGeom>
          <a:noFill/>
          <a:ln w="9525">
            <a:noFill/>
          </a:ln>
        </p:spPr>
      </p:pic>
      <p:sp>
        <p:nvSpPr>
          <p:cNvPr id="9219" name="直接连接符 5"/>
          <p:cNvSpPr/>
          <p:nvPr/>
        </p:nvSpPr>
        <p:spPr>
          <a:xfrm>
            <a:off x="0" y="866108"/>
            <a:ext cx="12192000" cy="0"/>
          </a:xfrm>
          <a:prstGeom prst="line">
            <a:avLst/>
          </a:prstGeom>
          <a:ln w="6350" cap="flat" cmpd="sng">
            <a:solidFill>
              <a:schemeClr val="accent2"/>
            </a:solidFill>
            <a:prstDash val="solid"/>
            <a:headEnd type="none" w="med" len="med"/>
            <a:tailEnd type="none" w="med" len="med"/>
          </a:ln>
        </p:spPr>
      </p:sp>
      <p:pic>
        <p:nvPicPr>
          <p:cNvPr id="9220" name="图片 10"/>
          <p:cNvPicPr>
            <a:picLocks noChangeAspect="1"/>
          </p:cNvPicPr>
          <p:nvPr/>
        </p:nvPicPr>
        <p:blipFill>
          <a:blip r:embed="rId4"/>
          <a:stretch>
            <a:fillRect/>
          </a:stretch>
        </p:blipFill>
        <p:spPr>
          <a:xfrm>
            <a:off x="9489096" y="240843"/>
            <a:ext cx="2408238" cy="481013"/>
          </a:xfrm>
          <a:prstGeom prst="rect">
            <a:avLst/>
          </a:prstGeom>
          <a:noFill/>
          <a:ln w="9525">
            <a:noFill/>
          </a:ln>
        </p:spPr>
      </p:pic>
      <p:sp>
        <p:nvSpPr>
          <p:cNvPr id="9" name="文本框 7">
            <a:extLst>
              <a:ext uri="{FF2B5EF4-FFF2-40B4-BE49-F238E27FC236}">
                <a16:creationId xmlns:a16="http://schemas.microsoft.com/office/drawing/2014/main" id="{8CC01EA0-3EF0-459C-B78A-9A1901A1FAF3}"/>
              </a:ext>
            </a:extLst>
          </p:cNvPr>
          <p:cNvSpPr/>
          <p:nvPr/>
        </p:nvSpPr>
        <p:spPr>
          <a:xfrm>
            <a:off x="407436" y="209078"/>
            <a:ext cx="7335052" cy="59792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indent="0">
              <a:lnSpc>
                <a:spcPct val="130000"/>
              </a:lnSpc>
              <a:buNone/>
            </a:pPr>
            <a:r>
              <a:rPr lang="zh-CN" altLang="en-US" sz="2800" b="1" dirty="0">
                <a:latin typeface="微软雅黑" panose="020B0503020204020204" pitchFamily="34" charset="-122"/>
                <a:ea typeface="微软雅黑" panose="020B0503020204020204" pitchFamily="34" charset="-122"/>
                <a:cs typeface="+mn-ea"/>
                <a:sym typeface="+mn-lt"/>
              </a:rPr>
              <a:t>三、 业务模式和技术创新</a:t>
            </a:r>
          </a:p>
        </p:txBody>
      </p:sp>
      <p:sp>
        <p:nvSpPr>
          <p:cNvPr id="12" name="矩形 11">
            <a:extLst>
              <a:ext uri="{FF2B5EF4-FFF2-40B4-BE49-F238E27FC236}">
                <a16:creationId xmlns:a16="http://schemas.microsoft.com/office/drawing/2014/main" id="{245BB78A-4A3C-B3A5-B217-F2032B1FD587}"/>
              </a:ext>
            </a:extLst>
          </p:cNvPr>
          <p:cNvSpPr/>
          <p:nvPr/>
        </p:nvSpPr>
        <p:spPr>
          <a:xfrm>
            <a:off x="5843154" y="2504193"/>
            <a:ext cx="5207138" cy="1528624"/>
          </a:xfrm>
          <a:prstGeom prst="rect">
            <a:avLst/>
          </a:prstGeom>
          <a:ln>
            <a:noFill/>
          </a:ln>
        </p:spPr>
        <p:txBody>
          <a:bodyPr wrap="square">
            <a:spAutoFit/>
            <a:scene3d>
              <a:camera prst="orthographicFront"/>
              <a:lightRig rig="threePt" dir="t"/>
            </a:scene3d>
            <a:sp3d contourW="12700"/>
          </a:bodyPr>
          <a:lstStyle/>
          <a:p>
            <a:pPr indent="0" algn="just">
              <a:spcBef>
                <a:spcPts val="2000"/>
              </a:spcBef>
              <a:buFont typeface="Arial" panose="020B0604020202020204" pitchFamily="34" charset="0"/>
              <a:buNone/>
              <a:defRPr/>
            </a:pPr>
            <a:r>
              <a:rPr lang="en-US" altLang="zh-CN" sz="2000" b="1" dirty="0">
                <a:latin typeface="华文仿宋" panose="02010600040101010101" pitchFamily="2" charset="-122"/>
                <a:ea typeface="华文仿宋" panose="02010600040101010101" pitchFamily="2" charset="-122"/>
              </a:rPr>
              <a:t>    AI</a:t>
            </a:r>
            <a:r>
              <a:rPr lang="zh-CN" altLang="en-US" sz="2000" b="1" dirty="0">
                <a:latin typeface="华文仿宋" panose="02010600040101010101" pitchFamily="2" charset="-122"/>
                <a:ea typeface="华文仿宋" panose="02010600040101010101" pitchFamily="2" charset="-122"/>
              </a:rPr>
              <a:t>技术</a:t>
            </a:r>
            <a:endParaRPr lang="en-US" altLang="zh-CN" sz="2000" b="1" dirty="0">
              <a:latin typeface="华文仿宋" panose="02010600040101010101" pitchFamily="2" charset="-122"/>
              <a:ea typeface="华文仿宋" panose="02010600040101010101" pitchFamily="2" charset="-122"/>
            </a:endParaRPr>
          </a:p>
          <a:p>
            <a:pPr marL="342900" indent="-342900" algn="just">
              <a:spcBef>
                <a:spcPts val="2000"/>
              </a:spcBef>
              <a:buFont typeface="Arial" panose="020B0604020202020204" pitchFamily="34" charset="0"/>
              <a:buChar char="•"/>
              <a:defRPr/>
            </a:pPr>
            <a:r>
              <a:rPr lang="zh-CN" altLang="en-US" sz="2000" dirty="0">
                <a:latin typeface="华文仿宋" panose="02010600040101010101" pitchFamily="2" charset="-122"/>
                <a:ea typeface="华文仿宋" panose="02010600040101010101" pitchFamily="2" charset="-122"/>
              </a:rPr>
              <a:t>使用</a:t>
            </a:r>
            <a:r>
              <a:rPr lang="en-US" altLang="zh-CN" sz="2000" dirty="0">
                <a:latin typeface="华文仿宋" panose="02010600040101010101" pitchFamily="2" charset="-122"/>
                <a:ea typeface="华文仿宋" panose="02010600040101010101" pitchFamily="2" charset="-122"/>
              </a:rPr>
              <a:t>OCR</a:t>
            </a:r>
            <a:r>
              <a:rPr lang="zh-CN" altLang="en-US" sz="2000" dirty="0">
                <a:latin typeface="华文仿宋" panose="02010600040101010101" pitchFamily="2" charset="-122"/>
                <a:ea typeface="华文仿宋" panose="02010600040101010101" pitchFamily="2" charset="-122"/>
              </a:rPr>
              <a:t>技术识别图片验证码</a:t>
            </a:r>
            <a:endParaRPr lang="en-US" altLang="zh-CN" sz="2000" dirty="0">
              <a:latin typeface="华文仿宋" panose="02010600040101010101" pitchFamily="2" charset="-122"/>
              <a:ea typeface="华文仿宋" panose="02010600040101010101" pitchFamily="2" charset="-122"/>
            </a:endParaRPr>
          </a:p>
          <a:p>
            <a:pPr marL="342900" indent="-342900" algn="just">
              <a:spcBef>
                <a:spcPts val="2000"/>
              </a:spcBef>
              <a:buFont typeface="Arial" panose="020B0604020202020204" pitchFamily="34" charset="0"/>
              <a:buChar char="•"/>
              <a:defRPr/>
            </a:pPr>
            <a:r>
              <a:rPr lang="zh-CN" altLang="en-US" sz="2000" dirty="0">
                <a:latin typeface="华文仿宋" panose="02010600040101010101" pitchFamily="2" charset="-122"/>
                <a:ea typeface="华文仿宋" panose="02010600040101010101" pitchFamily="2" charset="-122"/>
              </a:rPr>
              <a:t>用户名密码是通过读取配置文件加载的</a:t>
            </a:r>
          </a:p>
        </p:txBody>
      </p:sp>
      <p:pic>
        <p:nvPicPr>
          <p:cNvPr id="3" name="图片 2">
            <a:extLst>
              <a:ext uri="{FF2B5EF4-FFF2-40B4-BE49-F238E27FC236}">
                <a16:creationId xmlns:a16="http://schemas.microsoft.com/office/drawing/2014/main" id="{407B5145-D5D3-7764-6EDE-CB4D210226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708" y="1628523"/>
            <a:ext cx="4420217" cy="3600953"/>
          </a:xfrm>
          <a:prstGeom prst="rect">
            <a:avLst/>
          </a:prstGeom>
        </p:spPr>
      </p:pic>
    </p:spTree>
    <p:extLst>
      <p:ext uri="{BB962C8B-B14F-4D97-AF65-F5344CB8AC3E}">
        <p14:creationId xmlns:p14="http://schemas.microsoft.com/office/powerpoint/2010/main" val="22102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3.1"/>
</p:tagLst>
</file>

<file path=ppt/tags/tag2.xml><?xml version="1.0" encoding="utf-8"?>
<p:tagLst xmlns:a="http://schemas.openxmlformats.org/drawingml/2006/main" xmlns:r="http://schemas.openxmlformats.org/officeDocument/2006/relationships" xmlns:p="http://schemas.openxmlformats.org/presentationml/2006/main">
  <p:tag name="PA" val="v4.3.1"/>
</p:tagLst>
</file>

<file path=ppt/tags/tag3.xml><?xml version="1.0" encoding="utf-8"?>
<p:tagLst xmlns:a="http://schemas.openxmlformats.org/drawingml/2006/main" xmlns:r="http://schemas.openxmlformats.org/officeDocument/2006/relationships" xmlns:p="http://schemas.openxmlformats.org/presentationml/2006/main">
  <p:tag name="PA" val="v4.3.1"/>
</p:tagLst>
</file>

<file path=ppt/tags/tag4.xml><?xml version="1.0" encoding="utf-8"?>
<p:tagLst xmlns:a="http://schemas.openxmlformats.org/drawingml/2006/main" xmlns:r="http://schemas.openxmlformats.org/officeDocument/2006/relationships" xmlns:p="http://schemas.openxmlformats.org/presentationml/2006/main">
  <p:tag name="PA" val="v4.3.1"/>
</p:tagLst>
</file>

<file path=ppt/tags/tag5.xml><?xml version="1.0" encoding="utf-8"?>
<p:tagLst xmlns:a="http://schemas.openxmlformats.org/drawingml/2006/main" xmlns:r="http://schemas.openxmlformats.org/officeDocument/2006/relationships" xmlns:p="http://schemas.openxmlformats.org/presentationml/2006/main">
  <p:tag name="PA" val="v4.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2837</TotalTime>
  <Words>546</Words>
  <Application>Microsoft Office PowerPoint</Application>
  <PresentationFormat>宽屏</PresentationFormat>
  <Paragraphs>59</Paragraphs>
  <Slides>12</Slides>
  <Notes>11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等线</vt:lpstr>
      <vt:lpstr>等线 Light</vt:lpstr>
      <vt:lpstr>华文仿宋</vt:lpstr>
      <vt:lpstr>宋体</vt:lpstr>
      <vt:lpstr>微软雅黑</vt:lpstr>
      <vt:lpstr>Arial</vt:lpstr>
      <vt:lpstr>Impact</vt:lpstr>
      <vt:lpstr>Lato Black</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 huier</dc:creator>
  <cp:lastModifiedBy>suwennacn@163.com</cp:lastModifiedBy>
  <cp:revision>85</cp:revision>
  <dcterms:created xsi:type="dcterms:W3CDTF">2021-06-09T10:37:19Z</dcterms:created>
  <dcterms:modified xsi:type="dcterms:W3CDTF">2022-06-27T06:22:08Z</dcterms:modified>
</cp:coreProperties>
</file>