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321" r:id="rId4"/>
    <p:sldId id="298" r:id="rId5"/>
    <p:sldId id="323" r:id="rId6"/>
    <p:sldId id="324" r:id="rId7"/>
    <p:sldId id="299" r:id="rId8"/>
    <p:sldId id="325" r:id="rId9"/>
    <p:sldId id="302" r:id="rId10"/>
    <p:sldId id="301" r:id="rId11"/>
    <p:sldId id="326" r:id="rId12"/>
    <p:sldId id="300" r:id="rId13"/>
    <p:sldId id="312" r:id="rId14"/>
    <p:sldId id="328" r:id="rId15"/>
    <p:sldId id="303" r:id="rId16"/>
    <p:sldId id="32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0B3"/>
    <a:srgbClr val="F3D04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4D79B-87B7-4E17-8B75-130216F1422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32CA276-B879-43A7-B751-A04576FE1D81}">
      <dgm:prSet phldrT="[文本]"/>
      <dgm:spPr/>
      <dgm:t>
        <a:bodyPr/>
        <a:lstStyle/>
        <a:p>
          <a:r>
            <a:rPr lang="zh-CN" altLang="en-US" dirty="0"/>
            <a:t>人工</a:t>
          </a:r>
        </a:p>
      </dgm:t>
    </dgm:pt>
    <dgm:pt modelId="{14EA984F-7EC2-446D-A72A-292CD7F2FF13}" type="parTrans" cxnId="{D1B094D2-176C-4E07-9B66-2D82D29BB5A9}">
      <dgm:prSet/>
      <dgm:spPr/>
      <dgm:t>
        <a:bodyPr/>
        <a:lstStyle/>
        <a:p>
          <a:endParaRPr lang="zh-CN" altLang="en-US"/>
        </a:p>
      </dgm:t>
    </dgm:pt>
    <dgm:pt modelId="{C6020687-85BD-4568-84B7-ACDDCEF43742}" type="sibTrans" cxnId="{D1B094D2-176C-4E07-9B66-2D82D29BB5A9}">
      <dgm:prSet/>
      <dgm:spPr/>
      <dgm:t>
        <a:bodyPr/>
        <a:lstStyle/>
        <a:p>
          <a:endParaRPr lang="zh-CN" altLang="en-US"/>
        </a:p>
      </dgm:t>
    </dgm:pt>
    <dgm:pt modelId="{C0347EC4-BE0C-49C6-8E60-5AC955EE51B3}">
      <dgm:prSet phldrT="[文本]"/>
      <dgm:spPr/>
      <dgm:t>
        <a:bodyPr/>
        <a:lstStyle/>
        <a:p>
          <a:r>
            <a:rPr lang="en-US" altLang="zh-CN" dirty="0">
              <a:effectLst/>
            </a:rPr>
            <a:t>1.</a:t>
          </a:r>
          <a:r>
            <a:rPr lang="zh-CN" dirty="0">
              <a:effectLst/>
            </a:rPr>
            <a:t>打开</a:t>
          </a:r>
          <a:r>
            <a:rPr lang="en-US" dirty="0">
              <a:effectLst/>
            </a:rPr>
            <a:t>RPA</a:t>
          </a:r>
          <a:r>
            <a:rPr lang="zh-CN" dirty="0">
              <a:effectLst/>
            </a:rPr>
            <a:t>机器人，让机器人运行</a:t>
          </a:r>
          <a:endParaRPr lang="zh-CN" altLang="en-US" dirty="0"/>
        </a:p>
      </dgm:t>
    </dgm:pt>
    <dgm:pt modelId="{5BB71526-4D85-448F-94D5-3CF27A1D74FF}" type="parTrans" cxnId="{B81BA148-FA07-4E42-93A3-4C588D816373}">
      <dgm:prSet/>
      <dgm:spPr/>
      <dgm:t>
        <a:bodyPr/>
        <a:lstStyle/>
        <a:p>
          <a:endParaRPr lang="zh-CN" altLang="en-US"/>
        </a:p>
      </dgm:t>
    </dgm:pt>
    <dgm:pt modelId="{8CEF336A-79BE-41A6-B548-0D993CA3D67F}" type="sibTrans" cxnId="{B81BA148-FA07-4E42-93A3-4C588D816373}">
      <dgm:prSet/>
      <dgm:spPr/>
      <dgm:t>
        <a:bodyPr/>
        <a:lstStyle/>
        <a:p>
          <a:endParaRPr lang="zh-CN" altLang="en-US"/>
        </a:p>
      </dgm:t>
    </dgm:pt>
    <dgm:pt modelId="{F6155FEB-66A6-41E7-9C69-47B91B3D1CE0}">
      <dgm:prSet phldrT="[文本]"/>
      <dgm:spPr/>
      <dgm:t>
        <a:bodyPr/>
        <a:lstStyle/>
        <a:p>
          <a:r>
            <a:rPr lang="zh-CN" altLang="en-US" dirty="0"/>
            <a:t>人工</a:t>
          </a:r>
        </a:p>
      </dgm:t>
    </dgm:pt>
    <dgm:pt modelId="{7800933A-DB7D-47CC-9E1A-46656950CE38}" type="parTrans" cxnId="{2FCC3CED-A88F-4C5C-8F53-AE4573D63BA7}">
      <dgm:prSet/>
      <dgm:spPr/>
      <dgm:t>
        <a:bodyPr/>
        <a:lstStyle/>
        <a:p>
          <a:endParaRPr lang="zh-CN" altLang="en-US"/>
        </a:p>
      </dgm:t>
    </dgm:pt>
    <dgm:pt modelId="{0FD02BE5-A814-4052-8E2A-79E4CA967C95}" type="sibTrans" cxnId="{2FCC3CED-A88F-4C5C-8F53-AE4573D63BA7}">
      <dgm:prSet/>
      <dgm:spPr/>
      <dgm:t>
        <a:bodyPr/>
        <a:lstStyle/>
        <a:p>
          <a:endParaRPr lang="zh-CN" altLang="en-US"/>
        </a:p>
      </dgm:t>
    </dgm:pt>
    <dgm:pt modelId="{43109C7C-1514-4BB7-BCE0-180FD4F114E6}">
      <dgm:prSet phldrT="[文本]"/>
      <dgm:spPr/>
      <dgm:t>
        <a:bodyPr/>
        <a:lstStyle/>
        <a:p>
          <a:r>
            <a:rPr lang="en-US" altLang="zh-CN" dirty="0">
              <a:effectLst/>
            </a:rPr>
            <a:t>2.</a:t>
          </a:r>
          <a:r>
            <a:rPr lang="zh-CN" dirty="0">
              <a:effectLst/>
            </a:rPr>
            <a:t>选</a:t>
          </a:r>
          <a:r>
            <a:rPr lang="zh-CN" altLang="en-US" dirty="0">
              <a:effectLst/>
            </a:rPr>
            <a:t>择</a:t>
          </a:r>
          <a:r>
            <a:rPr lang="zh-CN" dirty="0">
              <a:effectLst/>
            </a:rPr>
            <a:t>对应发票文件进行上传</a:t>
          </a:r>
          <a:endParaRPr lang="zh-CN" altLang="en-US" dirty="0"/>
        </a:p>
      </dgm:t>
    </dgm:pt>
    <dgm:pt modelId="{8627D041-D51F-492B-B05F-CC5071C1C905}" type="parTrans" cxnId="{C739FAAC-E6F5-44A8-806A-C6FA59537C63}">
      <dgm:prSet/>
      <dgm:spPr/>
      <dgm:t>
        <a:bodyPr/>
        <a:lstStyle/>
        <a:p>
          <a:endParaRPr lang="zh-CN" altLang="en-US"/>
        </a:p>
      </dgm:t>
    </dgm:pt>
    <dgm:pt modelId="{58EB3207-69FC-4C2E-AB2D-E3D982B7389A}" type="sibTrans" cxnId="{C739FAAC-E6F5-44A8-806A-C6FA59537C63}">
      <dgm:prSet/>
      <dgm:spPr/>
      <dgm:t>
        <a:bodyPr/>
        <a:lstStyle/>
        <a:p>
          <a:endParaRPr lang="zh-CN" altLang="en-US"/>
        </a:p>
      </dgm:t>
    </dgm:pt>
    <dgm:pt modelId="{425EE471-C6D7-44A7-A94B-325C072D42EB}">
      <dgm:prSet phldrT="[文本]"/>
      <dgm:spPr/>
      <dgm:t>
        <a:bodyPr/>
        <a:lstStyle/>
        <a:p>
          <a:r>
            <a:rPr lang="zh-CN" altLang="en-US" dirty="0"/>
            <a:t>机器人</a:t>
          </a:r>
        </a:p>
      </dgm:t>
    </dgm:pt>
    <dgm:pt modelId="{754647FF-1F8F-4828-9B81-E454A03A7779}" type="parTrans" cxnId="{DA261CC2-AD33-42DD-B9D2-32C432FC0E81}">
      <dgm:prSet/>
      <dgm:spPr/>
      <dgm:t>
        <a:bodyPr/>
        <a:lstStyle/>
        <a:p>
          <a:endParaRPr lang="zh-CN" altLang="en-US"/>
        </a:p>
      </dgm:t>
    </dgm:pt>
    <dgm:pt modelId="{3A36B8A0-5F6F-40FC-B1ED-CB220E37FB8F}" type="sibTrans" cxnId="{DA261CC2-AD33-42DD-B9D2-32C432FC0E81}">
      <dgm:prSet/>
      <dgm:spPr/>
      <dgm:t>
        <a:bodyPr/>
        <a:lstStyle/>
        <a:p>
          <a:endParaRPr lang="zh-CN" altLang="en-US"/>
        </a:p>
      </dgm:t>
    </dgm:pt>
    <dgm:pt modelId="{86A48272-4883-46CC-B3E3-27F9A74A8007}">
      <dgm:prSet phldrT="[文本]"/>
      <dgm:spPr/>
      <dgm:t>
        <a:bodyPr/>
        <a:lstStyle/>
        <a:p>
          <a:r>
            <a:rPr lang="en-US" altLang="zh-CN" dirty="0">
              <a:effectLst/>
            </a:rPr>
            <a:t>3.</a:t>
          </a:r>
          <a:r>
            <a:rPr lang="zh-CN" dirty="0">
              <a:effectLst/>
            </a:rPr>
            <a:t>机器人自动处理发票上的信息</a:t>
          </a:r>
          <a:endParaRPr lang="zh-CN" altLang="en-US" dirty="0"/>
        </a:p>
      </dgm:t>
    </dgm:pt>
    <dgm:pt modelId="{A7865D06-DB7F-44BA-977D-FE139E463B30}" type="parTrans" cxnId="{BD6CBCA5-DC74-4617-BA13-D4585C2CAE4F}">
      <dgm:prSet/>
      <dgm:spPr/>
      <dgm:t>
        <a:bodyPr/>
        <a:lstStyle/>
        <a:p>
          <a:endParaRPr lang="zh-CN" altLang="en-US"/>
        </a:p>
      </dgm:t>
    </dgm:pt>
    <dgm:pt modelId="{18961EC6-AB63-4D1F-83E0-AE99847E3166}" type="sibTrans" cxnId="{BD6CBCA5-DC74-4617-BA13-D4585C2CAE4F}">
      <dgm:prSet/>
      <dgm:spPr/>
      <dgm:t>
        <a:bodyPr/>
        <a:lstStyle/>
        <a:p>
          <a:endParaRPr lang="zh-CN" altLang="en-US"/>
        </a:p>
      </dgm:t>
    </dgm:pt>
    <dgm:pt modelId="{16ABA8F6-E13E-400A-9126-5DFF0D92FDB1}">
      <dgm:prSet phldrT="[文本]"/>
      <dgm:spPr/>
      <dgm:t>
        <a:bodyPr/>
        <a:lstStyle/>
        <a:p>
          <a:r>
            <a:rPr lang="zh-CN" altLang="en-US" dirty="0"/>
            <a:t>机器人</a:t>
          </a:r>
        </a:p>
      </dgm:t>
    </dgm:pt>
    <dgm:pt modelId="{2DD30A3D-341E-4EB6-8400-383FFF59BD57}" type="parTrans" cxnId="{1BE1A815-FE5C-486A-B47B-B64AEC60616A}">
      <dgm:prSet/>
      <dgm:spPr/>
      <dgm:t>
        <a:bodyPr/>
        <a:lstStyle/>
        <a:p>
          <a:endParaRPr lang="zh-CN" altLang="en-US"/>
        </a:p>
      </dgm:t>
    </dgm:pt>
    <dgm:pt modelId="{DE956D57-C8DC-4633-A968-1A7AABF378BE}" type="sibTrans" cxnId="{1BE1A815-FE5C-486A-B47B-B64AEC60616A}">
      <dgm:prSet/>
      <dgm:spPr/>
      <dgm:t>
        <a:bodyPr/>
        <a:lstStyle/>
        <a:p>
          <a:endParaRPr lang="zh-CN" altLang="en-US"/>
        </a:p>
      </dgm:t>
    </dgm:pt>
    <dgm:pt modelId="{03630F54-FD5C-45B9-8131-45F21B253847}">
      <dgm:prSet/>
      <dgm:spPr/>
      <dgm:t>
        <a:bodyPr/>
        <a:lstStyle/>
        <a:p>
          <a:r>
            <a:rPr lang="en-US" altLang="zh-CN" dirty="0">
              <a:effectLst/>
            </a:rPr>
            <a:t>4.</a:t>
          </a:r>
          <a:r>
            <a:rPr lang="zh-CN" dirty="0">
              <a:effectLst/>
            </a:rPr>
            <a:t>机器人把处理完成后的信息进行汇总</a:t>
          </a:r>
          <a:endParaRPr lang="zh-CN" altLang="en-US" dirty="0"/>
        </a:p>
      </dgm:t>
    </dgm:pt>
    <dgm:pt modelId="{B4E70573-0DEA-4B98-9D58-1D8916B55EC1}" type="parTrans" cxnId="{132053D7-B94D-4F05-974D-6CDBAB00347F}">
      <dgm:prSet/>
      <dgm:spPr/>
      <dgm:t>
        <a:bodyPr/>
        <a:lstStyle/>
        <a:p>
          <a:endParaRPr lang="zh-CN" altLang="en-US"/>
        </a:p>
      </dgm:t>
    </dgm:pt>
    <dgm:pt modelId="{A9375F31-E2FD-494C-8B56-41AD2D50DC78}" type="sibTrans" cxnId="{132053D7-B94D-4F05-974D-6CDBAB00347F}">
      <dgm:prSet/>
      <dgm:spPr/>
      <dgm:t>
        <a:bodyPr/>
        <a:lstStyle/>
        <a:p>
          <a:endParaRPr lang="zh-CN" altLang="en-US"/>
        </a:p>
      </dgm:t>
    </dgm:pt>
    <dgm:pt modelId="{1A520908-A4D9-42EF-8E13-10C7B2905E6A}">
      <dgm:prSet/>
      <dgm:spPr/>
      <dgm:t>
        <a:bodyPr/>
        <a:lstStyle/>
        <a:p>
          <a:r>
            <a:rPr lang="zh-CN" altLang="en-US" dirty="0"/>
            <a:t>机器人</a:t>
          </a:r>
        </a:p>
      </dgm:t>
    </dgm:pt>
    <dgm:pt modelId="{83E0A3A9-4F37-4382-AADB-CAF8514DB5BE}" type="parTrans" cxnId="{67DA7D39-E01F-40ED-A201-3D5B595E925E}">
      <dgm:prSet/>
      <dgm:spPr/>
      <dgm:t>
        <a:bodyPr/>
        <a:lstStyle/>
        <a:p>
          <a:endParaRPr lang="zh-CN" altLang="en-US"/>
        </a:p>
      </dgm:t>
    </dgm:pt>
    <dgm:pt modelId="{E456621C-377A-4ABF-8ADB-23ED4B330A2C}" type="sibTrans" cxnId="{67DA7D39-E01F-40ED-A201-3D5B595E925E}">
      <dgm:prSet/>
      <dgm:spPr/>
      <dgm:t>
        <a:bodyPr/>
        <a:lstStyle/>
        <a:p>
          <a:endParaRPr lang="zh-CN" altLang="en-US"/>
        </a:p>
      </dgm:t>
    </dgm:pt>
    <dgm:pt modelId="{4416111D-A0FE-44FF-90F2-79970F01A6C3}">
      <dgm:prSet/>
      <dgm:spPr/>
      <dgm:t>
        <a:bodyPr/>
        <a:lstStyle/>
        <a:p>
          <a:r>
            <a:rPr lang="en-US" altLang="zh-CN" dirty="0">
              <a:effectLst/>
            </a:rPr>
            <a:t>5.</a:t>
          </a:r>
          <a:r>
            <a:rPr lang="zh-CN" dirty="0">
              <a:effectLst/>
            </a:rPr>
            <a:t>机器人自动打开发票查验平台</a:t>
          </a:r>
          <a:endParaRPr lang="zh-CN" altLang="en-US" dirty="0"/>
        </a:p>
      </dgm:t>
    </dgm:pt>
    <dgm:pt modelId="{6C310DE0-837D-477C-8F25-343A37E23DCE}" type="parTrans" cxnId="{7EB7BB68-CC04-4B2E-A4A6-3CE69521CDD4}">
      <dgm:prSet/>
      <dgm:spPr/>
      <dgm:t>
        <a:bodyPr/>
        <a:lstStyle/>
        <a:p>
          <a:endParaRPr lang="zh-CN" altLang="en-US"/>
        </a:p>
      </dgm:t>
    </dgm:pt>
    <dgm:pt modelId="{AD041D41-048F-4C14-A97C-2825381C20B5}" type="sibTrans" cxnId="{7EB7BB68-CC04-4B2E-A4A6-3CE69521CDD4}">
      <dgm:prSet/>
      <dgm:spPr/>
      <dgm:t>
        <a:bodyPr/>
        <a:lstStyle/>
        <a:p>
          <a:endParaRPr lang="zh-CN" altLang="en-US"/>
        </a:p>
      </dgm:t>
    </dgm:pt>
    <dgm:pt modelId="{BD98E71A-FD23-4138-B17F-71418D479E60}">
      <dgm:prSet/>
      <dgm:spPr/>
      <dgm:t>
        <a:bodyPr/>
        <a:lstStyle/>
        <a:p>
          <a:r>
            <a:rPr lang="zh-CN" altLang="en-US" dirty="0"/>
            <a:t>机器人</a:t>
          </a:r>
        </a:p>
      </dgm:t>
    </dgm:pt>
    <dgm:pt modelId="{D3CEBB6D-7075-4F04-9F35-EF628C75D2CC}" type="parTrans" cxnId="{52348809-DDC7-4E46-B61E-2E08CCB3AC15}">
      <dgm:prSet/>
      <dgm:spPr/>
      <dgm:t>
        <a:bodyPr/>
        <a:lstStyle/>
        <a:p>
          <a:endParaRPr lang="zh-CN" altLang="en-US"/>
        </a:p>
      </dgm:t>
    </dgm:pt>
    <dgm:pt modelId="{B1A8456A-35BF-4AA1-99B9-67BCB651E655}" type="sibTrans" cxnId="{52348809-DDC7-4E46-B61E-2E08CCB3AC15}">
      <dgm:prSet/>
      <dgm:spPr/>
      <dgm:t>
        <a:bodyPr/>
        <a:lstStyle/>
        <a:p>
          <a:endParaRPr lang="zh-CN" altLang="en-US"/>
        </a:p>
      </dgm:t>
    </dgm:pt>
    <dgm:pt modelId="{CE907DBD-065A-46DB-B8F8-DFEAA6C36698}">
      <dgm:prSet/>
      <dgm:spPr/>
      <dgm:t>
        <a:bodyPr/>
        <a:lstStyle/>
        <a:p>
          <a:r>
            <a:rPr lang="en-US" altLang="zh-CN" dirty="0">
              <a:effectLst/>
            </a:rPr>
            <a:t>6.</a:t>
          </a:r>
          <a:r>
            <a:rPr lang="zh-CN" dirty="0">
              <a:effectLst/>
            </a:rPr>
            <a:t>读取识别好的发票信息并填入到平台对应位置</a:t>
          </a:r>
          <a:endParaRPr lang="zh-CN" altLang="en-US" dirty="0"/>
        </a:p>
      </dgm:t>
    </dgm:pt>
    <dgm:pt modelId="{FD53DBBF-48AC-40BE-93F7-630FE2980388}" type="parTrans" cxnId="{F176459A-D50C-4E41-8780-A8414D3E2224}">
      <dgm:prSet/>
      <dgm:spPr/>
      <dgm:t>
        <a:bodyPr/>
        <a:lstStyle/>
        <a:p>
          <a:endParaRPr lang="zh-CN" altLang="en-US"/>
        </a:p>
      </dgm:t>
    </dgm:pt>
    <dgm:pt modelId="{BF00E09D-5D83-4BB7-892B-1D6BA6BA06C7}" type="sibTrans" cxnId="{F176459A-D50C-4E41-8780-A8414D3E2224}">
      <dgm:prSet/>
      <dgm:spPr/>
      <dgm:t>
        <a:bodyPr/>
        <a:lstStyle/>
        <a:p>
          <a:endParaRPr lang="zh-CN" altLang="en-US"/>
        </a:p>
      </dgm:t>
    </dgm:pt>
    <dgm:pt modelId="{3C7AEE87-6713-49B3-825D-7B1CF6DFD1E9}">
      <dgm:prSet/>
      <dgm:spPr/>
      <dgm:t>
        <a:bodyPr/>
        <a:lstStyle/>
        <a:p>
          <a:r>
            <a:rPr lang="zh-CN" altLang="en-US" dirty="0"/>
            <a:t>机器人</a:t>
          </a:r>
        </a:p>
      </dgm:t>
    </dgm:pt>
    <dgm:pt modelId="{72E82512-46BC-45A1-9B4F-9974A22F7A44}" type="parTrans" cxnId="{A4A6CE66-FCF1-4464-8BD8-0EA024ECDB15}">
      <dgm:prSet/>
      <dgm:spPr/>
      <dgm:t>
        <a:bodyPr/>
        <a:lstStyle/>
        <a:p>
          <a:endParaRPr lang="zh-CN" altLang="en-US"/>
        </a:p>
      </dgm:t>
    </dgm:pt>
    <dgm:pt modelId="{9B548B9F-AA9E-4DCE-B023-8D475C9BE233}" type="sibTrans" cxnId="{A4A6CE66-FCF1-4464-8BD8-0EA024ECDB15}">
      <dgm:prSet/>
      <dgm:spPr/>
      <dgm:t>
        <a:bodyPr/>
        <a:lstStyle/>
        <a:p>
          <a:endParaRPr lang="zh-CN" altLang="en-US"/>
        </a:p>
      </dgm:t>
    </dgm:pt>
    <dgm:pt modelId="{613B7C2D-2833-41C3-9CD4-85A2094EA61D}">
      <dgm:prSet/>
      <dgm:spPr/>
      <dgm:t>
        <a:bodyPr/>
        <a:lstStyle/>
        <a:p>
          <a:r>
            <a:rPr lang="en-US" altLang="zh-CN" dirty="0">
              <a:effectLst/>
            </a:rPr>
            <a:t>7.</a:t>
          </a:r>
          <a:r>
            <a:rPr lang="zh-CN" dirty="0">
              <a:effectLst/>
            </a:rPr>
            <a:t>通过</a:t>
          </a:r>
          <a:r>
            <a:rPr lang="en-US" dirty="0">
              <a:effectLst/>
            </a:rPr>
            <a:t>python</a:t>
          </a:r>
          <a:r>
            <a:rPr lang="zh-CN" dirty="0">
              <a:effectLst/>
            </a:rPr>
            <a:t>和</a:t>
          </a:r>
          <a:r>
            <a:rPr lang="en-US" dirty="0">
              <a:effectLst/>
            </a:rPr>
            <a:t>RPA</a:t>
          </a:r>
          <a:r>
            <a:rPr lang="zh-CN" dirty="0">
              <a:effectLst/>
            </a:rPr>
            <a:t>结合进行验证码的输入</a:t>
          </a:r>
          <a:endParaRPr lang="zh-CN" altLang="en-US" dirty="0"/>
        </a:p>
      </dgm:t>
    </dgm:pt>
    <dgm:pt modelId="{DD1964F7-88C2-4358-BAC7-3A6332A56005}" type="parTrans" cxnId="{43C6F939-E6CE-4DF3-A9A2-BE65EF1309D7}">
      <dgm:prSet/>
      <dgm:spPr/>
      <dgm:t>
        <a:bodyPr/>
        <a:lstStyle/>
        <a:p>
          <a:endParaRPr lang="zh-CN" altLang="en-US"/>
        </a:p>
      </dgm:t>
    </dgm:pt>
    <dgm:pt modelId="{A0C29749-59DC-4BFF-8FB6-E23266822497}" type="sibTrans" cxnId="{43C6F939-E6CE-4DF3-A9A2-BE65EF1309D7}">
      <dgm:prSet/>
      <dgm:spPr/>
      <dgm:t>
        <a:bodyPr/>
        <a:lstStyle/>
        <a:p>
          <a:endParaRPr lang="zh-CN" altLang="en-US"/>
        </a:p>
      </dgm:t>
    </dgm:pt>
    <dgm:pt modelId="{63844D9A-E057-4BF4-A53F-1315191AEBB0}">
      <dgm:prSet/>
      <dgm:spPr/>
      <dgm:t>
        <a:bodyPr/>
        <a:lstStyle/>
        <a:p>
          <a:r>
            <a:rPr lang="zh-CN" altLang="en-US" dirty="0"/>
            <a:t>机器人</a:t>
          </a:r>
        </a:p>
      </dgm:t>
    </dgm:pt>
    <dgm:pt modelId="{93069C59-942F-495D-86B0-F550E5C797A8}" type="parTrans" cxnId="{E94FBEDD-9743-4182-93DE-B91E989F0F12}">
      <dgm:prSet/>
      <dgm:spPr/>
      <dgm:t>
        <a:bodyPr/>
        <a:lstStyle/>
        <a:p>
          <a:endParaRPr lang="zh-CN" altLang="en-US"/>
        </a:p>
      </dgm:t>
    </dgm:pt>
    <dgm:pt modelId="{E216623F-F618-41F2-AF39-19B1B2BC75D7}" type="sibTrans" cxnId="{E94FBEDD-9743-4182-93DE-B91E989F0F12}">
      <dgm:prSet/>
      <dgm:spPr/>
      <dgm:t>
        <a:bodyPr/>
        <a:lstStyle/>
        <a:p>
          <a:endParaRPr lang="zh-CN" altLang="en-US"/>
        </a:p>
      </dgm:t>
    </dgm:pt>
    <dgm:pt modelId="{441BD972-1404-42AD-854C-027C7101329C}">
      <dgm:prSet/>
      <dgm:spPr/>
      <dgm:t>
        <a:bodyPr/>
        <a:lstStyle/>
        <a:p>
          <a:r>
            <a:rPr lang="en-US" altLang="zh-CN" dirty="0">
              <a:effectLst/>
            </a:rPr>
            <a:t>8.</a:t>
          </a:r>
          <a:r>
            <a:rPr lang="zh-CN" dirty="0">
              <a:effectLst/>
            </a:rPr>
            <a:t>自动识别后的真伪信息存入在</a:t>
          </a:r>
          <a:r>
            <a:rPr lang="en-US" dirty="0">
              <a:effectLst/>
            </a:rPr>
            <a:t>Excel</a:t>
          </a:r>
          <a:r>
            <a:rPr lang="zh-CN" dirty="0">
              <a:effectLst/>
            </a:rPr>
            <a:t>表格当中</a:t>
          </a:r>
          <a:endParaRPr lang="zh-CN" altLang="en-US" dirty="0"/>
        </a:p>
      </dgm:t>
    </dgm:pt>
    <dgm:pt modelId="{93BDC660-DE92-45A1-86D9-B4B46432FC11}" type="parTrans" cxnId="{8F9B5874-32FF-41F2-A96D-38DA84CFFF61}">
      <dgm:prSet/>
      <dgm:spPr/>
      <dgm:t>
        <a:bodyPr/>
        <a:lstStyle/>
        <a:p>
          <a:endParaRPr lang="zh-CN" altLang="en-US"/>
        </a:p>
      </dgm:t>
    </dgm:pt>
    <dgm:pt modelId="{DA902234-97AE-4D8B-89C5-CD5D10D2CB14}" type="sibTrans" cxnId="{8F9B5874-32FF-41F2-A96D-38DA84CFFF61}">
      <dgm:prSet/>
      <dgm:spPr/>
      <dgm:t>
        <a:bodyPr/>
        <a:lstStyle/>
        <a:p>
          <a:endParaRPr lang="zh-CN" altLang="en-US"/>
        </a:p>
      </dgm:t>
    </dgm:pt>
    <dgm:pt modelId="{DDEA2BA9-AB18-47AE-A2BC-B1BE901793AC}">
      <dgm:prSet/>
      <dgm:spPr/>
      <dgm:t>
        <a:bodyPr/>
        <a:lstStyle/>
        <a:p>
          <a:r>
            <a:rPr lang="zh-CN" altLang="en-US" dirty="0"/>
            <a:t>机器人</a:t>
          </a:r>
        </a:p>
      </dgm:t>
    </dgm:pt>
    <dgm:pt modelId="{74368C0F-3189-40A9-A0E5-7635B0719D9F}" type="parTrans" cxnId="{9920D42E-A19B-44DA-8915-180F227FD0FA}">
      <dgm:prSet/>
      <dgm:spPr/>
      <dgm:t>
        <a:bodyPr/>
        <a:lstStyle/>
        <a:p>
          <a:endParaRPr lang="zh-CN" altLang="en-US"/>
        </a:p>
      </dgm:t>
    </dgm:pt>
    <dgm:pt modelId="{AB677A12-C3D7-43DB-870F-11A27220509E}" type="sibTrans" cxnId="{9920D42E-A19B-44DA-8915-180F227FD0FA}">
      <dgm:prSet/>
      <dgm:spPr/>
      <dgm:t>
        <a:bodyPr/>
        <a:lstStyle/>
        <a:p>
          <a:endParaRPr lang="zh-CN" altLang="en-US"/>
        </a:p>
      </dgm:t>
    </dgm:pt>
    <dgm:pt modelId="{482446D5-4FE9-4E7F-9531-0F053BAF1547}">
      <dgm:prSet/>
      <dgm:spPr/>
      <dgm:t>
        <a:bodyPr/>
        <a:lstStyle/>
        <a:p>
          <a:r>
            <a:rPr lang="en-US" altLang="zh-CN" dirty="0">
              <a:effectLst/>
            </a:rPr>
            <a:t>9.</a:t>
          </a:r>
          <a:r>
            <a:rPr lang="zh-CN" dirty="0">
              <a:effectLst/>
            </a:rPr>
            <a:t>机器人把假发票自动移到另外一个文件夹中</a:t>
          </a:r>
          <a:endParaRPr lang="zh-CN" altLang="en-US" dirty="0"/>
        </a:p>
      </dgm:t>
    </dgm:pt>
    <dgm:pt modelId="{CCA075F8-F670-4EE3-B982-CAC87AB10054}" type="parTrans" cxnId="{99C84E5A-6DB7-41C3-8FCC-10BC7C313DB0}">
      <dgm:prSet/>
      <dgm:spPr/>
      <dgm:t>
        <a:bodyPr/>
        <a:lstStyle/>
        <a:p>
          <a:endParaRPr lang="zh-CN" altLang="en-US"/>
        </a:p>
      </dgm:t>
    </dgm:pt>
    <dgm:pt modelId="{CE14E351-3AA8-44AE-A922-4EFF038C59A8}" type="sibTrans" cxnId="{99C84E5A-6DB7-41C3-8FCC-10BC7C313DB0}">
      <dgm:prSet/>
      <dgm:spPr/>
      <dgm:t>
        <a:bodyPr/>
        <a:lstStyle/>
        <a:p>
          <a:endParaRPr lang="zh-CN" altLang="en-US"/>
        </a:p>
      </dgm:t>
    </dgm:pt>
    <dgm:pt modelId="{33628639-EA76-498A-BE9D-2C89D3750316}" type="pres">
      <dgm:prSet presAssocID="{7234D79B-87B7-4E17-8B75-130216F1422E}" presName="linearFlow" presStyleCnt="0">
        <dgm:presLayoutVars>
          <dgm:dir/>
          <dgm:animLvl val="lvl"/>
          <dgm:resizeHandles val="exact"/>
        </dgm:presLayoutVars>
      </dgm:prSet>
      <dgm:spPr/>
    </dgm:pt>
    <dgm:pt modelId="{C8897B84-AAD1-498F-8C5B-53F1945D2021}" type="pres">
      <dgm:prSet presAssocID="{E32CA276-B879-43A7-B751-A04576FE1D81}" presName="composite" presStyleCnt="0"/>
      <dgm:spPr/>
    </dgm:pt>
    <dgm:pt modelId="{E13E9A6D-2065-4289-BD94-BB2F23B1DB2A}" type="pres">
      <dgm:prSet presAssocID="{E32CA276-B879-43A7-B751-A04576FE1D81}" presName="parentText" presStyleLbl="alignNode1" presStyleIdx="0" presStyleCnt="9">
        <dgm:presLayoutVars>
          <dgm:chMax val="1"/>
          <dgm:bulletEnabled val="1"/>
        </dgm:presLayoutVars>
      </dgm:prSet>
      <dgm:spPr/>
    </dgm:pt>
    <dgm:pt modelId="{8F5A86A1-ECC6-427C-95E5-F33828D6C012}" type="pres">
      <dgm:prSet presAssocID="{E32CA276-B879-43A7-B751-A04576FE1D81}" presName="descendantText" presStyleLbl="alignAcc1" presStyleIdx="0" presStyleCnt="9">
        <dgm:presLayoutVars>
          <dgm:bulletEnabled val="1"/>
        </dgm:presLayoutVars>
      </dgm:prSet>
      <dgm:spPr/>
    </dgm:pt>
    <dgm:pt modelId="{B93D9F08-C3AA-4431-BC77-A93574E39FC8}" type="pres">
      <dgm:prSet presAssocID="{C6020687-85BD-4568-84B7-ACDDCEF43742}" presName="sp" presStyleCnt="0"/>
      <dgm:spPr/>
    </dgm:pt>
    <dgm:pt modelId="{DDE6ECD3-2AD4-4955-B1EE-E1743E1341B5}" type="pres">
      <dgm:prSet presAssocID="{F6155FEB-66A6-41E7-9C69-47B91B3D1CE0}" presName="composite" presStyleCnt="0"/>
      <dgm:spPr/>
    </dgm:pt>
    <dgm:pt modelId="{3A6338A7-F573-4CDF-8443-45500954BE57}" type="pres">
      <dgm:prSet presAssocID="{F6155FEB-66A6-41E7-9C69-47B91B3D1CE0}" presName="parentText" presStyleLbl="alignNode1" presStyleIdx="1" presStyleCnt="9">
        <dgm:presLayoutVars>
          <dgm:chMax val="1"/>
          <dgm:bulletEnabled val="1"/>
        </dgm:presLayoutVars>
      </dgm:prSet>
      <dgm:spPr/>
    </dgm:pt>
    <dgm:pt modelId="{98B97DE5-C7FD-45F9-B0A8-7E0E66F7DA37}" type="pres">
      <dgm:prSet presAssocID="{F6155FEB-66A6-41E7-9C69-47B91B3D1CE0}" presName="descendantText" presStyleLbl="alignAcc1" presStyleIdx="1" presStyleCnt="9" custLinFactNeighborX="976">
        <dgm:presLayoutVars>
          <dgm:bulletEnabled val="1"/>
        </dgm:presLayoutVars>
      </dgm:prSet>
      <dgm:spPr/>
    </dgm:pt>
    <dgm:pt modelId="{7E2B1512-8E6C-4396-9E09-D644EC9655C2}" type="pres">
      <dgm:prSet presAssocID="{0FD02BE5-A814-4052-8E2A-79E4CA967C95}" presName="sp" presStyleCnt="0"/>
      <dgm:spPr/>
    </dgm:pt>
    <dgm:pt modelId="{2D8F74C3-D69D-4088-8494-1324D52E3849}" type="pres">
      <dgm:prSet presAssocID="{425EE471-C6D7-44A7-A94B-325C072D42EB}" presName="composite" presStyleCnt="0"/>
      <dgm:spPr/>
    </dgm:pt>
    <dgm:pt modelId="{15CE77EB-3D12-4F3D-9B68-742F9E50AAFB}" type="pres">
      <dgm:prSet presAssocID="{425EE471-C6D7-44A7-A94B-325C072D42EB}" presName="parentText" presStyleLbl="alignNode1" presStyleIdx="2" presStyleCnt="9">
        <dgm:presLayoutVars>
          <dgm:chMax val="1"/>
          <dgm:bulletEnabled val="1"/>
        </dgm:presLayoutVars>
      </dgm:prSet>
      <dgm:spPr/>
    </dgm:pt>
    <dgm:pt modelId="{C1B4C3CB-6A7D-4E9C-AD27-AF1A3DA5EB21}" type="pres">
      <dgm:prSet presAssocID="{425EE471-C6D7-44A7-A94B-325C072D42EB}" presName="descendantText" presStyleLbl="alignAcc1" presStyleIdx="2" presStyleCnt="9">
        <dgm:presLayoutVars>
          <dgm:bulletEnabled val="1"/>
        </dgm:presLayoutVars>
      </dgm:prSet>
      <dgm:spPr/>
    </dgm:pt>
    <dgm:pt modelId="{E3A48110-4078-4880-8457-87FB11EE3CBB}" type="pres">
      <dgm:prSet presAssocID="{3A36B8A0-5F6F-40FC-B1ED-CB220E37FB8F}" presName="sp" presStyleCnt="0"/>
      <dgm:spPr/>
    </dgm:pt>
    <dgm:pt modelId="{C9F4AA50-FDAB-47EF-A54B-6C99B3541AD7}" type="pres">
      <dgm:prSet presAssocID="{16ABA8F6-E13E-400A-9126-5DFF0D92FDB1}" presName="composite" presStyleCnt="0"/>
      <dgm:spPr/>
    </dgm:pt>
    <dgm:pt modelId="{0A4C6D62-D0BA-477A-8C67-0F7A786EBAB2}" type="pres">
      <dgm:prSet presAssocID="{16ABA8F6-E13E-400A-9126-5DFF0D92FDB1}" presName="parentText" presStyleLbl="alignNode1" presStyleIdx="3" presStyleCnt="9">
        <dgm:presLayoutVars>
          <dgm:chMax val="1"/>
          <dgm:bulletEnabled val="1"/>
        </dgm:presLayoutVars>
      </dgm:prSet>
      <dgm:spPr/>
    </dgm:pt>
    <dgm:pt modelId="{5098E99D-3D4D-4519-9343-A2C6BF83686D}" type="pres">
      <dgm:prSet presAssocID="{16ABA8F6-E13E-400A-9126-5DFF0D92FDB1}" presName="descendantText" presStyleLbl="alignAcc1" presStyleIdx="3" presStyleCnt="9">
        <dgm:presLayoutVars>
          <dgm:bulletEnabled val="1"/>
        </dgm:presLayoutVars>
      </dgm:prSet>
      <dgm:spPr/>
    </dgm:pt>
    <dgm:pt modelId="{116A2A11-E6BE-4CC7-BC80-BF85AC545988}" type="pres">
      <dgm:prSet presAssocID="{DE956D57-C8DC-4633-A968-1A7AABF378BE}" presName="sp" presStyleCnt="0"/>
      <dgm:spPr/>
    </dgm:pt>
    <dgm:pt modelId="{D88A75E3-1299-4227-87F7-515D4BD71234}" type="pres">
      <dgm:prSet presAssocID="{1A520908-A4D9-42EF-8E13-10C7B2905E6A}" presName="composite" presStyleCnt="0"/>
      <dgm:spPr/>
    </dgm:pt>
    <dgm:pt modelId="{C2AC920E-E9A8-41E8-80E7-8E07055D0973}" type="pres">
      <dgm:prSet presAssocID="{1A520908-A4D9-42EF-8E13-10C7B2905E6A}" presName="parentText" presStyleLbl="alignNode1" presStyleIdx="4" presStyleCnt="9">
        <dgm:presLayoutVars>
          <dgm:chMax val="1"/>
          <dgm:bulletEnabled val="1"/>
        </dgm:presLayoutVars>
      </dgm:prSet>
      <dgm:spPr/>
    </dgm:pt>
    <dgm:pt modelId="{62B59E31-59F3-4AFD-A572-D993A8DEF0A0}" type="pres">
      <dgm:prSet presAssocID="{1A520908-A4D9-42EF-8E13-10C7B2905E6A}" presName="descendantText" presStyleLbl="alignAcc1" presStyleIdx="4" presStyleCnt="9">
        <dgm:presLayoutVars>
          <dgm:bulletEnabled val="1"/>
        </dgm:presLayoutVars>
      </dgm:prSet>
      <dgm:spPr/>
    </dgm:pt>
    <dgm:pt modelId="{B35CEFBC-E50F-46A6-9359-F8751B775976}" type="pres">
      <dgm:prSet presAssocID="{E456621C-377A-4ABF-8ADB-23ED4B330A2C}" presName="sp" presStyleCnt="0"/>
      <dgm:spPr/>
    </dgm:pt>
    <dgm:pt modelId="{754BBDAB-C0B0-4BCE-A0BE-96DC3277E3E2}" type="pres">
      <dgm:prSet presAssocID="{BD98E71A-FD23-4138-B17F-71418D479E60}" presName="composite" presStyleCnt="0"/>
      <dgm:spPr/>
    </dgm:pt>
    <dgm:pt modelId="{D31092D6-62FB-4611-A85C-D3F4C1B8D2BF}" type="pres">
      <dgm:prSet presAssocID="{BD98E71A-FD23-4138-B17F-71418D479E60}" presName="parentText" presStyleLbl="alignNode1" presStyleIdx="5" presStyleCnt="9">
        <dgm:presLayoutVars>
          <dgm:chMax val="1"/>
          <dgm:bulletEnabled val="1"/>
        </dgm:presLayoutVars>
      </dgm:prSet>
      <dgm:spPr/>
    </dgm:pt>
    <dgm:pt modelId="{2BE63D4E-E2F8-4108-A97F-0B04A25840A3}" type="pres">
      <dgm:prSet presAssocID="{BD98E71A-FD23-4138-B17F-71418D479E60}" presName="descendantText" presStyleLbl="alignAcc1" presStyleIdx="5" presStyleCnt="9">
        <dgm:presLayoutVars>
          <dgm:bulletEnabled val="1"/>
        </dgm:presLayoutVars>
      </dgm:prSet>
      <dgm:spPr/>
    </dgm:pt>
    <dgm:pt modelId="{BB36BE69-FA84-4257-937A-4540C33AD574}" type="pres">
      <dgm:prSet presAssocID="{B1A8456A-35BF-4AA1-99B9-67BCB651E655}" presName="sp" presStyleCnt="0"/>
      <dgm:spPr/>
    </dgm:pt>
    <dgm:pt modelId="{8C418B5A-D7F3-4FC4-A048-50988441BE47}" type="pres">
      <dgm:prSet presAssocID="{3C7AEE87-6713-49B3-825D-7B1CF6DFD1E9}" presName="composite" presStyleCnt="0"/>
      <dgm:spPr/>
    </dgm:pt>
    <dgm:pt modelId="{0EF86590-0FC3-4838-BADD-5A2ACF065DB5}" type="pres">
      <dgm:prSet presAssocID="{3C7AEE87-6713-49B3-825D-7B1CF6DFD1E9}" presName="parentText" presStyleLbl="alignNode1" presStyleIdx="6" presStyleCnt="9">
        <dgm:presLayoutVars>
          <dgm:chMax val="1"/>
          <dgm:bulletEnabled val="1"/>
        </dgm:presLayoutVars>
      </dgm:prSet>
      <dgm:spPr/>
    </dgm:pt>
    <dgm:pt modelId="{09BB4219-833B-4DA9-A05D-3C87B5D3E3DA}" type="pres">
      <dgm:prSet presAssocID="{3C7AEE87-6713-49B3-825D-7B1CF6DFD1E9}" presName="descendantText" presStyleLbl="alignAcc1" presStyleIdx="6" presStyleCnt="9">
        <dgm:presLayoutVars>
          <dgm:bulletEnabled val="1"/>
        </dgm:presLayoutVars>
      </dgm:prSet>
      <dgm:spPr/>
    </dgm:pt>
    <dgm:pt modelId="{1DD86CE6-9540-4307-80B4-44F605E3EA95}" type="pres">
      <dgm:prSet presAssocID="{9B548B9F-AA9E-4DCE-B023-8D475C9BE233}" presName="sp" presStyleCnt="0"/>
      <dgm:spPr/>
    </dgm:pt>
    <dgm:pt modelId="{49DF2B59-423A-431F-B7A2-1B18FC8FC386}" type="pres">
      <dgm:prSet presAssocID="{63844D9A-E057-4BF4-A53F-1315191AEBB0}" presName="composite" presStyleCnt="0"/>
      <dgm:spPr/>
    </dgm:pt>
    <dgm:pt modelId="{7F2BCBC9-B71B-4276-B8B4-5C51D3B828FF}" type="pres">
      <dgm:prSet presAssocID="{63844D9A-E057-4BF4-A53F-1315191AEBB0}" presName="parentText" presStyleLbl="alignNode1" presStyleIdx="7" presStyleCnt="9">
        <dgm:presLayoutVars>
          <dgm:chMax val="1"/>
          <dgm:bulletEnabled val="1"/>
        </dgm:presLayoutVars>
      </dgm:prSet>
      <dgm:spPr/>
    </dgm:pt>
    <dgm:pt modelId="{8370E0A6-DF60-46C8-B3EF-20DA78C6C2CD}" type="pres">
      <dgm:prSet presAssocID="{63844D9A-E057-4BF4-A53F-1315191AEBB0}" presName="descendantText" presStyleLbl="alignAcc1" presStyleIdx="7" presStyleCnt="9">
        <dgm:presLayoutVars>
          <dgm:bulletEnabled val="1"/>
        </dgm:presLayoutVars>
      </dgm:prSet>
      <dgm:spPr/>
    </dgm:pt>
    <dgm:pt modelId="{4F8E8B31-7EB8-4F7B-A43D-AF81783D9382}" type="pres">
      <dgm:prSet presAssocID="{E216623F-F618-41F2-AF39-19B1B2BC75D7}" presName="sp" presStyleCnt="0"/>
      <dgm:spPr/>
    </dgm:pt>
    <dgm:pt modelId="{9E83D788-364B-47FF-B710-7CECBECBD272}" type="pres">
      <dgm:prSet presAssocID="{DDEA2BA9-AB18-47AE-A2BC-B1BE901793AC}" presName="composite" presStyleCnt="0"/>
      <dgm:spPr/>
    </dgm:pt>
    <dgm:pt modelId="{30953BB1-2CED-4B88-A9AF-72628E105F16}" type="pres">
      <dgm:prSet presAssocID="{DDEA2BA9-AB18-47AE-A2BC-B1BE901793AC}" presName="parentText" presStyleLbl="alignNode1" presStyleIdx="8" presStyleCnt="9">
        <dgm:presLayoutVars>
          <dgm:chMax val="1"/>
          <dgm:bulletEnabled val="1"/>
        </dgm:presLayoutVars>
      </dgm:prSet>
      <dgm:spPr/>
    </dgm:pt>
    <dgm:pt modelId="{B2807D73-48AD-4641-8BCE-D388B2D03F68}" type="pres">
      <dgm:prSet presAssocID="{DDEA2BA9-AB18-47AE-A2BC-B1BE901793AC}" presName="descendantText" presStyleLbl="alignAcc1" presStyleIdx="8" presStyleCnt="9">
        <dgm:presLayoutVars>
          <dgm:bulletEnabled val="1"/>
        </dgm:presLayoutVars>
      </dgm:prSet>
      <dgm:spPr/>
    </dgm:pt>
  </dgm:ptLst>
  <dgm:cxnLst>
    <dgm:cxn modelId="{CE5BBE05-3BA8-4875-8487-C9D9C7586260}" type="presOf" srcId="{F6155FEB-66A6-41E7-9C69-47B91B3D1CE0}" destId="{3A6338A7-F573-4CDF-8443-45500954BE57}" srcOrd="0" destOrd="0" presId="urn:microsoft.com/office/officeart/2005/8/layout/chevron2"/>
    <dgm:cxn modelId="{52348809-DDC7-4E46-B61E-2E08CCB3AC15}" srcId="{7234D79B-87B7-4E17-8B75-130216F1422E}" destId="{BD98E71A-FD23-4138-B17F-71418D479E60}" srcOrd="5" destOrd="0" parTransId="{D3CEBB6D-7075-4F04-9F35-EF628C75D2CC}" sibTransId="{B1A8456A-35BF-4AA1-99B9-67BCB651E655}"/>
    <dgm:cxn modelId="{1BE1A815-FE5C-486A-B47B-B64AEC60616A}" srcId="{7234D79B-87B7-4E17-8B75-130216F1422E}" destId="{16ABA8F6-E13E-400A-9126-5DFF0D92FDB1}" srcOrd="3" destOrd="0" parTransId="{2DD30A3D-341E-4EB6-8400-383FFF59BD57}" sibTransId="{DE956D57-C8DC-4633-A968-1A7AABF378BE}"/>
    <dgm:cxn modelId="{5A6EB119-1C47-4CB4-960A-160B52259C77}" type="presOf" srcId="{16ABA8F6-E13E-400A-9126-5DFF0D92FDB1}" destId="{0A4C6D62-D0BA-477A-8C67-0F7A786EBAB2}" srcOrd="0" destOrd="0" presId="urn:microsoft.com/office/officeart/2005/8/layout/chevron2"/>
    <dgm:cxn modelId="{5373191D-D08E-48B9-B0F3-42746046E0CF}" type="presOf" srcId="{7234D79B-87B7-4E17-8B75-130216F1422E}" destId="{33628639-EA76-498A-BE9D-2C89D3750316}" srcOrd="0" destOrd="0" presId="urn:microsoft.com/office/officeart/2005/8/layout/chevron2"/>
    <dgm:cxn modelId="{FED03F1D-9444-4D33-BFB3-287E16F26893}" type="presOf" srcId="{86A48272-4883-46CC-B3E3-27F9A74A8007}" destId="{C1B4C3CB-6A7D-4E9C-AD27-AF1A3DA5EB21}" srcOrd="0" destOrd="0" presId="urn:microsoft.com/office/officeart/2005/8/layout/chevron2"/>
    <dgm:cxn modelId="{9920D42E-A19B-44DA-8915-180F227FD0FA}" srcId="{7234D79B-87B7-4E17-8B75-130216F1422E}" destId="{DDEA2BA9-AB18-47AE-A2BC-B1BE901793AC}" srcOrd="8" destOrd="0" parTransId="{74368C0F-3189-40A9-A0E5-7635B0719D9F}" sibTransId="{AB677A12-C3D7-43DB-870F-11A27220509E}"/>
    <dgm:cxn modelId="{67DA7D39-E01F-40ED-A201-3D5B595E925E}" srcId="{7234D79B-87B7-4E17-8B75-130216F1422E}" destId="{1A520908-A4D9-42EF-8E13-10C7B2905E6A}" srcOrd="4" destOrd="0" parTransId="{83E0A3A9-4F37-4382-AADB-CAF8514DB5BE}" sibTransId="{E456621C-377A-4ABF-8ADB-23ED4B330A2C}"/>
    <dgm:cxn modelId="{37D4CD39-83E5-454A-8AD8-913486DD3510}" type="presOf" srcId="{43109C7C-1514-4BB7-BCE0-180FD4F114E6}" destId="{98B97DE5-C7FD-45F9-B0A8-7E0E66F7DA37}" srcOrd="0" destOrd="0" presId="urn:microsoft.com/office/officeart/2005/8/layout/chevron2"/>
    <dgm:cxn modelId="{43C6F939-E6CE-4DF3-A9A2-BE65EF1309D7}" srcId="{3C7AEE87-6713-49B3-825D-7B1CF6DFD1E9}" destId="{613B7C2D-2833-41C3-9CD4-85A2094EA61D}" srcOrd="0" destOrd="0" parTransId="{DD1964F7-88C2-4358-BAC7-3A6332A56005}" sibTransId="{A0C29749-59DC-4BFF-8FB6-E23266822497}"/>
    <dgm:cxn modelId="{08627C3B-3A2D-481A-8A2A-5149FC95E651}" type="presOf" srcId="{1A520908-A4D9-42EF-8E13-10C7B2905E6A}" destId="{C2AC920E-E9A8-41E8-80E7-8E07055D0973}" srcOrd="0" destOrd="0" presId="urn:microsoft.com/office/officeart/2005/8/layout/chevron2"/>
    <dgm:cxn modelId="{CDF79044-5BDD-442D-A762-16CE5E5683FF}" type="presOf" srcId="{C0347EC4-BE0C-49C6-8E60-5AC955EE51B3}" destId="{8F5A86A1-ECC6-427C-95E5-F33828D6C012}" srcOrd="0" destOrd="0" presId="urn:microsoft.com/office/officeart/2005/8/layout/chevron2"/>
    <dgm:cxn modelId="{F72AEE44-8667-49D1-98BB-F458D517583D}" type="presOf" srcId="{DDEA2BA9-AB18-47AE-A2BC-B1BE901793AC}" destId="{30953BB1-2CED-4B88-A9AF-72628E105F16}" srcOrd="0" destOrd="0" presId="urn:microsoft.com/office/officeart/2005/8/layout/chevron2"/>
    <dgm:cxn modelId="{55E5F165-488E-4CD5-B523-31B6E1E1BA1B}" type="presOf" srcId="{E32CA276-B879-43A7-B751-A04576FE1D81}" destId="{E13E9A6D-2065-4289-BD94-BB2F23B1DB2A}" srcOrd="0" destOrd="0" presId="urn:microsoft.com/office/officeart/2005/8/layout/chevron2"/>
    <dgm:cxn modelId="{A4A6CE66-FCF1-4464-8BD8-0EA024ECDB15}" srcId="{7234D79B-87B7-4E17-8B75-130216F1422E}" destId="{3C7AEE87-6713-49B3-825D-7B1CF6DFD1E9}" srcOrd="6" destOrd="0" parTransId="{72E82512-46BC-45A1-9B4F-9974A22F7A44}" sibTransId="{9B548B9F-AA9E-4DCE-B023-8D475C9BE233}"/>
    <dgm:cxn modelId="{B81BA148-FA07-4E42-93A3-4C588D816373}" srcId="{E32CA276-B879-43A7-B751-A04576FE1D81}" destId="{C0347EC4-BE0C-49C6-8E60-5AC955EE51B3}" srcOrd="0" destOrd="0" parTransId="{5BB71526-4D85-448F-94D5-3CF27A1D74FF}" sibTransId="{8CEF336A-79BE-41A6-B548-0D993CA3D67F}"/>
    <dgm:cxn modelId="{7EB7BB68-CC04-4B2E-A4A6-3CE69521CDD4}" srcId="{1A520908-A4D9-42EF-8E13-10C7B2905E6A}" destId="{4416111D-A0FE-44FF-90F2-79970F01A6C3}" srcOrd="0" destOrd="0" parTransId="{6C310DE0-837D-477C-8F25-343A37E23DCE}" sibTransId="{AD041D41-048F-4C14-A97C-2825381C20B5}"/>
    <dgm:cxn modelId="{13160D49-A9C4-46F1-BEF4-961E22A6756E}" type="presOf" srcId="{3C7AEE87-6713-49B3-825D-7B1CF6DFD1E9}" destId="{0EF86590-0FC3-4838-BADD-5A2ACF065DB5}" srcOrd="0" destOrd="0" presId="urn:microsoft.com/office/officeart/2005/8/layout/chevron2"/>
    <dgm:cxn modelId="{8F9B5874-32FF-41F2-A96D-38DA84CFFF61}" srcId="{63844D9A-E057-4BF4-A53F-1315191AEBB0}" destId="{441BD972-1404-42AD-854C-027C7101329C}" srcOrd="0" destOrd="0" parTransId="{93BDC660-DE92-45A1-86D9-B4B46432FC11}" sibTransId="{DA902234-97AE-4D8B-89C5-CD5D10D2CB14}"/>
    <dgm:cxn modelId="{99C84E5A-6DB7-41C3-8FCC-10BC7C313DB0}" srcId="{DDEA2BA9-AB18-47AE-A2BC-B1BE901793AC}" destId="{482446D5-4FE9-4E7F-9531-0F053BAF1547}" srcOrd="0" destOrd="0" parTransId="{CCA075F8-F670-4EE3-B982-CAC87AB10054}" sibTransId="{CE14E351-3AA8-44AE-A922-4EFF038C59A8}"/>
    <dgm:cxn modelId="{7B913887-C136-4747-9CD2-4988D5F4E483}" type="presOf" srcId="{613B7C2D-2833-41C3-9CD4-85A2094EA61D}" destId="{09BB4219-833B-4DA9-A05D-3C87B5D3E3DA}" srcOrd="0" destOrd="0" presId="urn:microsoft.com/office/officeart/2005/8/layout/chevron2"/>
    <dgm:cxn modelId="{F176459A-D50C-4E41-8780-A8414D3E2224}" srcId="{BD98E71A-FD23-4138-B17F-71418D479E60}" destId="{CE907DBD-065A-46DB-B8F8-DFEAA6C36698}" srcOrd="0" destOrd="0" parTransId="{FD53DBBF-48AC-40BE-93F7-630FE2980388}" sibTransId="{BF00E09D-5D83-4BB7-892B-1D6BA6BA06C7}"/>
    <dgm:cxn modelId="{BD6CBCA5-DC74-4617-BA13-D4585C2CAE4F}" srcId="{425EE471-C6D7-44A7-A94B-325C072D42EB}" destId="{86A48272-4883-46CC-B3E3-27F9A74A8007}" srcOrd="0" destOrd="0" parTransId="{A7865D06-DB7F-44BA-977D-FE139E463B30}" sibTransId="{18961EC6-AB63-4D1F-83E0-AE99847E3166}"/>
    <dgm:cxn modelId="{6D0CDDA8-6501-41A5-B936-6BC80048C628}" type="presOf" srcId="{BD98E71A-FD23-4138-B17F-71418D479E60}" destId="{D31092D6-62FB-4611-A85C-D3F4C1B8D2BF}" srcOrd="0" destOrd="0" presId="urn:microsoft.com/office/officeart/2005/8/layout/chevron2"/>
    <dgm:cxn modelId="{C739FAAC-E6F5-44A8-806A-C6FA59537C63}" srcId="{F6155FEB-66A6-41E7-9C69-47B91B3D1CE0}" destId="{43109C7C-1514-4BB7-BCE0-180FD4F114E6}" srcOrd="0" destOrd="0" parTransId="{8627D041-D51F-492B-B05F-CC5071C1C905}" sibTransId="{58EB3207-69FC-4C2E-AB2D-E3D982B7389A}"/>
    <dgm:cxn modelId="{B3071DAF-7C42-402C-9799-32CCE5B9AAE9}" type="presOf" srcId="{4416111D-A0FE-44FF-90F2-79970F01A6C3}" destId="{62B59E31-59F3-4AFD-A572-D993A8DEF0A0}" srcOrd="0" destOrd="0" presId="urn:microsoft.com/office/officeart/2005/8/layout/chevron2"/>
    <dgm:cxn modelId="{0B158EB1-2230-4756-B572-D9A16786ACED}" type="presOf" srcId="{03630F54-FD5C-45B9-8131-45F21B253847}" destId="{5098E99D-3D4D-4519-9343-A2C6BF83686D}" srcOrd="0" destOrd="0" presId="urn:microsoft.com/office/officeart/2005/8/layout/chevron2"/>
    <dgm:cxn modelId="{3AA8D8BD-BBFA-4039-A75A-8D5A86D9815D}" type="presOf" srcId="{425EE471-C6D7-44A7-A94B-325C072D42EB}" destId="{15CE77EB-3D12-4F3D-9B68-742F9E50AAFB}" srcOrd="0" destOrd="0" presId="urn:microsoft.com/office/officeart/2005/8/layout/chevron2"/>
    <dgm:cxn modelId="{DA261CC2-AD33-42DD-B9D2-32C432FC0E81}" srcId="{7234D79B-87B7-4E17-8B75-130216F1422E}" destId="{425EE471-C6D7-44A7-A94B-325C072D42EB}" srcOrd="2" destOrd="0" parTransId="{754647FF-1F8F-4828-9B81-E454A03A7779}" sibTransId="{3A36B8A0-5F6F-40FC-B1ED-CB220E37FB8F}"/>
    <dgm:cxn modelId="{D1B094D2-176C-4E07-9B66-2D82D29BB5A9}" srcId="{7234D79B-87B7-4E17-8B75-130216F1422E}" destId="{E32CA276-B879-43A7-B751-A04576FE1D81}" srcOrd="0" destOrd="0" parTransId="{14EA984F-7EC2-446D-A72A-292CD7F2FF13}" sibTransId="{C6020687-85BD-4568-84B7-ACDDCEF43742}"/>
    <dgm:cxn modelId="{F70C69D4-976B-4638-939D-6C7BBC911D76}" type="presOf" srcId="{482446D5-4FE9-4E7F-9531-0F053BAF1547}" destId="{B2807D73-48AD-4641-8BCE-D388B2D03F68}" srcOrd="0" destOrd="0" presId="urn:microsoft.com/office/officeart/2005/8/layout/chevron2"/>
    <dgm:cxn modelId="{0450FBD6-C177-4390-82D1-86BC326E6480}" type="presOf" srcId="{63844D9A-E057-4BF4-A53F-1315191AEBB0}" destId="{7F2BCBC9-B71B-4276-B8B4-5C51D3B828FF}" srcOrd="0" destOrd="0" presId="urn:microsoft.com/office/officeart/2005/8/layout/chevron2"/>
    <dgm:cxn modelId="{132053D7-B94D-4F05-974D-6CDBAB00347F}" srcId="{16ABA8F6-E13E-400A-9126-5DFF0D92FDB1}" destId="{03630F54-FD5C-45B9-8131-45F21B253847}" srcOrd="0" destOrd="0" parTransId="{B4E70573-0DEA-4B98-9D58-1D8916B55EC1}" sibTransId="{A9375F31-E2FD-494C-8B56-41AD2D50DC78}"/>
    <dgm:cxn modelId="{0C5B92DB-B089-48A0-9D4F-86CA3A7878DF}" type="presOf" srcId="{CE907DBD-065A-46DB-B8F8-DFEAA6C36698}" destId="{2BE63D4E-E2F8-4108-A97F-0B04A25840A3}" srcOrd="0" destOrd="0" presId="urn:microsoft.com/office/officeart/2005/8/layout/chevron2"/>
    <dgm:cxn modelId="{E94FBEDD-9743-4182-93DE-B91E989F0F12}" srcId="{7234D79B-87B7-4E17-8B75-130216F1422E}" destId="{63844D9A-E057-4BF4-A53F-1315191AEBB0}" srcOrd="7" destOrd="0" parTransId="{93069C59-942F-495D-86B0-F550E5C797A8}" sibTransId="{E216623F-F618-41F2-AF39-19B1B2BC75D7}"/>
    <dgm:cxn modelId="{2FCC3CED-A88F-4C5C-8F53-AE4573D63BA7}" srcId="{7234D79B-87B7-4E17-8B75-130216F1422E}" destId="{F6155FEB-66A6-41E7-9C69-47B91B3D1CE0}" srcOrd="1" destOrd="0" parTransId="{7800933A-DB7D-47CC-9E1A-46656950CE38}" sibTransId="{0FD02BE5-A814-4052-8E2A-79E4CA967C95}"/>
    <dgm:cxn modelId="{87B68BF7-5ED1-4A7A-9C22-FEC86661B40A}" type="presOf" srcId="{441BD972-1404-42AD-854C-027C7101329C}" destId="{8370E0A6-DF60-46C8-B3EF-20DA78C6C2CD}" srcOrd="0" destOrd="0" presId="urn:microsoft.com/office/officeart/2005/8/layout/chevron2"/>
    <dgm:cxn modelId="{F3BBC557-973D-41C2-B1F8-BD9F4DBBD274}" type="presParOf" srcId="{33628639-EA76-498A-BE9D-2C89D3750316}" destId="{C8897B84-AAD1-498F-8C5B-53F1945D2021}" srcOrd="0" destOrd="0" presId="urn:microsoft.com/office/officeart/2005/8/layout/chevron2"/>
    <dgm:cxn modelId="{310B695B-C4FA-42D1-A7F7-9A87606BF2D8}" type="presParOf" srcId="{C8897B84-AAD1-498F-8C5B-53F1945D2021}" destId="{E13E9A6D-2065-4289-BD94-BB2F23B1DB2A}" srcOrd="0" destOrd="0" presId="urn:microsoft.com/office/officeart/2005/8/layout/chevron2"/>
    <dgm:cxn modelId="{A6EF8C6F-4383-458D-BB15-EF75BCA0A363}" type="presParOf" srcId="{C8897B84-AAD1-498F-8C5B-53F1945D2021}" destId="{8F5A86A1-ECC6-427C-95E5-F33828D6C012}" srcOrd="1" destOrd="0" presId="urn:microsoft.com/office/officeart/2005/8/layout/chevron2"/>
    <dgm:cxn modelId="{E3DA7CB5-D3AB-4D44-B300-5042512AB138}" type="presParOf" srcId="{33628639-EA76-498A-BE9D-2C89D3750316}" destId="{B93D9F08-C3AA-4431-BC77-A93574E39FC8}" srcOrd="1" destOrd="0" presId="urn:microsoft.com/office/officeart/2005/8/layout/chevron2"/>
    <dgm:cxn modelId="{FCD2FDC4-53C6-4D6A-B7E6-02C78EC850ED}" type="presParOf" srcId="{33628639-EA76-498A-BE9D-2C89D3750316}" destId="{DDE6ECD3-2AD4-4955-B1EE-E1743E1341B5}" srcOrd="2" destOrd="0" presId="urn:microsoft.com/office/officeart/2005/8/layout/chevron2"/>
    <dgm:cxn modelId="{8953D90B-FBC8-458B-8E4E-FC086DEA3742}" type="presParOf" srcId="{DDE6ECD3-2AD4-4955-B1EE-E1743E1341B5}" destId="{3A6338A7-F573-4CDF-8443-45500954BE57}" srcOrd="0" destOrd="0" presId="urn:microsoft.com/office/officeart/2005/8/layout/chevron2"/>
    <dgm:cxn modelId="{7789A081-A213-48DF-A499-B95FBB7FA470}" type="presParOf" srcId="{DDE6ECD3-2AD4-4955-B1EE-E1743E1341B5}" destId="{98B97DE5-C7FD-45F9-B0A8-7E0E66F7DA37}" srcOrd="1" destOrd="0" presId="urn:microsoft.com/office/officeart/2005/8/layout/chevron2"/>
    <dgm:cxn modelId="{198BF537-993B-4BCD-8F25-B2D9027FCBFC}" type="presParOf" srcId="{33628639-EA76-498A-BE9D-2C89D3750316}" destId="{7E2B1512-8E6C-4396-9E09-D644EC9655C2}" srcOrd="3" destOrd="0" presId="urn:microsoft.com/office/officeart/2005/8/layout/chevron2"/>
    <dgm:cxn modelId="{35ABE12E-7AD2-46FB-AA7C-1C74E10E8BEA}" type="presParOf" srcId="{33628639-EA76-498A-BE9D-2C89D3750316}" destId="{2D8F74C3-D69D-4088-8494-1324D52E3849}" srcOrd="4" destOrd="0" presId="urn:microsoft.com/office/officeart/2005/8/layout/chevron2"/>
    <dgm:cxn modelId="{BDA789E6-41C0-49C8-BE44-45844E250814}" type="presParOf" srcId="{2D8F74C3-D69D-4088-8494-1324D52E3849}" destId="{15CE77EB-3D12-4F3D-9B68-742F9E50AAFB}" srcOrd="0" destOrd="0" presId="urn:microsoft.com/office/officeart/2005/8/layout/chevron2"/>
    <dgm:cxn modelId="{C9EBBE7E-E196-480E-8B13-3BF17CD58DE9}" type="presParOf" srcId="{2D8F74C3-D69D-4088-8494-1324D52E3849}" destId="{C1B4C3CB-6A7D-4E9C-AD27-AF1A3DA5EB21}" srcOrd="1" destOrd="0" presId="urn:microsoft.com/office/officeart/2005/8/layout/chevron2"/>
    <dgm:cxn modelId="{12EC7F7E-D658-4D87-8125-91D335BBD194}" type="presParOf" srcId="{33628639-EA76-498A-BE9D-2C89D3750316}" destId="{E3A48110-4078-4880-8457-87FB11EE3CBB}" srcOrd="5" destOrd="0" presId="urn:microsoft.com/office/officeart/2005/8/layout/chevron2"/>
    <dgm:cxn modelId="{48D11D4C-A825-47CE-A5E0-C2EAAEBE4812}" type="presParOf" srcId="{33628639-EA76-498A-BE9D-2C89D3750316}" destId="{C9F4AA50-FDAB-47EF-A54B-6C99B3541AD7}" srcOrd="6" destOrd="0" presId="urn:microsoft.com/office/officeart/2005/8/layout/chevron2"/>
    <dgm:cxn modelId="{EF3C4AA0-1C52-4785-812C-80709580B8D8}" type="presParOf" srcId="{C9F4AA50-FDAB-47EF-A54B-6C99B3541AD7}" destId="{0A4C6D62-D0BA-477A-8C67-0F7A786EBAB2}" srcOrd="0" destOrd="0" presId="urn:microsoft.com/office/officeart/2005/8/layout/chevron2"/>
    <dgm:cxn modelId="{5A55B808-288D-423C-90DE-031488DCE7A9}" type="presParOf" srcId="{C9F4AA50-FDAB-47EF-A54B-6C99B3541AD7}" destId="{5098E99D-3D4D-4519-9343-A2C6BF83686D}" srcOrd="1" destOrd="0" presId="urn:microsoft.com/office/officeart/2005/8/layout/chevron2"/>
    <dgm:cxn modelId="{4C9C951F-94BD-4D73-ADE0-D343843D2D7D}" type="presParOf" srcId="{33628639-EA76-498A-BE9D-2C89D3750316}" destId="{116A2A11-E6BE-4CC7-BC80-BF85AC545988}" srcOrd="7" destOrd="0" presId="urn:microsoft.com/office/officeart/2005/8/layout/chevron2"/>
    <dgm:cxn modelId="{17685C58-A024-48E1-811C-569BC1830C0E}" type="presParOf" srcId="{33628639-EA76-498A-BE9D-2C89D3750316}" destId="{D88A75E3-1299-4227-87F7-515D4BD71234}" srcOrd="8" destOrd="0" presId="urn:microsoft.com/office/officeart/2005/8/layout/chevron2"/>
    <dgm:cxn modelId="{8A4EEB02-32ED-46E8-8F1C-E65AB60B6B83}" type="presParOf" srcId="{D88A75E3-1299-4227-87F7-515D4BD71234}" destId="{C2AC920E-E9A8-41E8-80E7-8E07055D0973}" srcOrd="0" destOrd="0" presId="urn:microsoft.com/office/officeart/2005/8/layout/chevron2"/>
    <dgm:cxn modelId="{BA6FC7DD-DC7B-4C73-9400-0E8F937292D7}" type="presParOf" srcId="{D88A75E3-1299-4227-87F7-515D4BD71234}" destId="{62B59E31-59F3-4AFD-A572-D993A8DEF0A0}" srcOrd="1" destOrd="0" presId="urn:microsoft.com/office/officeart/2005/8/layout/chevron2"/>
    <dgm:cxn modelId="{67C08753-F2CC-42C8-A403-1098A5588668}" type="presParOf" srcId="{33628639-EA76-498A-BE9D-2C89D3750316}" destId="{B35CEFBC-E50F-46A6-9359-F8751B775976}" srcOrd="9" destOrd="0" presId="urn:microsoft.com/office/officeart/2005/8/layout/chevron2"/>
    <dgm:cxn modelId="{AD41ABB4-B295-47C2-993C-325B5E01C82E}" type="presParOf" srcId="{33628639-EA76-498A-BE9D-2C89D3750316}" destId="{754BBDAB-C0B0-4BCE-A0BE-96DC3277E3E2}" srcOrd="10" destOrd="0" presId="urn:microsoft.com/office/officeart/2005/8/layout/chevron2"/>
    <dgm:cxn modelId="{1EAA9624-F876-4101-A564-0247AF21371B}" type="presParOf" srcId="{754BBDAB-C0B0-4BCE-A0BE-96DC3277E3E2}" destId="{D31092D6-62FB-4611-A85C-D3F4C1B8D2BF}" srcOrd="0" destOrd="0" presId="urn:microsoft.com/office/officeart/2005/8/layout/chevron2"/>
    <dgm:cxn modelId="{1C50E71F-A3EE-4294-ABF5-05649D28E90A}" type="presParOf" srcId="{754BBDAB-C0B0-4BCE-A0BE-96DC3277E3E2}" destId="{2BE63D4E-E2F8-4108-A97F-0B04A25840A3}" srcOrd="1" destOrd="0" presId="urn:microsoft.com/office/officeart/2005/8/layout/chevron2"/>
    <dgm:cxn modelId="{AE2CF01D-6014-40B8-8250-8EC7305B4BCE}" type="presParOf" srcId="{33628639-EA76-498A-BE9D-2C89D3750316}" destId="{BB36BE69-FA84-4257-937A-4540C33AD574}" srcOrd="11" destOrd="0" presId="urn:microsoft.com/office/officeart/2005/8/layout/chevron2"/>
    <dgm:cxn modelId="{936B1426-0FB9-41BE-9634-4C5AB7048817}" type="presParOf" srcId="{33628639-EA76-498A-BE9D-2C89D3750316}" destId="{8C418B5A-D7F3-4FC4-A048-50988441BE47}" srcOrd="12" destOrd="0" presId="urn:microsoft.com/office/officeart/2005/8/layout/chevron2"/>
    <dgm:cxn modelId="{2E460E4F-7044-4F16-A0FA-B9FA8D6496E9}" type="presParOf" srcId="{8C418B5A-D7F3-4FC4-A048-50988441BE47}" destId="{0EF86590-0FC3-4838-BADD-5A2ACF065DB5}" srcOrd="0" destOrd="0" presId="urn:microsoft.com/office/officeart/2005/8/layout/chevron2"/>
    <dgm:cxn modelId="{C0411AE3-C5BC-4A8D-9467-1BB766D2BEB5}" type="presParOf" srcId="{8C418B5A-D7F3-4FC4-A048-50988441BE47}" destId="{09BB4219-833B-4DA9-A05D-3C87B5D3E3DA}" srcOrd="1" destOrd="0" presId="urn:microsoft.com/office/officeart/2005/8/layout/chevron2"/>
    <dgm:cxn modelId="{B51A621C-E174-46AF-B956-1D9FC724A929}" type="presParOf" srcId="{33628639-EA76-498A-BE9D-2C89D3750316}" destId="{1DD86CE6-9540-4307-80B4-44F605E3EA95}" srcOrd="13" destOrd="0" presId="urn:microsoft.com/office/officeart/2005/8/layout/chevron2"/>
    <dgm:cxn modelId="{9D94CB65-B3D2-4915-B35D-2CCDD54D9D87}" type="presParOf" srcId="{33628639-EA76-498A-BE9D-2C89D3750316}" destId="{49DF2B59-423A-431F-B7A2-1B18FC8FC386}" srcOrd="14" destOrd="0" presId="urn:microsoft.com/office/officeart/2005/8/layout/chevron2"/>
    <dgm:cxn modelId="{F2EAF848-1C27-4D80-94B3-9B89139B8912}" type="presParOf" srcId="{49DF2B59-423A-431F-B7A2-1B18FC8FC386}" destId="{7F2BCBC9-B71B-4276-B8B4-5C51D3B828FF}" srcOrd="0" destOrd="0" presId="urn:microsoft.com/office/officeart/2005/8/layout/chevron2"/>
    <dgm:cxn modelId="{4AA59907-0447-4977-AFAB-41152355DF2D}" type="presParOf" srcId="{49DF2B59-423A-431F-B7A2-1B18FC8FC386}" destId="{8370E0A6-DF60-46C8-B3EF-20DA78C6C2CD}" srcOrd="1" destOrd="0" presId="urn:microsoft.com/office/officeart/2005/8/layout/chevron2"/>
    <dgm:cxn modelId="{A389358A-8F26-44B0-BCE2-E7A5C01651EA}" type="presParOf" srcId="{33628639-EA76-498A-BE9D-2C89D3750316}" destId="{4F8E8B31-7EB8-4F7B-A43D-AF81783D9382}" srcOrd="15" destOrd="0" presId="urn:microsoft.com/office/officeart/2005/8/layout/chevron2"/>
    <dgm:cxn modelId="{ACD2156F-40A2-4E09-8B7B-E153E74B3B32}" type="presParOf" srcId="{33628639-EA76-498A-BE9D-2C89D3750316}" destId="{9E83D788-364B-47FF-B710-7CECBECBD272}" srcOrd="16" destOrd="0" presId="urn:microsoft.com/office/officeart/2005/8/layout/chevron2"/>
    <dgm:cxn modelId="{5C6652F0-12CD-48B5-BB5F-B6DEA8CBF93D}" type="presParOf" srcId="{9E83D788-364B-47FF-B710-7CECBECBD272}" destId="{30953BB1-2CED-4B88-A9AF-72628E105F16}" srcOrd="0" destOrd="0" presId="urn:microsoft.com/office/officeart/2005/8/layout/chevron2"/>
    <dgm:cxn modelId="{DF8AABEA-C943-4A77-85C6-36F6EE50D1CE}" type="presParOf" srcId="{9E83D788-364B-47FF-B710-7CECBECBD272}" destId="{B2807D73-48AD-4641-8BCE-D388B2D03F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E9A6D-2065-4289-BD94-BB2F23B1DB2A}">
      <dsp:nvSpPr>
        <dsp:cNvPr id="0" name=""/>
        <dsp:cNvSpPr/>
      </dsp:nvSpPr>
      <dsp:spPr>
        <a:xfrm rot="5400000">
          <a:off x="-88236" y="88810"/>
          <a:ext cx="588241" cy="41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人工</a:t>
          </a:r>
        </a:p>
      </dsp:txBody>
      <dsp:txXfrm rot="-5400000">
        <a:off x="1" y="206457"/>
        <a:ext cx="411768" cy="176473"/>
      </dsp:txXfrm>
    </dsp:sp>
    <dsp:sp modelId="{8F5A86A1-ECC6-427C-95E5-F33828D6C012}">
      <dsp:nvSpPr>
        <dsp:cNvPr id="0" name=""/>
        <dsp:cNvSpPr/>
      </dsp:nvSpPr>
      <dsp:spPr>
        <a:xfrm rot="5400000">
          <a:off x="3905266" y="-3492922"/>
          <a:ext cx="382356" cy="736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>
              <a:effectLst/>
            </a:rPr>
            <a:t>1.</a:t>
          </a:r>
          <a:r>
            <a:rPr lang="zh-CN" sz="1600" kern="1200" dirty="0">
              <a:effectLst/>
            </a:rPr>
            <a:t>打开</a:t>
          </a:r>
          <a:r>
            <a:rPr lang="en-US" sz="1600" kern="1200" dirty="0">
              <a:effectLst/>
            </a:rPr>
            <a:t>RPA</a:t>
          </a:r>
          <a:r>
            <a:rPr lang="zh-CN" sz="1600" kern="1200" dirty="0">
              <a:effectLst/>
            </a:rPr>
            <a:t>机器人，让机器人运行</a:t>
          </a:r>
          <a:endParaRPr lang="zh-CN" altLang="en-US" sz="1600" kern="1200" dirty="0"/>
        </a:p>
      </dsp:txBody>
      <dsp:txXfrm rot="-5400000">
        <a:off x="411769" y="19240"/>
        <a:ext cx="7350687" cy="345026"/>
      </dsp:txXfrm>
    </dsp:sp>
    <dsp:sp modelId="{3A6338A7-F573-4CDF-8443-45500954BE57}">
      <dsp:nvSpPr>
        <dsp:cNvPr id="0" name=""/>
        <dsp:cNvSpPr/>
      </dsp:nvSpPr>
      <dsp:spPr>
        <a:xfrm rot="5400000">
          <a:off x="-88236" y="610942"/>
          <a:ext cx="588241" cy="41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人工</a:t>
          </a:r>
        </a:p>
      </dsp:txBody>
      <dsp:txXfrm rot="-5400000">
        <a:off x="1" y="728589"/>
        <a:ext cx="411768" cy="176473"/>
      </dsp:txXfrm>
    </dsp:sp>
    <dsp:sp modelId="{98B97DE5-C7FD-45F9-B0A8-7E0E66F7DA37}">
      <dsp:nvSpPr>
        <dsp:cNvPr id="0" name=""/>
        <dsp:cNvSpPr/>
      </dsp:nvSpPr>
      <dsp:spPr>
        <a:xfrm rot="5400000">
          <a:off x="3905266" y="-2970791"/>
          <a:ext cx="382356" cy="736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>
              <a:effectLst/>
            </a:rPr>
            <a:t>2.</a:t>
          </a:r>
          <a:r>
            <a:rPr lang="zh-CN" sz="1600" kern="1200" dirty="0">
              <a:effectLst/>
            </a:rPr>
            <a:t>选</a:t>
          </a:r>
          <a:r>
            <a:rPr lang="zh-CN" altLang="en-US" sz="1600" kern="1200" dirty="0">
              <a:effectLst/>
            </a:rPr>
            <a:t>择</a:t>
          </a:r>
          <a:r>
            <a:rPr lang="zh-CN" sz="1600" kern="1200" dirty="0">
              <a:effectLst/>
            </a:rPr>
            <a:t>对应发票文件进行上传</a:t>
          </a:r>
          <a:endParaRPr lang="zh-CN" altLang="en-US" sz="1600" kern="1200" dirty="0"/>
        </a:p>
      </dsp:txBody>
      <dsp:txXfrm rot="-5400000">
        <a:off x="411769" y="541371"/>
        <a:ext cx="7350687" cy="345026"/>
      </dsp:txXfrm>
    </dsp:sp>
    <dsp:sp modelId="{15CE77EB-3D12-4F3D-9B68-742F9E50AAFB}">
      <dsp:nvSpPr>
        <dsp:cNvPr id="0" name=""/>
        <dsp:cNvSpPr/>
      </dsp:nvSpPr>
      <dsp:spPr>
        <a:xfrm rot="5400000">
          <a:off x="-88236" y="1133073"/>
          <a:ext cx="588241" cy="41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机器人</a:t>
          </a:r>
        </a:p>
      </dsp:txBody>
      <dsp:txXfrm rot="-5400000">
        <a:off x="1" y="1250720"/>
        <a:ext cx="411768" cy="176473"/>
      </dsp:txXfrm>
    </dsp:sp>
    <dsp:sp modelId="{C1B4C3CB-6A7D-4E9C-AD27-AF1A3DA5EB21}">
      <dsp:nvSpPr>
        <dsp:cNvPr id="0" name=""/>
        <dsp:cNvSpPr/>
      </dsp:nvSpPr>
      <dsp:spPr>
        <a:xfrm rot="5400000">
          <a:off x="3905266" y="-2448660"/>
          <a:ext cx="382356" cy="736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>
              <a:effectLst/>
            </a:rPr>
            <a:t>3.</a:t>
          </a:r>
          <a:r>
            <a:rPr lang="zh-CN" sz="1600" kern="1200" dirty="0">
              <a:effectLst/>
            </a:rPr>
            <a:t>机器人自动处理发票上的信息</a:t>
          </a:r>
          <a:endParaRPr lang="zh-CN" altLang="en-US" sz="1600" kern="1200" dirty="0"/>
        </a:p>
      </dsp:txBody>
      <dsp:txXfrm rot="-5400000">
        <a:off x="411769" y="1063502"/>
        <a:ext cx="7350687" cy="345026"/>
      </dsp:txXfrm>
    </dsp:sp>
    <dsp:sp modelId="{0A4C6D62-D0BA-477A-8C67-0F7A786EBAB2}">
      <dsp:nvSpPr>
        <dsp:cNvPr id="0" name=""/>
        <dsp:cNvSpPr/>
      </dsp:nvSpPr>
      <dsp:spPr>
        <a:xfrm rot="5400000">
          <a:off x="-88236" y="1655205"/>
          <a:ext cx="588241" cy="41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机器人</a:t>
          </a:r>
        </a:p>
      </dsp:txBody>
      <dsp:txXfrm rot="-5400000">
        <a:off x="1" y="1772852"/>
        <a:ext cx="411768" cy="176473"/>
      </dsp:txXfrm>
    </dsp:sp>
    <dsp:sp modelId="{5098E99D-3D4D-4519-9343-A2C6BF83686D}">
      <dsp:nvSpPr>
        <dsp:cNvPr id="0" name=""/>
        <dsp:cNvSpPr/>
      </dsp:nvSpPr>
      <dsp:spPr>
        <a:xfrm rot="5400000">
          <a:off x="3905266" y="-1926528"/>
          <a:ext cx="382356" cy="736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>
              <a:effectLst/>
            </a:rPr>
            <a:t>4.</a:t>
          </a:r>
          <a:r>
            <a:rPr lang="zh-CN" sz="1600" kern="1200" dirty="0">
              <a:effectLst/>
            </a:rPr>
            <a:t>机器人把处理完成后的信息进行汇总</a:t>
          </a:r>
          <a:endParaRPr lang="zh-CN" altLang="en-US" sz="1600" kern="1200" dirty="0"/>
        </a:p>
      </dsp:txBody>
      <dsp:txXfrm rot="-5400000">
        <a:off x="411769" y="1585634"/>
        <a:ext cx="7350687" cy="345026"/>
      </dsp:txXfrm>
    </dsp:sp>
    <dsp:sp modelId="{C2AC920E-E9A8-41E8-80E7-8E07055D0973}">
      <dsp:nvSpPr>
        <dsp:cNvPr id="0" name=""/>
        <dsp:cNvSpPr/>
      </dsp:nvSpPr>
      <dsp:spPr>
        <a:xfrm rot="5400000">
          <a:off x="-88236" y="2177336"/>
          <a:ext cx="588241" cy="41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机器人</a:t>
          </a:r>
        </a:p>
      </dsp:txBody>
      <dsp:txXfrm rot="-5400000">
        <a:off x="1" y="2294983"/>
        <a:ext cx="411768" cy="176473"/>
      </dsp:txXfrm>
    </dsp:sp>
    <dsp:sp modelId="{62B59E31-59F3-4AFD-A572-D993A8DEF0A0}">
      <dsp:nvSpPr>
        <dsp:cNvPr id="0" name=""/>
        <dsp:cNvSpPr/>
      </dsp:nvSpPr>
      <dsp:spPr>
        <a:xfrm rot="5400000">
          <a:off x="3905266" y="-1404397"/>
          <a:ext cx="382356" cy="736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>
              <a:effectLst/>
            </a:rPr>
            <a:t>5.</a:t>
          </a:r>
          <a:r>
            <a:rPr lang="zh-CN" sz="1600" kern="1200" dirty="0">
              <a:effectLst/>
            </a:rPr>
            <a:t>机器人自动打开发票查验平台</a:t>
          </a:r>
          <a:endParaRPr lang="zh-CN" altLang="en-US" sz="1600" kern="1200" dirty="0"/>
        </a:p>
      </dsp:txBody>
      <dsp:txXfrm rot="-5400000">
        <a:off x="411769" y="2107765"/>
        <a:ext cx="7350687" cy="345026"/>
      </dsp:txXfrm>
    </dsp:sp>
    <dsp:sp modelId="{D31092D6-62FB-4611-A85C-D3F4C1B8D2BF}">
      <dsp:nvSpPr>
        <dsp:cNvPr id="0" name=""/>
        <dsp:cNvSpPr/>
      </dsp:nvSpPr>
      <dsp:spPr>
        <a:xfrm rot="5400000">
          <a:off x="-88236" y="2699467"/>
          <a:ext cx="588241" cy="41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机器人</a:t>
          </a:r>
        </a:p>
      </dsp:txBody>
      <dsp:txXfrm rot="-5400000">
        <a:off x="1" y="2817114"/>
        <a:ext cx="411768" cy="176473"/>
      </dsp:txXfrm>
    </dsp:sp>
    <dsp:sp modelId="{2BE63D4E-E2F8-4108-A97F-0B04A25840A3}">
      <dsp:nvSpPr>
        <dsp:cNvPr id="0" name=""/>
        <dsp:cNvSpPr/>
      </dsp:nvSpPr>
      <dsp:spPr>
        <a:xfrm rot="5400000">
          <a:off x="3905266" y="-882265"/>
          <a:ext cx="382356" cy="736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>
              <a:effectLst/>
            </a:rPr>
            <a:t>6.</a:t>
          </a:r>
          <a:r>
            <a:rPr lang="zh-CN" sz="1600" kern="1200" dirty="0">
              <a:effectLst/>
            </a:rPr>
            <a:t>读取识别好的发票信息并填入到平台对应位置</a:t>
          </a:r>
          <a:endParaRPr lang="zh-CN" altLang="en-US" sz="1600" kern="1200" dirty="0"/>
        </a:p>
      </dsp:txBody>
      <dsp:txXfrm rot="-5400000">
        <a:off x="411769" y="2629897"/>
        <a:ext cx="7350687" cy="345026"/>
      </dsp:txXfrm>
    </dsp:sp>
    <dsp:sp modelId="{0EF86590-0FC3-4838-BADD-5A2ACF065DB5}">
      <dsp:nvSpPr>
        <dsp:cNvPr id="0" name=""/>
        <dsp:cNvSpPr/>
      </dsp:nvSpPr>
      <dsp:spPr>
        <a:xfrm rot="5400000">
          <a:off x="-88236" y="3221599"/>
          <a:ext cx="588241" cy="41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机器人</a:t>
          </a:r>
        </a:p>
      </dsp:txBody>
      <dsp:txXfrm rot="-5400000">
        <a:off x="1" y="3339246"/>
        <a:ext cx="411768" cy="176473"/>
      </dsp:txXfrm>
    </dsp:sp>
    <dsp:sp modelId="{09BB4219-833B-4DA9-A05D-3C87B5D3E3DA}">
      <dsp:nvSpPr>
        <dsp:cNvPr id="0" name=""/>
        <dsp:cNvSpPr/>
      </dsp:nvSpPr>
      <dsp:spPr>
        <a:xfrm rot="5400000">
          <a:off x="3905266" y="-360134"/>
          <a:ext cx="382356" cy="736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>
              <a:effectLst/>
            </a:rPr>
            <a:t>7.</a:t>
          </a:r>
          <a:r>
            <a:rPr lang="zh-CN" sz="1600" kern="1200" dirty="0">
              <a:effectLst/>
            </a:rPr>
            <a:t>通过</a:t>
          </a:r>
          <a:r>
            <a:rPr lang="en-US" sz="1600" kern="1200" dirty="0">
              <a:effectLst/>
            </a:rPr>
            <a:t>python</a:t>
          </a:r>
          <a:r>
            <a:rPr lang="zh-CN" sz="1600" kern="1200" dirty="0">
              <a:effectLst/>
            </a:rPr>
            <a:t>和</a:t>
          </a:r>
          <a:r>
            <a:rPr lang="en-US" sz="1600" kern="1200" dirty="0">
              <a:effectLst/>
            </a:rPr>
            <a:t>RPA</a:t>
          </a:r>
          <a:r>
            <a:rPr lang="zh-CN" sz="1600" kern="1200" dirty="0">
              <a:effectLst/>
            </a:rPr>
            <a:t>结合进行验证码的输入</a:t>
          </a:r>
          <a:endParaRPr lang="zh-CN" altLang="en-US" sz="1600" kern="1200" dirty="0"/>
        </a:p>
      </dsp:txBody>
      <dsp:txXfrm rot="-5400000">
        <a:off x="411769" y="3152028"/>
        <a:ext cx="7350687" cy="345026"/>
      </dsp:txXfrm>
    </dsp:sp>
    <dsp:sp modelId="{7F2BCBC9-B71B-4276-B8B4-5C51D3B828FF}">
      <dsp:nvSpPr>
        <dsp:cNvPr id="0" name=""/>
        <dsp:cNvSpPr/>
      </dsp:nvSpPr>
      <dsp:spPr>
        <a:xfrm rot="5400000">
          <a:off x="-88236" y="3743730"/>
          <a:ext cx="588241" cy="41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机器人</a:t>
          </a:r>
        </a:p>
      </dsp:txBody>
      <dsp:txXfrm rot="-5400000">
        <a:off x="1" y="3861377"/>
        <a:ext cx="411768" cy="176473"/>
      </dsp:txXfrm>
    </dsp:sp>
    <dsp:sp modelId="{8370E0A6-DF60-46C8-B3EF-20DA78C6C2CD}">
      <dsp:nvSpPr>
        <dsp:cNvPr id="0" name=""/>
        <dsp:cNvSpPr/>
      </dsp:nvSpPr>
      <dsp:spPr>
        <a:xfrm rot="5400000">
          <a:off x="3905266" y="161996"/>
          <a:ext cx="382356" cy="736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>
              <a:effectLst/>
            </a:rPr>
            <a:t>8.</a:t>
          </a:r>
          <a:r>
            <a:rPr lang="zh-CN" sz="1600" kern="1200" dirty="0">
              <a:effectLst/>
            </a:rPr>
            <a:t>自动识别后的真伪信息存入在</a:t>
          </a:r>
          <a:r>
            <a:rPr lang="en-US" sz="1600" kern="1200" dirty="0">
              <a:effectLst/>
            </a:rPr>
            <a:t>Excel</a:t>
          </a:r>
          <a:r>
            <a:rPr lang="zh-CN" sz="1600" kern="1200" dirty="0">
              <a:effectLst/>
            </a:rPr>
            <a:t>表格当中</a:t>
          </a:r>
          <a:endParaRPr lang="zh-CN" altLang="en-US" sz="1600" kern="1200" dirty="0"/>
        </a:p>
      </dsp:txBody>
      <dsp:txXfrm rot="-5400000">
        <a:off x="411769" y="3674159"/>
        <a:ext cx="7350687" cy="345026"/>
      </dsp:txXfrm>
    </dsp:sp>
    <dsp:sp modelId="{30953BB1-2CED-4B88-A9AF-72628E105F16}">
      <dsp:nvSpPr>
        <dsp:cNvPr id="0" name=""/>
        <dsp:cNvSpPr/>
      </dsp:nvSpPr>
      <dsp:spPr>
        <a:xfrm rot="5400000">
          <a:off x="-88236" y="4265862"/>
          <a:ext cx="588241" cy="41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机器人</a:t>
          </a:r>
        </a:p>
      </dsp:txBody>
      <dsp:txXfrm rot="-5400000">
        <a:off x="1" y="4383509"/>
        <a:ext cx="411768" cy="176473"/>
      </dsp:txXfrm>
    </dsp:sp>
    <dsp:sp modelId="{B2807D73-48AD-4641-8BCE-D388B2D03F68}">
      <dsp:nvSpPr>
        <dsp:cNvPr id="0" name=""/>
        <dsp:cNvSpPr/>
      </dsp:nvSpPr>
      <dsp:spPr>
        <a:xfrm rot="5400000">
          <a:off x="3905266" y="684128"/>
          <a:ext cx="382356" cy="736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>
              <a:effectLst/>
            </a:rPr>
            <a:t>9.</a:t>
          </a:r>
          <a:r>
            <a:rPr lang="zh-CN" sz="1600" kern="1200" dirty="0">
              <a:effectLst/>
            </a:rPr>
            <a:t>机器人把假发票自动移到另外一个文件夹中</a:t>
          </a:r>
          <a:endParaRPr lang="zh-CN" altLang="en-US" sz="1600" kern="1200" dirty="0"/>
        </a:p>
      </dsp:txBody>
      <dsp:txXfrm rot="-5400000">
        <a:off x="411769" y="4196291"/>
        <a:ext cx="7350687" cy="345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无标题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9940" y="-492358"/>
            <a:ext cx="3286125" cy="2981325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70354" y="530520"/>
            <a:ext cx="11413954" cy="595376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1C4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313571" y="405081"/>
            <a:ext cx="11413954" cy="595376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1C4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138796" y="5691807"/>
            <a:ext cx="876300" cy="8858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2022/7/3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无标题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584" y="5319597"/>
            <a:ext cx="2924175" cy="2809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9940" y="-492358"/>
            <a:ext cx="3286125" cy="2981325"/>
          </a:xfrm>
          <a:prstGeom prst="rect">
            <a:avLst/>
          </a:prstGeom>
        </p:spPr>
      </p:pic>
      <p:sp>
        <p:nvSpPr>
          <p:cNvPr id="6" name="圆角矩形 5"/>
          <p:cNvSpPr/>
          <p:nvPr userDrawn="1"/>
        </p:nvSpPr>
        <p:spPr>
          <a:xfrm>
            <a:off x="470354" y="530520"/>
            <a:ext cx="11413954" cy="595376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1C4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313571" y="405081"/>
            <a:ext cx="11413954" cy="595376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1C4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2022/7/3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tags" Target="../tags/tag51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50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49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48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5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grpSp>
        <p:nvGrpSpPr>
          <p:cNvPr id="6" name="组 5"/>
          <p:cNvGrpSpPr/>
          <p:nvPr/>
        </p:nvGrpSpPr>
        <p:grpSpPr>
          <a:xfrm>
            <a:off x="734340" y="788082"/>
            <a:ext cx="10696214" cy="5523119"/>
            <a:chOff x="703899" y="749674"/>
            <a:chExt cx="10696214" cy="5523119"/>
          </a:xfrm>
        </p:grpSpPr>
        <p:sp>
          <p:nvSpPr>
            <p:cNvPr id="5" name="矩形 4"/>
            <p:cNvSpPr/>
            <p:nvPr/>
          </p:nvSpPr>
          <p:spPr>
            <a:xfrm>
              <a:off x="856921" y="749674"/>
              <a:ext cx="10543192" cy="537012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703899" y="902669"/>
              <a:ext cx="10543192" cy="5370124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028143" y="2756770"/>
            <a:ext cx="99109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800" dirty="0">
                <a:gradFill>
                  <a:gsLst>
                    <a:gs pos="0">
                      <a:schemeClr val="tx2">
                        <a:lumMod val="50000"/>
                        <a:lumOff val="50000"/>
                      </a:schemeClr>
                    </a:gs>
                    <a:gs pos="86000">
                      <a:srgbClr val="1C40B3"/>
                    </a:gs>
                  </a:gsLst>
                  <a:lin ang="5400000" scaled="1"/>
                </a:gradFill>
                <a:latin typeface="Hei"/>
                <a:ea typeface="Hei"/>
                <a:cs typeface="Hei"/>
              </a:rPr>
              <a:t>基于</a:t>
            </a:r>
            <a:r>
              <a:rPr lang="en-US" altLang="zh-CN" sz="4800" dirty="0">
                <a:gradFill>
                  <a:gsLst>
                    <a:gs pos="0">
                      <a:schemeClr val="tx2">
                        <a:lumMod val="50000"/>
                        <a:lumOff val="50000"/>
                      </a:schemeClr>
                    </a:gs>
                    <a:gs pos="86000">
                      <a:srgbClr val="1C40B3"/>
                    </a:gs>
                  </a:gsLst>
                  <a:lin ang="5400000" scaled="1"/>
                </a:gradFill>
                <a:latin typeface="Hei"/>
                <a:ea typeface="Hei"/>
                <a:cs typeface="Hei"/>
              </a:rPr>
              <a:t>RPA+AI</a:t>
            </a:r>
            <a:r>
              <a:rPr lang="zh-CN" altLang="en-US" sz="4800" dirty="0">
                <a:gradFill>
                  <a:gsLst>
                    <a:gs pos="0">
                      <a:schemeClr val="tx2">
                        <a:lumMod val="50000"/>
                        <a:lumOff val="50000"/>
                      </a:schemeClr>
                    </a:gs>
                    <a:gs pos="86000">
                      <a:srgbClr val="1C40B3"/>
                    </a:gs>
                  </a:gsLst>
                  <a:lin ang="5400000" scaled="1"/>
                </a:gradFill>
                <a:latin typeface="Hei"/>
                <a:ea typeface="Hei"/>
                <a:cs typeface="Hei"/>
              </a:rPr>
              <a:t>的自动化发票报销系统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4134940" y="1880420"/>
            <a:ext cx="3922121" cy="153558"/>
            <a:chOff x="4078879" y="1675242"/>
            <a:chExt cx="3922121" cy="153558"/>
          </a:xfrm>
          <a:solidFill>
            <a:srgbClr val="F3D040"/>
          </a:solidFill>
        </p:grpSpPr>
        <p:grpSp>
          <p:nvGrpSpPr>
            <p:cNvPr id="43" name="组合 42"/>
            <p:cNvGrpSpPr/>
            <p:nvPr/>
          </p:nvGrpSpPr>
          <p:grpSpPr>
            <a:xfrm>
              <a:off x="7347859" y="1675242"/>
              <a:ext cx="653141" cy="153558"/>
              <a:chOff x="7347859" y="1675242"/>
              <a:chExt cx="653141" cy="153558"/>
            </a:xfrm>
            <a:grpFill/>
          </p:grpSpPr>
          <p:sp>
            <p:nvSpPr>
              <p:cNvPr id="39" name="等腰三角形 38"/>
              <p:cNvSpPr/>
              <p:nvPr/>
            </p:nvSpPr>
            <p:spPr>
              <a:xfrm rot="16200000">
                <a:off x="7337269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 rot="16200000">
                <a:off x="7597650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16200000">
                <a:off x="7858032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 flipH="1">
              <a:off x="4078879" y="1675242"/>
              <a:ext cx="653141" cy="153558"/>
              <a:chOff x="7347859" y="1675242"/>
              <a:chExt cx="653141" cy="153558"/>
            </a:xfrm>
            <a:grpFill/>
          </p:grpSpPr>
          <p:sp>
            <p:nvSpPr>
              <p:cNvPr id="45" name="等腰三角形 44"/>
              <p:cNvSpPr/>
              <p:nvPr/>
            </p:nvSpPr>
            <p:spPr>
              <a:xfrm rot="16200000">
                <a:off x="7337269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16200000">
                <a:off x="7597650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16200000">
                <a:off x="7858032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9" name="文本框 48"/>
          <p:cNvSpPr txBox="1"/>
          <p:nvPr/>
        </p:nvSpPr>
        <p:spPr>
          <a:xfrm>
            <a:off x="2432467" y="3871505"/>
            <a:ext cx="729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4000" spc="20" dirty="0">
                <a:solidFill>
                  <a:srgbClr val="1C40B3"/>
                </a:solidFill>
                <a:latin typeface="Hei"/>
                <a:ea typeface="Hei"/>
                <a:cs typeface="Hei"/>
              </a:rPr>
              <a:t>中国</a:t>
            </a:r>
            <a:r>
              <a:rPr lang="en-US" altLang="zh-CN" sz="2000" kern="4000" spc="20" dirty="0">
                <a:solidFill>
                  <a:srgbClr val="1C40B3"/>
                </a:solidFill>
                <a:latin typeface="Hei"/>
                <a:ea typeface="Hei"/>
                <a:cs typeface="Hei"/>
              </a:rPr>
              <a:t>RPA+AI</a:t>
            </a:r>
            <a:r>
              <a:rPr lang="zh-CN" altLang="en-US" sz="2000" kern="4000" spc="20" dirty="0">
                <a:solidFill>
                  <a:srgbClr val="1C40B3"/>
                </a:solidFill>
                <a:latin typeface="Hei"/>
                <a:ea typeface="Hei"/>
                <a:cs typeface="Hei"/>
              </a:rPr>
              <a:t>开发者大赛</a:t>
            </a:r>
            <a:endParaRPr lang="en-US" altLang="zh-CN" sz="2000" kern="4000" spc="20" dirty="0">
              <a:solidFill>
                <a:srgbClr val="1C40B3"/>
              </a:solidFill>
              <a:latin typeface="Hei"/>
              <a:ea typeface="Hei"/>
              <a:cs typeface="Hei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270398" y="4804088"/>
            <a:ext cx="1777119" cy="447675"/>
            <a:chOff x="4142559" y="5153024"/>
            <a:chExt cx="1777119" cy="447675"/>
          </a:xfrm>
        </p:grpSpPr>
        <p:sp>
          <p:nvSpPr>
            <p:cNvPr id="64" name="矩形: 圆角 63"/>
            <p:cNvSpPr/>
            <p:nvPr/>
          </p:nvSpPr>
          <p:spPr>
            <a:xfrm>
              <a:off x="4142559" y="5153024"/>
              <a:ext cx="1777119" cy="447675"/>
            </a:xfrm>
            <a:prstGeom prst="roundRect">
              <a:avLst>
                <a:gd name="adj" fmla="val 50000"/>
              </a:avLst>
            </a:prstGeom>
            <a:solidFill>
              <a:srgbClr val="1C40B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246772" y="5263138"/>
              <a:ext cx="154305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汇报人：姜彤</a:t>
              </a:r>
            </a:p>
          </p:txBody>
        </p:sp>
      </p:grpSp>
      <p:pic>
        <p:nvPicPr>
          <p:cNvPr id="58" name="图片 57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91" y="4698026"/>
            <a:ext cx="647700" cy="6191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620" y="351887"/>
            <a:ext cx="945090" cy="87239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962" y="4692504"/>
            <a:ext cx="825041" cy="830615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4835">
            <a:off x="10069115" y="2032271"/>
            <a:ext cx="488590" cy="488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>
            <a:extLst>
              <a:ext uri="{FF2B5EF4-FFF2-40B4-BE49-F238E27FC236}">
                <a16:creationId xmlns:a16="http://schemas.microsoft.com/office/drawing/2014/main" id="{C0D70B26-8B3D-59F0-AB92-836527CC196D}"/>
              </a:ext>
            </a:extLst>
          </p:cNvPr>
          <p:cNvGrpSpPr/>
          <p:nvPr/>
        </p:nvGrpSpPr>
        <p:grpSpPr>
          <a:xfrm>
            <a:off x="612874" y="585157"/>
            <a:ext cx="2796151" cy="781558"/>
            <a:chOff x="4142558" y="5153024"/>
            <a:chExt cx="2214362" cy="447675"/>
          </a:xfrm>
        </p:grpSpPr>
        <p:grpSp>
          <p:nvGrpSpPr>
            <p:cNvPr id="3" name="组合 138">
              <a:extLst>
                <a:ext uri="{FF2B5EF4-FFF2-40B4-BE49-F238E27FC236}">
                  <a16:creationId xmlns:a16="http://schemas.microsoft.com/office/drawing/2014/main" id="{3D641201-D1F1-535D-391D-D874B21E61C2}"/>
                </a:ext>
              </a:extLst>
            </p:cNvPr>
            <p:cNvGrpSpPr/>
            <p:nvPr/>
          </p:nvGrpSpPr>
          <p:grpSpPr>
            <a:xfrm>
              <a:off x="4142558" y="5153024"/>
              <a:ext cx="2214362" cy="447675"/>
              <a:chOff x="4264478" y="5153024"/>
              <a:chExt cx="2214362" cy="447675"/>
            </a:xfrm>
          </p:grpSpPr>
          <p:sp>
            <p:nvSpPr>
              <p:cNvPr id="5" name="矩形: 圆角 140">
                <a:extLst>
                  <a:ext uri="{FF2B5EF4-FFF2-40B4-BE49-F238E27FC236}">
                    <a16:creationId xmlns:a16="http://schemas.microsoft.com/office/drawing/2014/main" id="{A217B965-717E-00B7-325D-9236B41CF817}"/>
                  </a:ext>
                </a:extLst>
              </p:cNvPr>
              <p:cNvSpPr/>
              <p:nvPr/>
            </p:nvSpPr>
            <p:spPr>
              <a:xfrm>
                <a:off x="4264478" y="5153024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1C40B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6" name="Freeform 88">
                <a:extLst>
                  <a:ext uri="{FF2B5EF4-FFF2-40B4-BE49-F238E27FC236}">
                    <a16:creationId xmlns:a16="http://schemas.microsoft.com/office/drawing/2014/main" id="{E27A73D0-980B-370E-C3C4-D2A96B664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359" y="5244017"/>
                <a:ext cx="170542" cy="257504"/>
              </a:xfrm>
              <a:custGeom>
                <a:avLst/>
                <a:gdLst>
                  <a:gd name="T0" fmla="*/ 1575 w 1900"/>
                  <a:gd name="T1" fmla="*/ 2560 h 2873"/>
                  <a:gd name="T2" fmla="*/ 1529 w 1900"/>
                  <a:gd name="T3" fmla="*/ 2167 h 2873"/>
                  <a:gd name="T4" fmla="*/ 1585 w 1900"/>
                  <a:gd name="T5" fmla="*/ 674 h 2873"/>
                  <a:gd name="T6" fmla="*/ 1497 w 1900"/>
                  <a:gd name="T7" fmla="*/ 548 h 2873"/>
                  <a:gd name="T8" fmla="*/ 1466 w 1900"/>
                  <a:gd name="T9" fmla="*/ 502 h 2873"/>
                  <a:gd name="T10" fmla="*/ 1650 w 1900"/>
                  <a:gd name="T11" fmla="*/ 340 h 2873"/>
                  <a:gd name="T12" fmla="*/ 1743 w 1900"/>
                  <a:gd name="T13" fmla="*/ 325 h 2873"/>
                  <a:gd name="T14" fmla="*/ 1435 w 1900"/>
                  <a:gd name="T15" fmla="*/ 22 h 2873"/>
                  <a:gd name="T16" fmla="*/ 1357 w 1900"/>
                  <a:gd name="T17" fmla="*/ 130 h 2873"/>
                  <a:gd name="T18" fmla="*/ 1254 w 1900"/>
                  <a:gd name="T19" fmla="*/ 350 h 2873"/>
                  <a:gd name="T20" fmla="*/ 1153 w 1900"/>
                  <a:gd name="T21" fmla="*/ 360 h 2873"/>
                  <a:gd name="T22" fmla="*/ 740 w 1900"/>
                  <a:gd name="T23" fmla="*/ 1049 h 2873"/>
                  <a:gd name="T24" fmla="*/ 666 w 1900"/>
                  <a:gd name="T25" fmla="*/ 1216 h 2873"/>
                  <a:gd name="T26" fmla="*/ 357 w 1900"/>
                  <a:gd name="T27" fmla="*/ 1085 h 2873"/>
                  <a:gd name="T28" fmla="*/ 394 w 1900"/>
                  <a:gd name="T29" fmla="*/ 1191 h 2873"/>
                  <a:gd name="T30" fmla="*/ 377 w 1900"/>
                  <a:gd name="T31" fmla="*/ 1348 h 2873"/>
                  <a:gd name="T32" fmla="*/ 469 w 1900"/>
                  <a:gd name="T33" fmla="*/ 1325 h 2873"/>
                  <a:gd name="T34" fmla="*/ 588 w 1900"/>
                  <a:gd name="T35" fmla="*/ 1325 h 2873"/>
                  <a:gd name="T36" fmla="*/ 552 w 1900"/>
                  <a:gd name="T37" fmla="*/ 1408 h 2873"/>
                  <a:gd name="T38" fmla="*/ 637 w 1900"/>
                  <a:gd name="T39" fmla="*/ 1493 h 2873"/>
                  <a:gd name="T40" fmla="*/ 730 w 1900"/>
                  <a:gd name="T41" fmla="*/ 1478 h 2873"/>
                  <a:gd name="T42" fmla="*/ 955 w 1900"/>
                  <a:gd name="T43" fmla="*/ 1577 h 2873"/>
                  <a:gd name="T44" fmla="*/ 1048 w 1900"/>
                  <a:gd name="T45" fmla="*/ 1559 h 2873"/>
                  <a:gd name="T46" fmla="*/ 834 w 1900"/>
                  <a:gd name="T47" fmla="*/ 1332 h 2873"/>
                  <a:gd name="T48" fmla="*/ 964 w 1900"/>
                  <a:gd name="T49" fmla="*/ 1210 h 2873"/>
                  <a:gd name="T50" fmla="*/ 1013 w 1900"/>
                  <a:gd name="T51" fmla="*/ 1221 h 2873"/>
                  <a:gd name="T52" fmla="*/ 1409 w 1900"/>
                  <a:gd name="T53" fmla="*/ 704 h 2873"/>
                  <a:gd name="T54" fmla="*/ 1452 w 1900"/>
                  <a:gd name="T55" fmla="*/ 2058 h 2873"/>
                  <a:gd name="T56" fmla="*/ 1359 w 1900"/>
                  <a:gd name="T57" fmla="*/ 2108 h 2873"/>
                  <a:gd name="T58" fmla="*/ 309 w 1900"/>
                  <a:gd name="T59" fmla="*/ 1594 h 2873"/>
                  <a:gd name="T60" fmla="*/ 230 w 1900"/>
                  <a:gd name="T61" fmla="*/ 1701 h 2873"/>
                  <a:gd name="T62" fmla="*/ 904 w 1900"/>
                  <a:gd name="T63" fmla="*/ 2560 h 2873"/>
                  <a:gd name="T64" fmla="*/ 0 w 1900"/>
                  <a:gd name="T65" fmla="*/ 2627 h 2873"/>
                  <a:gd name="T66" fmla="*/ 67 w 1900"/>
                  <a:gd name="T67" fmla="*/ 2873 h 2873"/>
                  <a:gd name="T68" fmla="*/ 1864 w 1900"/>
                  <a:gd name="T69" fmla="*/ 2807 h 2873"/>
                  <a:gd name="T70" fmla="*/ 1797 w 1900"/>
                  <a:gd name="T71" fmla="*/ 2560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00" h="2873">
                    <a:moveTo>
                      <a:pt x="1797" y="2560"/>
                    </a:moveTo>
                    <a:lnTo>
                      <a:pt x="1575" y="2560"/>
                    </a:lnTo>
                    <a:lnTo>
                      <a:pt x="1448" y="2223"/>
                    </a:lnTo>
                    <a:cubicBezTo>
                      <a:pt x="1475" y="2206"/>
                      <a:pt x="1502" y="2187"/>
                      <a:pt x="1529" y="2167"/>
                    </a:cubicBezTo>
                    <a:cubicBezTo>
                      <a:pt x="1772" y="1983"/>
                      <a:pt x="1900" y="1725"/>
                      <a:pt x="1900" y="1421"/>
                    </a:cubicBezTo>
                    <a:cubicBezTo>
                      <a:pt x="1900" y="1040"/>
                      <a:pt x="1729" y="804"/>
                      <a:pt x="1585" y="674"/>
                    </a:cubicBezTo>
                    <a:cubicBezTo>
                      <a:pt x="1552" y="644"/>
                      <a:pt x="1518" y="618"/>
                      <a:pt x="1486" y="595"/>
                    </a:cubicBezTo>
                    <a:cubicBezTo>
                      <a:pt x="1496" y="582"/>
                      <a:pt x="1499" y="565"/>
                      <a:pt x="1497" y="548"/>
                    </a:cubicBezTo>
                    <a:cubicBezTo>
                      <a:pt x="1494" y="531"/>
                      <a:pt x="1484" y="515"/>
                      <a:pt x="1470" y="505"/>
                    </a:cubicBezTo>
                    <a:lnTo>
                      <a:pt x="1466" y="502"/>
                    </a:lnTo>
                    <a:lnTo>
                      <a:pt x="1605" y="308"/>
                    </a:lnTo>
                    <a:lnTo>
                      <a:pt x="1650" y="340"/>
                    </a:lnTo>
                    <a:cubicBezTo>
                      <a:pt x="1662" y="349"/>
                      <a:pt x="1675" y="353"/>
                      <a:pt x="1689" y="353"/>
                    </a:cubicBezTo>
                    <a:cubicBezTo>
                      <a:pt x="1710" y="353"/>
                      <a:pt x="1730" y="343"/>
                      <a:pt x="1743" y="325"/>
                    </a:cubicBezTo>
                    <a:cubicBezTo>
                      <a:pt x="1765" y="295"/>
                      <a:pt x="1758" y="254"/>
                      <a:pt x="1728" y="232"/>
                    </a:cubicBezTo>
                    <a:lnTo>
                      <a:pt x="1435" y="22"/>
                    </a:lnTo>
                    <a:cubicBezTo>
                      <a:pt x="1405" y="0"/>
                      <a:pt x="1363" y="7"/>
                      <a:pt x="1342" y="37"/>
                    </a:cubicBezTo>
                    <a:cubicBezTo>
                      <a:pt x="1320" y="67"/>
                      <a:pt x="1327" y="108"/>
                      <a:pt x="1357" y="130"/>
                    </a:cubicBezTo>
                    <a:lnTo>
                      <a:pt x="1393" y="156"/>
                    </a:lnTo>
                    <a:lnTo>
                      <a:pt x="1254" y="350"/>
                    </a:lnTo>
                    <a:lnTo>
                      <a:pt x="1246" y="345"/>
                    </a:lnTo>
                    <a:cubicBezTo>
                      <a:pt x="1216" y="323"/>
                      <a:pt x="1175" y="330"/>
                      <a:pt x="1153" y="360"/>
                    </a:cubicBezTo>
                    <a:lnTo>
                      <a:pt x="725" y="956"/>
                    </a:lnTo>
                    <a:cubicBezTo>
                      <a:pt x="704" y="986"/>
                      <a:pt x="710" y="1028"/>
                      <a:pt x="740" y="1049"/>
                    </a:cubicBezTo>
                    <a:lnTo>
                      <a:pt x="770" y="1071"/>
                    </a:lnTo>
                    <a:lnTo>
                      <a:pt x="666" y="1216"/>
                    </a:lnTo>
                    <a:lnTo>
                      <a:pt x="449" y="1068"/>
                    </a:lnTo>
                    <a:cubicBezTo>
                      <a:pt x="419" y="1047"/>
                      <a:pt x="378" y="1054"/>
                      <a:pt x="357" y="1085"/>
                    </a:cubicBezTo>
                    <a:cubicBezTo>
                      <a:pt x="336" y="1115"/>
                      <a:pt x="344" y="1157"/>
                      <a:pt x="374" y="1177"/>
                    </a:cubicBezTo>
                    <a:lnTo>
                      <a:pt x="394" y="1191"/>
                    </a:lnTo>
                    <a:lnTo>
                      <a:pt x="355" y="1256"/>
                    </a:lnTo>
                    <a:cubicBezTo>
                      <a:pt x="336" y="1287"/>
                      <a:pt x="346" y="1328"/>
                      <a:pt x="377" y="1348"/>
                    </a:cubicBezTo>
                    <a:cubicBezTo>
                      <a:pt x="388" y="1354"/>
                      <a:pt x="400" y="1357"/>
                      <a:pt x="412" y="1357"/>
                    </a:cubicBezTo>
                    <a:cubicBezTo>
                      <a:pt x="434" y="1357"/>
                      <a:pt x="456" y="1346"/>
                      <a:pt x="469" y="1325"/>
                    </a:cubicBezTo>
                    <a:lnTo>
                      <a:pt x="504" y="1267"/>
                    </a:lnTo>
                    <a:lnTo>
                      <a:pt x="588" y="1325"/>
                    </a:lnTo>
                    <a:lnTo>
                      <a:pt x="564" y="1358"/>
                    </a:lnTo>
                    <a:cubicBezTo>
                      <a:pt x="554" y="1373"/>
                      <a:pt x="549" y="1390"/>
                      <a:pt x="552" y="1408"/>
                    </a:cubicBezTo>
                    <a:cubicBezTo>
                      <a:pt x="555" y="1425"/>
                      <a:pt x="565" y="1441"/>
                      <a:pt x="579" y="1451"/>
                    </a:cubicBezTo>
                    <a:lnTo>
                      <a:pt x="637" y="1493"/>
                    </a:lnTo>
                    <a:cubicBezTo>
                      <a:pt x="649" y="1501"/>
                      <a:pt x="662" y="1505"/>
                      <a:pt x="676" y="1505"/>
                    </a:cubicBezTo>
                    <a:cubicBezTo>
                      <a:pt x="697" y="1505"/>
                      <a:pt x="717" y="1496"/>
                      <a:pt x="730" y="1478"/>
                    </a:cubicBezTo>
                    <a:lnTo>
                      <a:pt x="757" y="1440"/>
                    </a:lnTo>
                    <a:lnTo>
                      <a:pt x="955" y="1577"/>
                    </a:lnTo>
                    <a:cubicBezTo>
                      <a:pt x="967" y="1585"/>
                      <a:pt x="980" y="1588"/>
                      <a:pt x="993" y="1588"/>
                    </a:cubicBezTo>
                    <a:cubicBezTo>
                      <a:pt x="1014" y="1588"/>
                      <a:pt x="1035" y="1578"/>
                      <a:pt x="1048" y="1559"/>
                    </a:cubicBezTo>
                    <a:cubicBezTo>
                      <a:pt x="1069" y="1529"/>
                      <a:pt x="1061" y="1488"/>
                      <a:pt x="1031" y="1467"/>
                    </a:cubicBezTo>
                    <a:lnTo>
                      <a:pt x="834" y="1332"/>
                    </a:lnTo>
                    <a:lnTo>
                      <a:pt x="936" y="1190"/>
                    </a:lnTo>
                    <a:lnTo>
                      <a:pt x="964" y="1210"/>
                    </a:lnTo>
                    <a:cubicBezTo>
                      <a:pt x="975" y="1218"/>
                      <a:pt x="989" y="1222"/>
                      <a:pt x="1003" y="1222"/>
                    </a:cubicBezTo>
                    <a:cubicBezTo>
                      <a:pt x="1006" y="1222"/>
                      <a:pt x="1010" y="1222"/>
                      <a:pt x="1013" y="1221"/>
                    </a:cubicBezTo>
                    <a:cubicBezTo>
                      <a:pt x="1031" y="1218"/>
                      <a:pt x="1046" y="1209"/>
                      <a:pt x="1057" y="1194"/>
                    </a:cubicBezTo>
                    <a:lnTo>
                      <a:pt x="1409" y="704"/>
                    </a:lnTo>
                    <a:cubicBezTo>
                      <a:pt x="1565" y="814"/>
                      <a:pt x="1767" y="1032"/>
                      <a:pt x="1767" y="1421"/>
                    </a:cubicBezTo>
                    <a:cubicBezTo>
                      <a:pt x="1767" y="1684"/>
                      <a:pt x="1661" y="1898"/>
                      <a:pt x="1452" y="2058"/>
                    </a:cubicBezTo>
                    <a:cubicBezTo>
                      <a:pt x="1427" y="2077"/>
                      <a:pt x="1401" y="2095"/>
                      <a:pt x="1376" y="2111"/>
                    </a:cubicBezTo>
                    <a:cubicBezTo>
                      <a:pt x="1370" y="2109"/>
                      <a:pt x="1365" y="2108"/>
                      <a:pt x="1359" y="2108"/>
                    </a:cubicBezTo>
                    <a:lnTo>
                      <a:pt x="1011" y="2108"/>
                    </a:lnTo>
                    <a:lnTo>
                      <a:pt x="309" y="1594"/>
                    </a:lnTo>
                    <a:cubicBezTo>
                      <a:pt x="279" y="1572"/>
                      <a:pt x="237" y="1578"/>
                      <a:pt x="216" y="1608"/>
                    </a:cubicBezTo>
                    <a:cubicBezTo>
                      <a:pt x="194" y="1638"/>
                      <a:pt x="200" y="1680"/>
                      <a:pt x="230" y="1701"/>
                    </a:cubicBezTo>
                    <a:lnTo>
                      <a:pt x="904" y="2196"/>
                    </a:lnTo>
                    <a:lnTo>
                      <a:pt x="904" y="2560"/>
                    </a:lnTo>
                    <a:lnTo>
                      <a:pt x="67" y="2560"/>
                    </a:lnTo>
                    <a:cubicBezTo>
                      <a:pt x="30" y="2560"/>
                      <a:pt x="0" y="2590"/>
                      <a:pt x="0" y="2627"/>
                    </a:cubicBezTo>
                    <a:lnTo>
                      <a:pt x="0" y="2807"/>
                    </a:lnTo>
                    <a:cubicBezTo>
                      <a:pt x="0" y="2844"/>
                      <a:pt x="30" y="2873"/>
                      <a:pt x="67" y="2873"/>
                    </a:cubicBezTo>
                    <a:lnTo>
                      <a:pt x="1797" y="2873"/>
                    </a:lnTo>
                    <a:cubicBezTo>
                      <a:pt x="1834" y="2873"/>
                      <a:pt x="1864" y="2844"/>
                      <a:pt x="1864" y="2807"/>
                    </a:cubicBezTo>
                    <a:lnTo>
                      <a:pt x="1864" y="2627"/>
                    </a:lnTo>
                    <a:cubicBezTo>
                      <a:pt x="1864" y="2590"/>
                      <a:pt x="1834" y="2560"/>
                      <a:pt x="1797" y="25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12E4458-BE6B-2445-DD46-D2ED71EBE865}"/>
                </a:ext>
              </a:extLst>
            </p:cNvPr>
            <p:cNvSpPr txBox="1"/>
            <p:nvPr/>
          </p:nvSpPr>
          <p:spPr>
            <a:xfrm>
              <a:off x="4624651" y="5256406"/>
              <a:ext cx="1732269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流程步骤</a:t>
              </a:r>
            </a:p>
          </p:txBody>
        </p:sp>
      </p:grp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D22F8135-D154-DEE4-C0E1-C7F61A81F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230375"/>
              </p:ext>
            </p:extLst>
          </p:nvPr>
        </p:nvGraphicFramePr>
        <p:xfrm>
          <a:off x="2010949" y="1506401"/>
          <a:ext cx="7781121" cy="476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00614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7"/>
          <p:cNvGrpSpPr/>
          <p:nvPr/>
        </p:nvGrpSpPr>
        <p:grpSpPr>
          <a:xfrm>
            <a:off x="612874" y="585157"/>
            <a:ext cx="3865864" cy="781558"/>
            <a:chOff x="4142558" y="5153024"/>
            <a:chExt cx="2214362" cy="447675"/>
          </a:xfrm>
        </p:grpSpPr>
        <p:grpSp>
          <p:nvGrpSpPr>
            <p:cNvPr id="11" name="组合 138"/>
            <p:cNvGrpSpPr/>
            <p:nvPr/>
          </p:nvGrpSpPr>
          <p:grpSpPr>
            <a:xfrm>
              <a:off x="4142558" y="5153024"/>
              <a:ext cx="2214362" cy="447675"/>
              <a:chOff x="4264478" y="5153024"/>
              <a:chExt cx="2214362" cy="447675"/>
            </a:xfrm>
          </p:grpSpPr>
          <p:sp>
            <p:nvSpPr>
              <p:cNvPr id="14" name="矩形: 圆角 140"/>
              <p:cNvSpPr/>
              <p:nvPr/>
            </p:nvSpPr>
            <p:spPr>
              <a:xfrm>
                <a:off x="4264478" y="5153024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1C40B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15" name="Freeform 88"/>
              <p:cNvSpPr>
                <a:spLocks noChangeArrowheads="1"/>
              </p:cNvSpPr>
              <p:nvPr/>
            </p:nvSpPr>
            <p:spPr bwMode="auto">
              <a:xfrm>
                <a:off x="4395359" y="5244017"/>
                <a:ext cx="170542" cy="257504"/>
              </a:xfrm>
              <a:custGeom>
                <a:avLst/>
                <a:gdLst>
                  <a:gd name="T0" fmla="*/ 1575 w 1900"/>
                  <a:gd name="T1" fmla="*/ 2560 h 2873"/>
                  <a:gd name="T2" fmla="*/ 1529 w 1900"/>
                  <a:gd name="T3" fmla="*/ 2167 h 2873"/>
                  <a:gd name="T4" fmla="*/ 1585 w 1900"/>
                  <a:gd name="T5" fmla="*/ 674 h 2873"/>
                  <a:gd name="T6" fmla="*/ 1497 w 1900"/>
                  <a:gd name="T7" fmla="*/ 548 h 2873"/>
                  <a:gd name="T8" fmla="*/ 1466 w 1900"/>
                  <a:gd name="T9" fmla="*/ 502 h 2873"/>
                  <a:gd name="T10" fmla="*/ 1650 w 1900"/>
                  <a:gd name="T11" fmla="*/ 340 h 2873"/>
                  <a:gd name="T12" fmla="*/ 1743 w 1900"/>
                  <a:gd name="T13" fmla="*/ 325 h 2873"/>
                  <a:gd name="T14" fmla="*/ 1435 w 1900"/>
                  <a:gd name="T15" fmla="*/ 22 h 2873"/>
                  <a:gd name="T16" fmla="*/ 1357 w 1900"/>
                  <a:gd name="T17" fmla="*/ 130 h 2873"/>
                  <a:gd name="T18" fmla="*/ 1254 w 1900"/>
                  <a:gd name="T19" fmla="*/ 350 h 2873"/>
                  <a:gd name="T20" fmla="*/ 1153 w 1900"/>
                  <a:gd name="T21" fmla="*/ 360 h 2873"/>
                  <a:gd name="T22" fmla="*/ 740 w 1900"/>
                  <a:gd name="T23" fmla="*/ 1049 h 2873"/>
                  <a:gd name="T24" fmla="*/ 666 w 1900"/>
                  <a:gd name="T25" fmla="*/ 1216 h 2873"/>
                  <a:gd name="T26" fmla="*/ 357 w 1900"/>
                  <a:gd name="T27" fmla="*/ 1085 h 2873"/>
                  <a:gd name="T28" fmla="*/ 394 w 1900"/>
                  <a:gd name="T29" fmla="*/ 1191 h 2873"/>
                  <a:gd name="T30" fmla="*/ 377 w 1900"/>
                  <a:gd name="T31" fmla="*/ 1348 h 2873"/>
                  <a:gd name="T32" fmla="*/ 469 w 1900"/>
                  <a:gd name="T33" fmla="*/ 1325 h 2873"/>
                  <a:gd name="T34" fmla="*/ 588 w 1900"/>
                  <a:gd name="T35" fmla="*/ 1325 h 2873"/>
                  <a:gd name="T36" fmla="*/ 552 w 1900"/>
                  <a:gd name="T37" fmla="*/ 1408 h 2873"/>
                  <a:gd name="T38" fmla="*/ 637 w 1900"/>
                  <a:gd name="T39" fmla="*/ 1493 h 2873"/>
                  <a:gd name="T40" fmla="*/ 730 w 1900"/>
                  <a:gd name="T41" fmla="*/ 1478 h 2873"/>
                  <a:gd name="T42" fmla="*/ 955 w 1900"/>
                  <a:gd name="T43" fmla="*/ 1577 h 2873"/>
                  <a:gd name="T44" fmla="*/ 1048 w 1900"/>
                  <a:gd name="T45" fmla="*/ 1559 h 2873"/>
                  <a:gd name="T46" fmla="*/ 834 w 1900"/>
                  <a:gd name="T47" fmla="*/ 1332 h 2873"/>
                  <a:gd name="T48" fmla="*/ 964 w 1900"/>
                  <a:gd name="T49" fmla="*/ 1210 h 2873"/>
                  <a:gd name="T50" fmla="*/ 1013 w 1900"/>
                  <a:gd name="T51" fmla="*/ 1221 h 2873"/>
                  <a:gd name="T52" fmla="*/ 1409 w 1900"/>
                  <a:gd name="T53" fmla="*/ 704 h 2873"/>
                  <a:gd name="T54" fmla="*/ 1452 w 1900"/>
                  <a:gd name="T55" fmla="*/ 2058 h 2873"/>
                  <a:gd name="T56" fmla="*/ 1359 w 1900"/>
                  <a:gd name="T57" fmla="*/ 2108 h 2873"/>
                  <a:gd name="T58" fmla="*/ 309 w 1900"/>
                  <a:gd name="T59" fmla="*/ 1594 h 2873"/>
                  <a:gd name="T60" fmla="*/ 230 w 1900"/>
                  <a:gd name="T61" fmla="*/ 1701 h 2873"/>
                  <a:gd name="T62" fmla="*/ 904 w 1900"/>
                  <a:gd name="T63" fmla="*/ 2560 h 2873"/>
                  <a:gd name="T64" fmla="*/ 0 w 1900"/>
                  <a:gd name="T65" fmla="*/ 2627 h 2873"/>
                  <a:gd name="T66" fmla="*/ 67 w 1900"/>
                  <a:gd name="T67" fmla="*/ 2873 h 2873"/>
                  <a:gd name="T68" fmla="*/ 1864 w 1900"/>
                  <a:gd name="T69" fmla="*/ 2807 h 2873"/>
                  <a:gd name="T70" fmla="*/ 1797 w 1900"/>
                  <a:gd name="T71" fmla="*/ 2560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00" h="2873">
                    <a:moveTo>
                      <a:pt x="1797" y="2560"/>
                    </a:moveTo>
                    <a:lnTo>
                      <a:pt x="1575" y="2560"/>
                    </a:lnTo>
                    <a:lnTo>
                      <a:pt x="1448" y="2223"/>
                    </a:lnTo>
                    <a:cubicBezTo>
                      <a:pt x="1475" y="2206"/>
                      <a:pt x="1502" y="2187"/>
                      <a:pt x="1529" y="2167"/>
                    </a:cubicBezTo>
                    <a:cubicBezTo>
                      <a:pt x="1772" y="1983"/>
                      <a:pt x="1900" y="1725"/>
                      <a:pt x="1900" y="1421"/>
                    </a:cubicBezTo>
                    <a:cubicBezTo>
                      <a:pt x="1900" y="1040"/>
                      <a:pt x="1729" y="804"/>
                      <a:pt x="1585" y="674"/>
                    </a:cubicBezTo>
                    <a:cubicBezTo>
                      <a:pt x="1552" y="644"/>
                      <a:pt x="1518" y="618"/>
                      <a:pt x="1486" y="595"/>
                    </a:cubicBezTo>
                    <a:cubicBezTo>
                      <a:pt x="1496" y="582"/>
                      <a:pt x="1499" y="565"/>
                      <a:pt x="1497" y="548"/>
                    </a:cubicBezTo>
                    <a:cubicBezTo>
                      <a:pt x="1494" y="531"/>
                      <a:pt x="1484" y="515"/>
                      <a:pt x="1470" y="505"/>
                    </a:cubicBezTo>
                    <a:lnTo>
                      <a:pt x="1466" y="502"/>
                    </a:lnTo>
                    <a:lnTo>
                      <a:pt x="1605" y="308"/>
                    </a:lnTo>
                    <a:lnTo>
                      <a:pt x="1650" y="340"/>
                    </a:lnTo>
                    <a:cubicBezTo>
                      <a:pt x="1662" y="349"/>
                      <a:pt x="1675" y="353"/>
                      <a:pt x="1689" y="353"/>
                    </a:cubicBezTo>
                    <a:cubicBezTo>
                      <a:pt x="1710" y="353"/>
                      <a:pt x="1730" y="343"/>
                      <a:pt x="1743" y="325"/>
                    </a:cubicBezTo>
                    <a:cubicBezTo>
                      <a:pt x="1765" y="295"/>
                      <a:pt x="1758" y="254"/>
                      <a:pt x="1728" y="232"/>
                    </a:cubicBezTo>
                    <a:lnTo>
                      <a:pt x="1435" y="22"/>
                    </a:lnTo>
                    <a:cubicBezTo>
                      <a:pt x="1405" y="0"/>
                      <a:pt x="1363" y="7"/>
                      <a:pt x="1342" y="37"/>
                    </a:cubicBezTo>
                    <a:cubicBezTo>
                      <a:pt x="1320" y="67"/>
                      <a:pt x="1327" y="108"/>
                      <a:pt x="1357" y="130"/>
                    </a:cubicBezTo>
                    <a:lnTo>
                      <a:pt x="1393" y="156"/>
                    </a:lnTo>
                    <a:lnTo>
                      <a:pt x="1254" y="350"/>
                    </a:lnTo>
                    <a:lnTo>
                      <a:pt x="1246" y="345"/>
                    </a:lnTo>
                    <a:cubicBezTo>
                      <a:pt x="1216" y="323"/>
                      <a:pt x="1175" y="330"/>
                      <a:pt x="1153" y="360"/>
                    </a:cubicBezTo>
                    <a:lnTo>
                      <a:pt x="725" y="956"/>
                    </a:lnTo>
                    <a:cubicBezTo>
                      <a:pt x="704" y="986"/>
                      <a:pt x="710" y="1028"/>
                      <a:pt x="740" y="1049"/>
                    </a:cubicBezTo>
                    <a:lnTo>
                      <a:pt x="770" y="1071"/>
                    </a:lnTo>
                    <a:lnTo>
                      <a:pt x="666" y="1216"/>
                    </a:lnTo>
                    <a:lnTo>
                      <a:pt x="449" y="1068"/>
                    </a:lnTo>
                    <a:cubicBezTo>
                      <a:pt x="419" y="1047"/>
                      <a:pt x="378" y="1054"/>
                      <a:pt x="357" y="1085"/>
                    </a:cubicBezTo>
                    <a:cubicBezTo>
                      <a:pt x="336" y="1115"/>
                      <a:pt x="344" y="1157"/>
                      <a:pt x="374" y="1177"/>
                    </a:cubicBezTo>
                    <a:lnTo>
                      <a:pt x="394" y="1191"/>
                    </a:lnTo>
                    <a:lnTo>
                      <a:pt x="355" y="1256"/>
                    </a:lnTo>
                    <a:cubicBezTo>
                      <a:pt x="336" y="1287"/>
                      <a:pt x="346" y="1328"/>
                      <a:pt x="377" y="1348"/>
                    </a:cubicBezTo>
                    <a:cubicBezTo>
                      <a:pt x="388" y="1354"/>
                      <a:pt x="400" y="1357"/>
                      <a:pt x="412" y="1357"/>
                    </a:cubicBezTo>
                    <a:cubicBezTo>
                      <a:pt x="434" y="1357"/>
                      <a:pt x="456" y="1346"/>
                      <a:pt x="469" y="1325"/>
                    </a:cubicBezTo>
                    <a:lnTo>
                      <a:pt x="504" y="1267"/>
                    </a:lnTo>
                    <a:lnTo>
                      <a:pt x="588" y="1325"/>
                    </a:lnTo>
                    <a:lnTo>
                      <a:pt x="564" y="1358"/>
                    </a:lnTo>
                    <a:cubicBezTo>
                      <a:pt x="554" y="1373"/>
                      <a:pt x="549" y="1390"/>
                      <a:pt x="552" y="1408"/>
                    </a:cubicBezTo>
                    <a:cubicBezTo>
                      <a:pt x="555" y="1425"/>
                      <a:pt x="565" y="1441"/>
                      <a:pt x="579" y="1451"/>
                    </a:cubicBezTo>
                    <a:lnTo>
                      <a:pt x="637" y="1493"/>
                    </a:lnTo>
                    <a:cubicBezTo>
                      <a:pt x="649" y="1501"/>
                      <a:pt x="662" y="1505"/>
                      <a:pt x="676" y="1505"/>
                    </a:cubicBezTo>
                    <a:cubicBezTo>
                      <a:pt x="697" y="1505"/>
                      <a:pt x="717" y="1496"/>
                      <a:pt x="730" y="1478"/>
                    </a:cubicBezTo>
                    <a:lnTo>
                      <a:pt x="757" y="1440"/>
                    </a:lnTo>
                    <a:lnTo>
                      <a:pt x="955" y="1577"/>
                    </a:lnTo>
                    <a:cubicBezTo>
                      <a:pt x="967" y="1585"/>
                      <a:pt x="980" y="1588"/>
                      <a:pt x="993" y="1588"/>
                    </a:cubicBezTo>
                    <a:cubicBezTo>
                      <a:pt x="1014" y="1588"/>
                      <a:pt x="1035" y="1578"/>
                      <a:pt x="1048" y="1559"/>
                    </a:cubicBezTo>
                    <a:cubicBezTo>
                      <a:pt x="1069" y="1529"/>
                      <a:pt x="1061" y="1488"/>
                      <a:pt x="1031" y="1467"/>
                    </a:cubicBezTo>
                    <a:lnTo>
                      <a:pt x="834" y="1332"/>
                    </a:lnTo>
                    <a:lnTo>
                      <a:pt x="936" y="1190"/>
                    </a:lnTo>
                    <a:lnTo>
                      <a:pt x="964" y="1210"/>
                    </a:lnTo>
                    <a:cubicBezTo>
                      <a:pt x="975" y="1218"/>
                      <a:pt x="989" y="1222"/>
                      <a:pt x="1003" y="1222"/>
                    </a:cubicBezTo>
                    <a:cubicBezTo>
                      <a:pt x="1006" y="1222"/>
                      <a:pt x="1010" y="1222"/>
                      <a:pt x="1013" y="1221"/>
                    </a:cubicBezTo>
                    <a:cubicBezTo>
                      <a:pt x="1031" y="1218"/>
                      <a:pt x="1046" y="1209"/>
                      <a:pt x="1057" y="1194"/>
                    </a:cubicBezTo>
                    <a:lnTo>
                      <a:pt x="1409" y="704"/>
                    </a:lnTo>
                    <a:cubicBezTo>
                      <a:pt x="1565" y="814"/>
                      <a:pt x="1767" y="1032"/>
                      <a:pt x="1767" y="1421"/>
                    </a:cubicBezTo>
                    <a:cubicBezTo>
                      <a:pt x="1767" y="1684"/>
                      <a:pt x="1661" y="1898"/>
                      <a:pt x="1452" y="2058"/>
                    </a:cubicBezTo>
                    <a:cubicBezTo>
                      <a:pt x="1427" y="2077"/>
                      <a:pt x="1401" y="2095"/>
                      <a:pt x="1376" y="2111"/>
                    </a:cubicBezTo>
                    <a:cubicBezTo>
                      <a:pt x="1370" y="2109"/>
                      <a:pt x="1365" y="2108"/>
                      <a:pt x="1359" y="2108"/>
                    </a:cubicBezTo>
                    <a:lnTo>
                      <a:pt x="1011" y="2108"/>
                    </a:lnTo>
                    <a:lnTo>
                      <a:pt x="309" y="1594"/>
                    </a:lnTo>
                    <a:cubicBezTo>
                      <a:pt x="279" y="1572"/>
                      <a:pt x="237" y="1578"/>
                      <a:pt x="216" y="1608"/>
                    </a:cubicBezTo>
                    <a:cubicBezTo>
                      <a:pt x="194" y="1638"/>
                      <a:pt x="200" y="1680"/>
                      <a:pt x="230" y="1701"/>
                    </a:cubicBezTo>
                    <a:lnTo>
                      <a:pt x="904" y="2196"/>
                    </a:lnTo>
                    <a:lnTo>
                      <a:pt x="904" y="2560"/>
                    </a:lnTo>
                    <a:lnTo>
                      <a:pt x="67" y="2560"/>
                    </a:lnTo>
                    <a:cubicBezTo>
                      <a:pt x="30" y="2560"/>
                      <a:pt x="0" y="2590"/>
                      <a:pt x="0" y="2627"/>
                    </a:cubicBezTo>
                    <a:lnTo>
                      <a:pt x="0" y="2807"/>
                    </a:lnTo>
                    <a:cubicBezTo>
                      <a:pt x="0" y="2844"/>
                      <a:pt x="30" y="2873"/>
                      <a:pt x="67" y="2873"/>
                    </a:cubicBezTo>
                    <a:lnTo>
                      <a:pt x="1797" y="2873"/>
                    </a:lnTo>
                    <a:cubicBezTo>
                      <a:pt x="1834" y="2873"/>
                      <a:pt x="1864" y="2844"/>
                      <a:pt x="1864" y="2807"/>
                    </a:cubicBezTo>
                    <a:lnTo>
                      <a:pt x="1864" y="2627"/>
                    </a:lnTo>
                    <a:cubicBezTo>
                      <a:pt x="1864" y="2590"/>
                      <a:pt x="1834" y="2560"/>
                      <a:pt x="1797" y="25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74"/>
            <p:cNvSpPr txBox="1"/>
            <p:nvPr/>
          </p:nvSpPr>
          <p:spPr>
            <a:xfrm>
              <a:off x="4574862" y="5235827"/>
              <a:ext cx="1732269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流程块说明</a:t>
              </a:r>
            </a:p>
          </p:txBody>
        </p: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066769E-EC8D-6696-15F7-F146E4167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50033"/>
              </p:ext>
            </p:extLst>
          </p:nvPr>
        </p:nvGraphicFramePr>
        <p:xfrm>
          <a:off x="1732625" y="1890945"/>
          <a:ext cx="8831803" cy="3764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285">
                  <a:extLst>
                    <a:ext uri="{9D8B030D-6E8A-4147-A177-3AD203B41FA5}">
                      <a16:colId xmlns:a16="http://schemas.microsoft.com/office/drawing/2014/main" val="1527799697"/>
                    </a:ext>
                  </a:extLst>
                </a:gridCol>
                <a:gridCol w="4342793">
                  <a:extLst>
                    <a:ext uri="{9D8B030D-6E8A-4147-A177-3AD203B41FA5}">
                      <a16:colId xmlns:a16="http://schemas.microsoft.com/office/drawing/2014/main" val="2796528143"/>
                    </a:ext>
                  </a:extLst>
                </a:gridCol>
                <a:gridCol w="3491725">
                  <a:extLst>
                    <a:ext uri="{9D8B030D-6E8A-4147-A177-3AD203B41FA5}">
                      <a16:colId xmlns:a16="http://schemas.microsoft.com/office/drawing/2014/main" val="3901585455"/>
                    </a:ext>
                  </a:extLst>
                </a:gridCol>
              </a:tblGrid>
              <a:tr h="578781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effectLst/>
                        </a:rPr>
                        <a:t>序号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 err="1">
                          <a:effectLst/>
                        </a:rPr>
                        <a:t>流程</a:t>
                      </a:r>
                      <a:r>
                        <a:rPr lang="zh-CN" sz="2400" kern="100" dirty="0">
                          <a:effectLst/>
                        </a:rPr>
                        <a:t>块</a:t>
                      </a:r>
                      <a:r>
                        <a:rPr lang="en-US" sz="2400" kern="100" dirty="0" err="1">
                          <a:effectLst/>
                        </a:rPr>
                        <a:t>名称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包含流程步骤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extLst>
                  <a:ext uri="{0D108BD9-81ED-4DB2-BD59-A6C34878D82A}">
                    <a16:rowId xmlns:a16="http://schemas.microsoft.com/office/drawing/2014/main" val="3137977227"/>
                  </a:ext>
                </a:extLst>
              </a:tr>
              <a:tr h="526294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altLang="zh-CN" sz="2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effectLst/>
                        </a:rPr>
                        <a:t>程序运行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1</a:t>
                      </a:r>
                      <a:r>
                        <a:rPr lang="zh-CN" sz="2400" kern="100">
                          <a:effectLst/>
                        </a:rPr>
                        <a:t>、</a:t>
                      </a:r>
                      <a:r>
                        <a:rPr lang="en-US" sz="2400" kern="100">
                          <a:effectLst/>
                        </a:rPr>
                        <a:t>2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extLst>
                  <a:ext uri="{0D108BD9-81ED-4DB2-BD59-A6C34878D82A}">
                    <a16:rowId xmlns:a16="http://schemas.microsoft.com/office/drawing/2014/main" val="4294537219"/>
                  </a:ext>
                </a:extLst>
              </a:tr>
              <a:tr h="526294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altLang="zh-CN" sz="2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71500" algn="l"/>
                        </a:tabLst>
                      </a:pPr>
                      <a:r>
                        <a:rPr lang="zh-CN" sz="2400" kern="100" dirty="0">
                          <a:effectLst/>
                        </a:rPr>
                        <a:t>发票自动化处理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3</a:t>
                      </a:r>
                      <a:r>
                        <a:rPr lang="zh-CN" sz="2400" kern="100">
                          <a:effectLst/>
                        </a:rPr>
                        <a:t>、</a:t>
                      </a:r>
                      <a:r>
                        <a:rPr lang="en-US" sz="2400" kern="100">
                          <a:effectLst/>
                        </a:rPr>
                        <a:t>4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extLst>
                  <a:ext uri="{0D108BD9-81ED-4DB2-BD59-A6C34878D82A}">
                    <a16:rowId xmlns:a16="http://schemas.microsoft.com/office/drawing/2014/main" val="3707815989"/>
                  </a:ext>
                </a:extLst>
              </a:tr>
              <a:tr h="526294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altLang="zh-CN" sz="2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effectLst/>
                        </a:rPr>
                        <a:t>信息自动存入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4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extLst>
                  <a:ext uri="{0D108BD9-81ED-4DB2-BD59-A6C34878D82A}">
                    <a16:rowId xmlns:a16="http://schemas.microsoft.com/office/drawing/2014/main" val="2781145184"/>
                  </a:ext>
                </a:extLst>
              </a:tr>
              <a:tr h="526294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altLang="zh-CN" sz="2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effectLst/>
                        </a:rPr>
                        <a:t>自动登录发票验证平台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CN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zh-CN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7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extLst>
                  <a:ext uri="{0D108BD9-81ED-4DB2-BD59-A6C34878D82A}">
                    <a16:rowId xmlns:a16="http://schemas.microsoft.com/office/drawing/2014/main" val="3704686492"/>
                  </a:ext>
                </a:extLst>
              </a:tr>
              <a:tr h="526294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altLang="zh-CN" sz="2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验证信息自动反馈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8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extLst>
                  <a:ext uri="{0D108BD9-81ED-4DB2-BD59-A6C34878D82A}">
                    <a16:rowId xmlns:a16="http://schemas.microsoft.com/office/drawing/2014/main" val="2104632746"/>
                  </a:ext>
                </a:extLst>
              </a:tr>
              <a:tr h="553879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altLang="zh-CN" sz="2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真伪发票自动分类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9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196" marR="67196" marT="0" marB="0" anchor="ctr"/>
                </a:tc>
                <a:extLst>
                  <a:ext uri="{0D108BD9-81ED-4DB2-BD59-A6C34878D82A}">
                    <a16:rowId xmlns:a16="http://schemas.microsoft.com/office/drawing/2014/main" val="163616632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 rot="5400000">
            <a:off x="3348230" y="2568521"/>
            <a:ext cx="587464" cy="490252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/>
          </a:p>
        </p:txBody>
      </p:sp>
      <p:sp>
        <p:nvSpPr>
          <p:cNvPr id="7" name="Hexagon 6"/>
          <p:cNvSpPr/>
          <p:nvPr/>
        </p:nvSpPr>
        <p:spPr>
          <a:xfrm rot="5400000">
            <a:off x="8316670" y="2573924"/>
            <a:ext cx="587468" cy="490252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/>
          </a:p>
        </p:txBody>
      </p:sp>
      <p:sp>
        <p:nvSpPr>
          <p:cNvPr id="8" name="Hexagon 7"/>
          <p:cNvSpPr/>
          <p:nvPr/>
        </p:nvSpPr>
        <p:spPr>
          <a:xfrm rot="5400000">
            <a:off x="8316669" y="3779056"/>
            <a:ext cx="587468" cy="490252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/>
          </a:p>
        </p:txBody>
      </p:sp>
      <p:sp>
        <p:nvSpPr>
          <p:cNvPr id="9" name="Hexagon 8"/>
          <p:cNvSpPr/>
          <p:nvPr/>
        </p:nvSpPr>
        <p:spPr>
          <a:xfrm rot="5400000">
            <a:off x="3348230" y="3782416"/>
            <a:ext cx="587464" cy="490252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/>
          </a:p>
        </p:txBody>
      </p:sp>
      <p:sp>
        <p:nvSpPr>
          <p:cNvPr id="11" name="Freeform 1097"/>
          <p:cNvSpPr>
            <a:spLocks noEditPoints="1"/>
          </p:cNvSpPr>
          <p:nvPr/>
        </p:nvSpPr>
        <p:spPr bwMode="auto">
          <a:xfrm>
            <a:off x="8483148" y="2708752"/>
            <a:ext cx="270994" cy="234988"/>
          </a:xfrm>
          <a:custGeom>
            <a:avLst/>
            <a:gdLst>
              <a:gd name="T0" fmla="*/ 4127 w 4291"/>
              <a:gd name="T1" fmla="*/ 2987 h 3721"/>
              <a:gd name="T2" fmla="*/ 4230 w 4291"/>
              <a:gd name="T3" fmla="*/ 3179 h 3721"/>
              <a:gd name="T4" fmla="*/ 4285 w 4291"/>
              <a:gd name="T5" fmla="*/ 3391 h 3721"/>
              <a:gd name="T6" fmla="*/ 4262 w 4291"/>
              <a:gd name="T7" fmla="*/ 3577 h 3721"/>
              <a:gd name="T8" fmla="*/ 4107 w 4291"/>
              <a:gd name="T9" fmla="*/ 3708 h 3721"/>
              <a:gd name="T10" fmla="*/ 3900 w 4291"/>
              <a:gd name="T11" fmla="*/ 3691 h 3721"/>
              <a:gd name="T12" fmla="*/ 3768 w 4291"/>
              <a:gd name="T13" fmla="*/ 3539 h 3721"/>
              <a:gd name="T14" fmla="*/ 3766 w 4291"/>
              <a:gd name="T15" fmla="*/ 3352 h 3721"/>
              <a:gd name="T16" fmla="*/ 3832 w 4291"/>
              <a:gd name="T17" fmla="*/ 3135 h 3721"/>
              <a:gd name="T18" fmla="*/ 3943 w 4291"/>
              <a:gd name="T19" fmla="*/ 2961 h 3721"/>
              <a:gd name="T20" fmla="*/ 939 w 4291"/>
              <a:gd name="T21" fmla="*/ 2393 h 3721"/>
              <a:gd name="T22" fmla="*/ 1014 w 4291"/>
              <a:gd name="T23" fmla="*/ 2517 h 3721"/>
              <a:gd name="T24" fmla="*/ 1240 w 4291"/>
              <a:gd name="T25" fmla="*/ 2646 h 3721"/>
              <a:gd name="T26" fmla="*/ 1618 w 4291"/>
              <a:gd name="T27" fmla="*/ 2750 h 3721"/>
              <a:gd name="T28" fmla="*/ 2146 w 4291"/>
              <a:gd name="T29" fmla="*/ 2792 h 3721"/>
              <a:gd name="T30" fmla="*/ 2674 w 4291"/>
              <a:gd name="T31" fmla="*/ 2750 h 3721"/>
              <a:gd name="T32" fmla="*/ 3051 w 4291"/>
              <a:gd name="T33" fmla="*/ 2646 h 3721"/>
              <a:gd name="T34" fmla="*/ 3276 w 4291"/>
              <a:gd name="T35" fmla="*/ 2517 h 3721"/>
              <a:gd name="T36" fmla="*/ 3352 w 4291"/>
              <a:gd name="T37" fmla="*/ 2393 h 3721"/>
              <a:gd name="T38" fmla="*/ 2101 w 4291"/>
              <a:gd name="T39" fmla="*/ 1593 h 3721"/>
              <a:gd name="T40" fmla="*/ 4082 w 4291"/>
              <a:gd name="T41" fmla="*/ 1343 h 3721"/>
              <a:gd name="T42" fmla="*/ 4157 w 4291"/>
              <a:gd name="T43" fmla="*/ 1462 h 3721"/>
              <a:gd name="T44" fmla="*/ 4107 w 4291"/>
              <a:gd name="T45" fmla="*/ 2762 h 3721"/>
              <a:gd name="T46" fmla="*/ 3964 w 4291"/>
              <a:gd name="T47" fmla="*/ 2777 h 3721"/>
              <a:gd name="T48" fmla="*/ 3888 w 4291"/>
              <a:gd name="T49" fmla="*/ 2658 h 3721"/>
              <a:gd name="T50" fmla="*/ 3939 w 4291"/>
              <a:gd name="T51" fmla="*/ 1359 h 3721"/>
              <a:gd name="T52" fmla="*/ 2116 w 4291"/>
              <a:gd name="T53" fmla="*/ 270 h 3721"/>
              <a:gd name="T54" fmla="*/ 281 w 4291"/>
              <a:gd name="T55" fmla="*/ 740 h 3721"/>
              <a:gd name="T56" fmla="*/ 297 w 4291"/>
              <a:gd name="T57" fmla="*/ 880 h 3721"/>
              <a:gd name="T58" fmla="*/ 2146 w 4291"/>
              <a:gd name="T59" fmla="*/ 1329 h 3721"/>
              <a:gd name="T60" fmla="*/ 3994 w 4291"/>
              <a:gd name="T61" fmla="*/ 880 h 3721"/>
              <a:gd name="T62" fmla="*/ 4009 w 4291"/>
              <a:gd name="T63" fmla="*/ 740 h 3721"/>
              <a:gd name="T64" fmla="*/ 2175 w 4291"/>
              <a:gd name="T65" fmla="*/ 270 h 3721"/>
              <a:gd name="T66" fmla="*/ 2234 w 4291"/>
              <a:gd name="T67" fmla="*/ 11 h 3721"/>
              <a:gd name="T68" fmla="*/ 4168 w 4291"/>
              <a:gd name="T69" fmla="*/ 511 h 3721"/>
              <a:gd name="T70" fmla="*/ 4288 w 4291"/>
              <a:gd name="T71" fmla="*/ 742 h 3721"/>
              <a:gd name="T72" fmla="*/ 4234 w 4291"/>
              <a:gd name="T73" fmla="*/ 1003 h 3721"/>
              <a:gd name="T74" fmla="*/ 4032 w 4291"/>
              <a:gd name="T75" fmla="*/ 1170 h 3721"/>
              <a:gd name="T76" fmla="*/ 3612 w 4291"/>
              <a:gd name="T77" fmla="*/ 2479 h 3721"/>
              <a:gd name="T78" fmla="*/ 3510 w 4291"/>
              <a:gd name="T79" fmla="*/ 2683 h 3721"/>
              <a:gd name="T80" fmla="*/ 3283 w 4291"/>
              <a:gd name="T81" fmla="*/ 2857 h 3721"/>
              <a:gd name="T82" fmla="*/ 2917 w 4291"/>
              <a:gd name="T83" fmla="*/ 2984 h 3721"/>
              <a:gd name="T84" fmla="*/ 2398 w 4291"/>
              <a:gd name="T85" fmla="*/ 3049 h 3721"/>
              <a:gd name="T86" fmla="*/ 1776 w 4291"/>
              <a:gd name="T87" fmla="*/ 3042 h 3721"/>
              <a:gd name="T88" fmla="*/ 1289 w 4291"/>
              <a:gd name="T89" fmla="*/ 2963 h 3721"/>
              <a:gd name="T90" fmla="*/ 952 w 4291"/>
              <a:gd name="T91" fmla="*/ 2826 h 3721"/>
              <a:gd name="T92" fmla="*/ 751 w 4291"/>
              <a:gd name="T93" fmla="*/ 2645 h 3721"/>
              <a:gd name="T94" fmla="*/ 672 w 4291"/>
              <a:gd name="T95" fmla="*/ 2436 h 3721"/>
              <a:gd name="T96" fmla="*/ 209 w 4291"/>
              <a:gd name="T97" fmla="*/ 1148 h 3721"/>
              <a:gd name="T98" fmla="*/ 33 w 4291"/>
              <a:gd name="T99" fmla="*/ 956 h 3721"/>
              <a:gd name="T100" fmla="*/ 15 w 4291"/>
              <a:gd name="T101" fmla="*/ 690 h 3721"/>
              <a:gd name="T102" fmla="*/ 164 w 4291"/>
              <a:gd name="T103" fmla="*/ 477 h 3721"/>
              <a:gd name="T104" fmla="*/ 2101 w 4291"/>
              <a:gd name="T105" fmla="*/ 3 h 3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291" h="3721">
                <a:moveTo>
                  <a:pt x="4023" y="2924"/>
                </a:moveTo>
                <a:lnTo>
                  <a:pt x="4050" y="2929"/>
                </a:lnTo>
                <a:lnTo>
                  <a:pt x="4077" y="2941"/>
                </a:lnTo>
                <a:lnTo>
                  <a:pt x="4103" y="2961"/>
                </a:lnTo>
                <a:lnTo>
                  <a:pt x="4127" y="2987"/>
                </a:lnTo>
                <a:lnTo>
                  <a:pt x="4151" y="3018"/>
                </a:lnTo>
                <a:lnTo>
                  <a:pt x="4173" y="3053"/>
                </a:lnTo>
                <a:lnTo>
                  <a:pt x="4193" y="3093"/>
                </a:lnTo>
                <a:lnTo>
                  <a:pt x="4213" y="3135"/>
                </a:lnTo>
                <a:lnTo>
                  <a:pt x="4230" y="3179"/>
                </a:lnTo>
                <a:lnTo>
                  <a:pt x="4246" y="3222"/>
                </a:lnTo>
                <a:lnTo>
                  <a:pt x="4259" y="3267"/>
                </a:lnTo>
                <a:lnTo>
                  <a:pt x="4270" y="3310"/>
                </a:lnTo>
                <a:lnTo>
                  <a:pt x="4279" y="3352"/>
                </a:lnTo>
                <a:lnTo>
                  <a:pt x="4285" y="3391"/>
                </a:lnTo>
                <a:lnTo>
                  <a:pt x="4289" y="3425"/>
                </a:lnTo>
                <a:lnTo>
                  <a:pt x="4291" y="3455"/>
                </a:lnTo>
                <a:lnTo>
                  <a:pt x="4288" y="3498"/>
                </a:lnTo>
                <a:lnTo>
                  <a:pt x="4277" y="3539"/>
                </a:lnTo>
                <a:lnTo>
                  <a:pt x="4262" y="3577"/>
                </a:lnTo>
                <a:lnTo>
                  <a:pt x="4239" y="3612"/>
                </a:lnTo>
                <a:lnTo>
                  <a:pt x="4213" y="3644"/>
                </a:lnTo>
                <a:lnTo>
                  <a:pt x="4181" y="3670"/>
                </a:lnTo>
                <a:lnTo>
                  <a:pt x="4145" y="3691"/>
                </a:lnTo>
                <a:lnTo>
                  <a:pt x="4107" y="3708"/>
                </a:lnTo>
                <a:lnTo>
                  <a:pt x="4066" y="3717"/>
                </a:lnTo>
                <a:lnTo>
                  <a:pt x="4023" y="3721"/>
                </a:lnTo>
                <a:lnTo>
                  <a:pt x="3979" y="3717"/>
                </a:lnTo>
                <a:lnTo>
                  <a:pt x="3938" y="3708"/>
                </a:lnTo>
                <a:lnTo>
                  <a:pt x="3900" y="3691"/>
                </a:lnTo>
                <a:lnTo>
                  <a:pt x="3864" y="3670"/>
                </a:lnTo>
                <a:lnTo>
                  <a:pt x="3832" y="3644"/>
                </a:lnTo>
                <a:lnTo>
                  <a:pt x="3806" y="3612"/>
                </a:lnTo>
                <a:lnTo>
                  <a:pt x="3785" y="3577"/>
                </a:lnTo>
                <a:lnTo>
                  <a:pt x="3768" y="3539"/>
                </a:lnTo>
                <a:lnTo>
                  <a:pt x="3757" y="3498"/>
                </a:lnTo>
                <a:lnTo>
                  <a:pt x="3754" y="3455"/>
                </a:lnTo>
                <a:lnTo>
                  <a:pt x="3756" y="3425"/>
                </a:lnTo>
                <a:lnTo>
                  <a:pt x="3760" y="3391"/>
                </a:lnTo>
                <a:lnTo>
                  <a:pt x="3766" y="3352"/>
                </a:lnTo>
                <a:lnTo>
                  <a:pt x="3776" y="3310"/>
                </a:lnTo>
                <a:lnTo>
                  <a:pt x="3786" y="3267"/>
                </a:lnTo>
                <a:lnTo>
                  <a:pt x="3801" y="3222"/>
                </a:lnTo>
                <a:lnTo>
                  <a:pt x="3815" y="3179"/>
                </a:lnTo>
                <a:lnTo>
                  <a:pt x="3832" y="3135"/>
                </a:lnTo>
                <a:lnTo>
                  <a:pt x="3852" y="3093"/>
                </a:lnTo>
                <a:lnTo>
                  <a:pt x="3873" y="3053"/>
                </a:lnTo>
                <a:lnTo>
                  <a:pt x="3894" y="3018"/>
                </a:lnTo>
                <a:lnTo>
                  <a:pt x="3918" y="2987"/>
                </a:lnTo>
                <a:lnTo>
                  <a:pt x="3943" y="2961"/>
                </a:lnTo>
                <a:lnTo>
                  <a:pt x="3968" y="2941"/>
                </a:lnTo>
                <a:lnTo>
                  <a:pt x="3995" y="2929"/>
                </a:lnTo>
                <a:lnTo>
                  <a:pt x="4023" y="2924"/>
                </a:lnTo>
                <a:close/>
                <a:moveTo>
                  <a:pt x="939" y="1330"/>
                </a:moveTo>
                <a:lnTo>
                  <a:pt x="939" y="2393"/>
                </a:lnTo>
                <a:lnTo>
                  <a:pt x="942" y="2415"/>
                </a:lnTo>
                <a:lnTo>
                  <a:pt x="951" y="2438"/>
                </a:lnTo>
                <a:lnTo>
                  <a:pt x="967" y="2465"/>
                </a:lnTo>
                <a:lnTo>
                  <a:pt x="988" y="2489"/>
                </a:lnTo>
                <a:lnTo>
                  <a:pt x="1014" y="2517"/>
                </a:lnTo>
                <a:lnTo>
                  <a:pt x="1047" y="2543"/>
                </a:lnTo>
                <a:lnTo>
                  <a:pt x="1087" y="2569"/>
                </a:lnTo>
                <a:lnTo>
                  <a:pt x="1132" y="2597"/>
                </a:lnTo>
                <a:lnTo>
                  <a:pt x="1183" y="2622"/>
                </a:lnTo>
                <a:lnTo>
                  <a:pt x="1240" y="2646"/>
                </a:lnTo>
                <a:lnTo>
                  <a:pt x="1303" y="2670"/>
                </a:lnTo>
                <a:lnTo>
                  <a:pt x="1373" y="2694"/>
                </a:lnTo>
                <a:lnTo>
                  <a:pt x="1449" y="2713"/>
                </a:lnTo>
                <a:lnTo>
                  <a:pt x="1531" y="2733"/>
                </a:lnTo>
                <a:lnTo>
                  <a:pt x="1618" y="2750"/>
                </a:lnTo>
                <a:lnTo>
                  <a:pt x="1712" y="2764"/>
                </a:lnTo>
                <a:lnTo>
                  <a:pt x="1811" y="2775"/>
                </a:lnTo>
                <a:lnTo>
                  <a:pt x="1916" y="2784"/>
                </a:lnTo>
                <a:lnTo>
                  <a:pt x="2028" y="2789"/>
                </a:lnTo>
                <a:lnTo>
                  <a:pt x="2146" y="2792"/>
                </a:lnTo>
                <a:lnTo>
                  <a:pt x="2264" y="2789"/>
                </a:lnTo>
                <a:lnTo>
                  <a:pt x="2374" y="2784"/>
                </a:lnTo>
                <a:lnTo>
                  <a:pt x="2480" y="2775"/>
                </a:lnTo>
                <a:lnTo>
                  <a:pt x="2580" y="2764"/>
                </a:lnTo>
                <a:lnTo>
                  <a:pt x="2674" y="2750"/>
                </a:lnTo>
                <a:lnTo>
                  <a:pt x="2761" y="2733"/>
                </a:lnTo>
                <a:lnTo>
                  <a:pt x="2843" y="2713"/>
                </a:lnTo>
                <a:lnTo>
                  <a:pt x="2919" y="2694"/>
                </a:lnTo>
                <a:lnTo>
                  <a:pt x="2987" y="2670"/>
                </a:lnTo>
                <a:lnTo>
                  <a:pt x="3051" y="2646"/>
                </a:lnTo>
                <a:lnTo>
                  <a:pt x="3109" y="2622"/>
                </a:lnTo>
                <a:lnTo>
                  <a:pt x="3159" y="2597"/>
                </a:lnTo>
                <a:lnTo>
                  <a:pt x="3205" y="2569"/>
                </a:lnTo>
                <a:lnTo>
                  <a:pt x="3243" y="2543"/>
                </a:lnTo>
                <a:lnTo>
                  <a:pt x="3276" y="2517"/>
                </a:lnTo>
                <a:lnTo>
                  <a:pt x="3304" y="2489"/>
                </a:lnTo>
                <a:lnTo>
                  <a:pt x="3325" y="2465"/>
                </a:lnTo>
                <a:lnTo>
                  <a:pt x="3340" y="2438"/>
                </a:lnTo>
                <a:lnTo>
                  <a:pt x="3349" y="2415"/>
                </a:lnTo>
                <a:lnTo>
                  <a:pt x="3352" y="2393"/>
                </a:lnTo>
                <a:lnTo>
                  <a:pt x="3352" y="1330"/>
                </a:lnTo>
                <a:lnTo>
                  <a:pt x="2236" y="1585"/>
                </a:lnTo>
                <a:lnTo>
                  <a:pt x="2191" y="1593"/>
                </a:lnTo>
                <a:lnTo>
                  <a:pt x="2146" y="1596"/>
                </a:lnTo>
                <a:lnTo>
                  <a:pt x="2101" y="1593"/>
                </a:lnTo>
                <a:lnTo>
                  <a:pt x="2056" y="1585"/>
                </a:lnTo>
                <a:lnTo>
                  <a:pt x="939" y="1330"/>
                </a:lnTo>
                <a:close/>
                <a:moveTo>
                  <a:pt x="4023" y="1329"/>
                </a:moveTo>
                <a:lnTo>
                  <a:pt x="4053" y="1333"/>
                </a:lnTo>
                <a:lnTo>
                  <a:pt x="4082" y="1343"/>
                </a:lnTo>
                <a:lnTo>
                  <a:pt x="4107" y="1359"/>
                </a:lnTo>
                <a:lnTo>
                  <a:pt x="4127" y="1380"/>
                </a:lnTo>
                <a:lnTo>
                  <a:pt x="4143" y="1403"/>
                </a:lnTo>
                <a:lnTo>
                  <a:pt x="4153" y="1432"/>
                </a:lnTo>
                <a:lnTo>
                  <a:pt x="4157" y="1462"/>
                </a:lnTo>
                <a:lnTo>
                  <a:pt x="4157" y="2658"/>
                </a:lnTo>
                <a:lnTo>
                  <a:pt x="4153" y="2688"/>
                </a:lnTo>
                <a:lnTo>
                  <a:pt x="4143" y="2716"/>
                </a:lnTo>
                <a:lnTo>
                  <a:pt x="4127" y="2741"/>
                </a:lnTo>
                <a:lnTo>
                  <a:pt x="4107" y="2762"/>
                </a:lnTo>
                <a:lnTo>
                  <a:pt x="4082" y="2777"/>
                </a:lnTo>
                <a:lnTo>
                  <a:pt x="4053" y="2788"/>
                </a:lnTo>
                <a:lnTo>
                  <a:pt x="4023" y="2792"/>
                </a:lnTo>
                <a:lnTo>
                  <a:pt x="3992" y="2788"/>
                </a:lnTo>
                <a:lnTo>
                  <a:pt x="3964" y="2777"/>
                </a:lnTo>
                <a:lnTo>
                  <a:pt x="3939" y="2762"/>
                </a:lnTo>
                <a:lnTo>
                  <a:pt x="3918" y="2741"/>
                </a:lnTo>
                <a:lnTo>
                  <a:pt x="3902" y="2716"/>
                </a:lnTo>
                <a:lnTo>
                  <a:pt x="3892" y="2688"/>
                </a:lnTo>
                <a:lnTo>
                  <a:pt x="3888" y="2658"/>
                </a:lnTo>
                <a:lnTo>
                  <a:pt x="3888" y="1462"/>
                </a:lnTo>
                <a:lnTo>
                  <a:pt x="3892" y="1432"/>
                </a:lnTo>
                <a:lnTo>
                  <a:pt x="3902" y="1403"/>
                </a:lnTo>
                <a:lnTo>
                  <a:pt x="3918" y="1380"/>
                </a:lnTo>
                <a:lnTo>
                  <a:pt x="3939" y="1359"/>
                </a:lnTo>
                <a:lnTo>
                  <a:pt x="3964" y="1343"/>
                </a:lnTo>
                <a:lnTo>
                  <a:pt x="3992" y="1333"/>
                </a:lnTo>
                <a:lnTo>
                  <a:pt x="4023" y="1329"/>
                </a:lnTo>
                <a:close/>
                <a:moveTo>
                  <a:pt x="2146" y="266"/>
                </a:moveTo>
                <a:lnTo>
                  <a:pt x="2116" y="270"/>
                </a:lnTo>
                <a:lnTo>
                  <a:pt x="372" y="668"/>
                </a:lnTo>
                <a:lnTo>
                  <a:pt x="343" y="678"/>
                </a:lnTo>
                <a:lnTo>
                  <a:pt x="318" y="694"/>
                </a:lnTo>
                <a:lnTo>
                  <a:pt x="297" y="715"/>
                </a:lnTo>
                <a:lnTo>
                  <a:pt x="281" y="740"/>
                </a:lnTo>
                <a:lnTo>
                  <a:pt x="272" y="767"/>
                </a:lnTo>
                <a:lnTo>
                  <a:pt x="268" y="797"/>
                </a:lnTo>
                <a:lnTo>
                  <a:pt x="272" y="827"/>
                </a:lnTo>
                <a:lnTo>
                  <a:pt x="281" y="856"/>
                </a:lnTo>
                <a:lnTo>
                  <a:pt x="297" y="880"/>
                </a:lnTo>
                <a:lnTo>
                  <a:pt x="318" y="901"/>
                </a:lnTo>
                <a:lnTo>
                  <a:pt x="343" y="916"/>
                </a:lnTo>
                <a:lnTo>
                  <a:pt x="372" y="927"/>
                </a:lnTo>
                <a:lnTo>
                  <a:pt x="2116" y="1326"/>
                </a:lnTo>
                <a:lnTo>
                  <a:pt x="2146" y="1329"/>
                </a:lnTo>
                <a:lnTo>
                  <a:pt x="2175" y="1326"/>
                </a:lnTo>
                <a:lnTo>
                  <a:pt x="3918" y="927"/>
                </a:lnTo>
                <a:lnTo>
                  <a:pt x="3947" y="916"/>
                </a:lnTo>
                <a:lnTo>
                  <a:pt x="3972" y="901"/>
                </a:lnTo>
                <a:lnTo>
                  <a:pt x="3994" y="880"/>
                </a:lnTo>
                <a:lnTo>
                  <a:pt x="4009" y="856"/>
                </a:lnTo>
                <a:lnTo>
                  <a:pt x="4020" y="827"/>
                </a:lnTo>
                <a:lnTo>
                  <a:pt x="4023" y="797"/>
                </a:lnTo>
                <a:lnTo>
                  <a:pt x="4020" y="767"/>
                </a:lnTo>
                <a:lnTo>
                  <a:pt x="4009" y="740"/>
                </a:lnTo>
                <a:lnTo>
                  <a:pt x="3994" y="715"/>
                </a:lnTo>
                <a:lnTo>
                  <a:pt x="3972" y="694"/>
                </a:lnTo>
                <a:lnTo>
                  <a:pt x="3947" y="678"/>
                </a:lnTo>
                <a:lnTo>
                  <a:pt x="3918" y="668"/>
                </a:lnTo>
                <a:lnTo>
                  <a:pt x="2175" y="270"/>
                </a:lnTo>
                <a:lnTo>
                  <a:pt x="2146" y="266"/>
                </a:lnTo>
                <a:close/>
                <a:moveTo>
                  <a:pt x="2146" y="0"/>
                </a:moveTo>
                <a:lnTo>
                  <a:pt x="2146" y="0"/>
                </a:lnTo>
                <a:lnTo>
                  <a:pt x="2190" y="3"/>
                </a:lnTo>
                <a:lnTo>
                  <a:pt x="2234" y="11"/>
                </a:lnTo>
                <a:lnTo>
                  <a:pt x="3979" y="409"/>
                </a:lnTo>
                <a:lnTo>
                  <a:pt x="4032" y="426"/>
                </a:lnTo>
                <a:lnTo>
                  <a:pt x="4082" y="448"/>
                </a:lnTo>
                <a:lnTo>
                  <a:pt x="4127" y="477"/>
                </a:lnTo>
                <a:lnTo>
                  <a:pt x="4168" y="511"/>
                </a:lnTo>
                <a:lnTo>
                  <a:pt x="4203" y="549"/>
                </a:lnTo>
                <a:lnTo>
                  <a:pt x="4234" y="592"/>
                </a:lnTo>
                <a:lnTo>
                  <a:pt x="4259" y="639"/>
                </a:lnTo>
                <a:lnTo>
                  <a:pt x="4276" y="690"/>
                </a:lnTo>
                <a:lnTo>
                  <a:pt x="4288" y="742"/>
                </a:lnTo>
                <a:lnTo>
                  <a:pt x="4291" y="797"/>
                </a:lnTo>
                <a:lnTo>
                  <a:pt x="4288" y="854"/>
                </a:lnTo>
                <a:lnTo>
                  <a:pt x="4276" y="906"/>
                </a:lnTo>
                <a:lnTo>
                  <a:pt x="4259" y="956"/>
                </a:lnTo>
                <a:lnTo>
                  <a:pt x="4234" y="1003"/>
                </a:lnTo>
                <a:lnTo>
                  <a:pt x="4203" y="1046"/>
                </a:lnTo>
                <a:lnTo>
                  <a:pt x="4168" y="1085"/>
                </a:lnTo>
                <a:lnTo>
                  <a:pt x="4127" y="1119"/>
                </a:lnTo>
                <a:lnTo>
                  <a:pt x="4082" y="1148"/>
                </a:lnTo>
                <a:lnTo>
                  <a:pt x="4032" y="1170"/>
                </a:lnTo>
                <a:lnTo>
                  <a:pt x="3979" y="1186"/>
                </a:lnTo>
                <a:lnTo>
                  <a:pt x="3621" y="1268"/>
                </a:lnTo>
                <a:lnTo>
                  <a:pt x="3621" y="2393"/>
                </a:lnTo>
                <a:lnTo>
                  <a:pt x="3618" y="2436"/>
                </a:lnTo>
                <a:lnTo>
                  <a:pt x="3612" y="2479"/>
                </a:lnTo>
                <a:lnTo>
                  <a:pt x="3601" y="2522"/>
                </a:lnTo>
                <a:lnTo>
                  <a:pt x="3585" y="2564"/>
                </a:lnTo>
                <a:lnTo>
                  <a:pt x="3566" y="2605"/>
                </a:lnTo>
                <a:lnTo>
                  <a:pt x="3541" y="2645"/>
                </a:lnTo>
                <a:lnTo>
                  <a:pt x="3510" y="2683"/>
                </a:lnTo>
                <a:lnTo>
                  <a:pt x="3476" y="2721"/>
                </a:lnTo>
                <a:lnTo>
                  <a:pt x="3435" y="2758"/>
                </a:lnTo>
                <a:lnTo>
                  <a:pt x="3390" y="2792"/>
                </a:lnTo>
                <a:lnTo>
                  <a:pt x="3340" y="2826"/>
                </a:lnTo>
                <a:lnTo>
                  <a:pt x="3283" y="2857"/>
                </a:lnTo>
                <a:lnTo>
                  <a:pt x="3222" y="2886"/>
                </a:lnTo>
                <a:lnTo>
                  <a:pt x="3155" y="2913"/>
                </a:lnTo>
                <a:lnTo>
                  <a:pt x="3081" y="2940"/>
                </a:lnTo>
                <a:lnTo>
                  <a:pt x="3003" y="2963"/>
                </a:lnTo>
                <a:lnTo>
                  <a:pt x="2917" y="2984"/>
                </a:lnTo>
                <a:lnTo>
                  <a:pt x="2826" y="3002"/>
                </a:lnTo>
                <a:lnTo>
                  <a:pt x="2730" y="3018"/>
                </a:lnTo>
                <a:lnTo>
                  <a:pt x="2625" y="3031"/>
                </a:lnTo>
                <a:lnTo>
                  <a:pt x="2516" y="3042"/>
                </a:lnTo>
                <a:lnTo>
                  <a:pt x="2398" y="3049"/>
                </a:lnTo>
                <a:lnTo>
                  <a:pt x="2275" y="3055"/>
                </a:lnTo>
                <a:lnTo>
                  <a:pt x="2146" y="3056"/>
                </a:lnTo>
                <a:lnTo>
                  <a:pt x="2015" y="3055"/>
                </a:lnTo>
                <a:lnTo>
                  <a:pt x="1892" y="3049"/>
                </a:lnTo>
                <a:lnTo>
                  <a:pt x="1776" y="3042"/>
                </a:lnTo>
                <a:lnTo>
                  <a:pt x="1665" y="3031"/>
                </a:lnTo>
                <a:lnTo>
                  <a:pt x="1562" y="3018"/>
                </a:lnTo>
                <a:lnTo>
                  <a:pt x="1465" y="3002"/>
                </a:lnTo>
                <a:lnTo>
                  <a:pt x="1373" y="2984"/>
                </a:lnTo>
                <a:lnTo>
                  <a:pt x="1289" y="2963"/>
                </a:lnTo>
                <a:lnTo>
                  <a:pt x="1210" y="2940"/>
                </a:lnTo>
                <a:lnTo>
                  <a:pt x="1137" y="2913"/>
                </a:lnTo>
                <a:lnTo>
                  <a:pt x="1070" y="2886"/>
                </a:lnTo>
                <a:lnTo>
                  <a:pt x="1008" y="2857"/>
                </a:lnTo>
                <a:lnTo>
                  <a:pt x="952" y="2826"/>
                </a:lnTo>
                <a:lnTo>
                  <a:pt x="901" y="2792"/>
                </a:lnTo>
                <a:lnTo>
                  <a:pt x="856" y="2758"/>
                </a:lnTo>
                <a:lnTo>
                  <a:pt x="816" y="2721"/>
                </a:lnTo>
                <a:lnTo>
                  <a:pt x="780" y="2683"/>
                </a:lnTo>
                <a:lnTo>
                  <a:pt x="751" y="2645"/>
                </a:lnTo>
                <a:lnTo>
                  <a:pt x="726" y="2605"/>
                </a:lnTo>
                <a:lnTo>
                  <a:pt x="705" y="2564"/>
                </a:lnTo>
                <a:lnTo>
                  <a:pt x="691" y="2522"/>
                </a:lnTo>
                <a:lnTo>
                  <a:pt x="679" y="2479"/>
                </a:lnTo>
                <a:lnTo>
                  <a:pt x="672" y="2436"/>
                </a:lnTo>
                <a:lnTo>
                  <a:pt x="671" y="2393"/>
                </a:lnTo>
                <a:lnTo>
                  <a:pt x="671" y="1268"/>
                </a:lnTo>
                <a:lnTo>
                  <a:pt x="312" y="1186"/>
                </a:lnTo>
                <a:lnTo>
                  <a:pt x="259" y="1170"/>
                </a:lnTo>
                <a:lnTo>
                  <a:pt x="209" y="1148"/>
                </a:lnTo>
                <a:lnTo>
                  <a:pt x="164" y="1119"/>
                </a:lnTo>
                <a:lnTo>
                  <a:pt x="123" y="1085"/>
                </a:lnTo>
                <a:lnTo>
                  <a:pt x="87" y="1046"/>
                </a:lnTo>
                <a:lnTo>
                  <a:pt x="57" y="1003"/>
                </a:lnTo>
                <a:lnTo>
                  <a:pt x="33" y="956"/>
                </a:lnTo>
                <a:lnTo>
                  <a:pt x="15" y="906"/>
                </a:lnTo>
                <a:lnTo>
                  <a:pt x="4" y="854"/>
                </a:lnTo>
                <a:lnTo>
                  <a:pt x="0" y="797"/>
                </a:lnTo>
                <a:lnTo>
                  <a:pt x="4" y="742"/>
                </a:lnTo>
                <a:lnTo>
                  <a:pt x="15" y="690"/>
                </a:lnTo>
                <a:lnTo>
                  <a:pt x="33" y="639"/>
                </a:lnTo>
                <a:lnTo>
                  <a:pt x="57" y="592"/>
                </a:lnTo>
                <a:lnTo>
                  <a:pt x="87" y="549"/>
                </a:lnTo>
                <a:lnTo>
                  <a:pt x="123" y="511"/>
                </a:lnTo>
                <a:lnTo>
                  <a:pt x="164" y="477"/>
                </a:lnTo>
                <a:lnTo>
                  <a:pt x="209" y="448"/>
                </a:lnTo>
                <a:lnTo>
                  <a:pt x="259" y="426"/>
                </a:lnTo>
                <a:lnTo>
                  <a:pt x="312" y="409"/>
                </a:lnTo>
                <a:lnTo>
                  <a:pt x="2055" y="11"/>
                </a:lnTo>
                <a:lnTo>
                  <a:pt x="2101" y="3"/>
                </a:lnTo>
                <a:lnTo>
                  <a:pt x="21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45"/>
          <p:cNvSpPr>
            <a:spLocks noEditPoints="1"/>
          </p:cNvSpPr>
          <p:nvPr/>
        </p:nvSpPr>
        <p:spPr bwMode="auto">
          <a:xfrm>
            <a:off x="3521315" y="3912106"/>
            <a:ext cx="250365" cy="248031"/>
          </a:xfrm>
          <a:custGeom>
            <a:avLst/>
            <a:gdLst>
              <a:gd name="T0" fmla="*/ 2683 w 4292"/>
              <a:gd name="T1" fmla="*/ 3985 h 4251"/>
              <a:gd name="T2" fmla="*/ 670 w 4292"/>
              <a:gd name="T3" fmla="*/ 2258 h 4251"/>
              <a:gd name="T4" fmla="*/ 1541 w 4292"/>
              <a:gd name="T5" fmla="*/ 2656 h 4251"/>
              <a:gd name="T6" fmla="*/ 1572 w 4292"/>
              <a:gd name="T7" fmla="*/ 2573 h 4251"/>
              <a:gd name="T8" fmla="*/ 1646 w 4292"/>
              <a:gd name="T9" fmla="*/ 2527 h 4251"/>
              <a:gd name="T10" fmla="*/ 2713 w 4292"/>
              <a:gd name="T11" fmla="*/ 2527 h 4251"/>
              <a:gd name="T12" fmla="*/ 2787 w 4292"/>
              <a:gd name="T13" fmla="*/ 2573 h 4251"/>
              <a:gd name="T14" fmla="*/ 2817 w 4292"/>
              <a:gd name="T15" fmla="*/ 2656 h 4251"/>
              <a:gd name="T16" fmla="*/ 3621 w 4292"/>
              <a:gd name="T17" fmla="*/ 2258 h 4251"/>
              <a:gd name="T18" fmla="*/ 3642 w 4292"/>
              <a:gd name="T19" fmla="*/ 1993 h 4251"/>
              <a:gd name="T20" fmla="*/ 3949 w 4292"/>
              <a:gd name="T21" fmla="*/ 1979 h 4251"/>
              <a:gd name="T22" fmla="*/ 4009 w 4292"/>
              <a:gd name="T23" fmla="*/ 1918 h 4251"/>
              <a:gd name="T24" fmla="*/ 4023 w 4292"/>
              <a:gd name="T25" fmla="*/ 1727 h 4251"/>
              <a:gd name="T26" fmla="*/ 3997 w 4292"/>
              <a:gd name="T27" fmla="*/ 1648 h 4251"/>
              <a:gd name="T28" fmla="*/ 3547 w 4292"/>
              <a:gd name="T29" fmla="*/ 1076 h 4251"/>
              <a:gd name="T30" fmla="*/ 3104 w 4292"/>
              <a:gd name="T31" fmla="*/ 1062 h 4251"/>
              <a:gd name="T32" fmla="*/ 3487 w 4292"/>
              <a:gd name="T33" fmla="*/ 1993 h 4251"/>
              <a:gd name="T34" fmla="*/ 2212 w 4292"/>
              <a:gd name="T35" fmla="*/ 1062 h 4251"/>
              <a:gd name="T36" fmla="*/ 2517 w 4292"/>
              <a:gd name="T37" fmla="*/ 1062 h 4251"/>
              <a:gd name="T38" fmla="*/ 1507 w 4292"/>
              <a:gd name="T39" fmla="*/ 1993 h 4251"/>
              <a:gd name="T40" fmla="*/ 1775 w 4292"/>
              <a:gd name="T41" fmla="*/ 1062 h 4251"/>
              <a:gd name="T42" fmla="*/ 1367 w 4292"/>
              <a:gd name="T43" fmla="*/ 1993 h 4251"/>
              <a:gd name="T44" fmla="*/ 805 w 4292"/>
              <a:gd name="T45" fmla="*/ 1062 h 4251"/>
              <a:gd name="T46" fmla="*/ 718 w 4292"/>
              <a:gd name="T47" fmla="*/ 1093 h 4251"/>
              <a:gd name="T48" fmla="*/ 281 w 4292"/>
              <a:gd name="T49" fmla="*/ 1671 h 4251"/>
              <a:gd name="T50" fmla="*/ 268 w 4292"/>
              <a:gd name="T51" fmla="*/ 1860 h 4251"/>
              <a:gd name="T52" fmla="*/ 297 w 4292"/>
              <a:gd name="T53" fmla="*/ 1943 h 4251"/>
              <a:gd name="T54" fmla="*/ 371 w 4292"/>
              <a:gd name="T55" fmla="*/ 1989 h 4251"/>
              <a:gd name="T56" fmla="*/ 1188 w 4292"/>
              <a:gd name="T57" fmla="*/ 1062 h 4251"/>
              <a:gd name="T58" fmla="*/ 805 w 4292"/>
              <a:gd name="T59" fmla="*/ 797 h 4251"/>
              <a:gd name="T60" fmla="*/ 805 w 4292"/>
              <a:gd name="T61" fmla="*/ 266 h 4251"/>
              <a:gd name="T62" fmla="*/ 3530 w 4292"/>
              <a:gd name="T63" fmla="*/ 2 h 4251"/>
              <a:gd name="T64" fmla="*/ 3646 w 4292"/>
              <a:gd name="T65" fmla="*/ 51 h 4251"/>
              <a:gd name="T66" fmla="*/ 3725 w 4292"/>
              <a:gd name="T67" fmla="*/ 144 h 4251"/>
              <a:gd name="T68" fmla="*/ 3755 w 4292"/>
              <a:gd name="T69" fmla="*/ 266 h 4251"/>
              <a:gd name="T70" fmla="*/ 3809 w 4292"/>
              <a:gd name="T71" fmla="*/ 956 h 4251"/>
              <a:gd name="T72" fmla="*/ 4262 w 4292"/>
              <a:gd name="T73" fmla="*/ 1576 h 4251"/>
              <a:gd name="T74" fmla="*/ 4292 w 4292"/>
              <a:gd name="T75" fmla="*/ 1727 h 4251"/>
              <a:gd name="T76" fmla="*/ 4278 w 4292"/>
              <a:gd name="T77" fmla="*/ 1966 h 4251"/>
              <a:gd name="T78" fmla="*/ 4208 w 4292"/>
              <a:gd name="T79" fmla="*/ 2103 h 4251"/>
              <a:gd name="T80" fmla="*/ 4093 w 4292"/>
              <a:gd name="T81" fmla="*/ 2204 h 4251"/>
              <a:gd name="T82" fmla="*/ 3943 w 4292"/>
              <a:gd name="T83" fmla="*/ 2255 h 4251"/>
              <a:gd name="T84" fmla="*/ 3886 w 4292"/>
              <a:gd name="T85" fmla="*/ 4028 h 4251"/>
              <a:gd name="T86" fmla="*/ 3838 w 4292"/>
              <a:gd name="T87" fmla="*/ 4143 h 4251"/>
              <a:gd name="T88" fmla="*/ 3744 w 4292"/>
              <a:gd name="T89" fmla="*/ 4221 h 4251"/>
              <a:gd name="T90" fmla="*/ 3621 w 4292"/>
              <a:gd name="T91" fmla="*/ 4251 h 4251"/>
              <a:gd name="T92" fmla="*/ 577 w 4292"/>
              <a:gd name="T93" fmla="*/ 4235 h 4251"/>
              <a:gd name="T94" fmla="*/ 465 w 4292"/>
              <a:gd name="T95" fmla="*/ 4156 h 4251"/>
              <a:gd name="T96" fmla="*/ 406 w 4292"/>
              <a:gd name="T97" fmla="*/ 4032 h 4251"/>
              <a:gd name="T98" fmla="*/ 348 w 4292"/>
              <a:gd name="T99" fmla="*/ 2255 h 4251"/>
              <a:gd name="T100" fmla="*/ 200 w 4292"/>
              <a:gd name="T101" fmla="*/ 2204 h 4251"/>
              <a:gd name="T102" fmla="*/ 83 w 4292"/>
              <a:gd name="T103" fmla="*/ 2103 h 4251"/>
              <a:gd name="T104" fmla="*/ 15 w 4292"/>
              <a:gd name="T105" fmla="*/ 1966 h 4251"/>
              <a:gd name="T106" fmla="*/ 0 w 4292"/>
              <a:gd name="T107" fmla="*/ 1727 h 4251"/>
              <a:gd name="T108" fmla="*/ 30 w 4292"/>
              <a:gd name="T109" fmla="*/ 1576 h 4251"/>
              <a:gd name="T110" fmla="*/ 482 w 4292"/>
              <a:gd name="T111" fmla="*/ 956 h 4251"/>
              <a:gd name="T112" fmla="*/ 536 w 4292"/>
              <a:gd name="T113" fmla="*/ 266 h 4251"/>
              <a:gd name="T114" fmla="*/ 566 w 4292"/>
              <a:gd name="T115" fmla="*/ 144 h 4251"/>
              <a:gd name="T116" fmla="*/ 646 w 4292"/>
              <a:gd name="T117" fmla="*/ 51 h 4251"/>
              <a:gd name="T118" fmla="*/ 761 w 4292"/>
              <a:gd name="T119" fmla="*/ 2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92" h="4251">
                <a:moveTo>
                  <a:pt x="1676" y="2656"/>
                </a:moveTo>
                <a:lnTo>
                  <a:pt x="1676" y="3985"/>
                </a:lnTo>
                <a:lnTo>
                  <a:pt x="2683" y="3985"/>
                </a:lnTo>
                <a:lnTo>
                  <a:pt x="2683" y="2656"/>
                </a:lnTo>
                <a:lnTo>
                  <a:pt x="1676" y="2656"/>
                </a:lnTo>
                <a:close/>
                <a:moveTo>
                  <a:pt x="670" y="2258"/>
                </a:moveTo>
                <a:lnTo>
                  <a:pt x="670" y="3985"/>
                </a:lnTo>
                <a:lnTo>
                  <a:pt x="1541" y="3985"/>
                </a:lnTo>
                <a:lnTo>
                  <a:pt x="1541" y="2656"/>
                </a:lnTo>
                <a:lnTo>
                  <a:pt x="1546" y="2626"/>
                </a:lnTo>
                <a:lnTo>
                  <a:pt x="1555" y="2598"/>
                </a:lnTo>
                <a:lnTo>
                  <a:pt x="1572" y="2573"/>
                </a:lnTo>
                <a:lnTo>
                  <a:pt x="1592" y="2553"/>
                </a:lnTo>
                <a:lnTo>
                  <a:pt x="1617" y="2538"/>
                </a:lnTo>
                <a:lnTo>
                  <a:pt x="1646" y="2527"/>
                </a:lnTo>
                <a:lnTo>
                  <a:pt x="1676" y="2524"/>
                </a:lnTo>
                <a:lnTo>
                  <a:pt x="2683" y="2524"/>
                </a:lnTo>
                <a:lnTo>
                  <a:pt x="2713" y="2527"/>
                </a:lnTo>
                <a:lnTo>
                  <a:pt x="2742" y="2538"/>
                </a:lnTo>
                <a:lnTo>
                  <a:pt x="2766" y="2553"/>
                </a:lnTo>
                <a:lnTo>
                  <a:pt x="2787" y="2573"/>
                </a:lnTo>
                <a:lnTo>
                  <a:pt x="2803" y="2598"/>
                </a:lnTo>
                <a:lnTo>
                  <a:pt x="2813" y="2626"/>
                </a:lnTo>
                <a:lnTo>
                  <a:pt x="2817" y="2656"/>
                </a:lnTo>
                <a:lnTo>
                  <a:pt x="2817" y="3985"/>
                </a:lnTo>
                <a:lnTo>
                  <a:pt x="3621" y="3985"/>
                </a:lnTo>
                <a:lnTo>
                  <a:pt x="3621" y="2258"/>
                </a:lnTo>
                <a:lnTo>
                  <a:pt x="670" y="2258"/>
                </a:lnTo>
                <a:close/>
                <a:moveTo>
                  <a:pt x="3104" y="1062"/>
                </a:moveTo>
                <a:lnTo>
                  <a:pt x="3642" y="1993"/>
                </a:lnTo>
                <a:lnTo>
                  <a:pt x="3890" y="1993"/>
                </a:lnTo>
                <a:lnTo>
                  <a:pt x="3920" y="1989"/>
                </a:lnTo>
                <a:lnTo>
                  <a:pt x="3949" y="1979"/>
                </a:lnTo>
                <a:lnTo>
                  <a:pt x="3974" y="1963"/>
                </a:lnTo>
                <a:lnTo>
                  <a:pt x="3994" y="1943"/>
                </a:lnTo>
                <a:lnTo>
                  <a:pt x="4009" y="1918"/>
                </a:lnTo>
                <a:lnTo>
                  <a:pt x="4020" y="1890"/>
                </a:lnTo>
                <a:lnTo>
                  <a:pt x="4023" y="1860"/>
                </a:lnTo>
                <a:lnTo>
                  <a:pt x="4023" y="1727"/>
                </a:lnTo>
                <a:lnTo>
                  <a:pt x="4020" y="1698"/>
                </a:lnTo>
                <a:lnTo>
                  <a:pt x="4012" y="1671"/>
                </a:lnTo>
                <a:lnTo>
                  <a:pt x="3997" y="1648"/>
                </a:lnTo>
                <a:lnTo>
                  <a:pt x="3594" y="1115"/>
                </a:lnTo>
                <a:lnTo>
                  <a:pt x="3573" y="1093"/>
                </a:lnTo>
                <a:lnTo>
                  <a:pt x="3547" y="1076"/>
                </a:lnTo>
                <a:lnTo>
                  <a:pt x="3518" y="1066"/>
                </a:lnTo>
                <a:lnTo>
                  <a:pt x="3487" y="1062"/>
                </a:lnTo>
                <a:lnTo>
                  <a:pt x="3104" y="1062"/>
                </a:lnTo>
                <a:close/>
                <a:moveTo>
                  <a:pt x="2657" y="1062"/>
                </a:moveTo>
                <a:lnTo>
                  <a:pt x="2924" y="1993"/>
                </a:lnTo>
                <a:lnTo>
                  <a:pt x="3487" y="1993"/>
                </a:lnTo>
                <a:lnTo>
                  <a:pt x="2949" y="1062"/>
                </a:lnTo>
                <a:lnTo>
                  <a:pt x="2657" y="1062"/>
                </a:lnTo>
                <a:close/>
                <a:moveTo>
                  <a:pt x="2212" y="1062"/>
                </a:moveTo>
                <a:lnTo>
                  <a:pt x="2212" y="1993"/>
                </a:lnTo>
                <a:lnTo>
                  <a:pt x="2786" y="1993"/>
                </a:lnTo>
                <a:lnTo>
                  <a:pt x="2517" y="1062"/>
                </a:lnTo>
                <a:lnTo>
                  <a:pt x="2212" y="1062"/>
                </a:lnTo>
                <a:close/>
                <a:moveTo>
                  <a:pt x="1775" y="1062"/>
                </a:moveTo>
                <a:lnTo>
                  <a:pt x="1507" y="1993"/>
                </a:lnTo>
                <a:lnTo>
                  <a:pt x="2078" y="1993"/>
                </a:lnTo>
                <a:lnTo>
                  <a:pt x="2078" y="1062"/>
                </a:lnTo>
                <a:lnTo>
                  <a:pt x="1775" y="1062"/>
                </a:lnTo>
                <a:close/>
                <a:moveTo>
                  <a:pt x="1341" y="1062"/>
                </a:moveTo>
                <a:lnTo>
                  <a:pt x="805" y="1993"/>
                </a:lnTo>
                <a:lnTo>
                  <a:pt x="1367" y="1993"/>
                </a:lnTo>
                <a:lnTo>
                  <a:pt x="1635" y="1062"/>
                </a:lnTo>
                <a:lnTo>
                  <a:pt x="1341" y="1062"/>
                </a:lnTo>
                <a:close/>
                <a:moveTo>
                  <a:pt x="805" y="1062"/>
                </a:moveTo>
                <a:lnTo>
                  <a:pt x="773" y="1066"/>
                </a:lnTo>
                <a:lnTo>
                  <a:pt x="744" y="1076"/>
                </a:lnTo>
                <a:lnTo>
                  <a:pt x="718" y="1093"/>
                </a:lnTo>
                <a:lnTo>
                  <a:pt x="698" y="1115"/>
                </a:lnTo>
                <a:lnTo>
                  <a:pt x="295" y="1648"/>
                </a:lnTo>
                <a:lnTo>
                  <a:pt x="281" y="1671"/>
                </a:lnTo>
                <a:lnTo>
                  <a:pt x="271" y="1698"/>
                </a:lnTo>
                <a:lnTo>
                  <a:pt x="268" y="1727"/>
                </a:lnTo>
                <a:lnTo>
                  <a:pt x="268" y="1860"/>
                </a:lnTo>
                <a:lnTo>
                  <a:pt x="271" y="1890"/>
                </a:lnTo>
                <a:lnTo>
                  <a:pt x="282" y="1918"/>
                </a:lnTo>
                <a:lnTo>
                  <a:pt x="297" y="1943"/>
                </a:lnTo>
                <a:lnTo>
                  <a:pt x="318" y="1963"/>
                </a:lnTo>
                <a:lnTo>
                  <a:pt x="343" y="1979"/>
                </a:lnTo>
                <a:lnTo>
                  <a:pt x="371" y="1989"/>
                </a:lnTo>
                <a:lnTo>
                  <a:pt x="402" y="1993"/>
                </a:lnTo>
                <a:lnTo>
                  <a:pt x="651" y="1993"/>
                </a:lnTo>
                <a:lnTo>
                  <a:pt x="1188" y="1062"/>
                </a:lnTo>
                <a:lnTo>
                  <a:pt x="805" y="1062"/>
                </a:lnTo>
                <a:close/>
                <a:moveTo>
                  <a:pt x="805" y="266"/>
                </a:moveTo>
                <a:lnTo>
                  <a:pt x="805" y="797"/>
                </a:lnTo>
                <a:lnTo>
                  <a:pt x="3487" y="797"/>
                </a:lnTo>
                <a:lnTo>
                  <a:pt x="3487" y="266"/>
                </a:lnTo>
                <a:lnTo>
                  <a:pt x="805" y="266"/>
                </a:lnTo>
                <a:close/>
                <a:moveTo>
                  <a:pt x="805" y="0"/>
                </a:moveTo>
                <a:lnTo>
                  <a:pt x="3487" y="0"/>
                </a:lnTo>
                <a:lnTo>
                  <a:pt x="3530" y="2"/>
                </a:lnTo>
                <a:lnTo>
                  <a:pt x="3572" y="13"/>
                </a:lnTo>
                <a:lnTo>
                  <a:pt x="3610" y="29"/>
                </a:lnTo>
                <a:lnTo>
                  <a:pt x="3646" y="51"/>
                </a:lnTo>
                <a:lnTo>
                  <a:pt x="3677" y="77"/>
                </a:lnTo>
                <a:lnTo>
                  <a:pt x="3703" y="108"/>
                </a:lnTo>
                <a:lnTo>
                  <a:pt x="3725" y="144"/>
                </a:lnTo>
                <a:lnTo>
                  <a:pt x="3742" y="182"/>
                </a:lnTo>
                <a:lnTo>
                  <a:pt x="3751" y="222"/>
                </a:lnTo>
                <a:lnTo>
                  <a:pt x="3755" y="266"/>
                </a:lnTo>
                <a:lnTo>
                  <a:pt x="3755" y="900"/>
                </a:lnTo>
                <a:lnTo>
                  <a:pt x="3783" y="926"/>
                </a:lnTo>
                <a:lnTo>
                  <a:pt x="3809" y="956"/>
                </a:lnTo>
                <a:lnTo>
                  <a:pt x="4211" y="1487"/>
                </a:lnTo>
                <a:lnTo>
                  <a:pt x="4240" y="1531"/>
                </a:lnTo>
                <a:lnTo>
                  <a:pt x="4262" y="1576"/>
                </a:lnTo>
                <a:lnTo>
                  <a:pt x="4278" y="1625"/>
                </a:lnTo>
                <a:lnTo>
                  <a:pt x="4289" y="1675"/>
                </a:lnTo>
                <a:lnTo>
                  <a:pt x="4292" y="1727"/>
                </a:lnTo>
                <a:lnTo>
                  <a:pt x="4292" y="1860"/>
                </a:lnTo>
                <a:lnTo>
                  <a:pt x="4289" y="1913"/>
                </a:lnTo>
                <a:lnTo>
                  <a:pt x="4278" y="1966"/>
                </a:lnTo>
                <a:lnTo>
                  <a:pt x="4260" y="2015"/>
                </a:lnTo>
                <a:lnTo>
                  <a:pt x="4237" y="2061"/>
                </a:lnTo>
                <a:lnTo>
                  <a:pt x="4208" y="2103"/>
                </a:lnTo>
                <a:lnTo>
                  <a:pt x="4174" y="2141"/>
                </a:lnTo>
                <a:lnTo>
                  <a:pt x="4135" y="2175"/>
                </a:lnTo>
                <a:lnTo>
                  <a:pt x="4093" y="2204"/>
                </a:lnTo>
                <a:lnTo>
                  <a:pt x="4046" y="2227"/>
                </a:lnTo>
                <a:lnTo>
                  <a:pt x="3995" y="2244"/>
                </a:lnTo>
                <a:lnTo>
                  <a:pt x="3943" y="2255"/>
                </a:lnTo>
                <a:lnTo>
                  <a:pt x="3890" y="2258"/>
                </a:lnTo>
                <a:lnTo>
                  <a:pt x="3890" y="3985"/>
                </a:lnTo>
                <a:lnTo>
                  <a:pt x="3886" y="4028"/>
                </a:lnTo>
                <a:lnTo>
                  <a:pt x="3876" y="4069"/>
                </a:lnTo>
                <a:lnTo>
                  <a:pt x="3860" y="4107"/>
                </a:lnTo>
                <a:lnTo>
                  <a:pt x="3838" y="4143"/>
                </a:lnTo>
                <a:lnTo>
                  <a:pt x="3810" y="4174"/>
                </a:lnTo>
                <a:lnTo>
                  <a:pt x="3780" y="4200"/>
                </a:lnTo>
                <a:lnTo>
                  <a:pt x="3744" y="4221"/>
                </a:lnTo>
                <a:lnTo>
                  <a:pt x="3706" y="4238"/>
                </a:lnTo>
                <a:lnTo>
                  <a:pt x="3665" y="4247"/>
                </a:lnTo>
                <a:lnTo>
                  <a:pt x="3621" y="4251"/>
                </a:lnTo>
                <a:lnTo>
                  <a:pt x="670" y="4251"/>
                </a:lnTo>
                <a:lnTo>
                  <a:pt x="622" y="4247"/>
                </a:lnTo>
                <a:lnTo>
                  <a:pt x="577" y="4235"/>
                </a:lnTo>
                <a:lnTo>
                  <a:pt x="535" y="4215"/>
                </a:lnTo>
                <a:lnTo>
                  <a:pt x="498" y="4189"/>
                </a:lnTo>
                <a:lnTo>
                  <a:pt x="465" y="4156"/>
                </a:lnTo>
                <a:lnTo>
                  <a:pt x="439" y="4119"/>
                </a:lnTo>
                <a:lnTo>
                  <a:pt x="418" y="4077"/>
                </a:lnTo>
                <a:lnTo>
                  <a:pt x="406" y="4032"/>
                </a:lnTo>
                <a:lnTo>
                  <a:pt x="402" y="3985"/>
                </a:lnTo>
                <a:lnTo>
                  <a:pt x="402" y="2258"/>
                </a:lnTo>
                <a:lnTo>
                  <a:pt x="348" y="2255"/>
                </a:lnTo>
                <a:lnTo>
                  <a:pt x="295" y="2244"/>
                </a:lnTo>
                <a:lnTo>
                  <a:pt x="245" y="2227"/>
                </a:lnTo>
                <a:lnTo>
                  <a:pt x="200" y="2204"/>
                </a:lnTo>
                <a:lnTo>
                  <a:pt x="156" y="2175"/>
                </a:lnTo>
                <a:lnTo>
                  <a:pt x="118" y="2141"/>
                </a:lnTo>
                <a:lnTo>
                  <a:pt x="83" y="2103"/>
                </a:lnTo>
                <a:lnTo>
                  <a:pt x="54" y="2061"/>
                </a:lnTo>
                <a:lnTo>
                  <a:pt x="31" y="2015"/>
                </a:lnTo>
                <a:lnTo>
                  <a:pt x="15" y="1966"/>
                </a:lnTo>
                <a:lnTo>
                  <a:pt x="4" y="1913"/>
                </a:lnTo>
                <a:lnTo>
                  <a:pt x="0" y="1860"/>
                </a:lnTo>
                <a:lnTo>
                  <a:pt x="0" y="1727"/>
                </a:lnTo>
                <a:lnTo>
                  <a:pt x="4" y="1675"/>
                </a:lnTo>
                <a:lnTo>
                  <a:pt x="13" y="1625"/>
                </a:lnTo>
                <a:lnTo>
                  <a:pt x="30" y="1576"/>
                </a:lnTo>
                <a:lnTo>
                  <a:pt x="52" y="1531"/>
                </a:lnTo>
                <a:lnTo>
                  <a:pt x="81" y="1487"/>
                </a:lnTo>
                <a:lnTo>
                  <a:pt x="482" y="956"/>
                </a:lnTo>
                <a:lnTo>
                  <a:pt x="509" y="926"/>
                </a:lnTo>
                <a:lnTo>
                  <a:pt x="536" y="900"/>
                </a:lnTo>
                <a:lnTo>
                  <a:pt x="536" y="266"/>
                </a:lnTo>
                <a:lnTo>
                  <a:pt x="540" y="222"/>
                </a:lnTo>
                <a:lnTo>
                  <a:pt x="550" y="182"/>
                </a:lnTo>
                <a:lnTo>
                  <a:pt x="566" y="144"/>
                </a:lnTo>
                <a:lnTo>
                  <a:pt x="588" y="108"/>
                </a:lnTo>
                <a:lnTo>
                  <a:pt x="614" y="77"/>
                </a:lnTo>
                <a:lnTo>
                  <a:pt x="646" y="51"/>
                </a:lnTo>
                <a:lnTo>
                  <a:pt x="681" y="29"/>
                </a:lnTo>
                <a:lnTo>
                  <a:pt x="720" y="13"/>
                </a:lnTo>
                <a:lnTo>
                  <a:pt x="761" y="2"/>
                </a:lnTo>
                <a:lnTo>
                  <a:pt x="80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Freeform 104"/>
          <p:cNvSpPr>
            <a:spLocks noEditPoints="1"/>
          </p:cNvSpPr>
          <p:nvPr/>
        </p:nvSpPr>
        <p:spPr bwMode="auto">
          <a:xfrm>
            <a:off x="8505513" y="5098171"/>
            <a:ext cx="209330" cy="207379"/>
          </a:xfrm>
          <a:custGeom>
            <a:avLst/>
            <a:gdLst>
              <a:gd name="T0" fmla="*/ 712 w 4292"/>
              <a:gd name="T1" fmla="*/ 3098 h 4251"/>
              <a:gd name="T2" fmla="*/ 425 w 4292"/>
              <a:gd name="T3" fmla="*/ 3266 h 4251"/>
              <a:gd name="T4" fmla="*/ 278 w 4292"/>
              <a:gd name="T5" fmla="*/ 3507 h 4251"/>
              <a:gd name="T6" fmla="*/ 310 w 4292"/>
              <a:gd name="T7" fmla="*/ 3758 h 4251"/>
              <a:gd name="T8" fmla="*/ 496 w 4292"/>
              <a:gd name="T9" fmla="*/ 3925 h 4251"/>
              <a:gd name="T10" fmla="*/ 776 w 4292"/>
              <a:gd name="T11" fmla="*/ 3985 h 4251"/>
              <a:gd name="T12" fmla="*/ 1098 w 4292"/>
              <a:gd name="T13" fmla="*/ 3918 h 4251"/>
              <a:gd name="T14" fmla="*/ 1360 w 4292"/>
              <a:gd name="T15" fmla="*/ 3731 h 4251"/>
              <a:gd name="T16" fmla="*/ 1473 w 4292"/>
              <a:gd name="T17" fmla="*/ 3482 h 4251"/>
              <a:gd name="T18" fmla="*/ 1406 w 4292"/>
              <a:gd name="T19" fmla="*/ 3242 h 4251"/>
              <a:gd name="T20" fmla="*/ 1196 w 4292"/>
              <a:gd name="T21" fmla="*/ 3094 h 4251"/>
              <a:gd name="T22" fmla="*/ 3510 w 4292"/>
              <a:gd name="T23" fmla="*/ 2657 h 4251"/>
              <a:gd name="T24" fmla="*/ 3188 w 4292"/>
              <a:gd name="T25" fmla="*/ 2724 h 4251"/>
              <a:gd name="T26" fmla="*/ 2926 w 4292"/>
              <a:gd name="T27" fmla="*/ 2911 h 4251"/>
              <a:gd name="T28" fmla="*/ 2813 w 4292"/>
              <a:gd name="T29" fmla="*/ 3160 h 4251"/>
              <a:gd name="T30" fmla="*/ 2880 w 4292"/>
              <a:gd name="T31" fmla="*/ 3401 h 4251"/>
              <a:gd name="T32" fmla="*/ 3090 w 4292"/>
              <a:gd name="T33" fmla="*/ 3549 h 4251"/>
              <a:gd name="T34" fmla="*/ 3382 w 4292"/>
              <a:gd name="T35" fmla="*/ 3584 h 4251"/>
              <a:gd name="T36" fmla="*/ 3703 w 4292"/>
              <a:gd name="T37" fmla="*/ 3490 h 4251"/>
              <a:gd name="T38" fmla="*/ 3939 w 4292"/>
              <a:gd name="T39" fmla="*/ 3285 h 4251"/>
              <a:gd name="T40" fmla="*/ 4017 w 4292"/>
              <a:gd name="T41" fmla="*/ 3032 h 4251"/>
              <a:gd name="T42" fmla="*/ 3917 w 4292"/>
              <a:gd name="T43" fmla="*/ 2805 h 4251"/>
              <a:gd name="T44" fmla="*/ 3685 w 4292"/>
              <a:gd name="T45" fmla="*/ 2679 h 4251"/>
              <a:gd name="T46" fmla="*/ 1738 w 4292"/>
              <a:gd name="T47" fmla="*/ 664 h 4251"/>
              <a:gd name="T48" fmla="*/ 4061 w 4292"/>
              <a:gd name="T49" fmla="*/ 2 h 4251"/>
              <a:gd name="T50" fmla="*/ 4225 w 4292"/>
              <a:gd name="T51" fmla="*/ 89 h 4251"/>
              <a:gd name="T52" fmla="*/ 4292 w 4292"/>
              <a:gd name="T53" fmla="*/ 266 h 4251"/>
              <a:gd name="T54" fmla="*/ 4253 w 4292"/>
              <a:gd name="T55" fmla="*/ 3266 h 4251"/>
              <a:gd name="T56" fmla="*/ 4033 w 4292"/>
              <a:gd name="T57" fmla="*/ 3587 h 4251"/>
              <a:gd name="T58" fmla="*/ 3665 w 4292"/>
              <a:gd name="T59" fmla="*/ 3797 h 4251"/>
              <a:gd name="T60" fmla="*/ 3247 w 4292"/>
              <a:gd name="T61" fmla="*/ 3849 h 4251"/>
              <a:gd name="T62" fmla="*/ 2895 w 4292"/>
              <a:gd name="T63" fmla="*/ 3748 h 4251"/>
              <a:gd name="T64" fmla="*/ 2647 w 4292"/>
              <a:gd name="T65" fmla="*/ 3524 h 4251"/>
              <a:gd name="T66" fmla="*/ 2548 w 4292"/>
              <a:gd name="T67" fmla="*/ 3195 h 4251"/>
              <a:gd name="T68" fmla="*/ 2653 w 4292"/>
              <a:gd name="T69" fmla="*/ 2841 h 4251"/>
              <a:gd name="T70" fmla="*/ 2939 w 4292"/>
              <a:gd name="T71" fmla="*/ 2557 h 4251"/>
              <a:gd name="T72" fmla="*/ 3344 w 4292"/>
              <a:gd name="T73" fmla="*/ 2405 h 4251"/>
              <a:gd name="T74" fmla="*/ 3754 w 4292"/>
              <a:gd name="T75" fmla="*/ 2421 h 4251"/>
              <a:gd name="T76" fmla="*/ 4023 w 4292"/>
              <a:gd name="T77" fmla="*/ 933 h 4251"/>
              <a:gd name="T78" fmla="*/ 1736 w 4292"/>
              <a:gd name="T79" fmla="*/ 3524 h 4251"/>
              <a:gd name="T80" fmla="*/ 1594 w 4292"/>
              <a:gd name="T81" fmla="*/ 3867 h 4251"/>
              <a:gd name="T82" fmla="*/ 1278 w 4292"/>
              <a:gd name="T83" fmla="*/ 4128 h 4251"/>
              <a:gd name="T84" fmla="*/ 862 w 4292"/>
              <a:gd name="T85" fmla="*/ 4247 h 4251"/>
              <a:gd name="T86" fmla="*/ 477 w 4292"/>
              <a:gd name="T87" fmla="*/ 4204 h 4251"/>
              <a:gd name="T88" fmla="*/ 182 w 4292"/>
              <a:gd name="T89" fmla="*/ 4026 h 4251"/>
              <a:gd name="T90" fmla="*/ 17 w 4292"/>
              <a:gd name="T91" fmla="*/ 3736 h 4251"/>
              <a:gd name="T92" fmla="*/ 37 w 4292"/>
              <a:gd name="T93" fmla="*/ 3379 h 4251"/>
              <a:gd name="T94" fmla="*/ 259 w 4292"/>
              <a:gd name="T95" fmla="*/ 3055 h 4251"/>
              <a:gd name="T96" fmla="*/ 627 w 4292"/>
              <a:gd name="T97" fmla="*/ 2845 h 4251"/>
              <a:gd name="T98" fmla="*/ 1049 w 4292"/>
              <a:gd name="T99" fmla="*/ 2793 h 4251"/>
              <a:gd name="T100" fmla="*/ 1414 w 4292"/>
              <a:gd name="T101" fmla="*/ 2906 h 4251"/>
              <a:gd name="T102" fmla="*/ 1504 w 4292"/>
              <a:gd name="T103" fmla="*/ 543 h 4251"/>
              <a:gd name="T104" fmla="*/ 1655 w 4292"/>
              <a:gd name="T105" fmla="*/ 413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292" h="4251">
                <a:moveTo>
                  <a:pt x="967" y="3055"/>
                </a:moveTo>
                <a:lnTo>
                  <a:pt x="904" y="3058"/>
                </a:lnTo>
                <a:lnTo>
                  <a:pt x="841" y="3065"/>
                </a:lnTo>
                <a:lnTo>
                  <a:pt x="776" y="3079"/>
                </a:lnTo>
                <a:lnTo>
                  <a:pt x="712" y="3098"/>
                </a:lnTo>
                <a:lnTo>
                  <a:pt x="644" y="3122"/>
                </a:lnTo>
                <a:lnTo>
                  <a:pt x="583" y="3152"/>
                </a:lnTo>
                <a:lnTo>
                  <a:pt x="525" y="3187"/>
                </a:lnTo>
                <a:lnTo>
                  <a:pt x="472" y="3225"/>
                </a:lnTo>
                <a:lnTo>
                  <a:pt x="425" y="3266"/>
                </a:lnTo>
                <a:lnTo>
                  <a:pt x="382" y="3311"/>
                </a:lnTo>
                <a:lnTo>
                  <a:pt x="347" y="3357"/>
                </a:lnTo>
                <a:lnTo>
                  <a:pt x="318" y="3406"/>
                </a:lnTo>
                <a:lnTo>
                  <a:pt x="295" y="3456"/>
                </a:lnTo>
                <a:lnTo>
                  <a:pt x="278" y="3507"/>
                </a:lnTo>
                <a:lnTo>
                  <a:pt x="270" y="3558"/>
                </a:lnTo>
                <a:lnTo>
                  <a:pt x="268" y="3610"/>
                </a:lnTo>
                <a:lnTo>
                  <a:pt x="275" y="3662"/>
                </a:lnTo>
                <a:lnTo>
                  <a:pt x="289" y="3713"/>
                </a:lnTo>
                <a:lnTo>
                  <a:pt x="310" y="3758"/>
                </a:lnTo>
                <a:lnTo>
                  <a:pt x="337" y="3799"/>
                </a:lnTo>
                <a:lnTo>
                  <a:pt x="370" y="3837"/>
                </a:lnTo>
                <a:lnTo>
                  <a:pt x="407" y="3871"/>
                </a:lnTo>
                <a:lnTo>
                  <a:pt x="450" y="3901"/>
                </a:lnTo>
                <a:lnTo>
                  <a:pt x="496" y="3925"/>
                </a:lnTo>
                <a:lnTo>
                  <a:pt x="547" y="3947"/>
                </a:lnTo>
                <a:lnTo>
                  <a:pt x="600" y="3963"/>
                </a:lnTo>
                <a:lnTo>
                  <a:pt x="657" y="3975"/>
                </a:lnTo>
                <a:lnTo>
                  <a:pt x="716" y="3984"/>
                </a:lnTo>
                <a:lnTo>
                  <a:pt x="776" y="3985"/>
                </a:lnTo>
                <a:lnTo>
                  <a:pt x="839" y="3984"/>
                </a:lnTo>
                <a:lnTo>
                  <a:pt x="902" y="3975"/>
                </a:lnTo>
                <a:lnTo>
                  <a:pt x="967" y="3962"/>
                </a:lnTo>
                <a:lnTo>
                  <a:pt x="1031" y="3944"/>
                </a:lnTo>
                <a:lnTo>
                  <a:pt x="1098" y="3918"/>
                </a:lnTo>
                <a:lnTo>
                  <a:pt x="1160" y="3888"/>
                </a:lnTo>
                <a:lnTo>
                  <a:pt x="1218" y="3854"/>
                </a:lnTo>
                <a:lnTo>
                  <a:pt x="1271" y="3816"/>
                </a:lnTo>
                <a:lnTo>
                  <a:pt x="1318" y="3774"/>
                </a:lnTo>
                <a:lnTo>
                  <a:pt x="1360" y="3731"/>
                </a:lnTo>
                <a:lnTo>
                  <a:pt x="1396" y="3683"/>
                </a:lnTo>
                <a:lnTo>
                  <a:pt x="1425" y="3636"/>
                </a:lnTo>
                <a:lnTo>
                  <a:pt x="1448" y="3585"/>
                </a:lnTo>
                <a:lnTo>
                  <a:pt x="1465" y="3534"/>
                </a:lnTo>
                <a:lnTo>
                  <a:pt x="1473" y="3482"/>
                </a:lnTo>
                <a:lnTo>
                  <a:pt x="1474" y="3431"/>
                </a:lnTo>
                <a:lnTo>
                  <a:pt x="1467" y="3379"/>
                </a:lnTo>
                <a:lnTo>
                  <a:pt x="1454" y="3329"/>
                </a:lnTo>
                <a:lnTo>
                  <a:pt x="1432" y="3284"/>
                </a:lnTo>
                <a:lnTo>
                  <a:pt x="1406" y="3242"/>
                </a:lnTo>
                <a:lnTo>
                  <a:pt x="1373" y="3204"/>
                </a:lnTo>
                <a:lnTo>
                  <a:pt x="1336" y="3171"/>
                </a:lnTo>
                <a:lnTo>
                  <a:pt x="1293" y="3141"/>
                </a:lnTo>
                <a:lnTo>
                  <a:pt x="1247" y="3115"/>
                </a:lnTo>
                <a:lnTo>
                  <a:pt x="1196" y="3094"/>
                </a:lnTo>
                <a:lnTo>
                  <a:pt x="1142" y="3077"/>
                </a:lnTo>
                <a:lnTo>
                  <a:pt x="1086" y="3065"/>
                </a:lnTo>
                <a:lnTo>
                  <a:pt x="1027" y="3058"/>
                </a:lnTo>
                <a:lnTo>
                  <a:pt x="967" y="3055"/>
                </a:lnTo>
                <a:close/>
                <a:moveTo>
                  <a:pt x="3510" y="2657"/>
                </a:moveTo>
                <a:lnTo>
                  <a:pt x="3447" y="2660"/>
                </a:lnTo>
                <a:lnTo>
                  <a:pt x="3384" y="2667"/>
                </a:lnTo>
                <a:lnTo>
                  <a:pt x="3319" y="2680"/>
                </a:lnTo>
                <a:lnTo>
                  <a:pt x="3255" y="2698"/>
                </a:lnTo>
                <a:lnTo>
                  <a:pt x="3188" y="2724"/>
                </a:lnTo>
                <a:lnTo>
                  <a:pt x="3126" y="2754"/>
                </a:lnTo>
                <a:lnTo>
                  <a:pt x="3068" y="2788"/>
                </a:lnTo>
                <a:lnTo>
                  <a:pt x="3015" y="2826"/>
                </a:lnTo>
                <a:lnTo>
                  <a:pt x="2968" y="2868"/>
                </a:lnTo>
                <a:lnTo>
                  <a:pt x="2926" y="2911"/>
                </a:lnTo>
                <a:lnTo>
                  <a:pt x="2890" y="2959"/>
                </a:lnTo>
                <a:lnTo>
                  <a:pt x="2861" y="3007"/>
                </a:lnTo>
                <a:lnTo>
                  <a:pt x="2838" y="3057"/>
                </a:lnTo>
                <a:lnTo>
                  <a:pt x="2821" y="3108"/>
                </a:lnTo>
                <a:lnTo>
                  <a:pt x="2813" y="3160"/>
                </a:lnTo>
                <a:lnTo>
                  <a:pt x="2812" y="3212"/>
                </a:lnTo>
                <a:lnTo>
                  <a:pt x="2819" y="3263"/>
                </a:lnTo>
                <a:lnTo>
                  <a:pt x="2832" y="3315"/>
                </a:lnTo>
                <a:lnTo>
                  <a:pt x="2854" y="3360"/>
                </a:lnTo>
                <a:lnTo>
                  <a:pt x="2880" y="3401"/>
                </a:lnTo>
                <a:lnTo>
                  <a:pt x="2913" y="3439"/>
                </a:lnTo>
                <a:lnTo>
                  <a:pt x="2950" y="3471"/>
                </a:lnTo>
                <a:lnTo>
                  <a:pt x="2993" y="3501"/>
                </a:lnTo>
                <a:lnTo>
                  <a:pt x="3039" y="3527"/>
                </a:lnTo>
                <a:lnTo>
                  <a:pt x="3090" y="3549"/>
                </a:lnTo>
                <a:lnTo>
                  <a:pt x="3144" y="3565"/>
                </a:lnTo>
                <a:lnTo>
                  <a:pt x="3200" y="3577"/>
                </a:lnTo>
                <a:lnTo>
                  <a:pt x="3259" y="3584"/>
                </a:lnTo>
                <a:lnTo>
                  <a:pt x="3319" y="3587"/>
                </a:lnTo>
                <a:lnTo>
                  <a:pt x="3382" y="3584"/>
                </a:lnTo>
                <a:lnTo>
                  <a:pt x="3445" y="3577"/>
                </a:lnTo>
                <a:lnTo>
                  <a:pt x="3510" y="3564"/>
                </a:lnTo>
                <a:lnTo>
                  <a:pt x="3574" y="3546"/>
                </a:lnTo>
                <a:lnTo>
                  <a:pt x="3642" y="3520"/>
                </a:lnTo>
                <a:lnTo>
                  <a:pt x="3703" y="3490"/>
                </a:lnTo>
                <a:lnTo>
                  <a:pt x="3761" y="3456"/>
                </a:lnTo>
                <a:lnTo>
                  <a:pt x="3814" y="3418"/>
                </a:lnTo>
                <a:lnTo>
                  <a:pt x="3862" y="3376"/>
                </a:lnTo>
                <a:lnTo>
                  <a:pt x="3904" y="3331"/>
                </a:lnTo>
                <a:lnTo>
                  <a:pt x="3939" y="3285"/>
                </a:lnTo>
                <a:lnTo>
                  <a:pt x="3969" y="3236"/>
                </a:lnTo>
                <a:lnTo>
                  <a:pt x="3991" y="3186"/>
                </a:lnTo>
                <a:lnTo>
                  <a:pt x="4008" y="3136"/>
                </a:lnTo>
                <a:lnTo>
                  <a:pt x="4017" y="3084"/>
                </a:lnTo>
                <a:lnTo>
                  <a:pt x="4017" y="3032"/>
                </a:lnTo>
                <a:lnTo>
                  <a:pt x="4012" y="2981"/>
                </a:lnTo>
                <a:lnTo>
                  <a:pt x="3997" y="2929"/>
                </a:lnTo>
                <a:lnTo>
                  <a:pt x="3976" y="2884"/>
                </a:lnTo>
                <a:lnTo>
                  <a:pt x="3949" y="2844"/>
                </a:lnTo>
                <a:lnTo>
                  <a:pt x="3917" y="2805"/>
                </a:lnTo>
                <a:lnTo>
                  <a:pt x="3879" y="2772"/>
                </a:lnTo>
                <a:lnTo>
                  <a:pt x="3836" y="2742"/>
                </a:lnTo>
                <a:lnTo>
                  <a:pt x="3790" y="2717"/>
                </a:lnTo>
                <a:lnTo>
                  <a:pt x="3740" y="2695"/>
                </a:lnTo>
                <a:lnTo>
                  <a:pt x="3685" y="2679"/>
                </a:lnTo>
                <a:lnTo>
                  <a:pt x="3629" y="2667"/>
                </a:lnTo>
                <a:lnTo>
                  <a:pt x="3570" y="2659"/>
                </a:lnTo>
                <a:lnTo>
                  <a:pt x="3510" y="2657"/>
                </a:lnTo>
                <a:close/>
                <a:moveTo>
                  <a:pt x="4019" y="266"/>
                </a:moveTo>
                <a:lnTo>
                  <a:pt x="1738" y="664"/>
                </a:lnTo>
                <a:lnTo>
                  <a:pt x="1738" y="1062"/>
                </a:lnTo>
                <a:lnTo>
                  <a:pt x="4019" y="664"/>
                </a:lnTo>
                <a:lnTo>
                  <a:pt x="4019" y="266"/>
                </a:lnTo>
                <a:close/>
                <a:moveTo>
                  <a:pt x="4023" y="0"/>
                </a:moveTo>
                <a:lnTo>
                  <a:pt x="4061" y="2"/>
                </a:lnTo>
                <a:lnTo>
                  <a:pt x="4097" y="10"/>
                </a:lnTo>
                <a:lnTo>
                  <a:pt x="4133" y="23"/>
                </a:lnTo>
                <a:lnTo>
                  <a:pt x="4166" y="40"/>
                </a:lnTo>
                <a:lnTo>
                  <a:pt x="4196" y="62"/>
                </a:lnTo>
                <a:lnTo>
                  <a:pt x="4225" y="89"/>
                </a:lnTo>
                <a:lnTo>
                  <a:pt x="4248" y="119"/>
                </a:lnTo>
                <a:lnTo>
                  <a:pt x="4267" y="153"/>
                </a:lnTo>
                <a:lnTo>
                  <a:pt x="4281" y="188"/>
                </a:lnTo>
                <a:lnTo>
                  <a:pt x="4289" y="226"/>
                </a:lnTo>
                <a:lnTo>
                  <a:pt x="4292" y="266"/>
                </a:lnTo>
                <a:lnTo>
                  <a:pt x="4292" y="3055"/>
                </a:lnTo>
                <a:lnTo>
                  <a:pt x="4289" y="3055"/>
                </a:lnTo>
                <a:lnTo>
                  <a:pt x="4285" y="3126"/>
                </a:lnTo>
                <a:lnTo>
                  <a:pt x="4273" y="3197"/>
                </a:lnTo>
                <a:lnTo>
                  <a:pt x="4253" y="3266"/>
                </a:lnTo>
                <a:lnTo>
                  <a:pt x="4225" y="3334"/>
                </a:lnTo>
                <a:lnTo>
                  <a:pt x="4188" y="3403"/>
                </a:lnTo>
                <a:lnTo>
                  <a:pt x="4142" y="3469"/>
                </a:lnTo>
                <a:lnTo>
                  <a:pt x="4092" y="3530"/>
                </a:lnTo>
                <a:lnTo>
                  <a:pt x="4033" y="3587"/>
                </a:lnTo>
                <a:lnTo>
                  <a:pt x="3969" y="3638"/>
                </a:lnTo>
                <a:lnTo>
                  <a:pt x="3901" y="3687"/>
                </a:lnTo>
                <a:lnTo>
                  <a:pt x="3827" y="3729"/>
                </a:lnTo>
                <a:lnTo>
                  <a:pt x="3747" y="3766"/>
                </a:lnTo>
                <a:lnTo>
                  <a:pt x="3665" y="3797"/>
                </a:lnTo>
                <a:lnTo>
                  <a:pt x="3581" y="3822"/>
                </a:lnTo>
                <a:lnTo>
                  <a:pt x="3496" y="3838"/>
                </a:lnTo>
                <a:lnTo>
                  <a:pt x="3411" y="3849"/>
                </a:lnTo>
                <a:lnTo>
                  <a:pt x="3326" y="3852"/>
                </a:lnTo>
                <a:lnTo>
                  <a:pt x="3247" y="3849"/>
                </a:lnTo>
                <a:lnTo>
                  <a:pt x="3170" y="3840"/>
                </a:lnTo>
                <a:lnTo>
                  <a:pt x="3096" y="3826"/>
                </a:lnTo>
                <a:lnTo>
                  <a:pt x="3026" y="3806"/>
                </a:lnTo>
                <a:lnTo>
                  <a:pt x="2958" y="3780"/>
                </a:lnTo>
                <a:lnTo>
                  <a:pt x="2895" y="3748"/>
                </a:lnTo>
                <a:lnTo>
                  <a:pt x="2835" y="3713"/>
                </a:lnTo>
                <a:lnTo>
                  <a:pt x="2780" y="3672"/>
                </a:lnTo>
                <a:lnTo>
                  <a:pt x="2731" y="3628"/>
                </a:lnTo>
                <a:lnTo>
                  <a:pt x="2685" y="3577"/>
                </a:lnTo>
                <a:lnTo>
                  <a:pt x="2647" y="3524"/>
                </a:lnTo>
                <a:lnTo>
                  <a:pt x="2614" y="3467"/>
                </a:lnTo>
                <a:lnTo>
                  <a:pt x="2587" y="3406"/>
                </a:lnTo>
                <a:lnTo>
                  <a:pt x="2565" y="3338"/>
                </a:lnTo>
                <a:lnTo>
                  <a:pt x="2552" y="3267"/>
                </a:lnTo>
                <a:lnTo>
                  <a:pt x="2548" y="3195"/>
                </a:lnTo>
                <a:lnTo>
                  <a:pt x="2552" y="3123"/>
                </a:lnTo>
                <a:lnTo>
                  <a:pt x="2565" y="3051"/>
                </a:lnTo>
                <a:lnTo>
                  <a:pt x="2587" y="2979"/>
                </a:lnTo>
                <a:lnTo>
                  <a:pt x="2616" y="2909"/>
                </a:lnTo>
                <a:lnTo>
                  <a:pt x="2653" y="2841"/>
                </a:lnTo>
                <a:lnTo>
                  <a:pt x="2698" y="2776"/>
                </a:lnTo>
                <a:lnTo>
                  <a:pt x="2750" y="2714"/>
                </a:lnTo>
                <a:lnTo>
                  <a:pt x="2808" y="2657"/>
                </a:lnTo>
                <a:lnTo>
                  <a:pt x="2871" y="2604"/>
                </a:lnTo>
                <a:lnTo>
                  <a:pt x="2939" y="2557"/>
                </a:lnTo>
                <a:lnTo>
                  <a:pt x="3013" y="2515"/>
                </a:lnTo>
                <a:lnTo>
                  <a:pt x="3093" y="2478"/>
                </a:lnTo>
                <a:lnTo>
                  <a:pt x="3175" y="2447"/>
                </a:lnTo>
                <a:lnTo>
                  <a:pt x="3259" y="2422"/>
                </a:lnTo>
                <a:lnTo>
                  <a:pt x="3344" y="2405"/>
                </a:lnTo>
                <a:lnTo>
                  <a:pt x="3429" y="2394"/>
                </a:lnTo>
                <a:lnTo>
                  <a:pt x="3515" y="2391"/>
                </a:lnTo>
                <a:lnTo>
                  <a:pt x="3598" y="2394"/>
                </a:lnTo>
                <a:lnTo>
                  <a:pt x="3677" y="2405"/>
                </a:lnTo>
                <a:lnTo>
                  <a:pt x="3754" y="2421"/>
                </a:lnTo>
                <a:lnTo>
                  <a:pt x="3828" y="2444"/>
                </a:lnTo>
                <a:lnTo>
                  <a:pt x="3898" y="2473"/>
                </a:lnTo>
                <a:lnTo>
                  <a:pt x="3963" y="2507"/>
                </a:lnTo>
                <a:lnTo>
                  <a:pt x="4023" y="2546"/>
                </a:lnTo>
                <a:lnTo>
                  <a:pt x="4023" y="933"/>
                </a:lnTo>
                <a:lnTo>
                  <a:pt x="1790" y="1324"/>
                </a:lnTo>
                <a:lnTo>
                  <a:pt x="1743" y="1328"/>
                </a:lnTo>
                <a:lnTo>
                  <a:pt x="1743" y="3454"/>
                </a:lnTo>
                <a:lnTo>
                  <a:pt x="1740" y="3454"/>
                </a:lnTo>
                <a:lnTo>
                  <a:pt x="1736" y="3524"/>
                </a:lnTo>
                <a:lnTo>
                  <a:pt x="1724" y="3595"/>
                </a:lnTo>
                <a:lnTo>
                  <a:pt x="1705" y="3664"/>
                </a:lnTo>
                <a:lnTo>
                  <a:pt x="1676" y="3734"/>
                </a:lnTo>
                <a:lnTo>
                  <a:pt x="1639" y="3801"/>
                </a:lnTo>
                <a:lnTo>
                  <a:pt x="1594" y="3867"/>
                </a:lnTo>
                <a:lnTo>
                  <a:pt x="1543" y="3928"/>
                </a:lnTo>
                <a:lnTo>
                  <a:pt x="1485" y="3985"/>
                </a:lnTo>
                <a:lnTo>
                  <a:pt x="1421" y="4038"/>
                </a:lnTo>
                <a:lnTo>
                  <a:pt x="1352" y="4085"/>
                </a:lnTo>
                <a:lnTo>
                  <a:pt x="1278" y="4128"/>
                </a:lnTo>
                <a:lnTo>
                  <a:pt x="1199" y="4164"/>
                </a:lnTo>
                <a:lnTo>
                  <a:pt x="1116" y="4196"/>
                </a:lnTo>
                <a:lnTo>
                  <a:pt x="1033" y="4220"/>
                </a:lnTo>
                <a:lnTo>
                  <a:pt x="947" y="4238"/>
                </a:lnTo>
                <a:lnTo>
                  <a:pt x="862" y="4247"/>
                </a:lnTo>
                <a:lnTo>
                  <a:pt x="777" y="4251"/>
                </a:lnTo>
                <a:lnTo>
                  <a:pt x="698" y="4249"/>
                </a:lnTo>
                <a:lnTo>
                  <a:pt x="621" y="4239"/>
                </a:lnTo>
                <a:lnTo>
                  <a:pt x="548" y="4224"/>
                </a:lnTo>
                <a:lnTo>
                  <a:pt x="477" y="4204"/>
                </a:lnTo>
                <a:lnTo>
                  <a:pt x="410" y="4178"/>
                </a:lnTo>
                <a:lnTo>
                  <a:pt x="347" y="4147"/>
                </a:lnTo>
                <a:lnTo>
                  <a:pt x="286" y="4111"/>
                </a:lnTo>
                <a:lnTo>
                  <a:pt x="231" y="4071"/>
                </a:lnTo>
                <a:lnTo>
                  <a:pt x="182" y="4026"/>
                </a:lnTo>
                <a:lnTo>
                  <a:pt x="137" y="3977"/>
                </a:lnTo>
                <a:lnTo>
                  <a:pt x="98" y="3924"/>
                </a:lnTo>
                <a:lnTo>
                  <a:pt x="65" y="3867"/>
                </a:lnTo>
                <a:lnTo>
                  <a:pt x="38" y="3806"/>
                </a:lnTo>
                <a:lnTo>
                  <a:pt x="17" y="3736"/>
                </a:lnTo>
                <a:lnTo>
                  <a:pt x="4" y="3666"/>
                </a:lnTo>
                <a:lnTo>
                  <a:pt x="0" y="3594"/>
                </a:lnTo>
                <a:lnTo>
                  <a:pt x="4" y="3522"/>
                </a:lnTo>
                <a:lnTo>
                  <a:pt x="16" y="3450"/>
                </a:lnTo>
                <a:lnTo>
                  <a:pt x="37" y="3379"/>
                </a:lnTo>
                <a:lnTo>
                  <a:pt x="67" y="3308"/>
                </a:lnTo>
                <a:lnTo>
                  <a:pt x="104" y="3239"/>
                </a:lnTo>
                <a:lnTo>
                  <a:pt x="149" y="3175"/>
                </a:lnTo>
                <a:lnTo>
                  <a:pt x="200" y="3113"/>
                </a:lnTo>
                <a:lnTo>
                  <a:pt x="259" y="3055"/>
                </a:lnTo>
                <a:lnTo>
                  <a:pt x="322" y="3004"/>
                </a:lnTo>
                <a:lnTo>
                  <a:pt x="391" y="2956"/>
                </a:lnTo>
                <a:lnTo>
                  <a:pt x="466" y="2913"/>
                </a:lnTo>
                <a:lnTo>
                  <a:pt x="544" y="2876"/>
                </a:lnTo>
                <a:lnTo>
                  <a:pt x="627" y="2845"/>
                </a:lnTo>
                <a:lnTo>
                  <a:pt x="712" y="2820"/>
                </a:lnTo>
                <a:lnTo>
                  <a:pt x="795" y="2804"/>
                </a:lnTo>
                <a:lnTo>
                  <a:pt x="882" y="2793"/>
                </a:lnTo>
                <a:lnTo>
                  <a:pt x="967" y="2789"/>
                </a:lnTo>
                <a:lnTo>
                  <a:pt x="1049" y="2793"/>
                </a:lnTo>
                <a:lnTo>
                  <a:pt x="1129" y="2803"/>
                </a:lnTo>
                <a:lnTo>
                  <a:pt x="1205" y="2820"/>
                </a:lnTo>
                <a:lnTo>
                  <a:pt x="1279" y="2842"/>
                </a:lnTo>
                <a:lnTo>
                  <a:pt x="1349" y="2871"/>
                </a:lnTo>
                <a:lnTo>
                  <a:pt x="1414" y="2906"/>
                </a:lnTo>
                <a:lnTo>
                  <a:pt x="1476" y="2944"/>
                </a:lnTo>
                <a:lnTo>
                  <a:pt x="1476" y="664"/>
                </a:lnTo>
                <a:lnTo>
                  <a:pt x="1478" y="622"/>
                </a:lnTo>
                <a:lnTo>
                  <a:pt x="1488" y="581"/>
                </a:lnTo>
                <a:lnTo>
                  <a:pt x="1504" y="543"/>
                </a:lnTo>
                <a:lnTo>
                  <a:pt x="1525" y="509"/>
                </a:lnTo>
                <a:lnTo>
                  <a:pt x="1551" y="478"/>
                </a:lnTo>
                <a:lnTo>
                  <a:pt x="1583" y="451"/>
                </a:lnTo>
                <a:lnTo>
                  <a:pt x="1617" y="429"/>
                </a:lnTo>
                <a:lnTo>
                  <a:pt x="1655" y="413"/>
                </a:lnTo>
                <a:lnTo>
                  <a:pt x="1696" y="402"/>
                </a:lnTo>
                <a:lnTo>
                  <a:pt x="3978" y="4"/>
                </a:lnTo>
                <a:lnTo>
                  <a:pt x="40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8481616" y="3885202"/>
            <a:ext cx="266527" cy="264042"/>
            <a:chOff x="7870825" y="3187700"/>
            <a:chExt cx="3405188" cy="3373438"/>
          </a:xfrm>
          <a:solidFill>
            <a:schemeClr val="bg1"/>
          </a:solidFill>
        </p:grpSpPr>
        <p:sp>
          <p:nvSpPr>
            <p:cNvPr id="15" name="Freeform 164"/>
            <p:cNvSpPr>
              <a:spLocks noEditPoints="1"/>
            </p:cNvSpPr>
            <p:nvPr/>
          </p:nvSpPr>
          <p:spPr bwMode="auto">
            <a:xfrm>
              <a:off x="7870825" y="3503613"/>
              <a:ext cx="3100388" cy="3057525"/>
            </a:xfrm>
            <a:custGeom>
              <a:avLst/>
              <a:gdLst>
                <a:gd name="T0" fmla="*/ 325 w 3907"/>
                <a:gd name="T1" fmla="*/ 1674 h 3852"/>
                <a:gd name="T2" fmla="*/ 277 w 3907"/>
                <a:gd name="T3" fmla="*/ 1732 h 3852"/>
                <a:gd name="T4" fmla="*/ 270 w 3907"/>
                <a:gd name="T5" fmla="*/ 1808 h 3852"/>
                <a:gd name="T6" fmla="*/ 307 w 3907"/>
                <a:gd name="T7" fmla="*/ 1876 h 3852"/>
                <a:gd name="T8" fmla="*/ 2056 w 3907"/>
                <a:gd name="T9" fmla="*/ 3577 h 3852"/>
                <a:gd name="T10" fmla="*/ 2121 w 3907"/>
                <a:gd name="T11" fmla="*/ 3586 h 3852"/>
                <a:gd name="T12" fmla="*/ 2184 w 3907"/>
                <a:gd name="T13" fmla="*/ 3563 h 3852"/>
                <a:gd name="T14" fmla="*/ 2233 w 3907"/>
                <a:gd name="T15" fmla="*/ 3502 h 3852"/>
                <a:gd name="T16" fmla="*/ 2706 w 3907"/>
                <a:gd name="T17" fmla="*/ 1781 h 3852"/>
                <a:gd name="T18" fmla="*/ 2466 w 3907"/>
                <a:gd name="T19" fmla="*/ 1622 h 3852"/>
                <a:gd name="T20" fmla="*/ 2225 w 3907"/>
                <a:gd name="T21" fmla="*/ 1524 h 3852"/>
                <a:gd name="T22" fmla="*/ 1985 w 3907"/>
                <a:gd name="T23" fmla="*/ 1470 h 3852"/>
                <a:gd name="T24" fmla="*/ 1743 w 3907"/>
                <a:gd name="T25" fmla="*/ 1436 h 3852"/>
                <a:gd name="T26" fmla="*/ 1502 w 3907"/>
                <a:gd name="T27" fmla="*/ 1404 h 3852"/>
                <a:gd name="T28" fmla="*/ 1262 w 3907"/>
                <a:gd name="T29" fmla="*/ 1353 h 3852"/>
                <a:gd name="T30" fmla="*/ 2506 w 3907"/>
                <a:gd name="T31" fmla="*/ 273 h 3852"/>
                <a:gd name="T32" fmla="*/ 2285 w 3907"/>
                <a:gd name="T33" fmla="*/ 491 h 3852"/>
                <a:gd name="T34" fmla="*/ 2285 w 3907"/>
                <a:gd name="T35" fmla="*/ 551 h 3852"/>
                <a:gd name="T36" fmla="*/ 1390 w 3907"/>
                <a:gd name="T37" fmla="*/ 1247 h 3852"/>
                <a:gd name="T38" fmla="*/ 1738 w 3907"/>
                <a:gd name="T39" fmla="*/ 1300 h 3852"/>
                <a:gd name="T40" fmla="*/ 1964 w 3907"/>
                <a:gd name="T41" fmla="*/ 1332 h 3852"/>
                <a:gd name="T42" fmla="*/ 2198 w 3907"/>
                <a:gd name="T43" fmla="*/ 1379 h 3852"/>
                <a:gd name="T44" fmla="*/ 2436 w 3907"/>
                <a:gd name="T45" fmla="*/ 1462 h 3852"/>
                <a:gd name="T46" fmla="*/ 2679 w 3907"/>
                <a:gd name="T47" fmla="*/ 1595 h 3852"/>
                <a:gd name="T48" fmla="*/ 2922 w 3907"/>
                <a:gd name="T49" fmla="*/ 1795 h 3852"/>
                <a:gd name="T50" fmla="*/ 3353 w 3907"/>
                <a:gd name="T51" fmla="*/ 1606 h 3852"/>
                <a:gd name="T52" fmla="*/ 3412 w 3907"/>
                <a:gd name="T53" fmla="*/ 1606 h 3852"/>
                <a:gd name="T54" fmla="*/ 3632 w 3907"/>
                <a:gd name="T55" fmla="*/ 1389 h 3852"/>
                <a:gd name="T56" fmla="*/ 3632 w 3907"/>
                <a:gd name="T57" fmla="*/ 1329 h 3852"/>
                <a:gd name="T58" fmla="*/ 2565 w 3907"/>
                <a:gd name="T59" fmla="*/ 273 h 3852"/>
                <a:gd name="T60" fmla="*/ 2536 w 3907"/>
                <a:gd name="T61" fmla="*/ 0 h 3852"/>
                <a:gd name="T62" fmla="*/ 2664 w 3907"/>
                <a:gd name="T63" fmla="*/ 26 h 3852"/>
                <a:gd name="T64" fmla="*/ 2774 w 3907"/>
                <a:gd name="T65" fmla="*/ 98 h 3852"/>
                <a:gd name="T66" fmla="*/ 3863 w 3907"/>
                <a:gd name="T67" fmla="*/ 1193 h 3852"/>
                <a:gd name="T68" fmla="*/ 3904 w 3907"/>
                <a:gd name="T69" fmla="*/ 1315 h 3852"/>
                <a:gd name="T70" fmla="*/ 3896 w 3907"/>
                <a:gd name="T71" fmla="*/ 1446 h 3852"/>
                <a:gd name="T72" fmla="*/ 3838 w 3907"/>
                <a:gd name="T73" fmla="*/ 1561 h 3852"/>
                <a:gd name="T74" fmla="*/ 3586 w 3907"/>
                <a:gd name="T75" fmla="*/ 1810 h 3852"/>
                <a:gd name="T76" fmla="*/ 3469 w 3907"/>
                <a:gd name="T77" fmla="*/ 1867 h 3852"/>
                <a:gd name="T78" fmla="*/ 3333 w 3907"/>
                <a:gd name="T79" fmla="*/ 1875 h 3852"/>
                <a:gd name="T80" fmla="*/ 3199 w 3907"/>
                <a:gd name="T81" fmla="*/ 1825 h 3852"/>
                <a:gd name="T82" fmla="*/ 2435 w 3907"/>
                <a:gd name="T83" fmla="*/ 3688 h 3852"/>
                <a:gd name="T84" fmla="*/ 2328 w 3907"/>
                <a:gd name="T85" fmla="*/ 3788 h 3852"/>
                <a:gd name="T86" fmla="*/ 2191 w 3907"/>
                <a:gd name="T87" fmla="*/ 3844 h 3852"/>
                <a:gd name="T88" fmla="*/ 2106 w 3907"/>
                <a:gd name="T89" fmla="*/ 3852 h 3852"/>
                <a:gd name="T90" fmla="*/ 2047 w 3907"/>
                <a:gd name="T91" fmla="*/ 3847 h 3852"/>
                <a:gd name="T92" fmla="*/ 1905 w 3907"/>
                <a:gd name="T93" fmla="*/ 3798 h 3852"/>
                <a:gd name="T94" fmla="*/ 118 w 3907"/>
                <a:gd name="T95" fmla="*/ 2065 h 3852"/>
                <a:gd name="T96" fmla="*/ 34 w 3907"/>
                <a:gd name="T97" fmla="*/ 1944 h 3852"/>
                <a:gd name="T98" fmla="*/ 0 w 3907"/>
                <a:gd name="T99" fmla="*/ 1806 h 3852"/>
                <a:gd name="T100" fmla="*/ 18 w 3907"/>
                <a:gd name="T101" fmla="*/ 1660 h 3852"/>
                <a:gd name="T102" fmla="*/ 86 w 3907"/>
                <a:gd name="T103" fmla="*/ 1534 h 3852"/>
                <a:gd name="T104" fmla="*/ 196 w 3907"/>
                <a:gd name="T105" fmla="*/ 1440 h 3852"/>
                <a:gd name="T106" fmla="*/ 2040 w 3907"/>
                <a:gd name="T107" fmla="*/ 655 h 3852"/>
                <a:gd name="T108" fmla="*/ 2011 w 3907"/>
                <a:gd name="T109" fmla="*/ 521 h 3852"/>
                <a:gd name="T110" fmla="*/ 2036 w 3907"/>
                <a:gd name="T111" fmla="*/ 393 h 3852"/>
                <a:gd name="T112" fmla="*/ 2108 w 3907"/>
                <a:gd name="T113" fmla="*/ 286 h 3852"/>
                <a:gd name="T114" fmla="*/ 2368 w 3907"/>
                <a:gd name="T115" fmla="*/ 45 h 3852"/>
                <a:gd name="T116" fmla="*/ 2491 w 3907"/>
                <a:gd name="T117" fmla="*/ 3 h 3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07" h="3852">
                  <a:moveTo>
                    <a:pt x="1181" y="1330"/>
                  </a:moveTo>
                  <a:lnTo>
                    <a:pt x="348" y="1660"/>
                  </a:lnTo>
                  <a:lnTo>
                    <a:pt x="325" y="1674"/>
                  </a:lnTo>
                  <a:lnTo>
                    <a:pt x="305" y="1690"/>
                  </a:lnTo>
                  <a:lnTo>
                    <a:pt x="289" y="1709"/>
                  </a:lnTo>
                  <a:lnTo>
                    <a:pt x="277" y="1732"/>
                  </a:lnTo>
                  <a:lnTo>
                    <a:pt x="269" y="1757"/>
                  </a:lnTo>
                  <a:lnTo>
                    <a:pt x="267" y="1784"/>
                  </a:lnTo>
                  <a:lnTo>
                    <a:pt x="270" y="1808"/>
                  </a:lnTo>
                  <a:lnTo>
                    <a:pt x="277" y="1833"/>
                  </a:lnTo>
                  <a:lnTo>
                    <a:pt x="289" y="1856"/>
                  </a:lnTo>
                  <a:lnTo>
                    <a:pt x="307" y="1876"/>
                  </a:lnTo>
                  <a:lnTo>
                    <a:pt x="2014" y="3548"/>
                  </a:lnTo>
                  <a:lnTo>
                    <a:pt x="2033" y="3564"/>
                  </a:lnTo>
                  <a:lnTo>
                    <a:pt x="2056" y="3577"/>
                  </a:lnTo>
                  <a:lnTo>
                    <a:pt x="2080" y="3583"/>
                  </a:lnTo>
                  <a:lnTo>
                    <a:pt x="2104" y="3586"/>
                  </a:lnTo>
                  <a:lnTo>
                    <a:pt x="2121" y="3586"/>
                  </a:lnTo>
                  <a:lnTo>
                    <a:pt x="2136" y="3583"/>
                  </a:lnTo>
                  <a:lnTo>
                    <a:pt x="2162" y="3575"/>
                  </a:lnTo>
                  <a:lnTo>
                    <a:pt x="2184" y="3563"/>
                  </a:lnTo>
                  <a:lnTo>
                    <a:pt x="2204" y="3547"/>
                  </a:lnTo>
                  <a:lnTo>
                    <a:pt x="2221" y="3525"/>
                  </a:lnTo>
                  <a:lnTo>
                    <a:pt x="2233" y="3502"/>
                  </a:lnTo>
                  <a:lnTo>
                    <a:pt x="2867" y="1930"/>
                  </a:lnTo>
                  <a:lnTo>
                    <a:pt x="2787" y="1850"/>
                  </a:lnTo>
                  <a:lnTo>
                    <a:pt x="2706" y="1781"/>
                  </a:lnTo>
                  <a:lnTo>
                    <a:pt x="2627" y="1720"/>
                  </a:lnTo>
                  <a:lnTo>
                    <a:pt x="2546" y="1667"/>
                  </a:lnTo>
                  <a:lnTo>
                    <a:pt x="2466" y="1622"/>
                  </a:lnTo>
                  <a:lnTo>
                    <a:pt x="2385" y="1584"/>
                  </a:lnTo>
                  <a:lnTo>
                    <a:pt x="2306" y="1552"/>
                  </a:lnTo>
                  <a:lnTo>
                    <a:pt x="2225" y="1524"/>
                  </a:lnTo>
                  <a:lnTo>
                    <a:pt x="2145" y="1503"/>
                  </a:lnTo>
                  <a:lnTo>
                    <a:pt x="2064" y="1485"/>
                  </a:lnTo>
                  <a:lnTo>
                    <a:pt x="1985" y="1470"/>
                  </a:lnTo>
                  <a:lnTo>
                    <a:pt x="1904" y="1456"/>
                  </a:lnTo>
                  <a:lnTo>
                    <a:pt x="1824" y="1446"/>
                  </a:lnTo>
                  <a:lnTo>
                    <a:pt x="1743" y="1436"/>
                  </a:lnTo>
                  <a:lnTo>
                    <a:pt x="1663" y="1425"/>
                  </a:lnTo>
                  <a:lnTo>
                    <a:pt x="1583" y="1416"/>
                  </a:lnTo>
                  <a:lnTo>
                    <a:pt x="1502" y="1404"/>
                  </a:lnTo>
                  <a:lnTo>
                    <a:pt x="1422" y="1390"/>
                  </a:lnTo>
                  <a:lnTo>
                    <a:pt x="1342" y="1374"/>
                  </a:lnTo>
                  <a:lnTo>
                    <a:pt x="1262" y="1353"/>
                  </a:lnTo>
                  <a:lnTo>
                    <a:pt x="1181" y="1330"/>
                  </a:lnTo>
                  <a:close/>
                  <a:moveTo>
                    <a:pt x="2525" y="267"/>
                  </a:moveTo>
                  <a:lnTo>
                    <a:pt x="2506" y="273"/>
                  </a:lnTo>
                  <a:lnTo>
                    <a:pt x="2488" y="286"/>
                  </a:lnTo>
                  <a:lnTo>
                    <a:pt x="2298" y="475"/>
                  </a:lnTo>
                  <a:lnTo>
                    <a:pt x="2285" y="491"/>
                  </a:lnTo>
                  <a:lnTo>
                    <a:pt x="2280" y="511"/>
                  </a:lnTo>
                  <a:lnTo>
                    <a:pt x="2280" y="532"/>
                  </a:lnTo>
                  <a:lnTo>
                    <a:pt x="2285" y="551"/>
                  </a:lnTo>
                  <a:lnTo>
                    <a:pt x="2298" y="567"/>
                  </a:lnTo>
                  <a:lnTo>
                    <a:pt x="2528" y="795"/>
                  </a:lnTo>
                  <a:lnTo>
                    <a:pt x="1390" y="1247"/>
                  </a:lnTo>
                  <a:lnTo>
                    <a:pt x="1503" y="1269"/>
                  </a:lnTo>
                  <a:lnTo>
                    <a:pt x="1620" y="1285"/>
                  </a:lnTo>
                  <a:lnTo>
                    <a:pt x="1738" y="1300"/>
                  </a:lnTo>
                  <a:lnTo>
                    <a:pt x="1812" y="1310"/>
                  </a:lnTo>
                  <a:lnTo>
                    <a:pt x="1888" y="1319"/>
                  </a:lnTo>
                  <a:lnTo>
                    <a:pt x="1964" y="1332"/>
                  </a:lnTo>
                  <a:lnTo>
                    <a:pt x="2041" y="1345"/>
                  </a:lnTo>
                  <a:lnTo>
                    <a:pt x="2119" y="1360"/>
                  </a:lnTo>
                  <a:lnTo>
                    <a:pt x="2198" y="1379"/>
                  </a:lnTo>
                  <a:lnTo>
                    <a:pt x="2277" y="1402"/>
                  </a:lnTo>
                  <a:lnTo>
                    <a:pt x="2357" y="1429"/>
                  </a:lnTo>
                  <a:lnTo>
                    <a:pt x="2436" y="1462"/>
                  </a:lnTo>
                  <a:lnTo>
                    <a:pt x="2517" y="1500"/>
                  </a:lnTo>
                  <a:lnTo>
                    <a:pt x="2598" y="1543"/>
                  </a:lnTo>
                  <a:lnTo>
                    <a:pt x="2679" y="1595"/>
                  </a:lnTo>
                  <a:lnTo>
                    <a:pt x="2760" y="1653"/>
                  </a:lnTo>
                  <a:lnTo>
                    <a:pt x="2841" y="1720"/>
                  </a:lnTo>
                  <a:lnTo>
                    <a:pt x="2922" y="1795"/>
                  </a:lnTo>
                  <a:lnTo>
                    <a:pt x="3097" y="1359"/>
                  </a:lnTo>
                  <a:lnTo>
                    <a:pt x="3335" y="1594"/>
                  </a:lnTo>
                  <a:lnTo>
                    <a:pt x="3353" y="1606"/>
                  </a:lnTo>
                  <a:lnTo>
                    <a:pt x="3372" y="1613"/>
                  </a:lnTo>
                  <a:lnTo>
                    <a:pt x="3392" y="1613"/>
                  </a:lnTo>
                  <a:lnTo>
                    <a:pt x="3412" y="1606"/>
                  </a:lnTo>
                  <a:lnTo>
                    <a:pt x="3429" y="1594"/>
                  </a:lnTo>
                  <a:lnTo>
                    <a:pt x="3619" y="1406"/>
                  </a:lnTo>
                  <a:lnTo>
                    <a:pt x="3632" y="1389"/>
                  </a:lnTo>
                  <a:lnTo>
                    <a:pt x="3638" y="1368"/>
                  </a:lnTo>
                  <a:lnTo>
                    <a:pt x="3638" y="1349"/>
                  </a:lnTo>
                  <a:lnTo>
                    <a:pt x="3632" y="1329"/>
                  </a:lnTo>
                  <a:lnTo>
                    <a:pt x="3619" y="1311"/>
                  </a:lnTo>
                  <a:lnTo>
                    <a:pt x="2583" y="286"/>
                  </a:lnTo>
                  <a:lnTo>
                    <a:pt x="2565" y="273"/>
                  </a:lnTo>
                  <a:lnTo>
                    <a:pt x="2546" y="267"/>
                  </a:lnTo>
                  <a:lnTo>
                    <a:pt x="2525" y="267"/>
                  </a:lnTo>
                  <a:close/>
                  <a:moveTo>
                    <a:pt x="2536" y="0"/>
                  </a:moveTo>
                  <a:lnTo>
                    <a:pt x="2580" y="3"/>
                  </a:lnTo>
                  <a:lnTo>
                    <a:pt x="2623" y="11"/>
                  </a:lnTo>
                  <a:lnTo>
                    <a:pt x="2664" y="26"/>
                  </a:lnTo>
                  <a:lnTo>
                    <a:pt x="2704" y="45"/>
                  </a:lnTo>
                  <a:lnTo>
                    <a:pt x="2739" y="68"/>
                  </a:lnTo>
                  <a:lnTo>
                    <a:pt x="2774" y="98"/>
                  </a:lnTo>
                  <a:lnTo>
                    <a:pt x="3809" y="1124"/>
                  </a:lnTo>
                  <a:lnTo>
                    <a:pt x="3838" y="1158"/>
                  </a:lnTo>
                  <a:lnTo>
                    <a:pt x="3863" y="1193"/>
                  </a:lnTo>
                  <a:lnTo>
                    <a:pt x="3882" y="1232"/>
                  </a:lnTo>
                  <a:lnTo>
                    <a:pt x="3896" y="1273"/>
                  </a:lnTo>
                  <a:lnTo>
                    <a:pt x="3904" y="1315"/>
                  </a:lnTo>
                  <a:lnTo>
                    <a:pt x="3907" y="1359"/>
                  </a:lnTo>
                  <a:lnTo>
                    <a:pt x="3904" y="1404"/>
                  </a:lnTo>
                  <a:lnTo>
                    <a:pt x="3896" y="1446"/>
                  </a:lnTo>
                  <a:lnTo>
                    <a:pt x="3882" y="1486"/>
                  </a:lnTo>
                  <a:lnTo>
                    <a:pt x="3861" y="1526"/>
                  </a:lnTo>
                  <a:lnTo>
                    <a:pt x="3838" y="1561"/>
                  </a:lnTo>
                  <a:lnTo>
                    <a:pt x="3808" y="1595"/>
                  </a:lnTo>
                  <a:lnTo>
                    <a:pt x="3619" y="1781"/>
                  </a:lnTo>
                  <a:lnTo>
                    <a:pt x="3586" y="1810"/>
                  </a:lnTo>
                  <a:lnTo>
                    <a:pt x="3550" y="1834"/>
                  </a:lnTo>
                  <a:lnTo>
                    <a:pt x="3510" y="1853"/>
                  </a:lnTo>
                  <a:lnTo>
                    <a:pt x="3469" y="1867"/>
                  </a:lnTo>
                  <a:lnTo>
                    <a:pt x="3427" y="1876"/>
                  </a:lnTo>
                  <a:lnTo>
                    <a:pt x="3383" y="1879"/>
                  </a:lnTo>
                  <a:lnTo>
                    <a:pt x="3333" y="1875"/>
                  </a:lnTo>
                  <a:lnTo>
                    <a:pt x="3285" y="1865"/>
                  </a:lnTo>
                  <a:lnTo>
                    <a:pt x="3241" y="1848"/>
                  </a:lnTo>
                  <a:lnTo>
                    <a:pt x="3199" y="1825"/>
                  </a:lnTo>
                  <a:lnTo>
                    <a:pt x="2481" y="3601"/>
                  </a:lnTo>
                  <a:lnTo>
                    <a:pt x="2461" y="3646"/>
                  </a:lnTo>
                  <a:lnTo>
                    <a:pt x="2435" y="3688"/>
                  </a:lnTo>
                  <a:lnTo>
                    <a:pt x="2403" y="3726"/>
                  </a:lnTo>
                  <a:lnTo>
                    <a:pt x="2368" y="3759"/>
                  </a:lnTo>
                  <a:lnTo>
                    <a:pt x="2328" y="3788"/>
                  </a:lnTo>
                  <a:lnTo>
                    <a:pt x="2285" y="3812"/>
                  </a:lnTo>
                  <a:lnTo>
                    <a:pt x="2239" y="3831"/>
                  </a:lnTo>
                  <a:lnTo>
                    <a:pt x="2191" y="3844"/>
                  </a:lnTo>
                  <a:lnTo>
                    <a:pt x="2150" y="3850"/>
                  </a:lnTo>
                  <a:lnTo>
                    <a:pt x="2108" y="3852"/>
                  </a:lnTo>
                  <a:lnTo>
                    <a:pt x="2106" y="3852"/>
                  </a:lnTo>
                  <a:lnTo>
                    <a:pt x="2101" y="3852"/>
                  </a:lnTo>
                  <a:lnTo>
                    <a:pt x="2097" y="3852"/>
                  </a:lnTo>
                  <a:lnTo>
                    <a:pt x="2047" y="3847"/>
                  </a:lnTo>
                  <a:lnTo>
                    <a:pt x="1997" y="3837"/>
                  </a:lnTo>
                  <a:lnTo>
                    <a:pt x="1949" y="3820"/>
                  </a:lnTo>
                  <a:lnTo>
                    <a:pt x="1905" y="3798"/>
                  </a:lnTo>
                  <a:lnTo>
                    <a:pt x="1863" y="3769"/>
                  </a:lnTo>
                  <a:lnTo>
                    <a:pt x="1824" y="3735"/>
                  </a:lnTo>
                  <a:lnTo>
                    <a:pt x="118" y="2065"/>
                  </a:lnTo>
                  <a:lnTo>
                    <a:pt x="85" y="2027"/>
                  </a:lnTo>
                  <a:lnTo>
                    <a:pt x="56" y="1988"/>
                  </a:lnTo>
                  <a:lnTo>
                    <a:pt x="34" y="1944"/>
                  </a:lnTo>
                  <a:lnTo>
                    <a:pt x="16" y="1899"/>
                  </a:lnTo>
                  <a:lnTo>
                    <a:pt x="5" y="1853"/>
                  </a:lnTo>
                  <a:lnTo>
                    <a:pt x="0" y="1806"/>
                  </a:lnTo>
                  <a:lnTo>
                    <a:pt x="0" y="1757"/>
                  </a:lnTo>
                  <a:lnTo>
                    <a:pt x="5" y="1708"/>
                  </a:lnTo>
                  <a:lnTo>
                    <a:pt x="18" y="1660"/>
                  </a:lnTo>
                  <a:lnTo>
                    <a:pt x="36" y="1615"/>
                  </a:lnTo>
                  <a:lnTo>
                    <a:pt x="59" y="1573"/>
                  </a:lnTo>
                  <a:lnTo>
                    <a:pt x="86" y="1534"/>
                  </a:lnTo>
                  <a:lnTo>
                    <a:pt x="119" y="1499"/>
                  </a:lnTo>
                  <a:lnTo>
                    <a:pt x="155" y="1467"/>
                  </a:lnTo>
                  <a:lnTo>
                    <a:pt x="196" y="1440"/>
                  </a:lnTo>
                  <a:lnTo>
                    <a:pt x="240" y="1417"/>
                  </a:lnTo>
                  <a:lnTo>
                    <a:pt x="2060" y="695"/>
                  </a:lnTo>
                  <a:lnTo>
                    <a:pt x="2040" y="655"/>
                  </a:lnTo>
                  <a:lnTo>
                    <a:pt x="2023" y="612"/>
                  </a:lnTo>
                  <a:lnTo>
                    <a:pt x="2014" y="567"/>
                  </a:lnTo>
                  <a:lnTo>
                    <a:pt x="2011" y="521"/>
                  </a:lnTo>
                  <a:lnTo>
                    <a:pt x="2014" y="477"/>
                  </a:lnTo>
                  <a:lnTo>
                    <a:pt x="2022" y="434"/>
                  </a:lnTo>
                  <a:lnTo>
                    <a:pt x="2036" y="393"/>
                  </a:lnTo>
                  <a:lnTo>
                    <a:pt x="2055" y="355"/>
                  </a:lnTo>
                  <a:lnTo>
                    <a:pt x="2080" y="318"/>
                  </a:lnTo>
                  <a:lnTo>
                    <a:pt x="2108" y="286"/>
                  </a:lnTo>
                  <a:lnTo>
                    <a:pt x="2298" y="98"/>
                  </a:lnTo>
                  <a:lnTo>
                    <a:pt x="2332" y="70"/>
                  </a:lnTo>
                  <a:lnTo>
                    <a:pt x="2368" y="45"/>
                  </a:lnTo>
                  <a:lnTo>
                    <a:pt x="2407" y="26"/>
                  </a:lnTo>
                  <a:lnTo>
                    <a:pt x="2449" y="11"/>
                  </a:lnTo>
                  <a:lnTo>
                    <a:pt x="2491" y="3"/>
                  </a:lnTo>
                  <a:lnTo>
                    <a:pt x="2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165"/>
            <p:cNvSpPr>
              <a:spLocks noEditPoints="1"/>
            </p:cNvSpPr>
            <p:nvPr/>
          </p:nvSpPr>
          <p:spPr bwMode="auto">
            <a:xfrm>
              <a:off x="9359900" y="4873625"/>
              <a:ext cx="533400" cy="527050"/>
            </a:xfrm>
            <a:custGeom>
              <a:avLst/>
              <a:gdLst>
                <a:gd name="T0" fmla="*/ 294 w 670"/>
                <a:gd name="T1" fmla="*/ 137 h 664"/>
                <a:gd name="T2" fmla="*/ 223 w 670"/>
                <a:gd name="T3" fmla="*/ 167 h 664"/>
                <a:gd name="T4" fmla="*/ 168 w 670"/>
                <a:gd name="T5" fmla="*/ 221 h 664"/>
                <a:gd name="T6" fmla="*/ 138 w 670"/>
                <a:gd name="T7" fmla="*/ 292 h 664"/>
                <a:gd name="T8" fmla="*/ 138 w 670"/>
                <a:gd name="T9" fmla="*/ 372 h 664"/>
                <a:gd name="T10" fmla="*/ 168 w 670"/>
                <a:gd name="T11" fmla="*/ 444 h 664"/>
                <a:gd name="T12" fmla="*/ 223 w 670"/>
                <a:gd name="T13" fmla="*/ 497 h 664"/>
                <a:gd name="T14" fmla="*/ 294 w 670"/>
                <a:gd name="T15" fmla="*/ 527 h 664"/>
                <a:gd name="T16" fmla="*/ 375 w 670"/>
                <a:gd name="T17" fmla="*/ 527 h 664"/>
                <a:gd name="T18" fmla="*/ 448 w 670"/>
                <a:gd name="T19" fmla="*/ 497 h 664"/>
                <a:gd name="T20" fmla="*/ 502 w 670"/>
                <a:gd name="T21" fmla="*/ 444 h 664"/>
                <a:gd name="T22" fmla="*/ 532 w 670"/>
                <a:gd name="T23" fmla="*/ 372 h 664"/>
                <a:gd name="T24" fmla="*/ 532 w 670"/>
                <a:gd name="T25" fmla="*/ 292 h 664"/>
                <a:gd name="T26" fmla="*/ 502 w 670"/>
                <a:gd name="T27" fmla="*/ 221 h 664"/>
                <a:gd name="T28" fmla="*/ 448 w 670"/>
                <a:gd name="T29" fmla="*/ 167 h 664"/>
                <a:gd name="T30" fmla="*/ 375 w 670"/>
                <a:gd name="T31" fmla="*/ 137 h 664"/>
                <a:gd name="T32" fmla="*/ 334 w 670"/>
                <a:gd name="T33" fmla="*/ 0 h 664"/>
                <a:gd name="T34" fmla="*/ 432 w 670"/>
                <a:gd name="T35" fmla="*/ 15 h 664"/>
                <a:gd name="T36" fmla="*/ 518 w 670"/>
                <a:gd name="T37" fmla="*/ 54 h 664"/>
                <a:gd name="T38" fmla="*/ 588 w 670"/>
                <a:gd name="T39" fmla="*/ 114 h 664"/>
                <a:gd name="T40" fmla="*/ 639 w 670"/>
                <a:gd name="T41" fmla="*/ 193 h 664"/>
                <a:gd name="T42" fmla="*/ 666 w 670"/>
                <a:gd name="T43" fmla="*/ 284 h 664"/>
                <a:gd name="T44" fmla="*/ 666 w 670"/>
                <a:gd name="T45" fmla="*/ 381 h 664"/>
                <a:gd name="T46" fmla="*/ 639 w 670"/>
                <a:gd name="T47" fmla="*/ 472 h 664"/>
                <a:gd name="T48" fmla="*/ 588 w 670"/>
                <a:gd name="T49" fmla="*/ 550 h 664"/>
                <a:gd name="T50" fmla="*/ 518 w 670"/>
                <a:gd name="T51" fmla="*/ 611 h 664"/>
                <a:gd name="T52" fmla="*/ 432 w 670"/>
                <a:gd name="T53" fmla="*/ 650 h 664"/>
                <a:gd name="T54" fmla="*/ 334 w 670"/>
                <a:gd name="T55" fmla="*/ 664 h 664"/>
                <a:gd name="T56" fmla="*/ 238 w 670"/>
                <a:gd name="T57" fmla="*/ 650 h 664"/>
                <a:gd name="T58" fmla="*/ 152 w 670"/>
                <a:gd name="T59" fmla="*/ 611 h 664"/>
                <a:gd name="T60" fmla="*/ 82 w 670"/>
                <a:gd name="T61" fmla="*/ 550 h 664"/>
                <a:gd name="T62" fmla="*/ 31 w 670"/>
                <a:gd name="T63" fmla="*/ 472 h 664"/>
                <a:gd name="T64" fmla="*/ 4 w 670"/>
                <a:gd name="T65" fmla="*/ 381 h 664"/>
                <a:gd name="T66" fmla="*/ 4 w 670"/>
                <a:gd name="T67" fmla="*/ 284 h 664"/>
                <a:gd name="T68" fmla="*/ 31 w 670"/>
                <a:gd name="T69" fmla="*/ 193 h 664"/>
                <a:gd name="T70" fmla="*/ 82 w 670"/>
                <a:gd name="T71" fmla="*/ 114 h 664"/>
                <a:gd name="T72" fmla="*/ 152 w 670"/>
                <a:gd name="T73" fmla="*/ 54 h 664"/>
                <a:gd name="T74" fmla="*/ 238 w 670"/>
                <a:gd name="T75" fmla="*/ 15 h 664"/>
                <a:gd name="T76" fmla="*/ 334 w 670"/>
                <a:gd name="T7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0" h="664">
                  <a:moveTo>
                    <a:pt x="334" y="133"/>
                  </a:moveTo>
                  <a:lnTo>
                    <a:pt x="294" y="137"/>
                  </a:lnTo>
                  <a:lnTo>
                    <a:pt x="256" y="149"/>
                  </a:lnTo>
                  <a:lnTo>
                    <a:pt x="223" y="167"/>
                  </a:lnTo>
                  <a:lnTo>
                    <a:pt x="193" y="191"/>
                  </a:lnTo>
                  <a:lnTo>
                    <a:pt x="168" y="221"/>
                  </a:lnTo>
                  <a:lnTo>
                    <a:pt x="149" y="255"/>
                  </a:lnTo>
                  <a:lnTo>
                    <a:pt x="138" y="292"/>
                  </a:lnTo>
                  <a:lnTo>
                    <a:pt x="134" y="333"/>
                  </a:lnTo>
                  <a:lnTo>
                    <a:pt x="138" y="372"/>
                  </a:lnTo>
                  <a:lnTo>
                    <a:pt x="149" y="410"/>
                  </a:lnTo>
                  <a:lnTo>
                    <a:pt x="168" y="444"/>
                  </a:lnTo>
                  <a:lnTo>
                    <a:pt x="193" y="472"/>
                  </a:lnTo>
                  <a:lnTo>
                    <a:pt x="223" y="497"/>
                  </a:lnTo>
                  <a:lnTo>
                    <a:pt x="256" y="516"/>
                  </a:lnTo>
                  <a:lnTo>
                    <a:pt x="294" y="527"/>
                  </a:lnTo>
                  <a:lnTo>
                    <a:pt x="334" y="531"/>
                  </a:lnTo>
                  <a:lnTo>
                    <a:pt x="375" y="527"/>
                  </a:lnTo>
                  <a:lnTo>
                    <a:pt x="414" y="516"/>
                  </a:lnTo>
                  <a:lnTo>
                    <a:pt x="448" y="497"/>
                  </a:lnTo>
                  <a:lnTo>
                    <a:pt x="477" y="472"/>
                  </a:lnTo>
                  <a:lnTo>
                    <a:pt x="502" y="444"/>
                  </a:lnTo>
                  <a:lnTo>
                    <a:pt x="521" y="410"/>
                  </a:lnTo>
                  <a:lnTo>
                    <a:pt x="532" y="372"/>
                  </a:lnTo>
                  <a:lnTo>
                    <a:pt x="536" y="333"/>
                  </a:lnTo>
                  <a:lnTo>
                    <a:pt x="532" y="292"/>
                  </a:lnTo>
                  <a:lnTo>
                    <a:pt x="521" y="255"/>
                  </a:lnTo>
                  <a:lnTo>
                    <a:pt x="502" y="221"/>
                  </a:lnTo>
                  <a:lnTo>
                    <a:pt x="477" y="191"/>
                  </a:lnTo>
                  <a:lnTo>
                    <a:pt x="448" y="167"/>
                  </a:lnTo>
                  <a:lnTo>
                    <a:pt x="414" y="149"/>
                  </a:lnTo>
                  <a:lnTo>
                    <a:pt x="375" y="137"/>
                  </a:lnTo>
                  <a:lnTo>
                    <a:pt x="334" y="133"/>
                  </a:lnTo>
                  <a:close/>
                  <a:moveTo>
                    <a:pt x="334" y="0"/>
                  </a:moveTo>
                  <a:lnTo>
                    <a:pt x="384" y="4"/>
                  </a:lnTo>
                  <a:lnTo>
                    <a:pt x="432" y="15"/>
                  </a:lnTo>
                  <a:lnTo>
                    <a:pt x="476" y="31"/>
                  </a:lnTo>
                  <a:lnTo>
                    <a:pt x="518" y="54"/>
                  </a:lnTo>
                  <a:lnTo>
                    <a:pt x="555" y="81"/>
                  </a:lnTo>
                  <a:lnTo>
                    <a:pt x="588" y="114"/>
                  </a:lnTo>
                  <a:lnTo>
                    <a:pt x="615" y="152"/>
                  </a:lnTo>
                  <a:lnTo>
                    <a:pt x="639" y="193"/>
                  </a:lnTo>
                  <a:lnTo>
                    <a:pt x="655" y="236"/>
                  </a:lnTo>
                  <a:lnTo>
                    <a:pt x="666" y="284"/>
                  </a:lnTo>
                  <a:lnTo>
                    <a:pt x="670" y="333"/>
                  </a:lnTo>
                  <a:lnTo>
                    <a:pt x="666" y="381"/>
                  </a:lnTo>
                  <a:lnTo>
                    <a:pt x="655" y="428"/>
                  </a:lnTo>
                  <a:lnTo>
                    <a:pt x="639" y="472"/>
                  </a:lnTo>
                  <a:lnTo>
                    <a:pt x="615" y="513"/>
                  </a:lnTo>
                  <a:lnTo>
                    <a:pt x="588" y="550"/>
                  </a:lnTo>
                  <a:lnTo>
                    <a:pt x="555" y="582"/>
                  </a:lnTo>
                  <a:lnTo>
                    <a:pt x="518" y="611"/>
                  </a:lnTo>
                  <a:lnTo>
                    <a:pt x="476" y="634"/>
                  </a:lnTo>
                  <a:lnTo>
                    <a:pt x="432" y="650"/>
                  </a:lnTo>
                  <a:lnTo>
                    <a:pt x="384" y="661"/>
                  </a:lnTo>
                  <a:lnTo>
                    <a:pt x="334" y="664"/>
                  </a:lnTo>
                  <a:lnTo>
                    <a:pt x="285" y="661"/>
                  </a:lnTo>
                  <a:lnTo>
                    <a:pt x="238" y="650"/>
                  </a:lnTo>
                  <a:lnTo>
                    <a:pt x="193" y="634"/>
                  </a:lnTo>
                  <a:lnTo>
                    <a:pt x="152" y="611"/>
                  </a:lnTo>
                  <a:lnTo>
                    <a:pt x="115" y="582"/>
                  </a:lnTo>
                  <a:lnTo>
                    <a:pt x="82" y="550"/>
                  </a:lnTo>
                  <a:lnTo>
                    <a:pt x="53" y="513"/>
                  </a:lnTo>
                  <a:lnTo>
                    <a:pt x="31" y="472"/>
                  </a:lnTo>
                  <a:lnTo>
                    <a:pt x="13" y="428"/>
                  </a:lnTo>
                  <a:lnTo>
                    <a:pt x="4" y="381"/>
                  </a:lnTo>
                  <a:lnTo>
                    <a:pt x="0" y="333"/>
                  </a:lnTo>
                  <a:lnTo>
                    <a:pt x="4" y="284"/>
                  </a:lnTo>
                  <a:lnTo>
                    <a:pt x="13" y="236"/>
                  </a:lnTo>
                  <a:lnTo>
                    <a:pt x="31" y="193"/>
                  </a:lnTo>
                  <a:lnTo>
                    <a:pt x="53" y="152"/>
                  </a:lnTo>
                  <a:lnTo>
                    <a:pt x="82" y="114"/>
                  </a:lnTo>
                  <a:lnTo>
                    <a:pt x="115" y="81"/>
                  </a:lnTo>
                  <a:lnTo>
                    <a:pt x="152" y="54"/>
                  </a:lnTo>
                  <a:lnTo>
                    <a:pt x="193" y="31"/>
                  </a:lnTo>
                  <a:lnTo>
                    <a:pt x="238" y="15"/>
                  </a:lnTo>
                  <a:lnTo>
                    <a:pt x="28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166"/>
            <p:cNvSpPr>
              <a:spLocks noEditPoints="1"/>
            </p:cNvSpPr>
            <p:nvPr/>
          </p:nvSpPr>
          <p:spPr bwMode="auto">
            <a:xfrm>
              <a:off x="10744200" y="3187700"/>
              <a:ext cx="531813" cy="527050"/>
            </a:xfrm>
            <a:custGeom>
              <a:avLst/>
              <a:gdLst>
                <a:gd name="T0" fmla="*/ 295 w 671"/>
                <a:gd name="T1" fmla="*/ 137 h 664"/>
                <a:gd name="T2" fmla="*/ 224 w 671"/>
                <a:gd name="T3" fmla="*/ 167 h 664"/>
                <a:gd name="T4" fmla="*/ 169 w 671"/>
                <a:gd name="T5" fmla="*/ 220 h 664"/>
                <a:gd name="T6" fmla="*/ 139 w 671"/>
                <a:gd name="T7" fmla="*/ 292 h 664"/>
                <a:gd name="T8" fmla="*/ 139 w 671"/>
                <a:gd name="T9" fmla="*/ 372 h 664"/>
                <a:gd name="T10" fmla="*/ 169 w 671"/>
                <a:gd name="T11" fmla="*/ 442 h 664"/>
                <a:gd name="T12" fmla="*/ 224 w 671"/>
                <a:gd name="T13" fmla="*/ 497 h 664"/>
                <a:gd name="T14" fmla="*/ 295 w 671"/>
                <a:gd name="T15" fmla="*/ 527 h 664"/>
                <a:gd name="T16" fmla="*/ 376 w 671"/>
                <a:gd name="T17" fmla="*/ 527 h 664"/>
                <a:gd name="T18" fmla="*/ 449 w 671"/>
                <a:gd name="T19" fmla="*/ 497 h 664"/>
                <a:gd name="T20" fmla="*/ 502 w 671"/>
                <a:gd name="T21" fmla="*/ 442 h 664"/>
                <a:gd name="T22" fmla="*/ 532 w 671"/>
                <a:gd name="T23" fmla="*/ 372 h 664"/>
                <a:gd name="T24" fmla="*/ 532 w 671"/>
                <a:gd name="T25" fmla="*/ 292 h 664"/>
                <a:gd name="T26" fmla="*/ 502 w 671"/>
                <a:gd name="T27" fmla="*/ 220 h 664"/>
                <a:gd name="T28" fmla="*/ 449 w 671"/>
                <a:gd name="T29" fmla="*/ 167 h 664"/>
                <a:gd name="T30" fmla="*/ 376 w 671"/>
                <a:gd name="T31" fmla="*/ 137 h 664"/>
                <a:gd name="T32" fmla="*/ 336 w 671"/>
                <a:gd name="T33" fmla="*/ 0 h 664"/>
                <a:gd name="T34" fmla="*/ 432 w 671"/>
                <a:gd name="T35" fmla="*/ 13 h 664"/>
                <a:gd name="T36" fmla="*/ 519 w 671"/>
                <a:gd name="T37" fmla="*/ 53 h 664"/>
                <a:gd name="T38" fmla="*/ 588 w 671"/>
                <a:gd name="T39" fmla="*/ 114 h 664"/>
                <a:gd name="T40" fmla="*/ 639 w 671"/>
                <a:gd name="T41" fmla="*/ 191 h 664"/>
                <a:gd name="T42" fmla="*/ 668 w 671"/>
                <a:gd name="T43" fmla="*/ 282 h 664"/>
                <a:gd name="T44" fmla="*/ 668 w 671"/>
                <a:gd name="T45" fmla="*/ 380 h 664"/>
                <a:gd name="T46" fmla="*/ 639 w 671"/>
                <a:gd name="T47" fmla="*/ 471 h 664"/>
                <a:gd name="T48" fmla="*/ 588 w 671"/>
                <a:gd name="T49" fmla="*/ 550 h 664"/>
                <a:gd name="T50" fmla="*/ 519 w 671"/>
                <a:gd name="T51" fmla="*/ 609 h 664"/>
                <a:gd name="T52" fmla="*/ 432 w 671"/>
                <a:gd name="T53" fmla="*/ 649 h 664"/>
                <a:gd name="T54" fmla="*/ 336 w 671"/>
                <a:gd name="T55" fmla="*/ 664 h 664"/>
                <a:gd name="T56" fmla="*/ 239 w 671"/>
                <a:gd name="T57" fmla="*/ 649 h 664"/>
                <a:gd name="T58" fmla="*/ 154 w 671"/>
                <a:gd name="T59" fmla="*/ 609 h 664"/>
                <a:gd name="T60" fmla="*/ 82 w 671"/>
                <a:gd name="T61" fmla="*/ 550 h 664"/>
                <a:gd name="T62" fmla="*/ 32 w 671"/>
                <a:gd name="T63" fmla="*/ 471 h 664"/>
                <a:gd name="T64" fmla="*/ 4 w 671"/>
                <a:gd name="T65" fmla="*/ 380 h 664"/>
                <a:gd name="T66" fmla="*/ 4 w 671"/>
                <a:gd name="T67" fmla="*/ 282 h 664"/>
                <a:gd name="T68" fmla="*/ 32 w 671"/>
                <a:gd name="T69" fmla="*/ 191 h 664"/>
                <a:gd name="T70" fmla="*/ 82 w 671"/>
                <a:gd name="T71" fmla="*/ 114 h 664"/>
                <a:gd name="T72" fmla="*/ 154 w 671"/>
                <a:gd name="T73" fmla="*/ 53 h 664"/>
                <a:gd name="T74" fmla="*/ 239 w 671"/>
                <a:gd name="T75" fmla="*/ 13 h 664"/>
                <a:gd name="T76" fmla="*/ 336 w 671"/>
                <a:gd name="T7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1" h="664">
                  <a:moveTo>
                    <a:pt x="336" y="133"/>
                  </a:moveTo>
                  <a:lnTo>
                    <a:pt x="295" y="137"/>
                  </a:lnTo>
                  <a:lnTo>
                    <a:pt x="258" y="148"/>
                  </a:lnTo>
                  <a:lnTo>
                    <a:pt x="224" y="167"/>
                  </a:lnTo>
                  <a:lnTo>
                    <a:pt x="193" y="191"/>
                  </a:lnTo>
                  <a:lnTo>
                    <a:pt x="169" y="220"/>
                  </a:lnTo>
                  <a:lnTo>
                    <a:pt x="151" y="254"/>
                  </a:lnTo>
                  <a:lnTo>
                    <a:pt x="139" y="292"/>
                  </a:lnTo>
                  <a:lnTo>
                    <a:pt x="134" y="331"/>
                  </a:lnTo>
                  <a:lnTo>
                    <a:pt x="139" y="372"/>
                  </a:lnTo>
                  <a:lnTo>
                    <a:pt x="151" y="408"/>
                  </a:lnTo>
                  <a:lnTo>
                    <a:pt x="169" y="442"/>
                  </a:lnTo>
                  <a:lnTo>
                    <a:pt x="193" y="472"/>
                  </a:lnTo>
                  <a:lnTo>
                    <a:pt x="224" y="497"/>
                  </a:lnTo>
                  <a:lnTo>
                    <a:pt x="258" y="514"/>
                  </a:lnTo>
                  <a:lnTo>
                    <a:pt x="295" y="527"/>
                  </a:lnTo>
                  <a:lnTo>
                    <a:pt x="336" y="531"/>
                  </a:lnTo>
                  <a:lnTo>
                    <a:pt x="376" y="527"/>
                  </a:lnTo>
                  <a:lnTo>
                    <a:pt x="414" y="514"/>
                  </a:lnTo>
                  <a:lnTo>
                    <a:pt x="449" y="497"/>
                  </a:lnTo>
                  <a:lnTo>
                    <a:pt x="477" y="472"/>
                  </a:lnTo>
                  <a:lnTo>
                    <a:pt x="502" y="442"/>
                  </a:lnTo>
                  <a:lnTo>
                    <a:pt x="521" y="408"/>
                  </a:lnTo>
                  <a:lnTo>
                    <a:pt x="532" y="372"/>
                  </a:lnTo>
                  <a:lnTo>
                    <a:pt x="536" y="331"/>
                  </a:lnTo>
                  <a:lnTo>
                    <a:pt x="532" y="292"/>
                  </a:lnTo>
                  <a:lnTo>
                    <a:pt x="521" y="254"/>
                  </a:lnTo>
                  <a:lnTo>
                    <a:pt x="502" y="220"/>
                  </a:lnTo>
                  <a:lnTo>
                    <a:pt x="477" y="191"/>
                  </a:lnTo>
                  <a:lnTo>
                    <a:pt x="449" y="167"/>
                  </a:lnTo>
                  <a:lnTo>
                    <a:pt x="414" y="148"/>
                  </a:lnTo>
                  <a:lnTo>
                    <a:pt x="376" y="137"/>
                  </a:lnTo>
                  <a:lnTo>
                    <a:pt x="336" y="133"/>
                  </a:lnTo>
                  <a:close/>
                  <a:moveTo>
                    <a:pt x="336" y="0"/>
                  </a:moveTo>
                  <a:lnTo>
                    <a:pt x="385" y="4"/>
                  </a:lnTo>
                  <a:lnTo>
                    <a:pt x="432" y="13"/>
                  </a:lnTo>
                  <a:lnTo>
                    <a:pt x="477" y="31"/>
                  </a:lnTo>
                  <a:lnTo>
                    <a:pt x="519" y="53"/>
                  </a:lnTo>
                  <a:lnTo>
                    <a:pt x="556" y="81"/>
                  </a:lnTo>
                  <a:lnTo>
                    <a:pt x="588" y="114"/>
                  </a:lnTo>
                  <a:lnTo>
                    <a:pt x="617" y="150"/>
                  </a:lnTo>
                  <a:lnTo>
                    <a:pt x="639" y="191"/>
                  </a:lnTo>
                  <a:lnTo>
                    <a:pt x="657" y="236"/>
                  </a:lnTo>
                  <a:lnTo>
                    <a:pt x="668" y="282"/>
                  </a:lnTo>
                  <a:lnTo>
                    <a:pt x="671" y="331"/>
                  </a:lnTo>
                  <a:lnTo>
                    <a:pt x="668" y="380"/>
                  </a:lnTo>
                  <a:lnTo>
                    <a:pt x="657" y="427"/>
                  </a:lnTo>
                  <a:lnTo>
                    <a:pt x="639" y="471"/>
                  </a:lnTo>
                  <a:lnTo>
                    <a:pt x="617" y="512"/>
                  </a:lnTo>
                  <a:lnTo>
                    <a:pt x="588" y="550"/>
                  </a:lnTo>
                  <a:lnTo>
                    <a:pt x="556" y="582"/>
                  </a:lnTo>
                  <a:lnTo>
                    <a:pt x="519" y="609"/>
                  </a:lnTo>
                  <a:lnTo>
                    <a:pt x="477" y="632"/>
                  </a:lnTo>
                  <a:lnTo>
                    <a:pt x="432" y="649"/>
                  </a:lnTo>
                  <a:lnTo>
                    <a:pt x="385" y="660"/>
                  </a:lnTo>
                  <a:lnTo>
                    <a:pt x="336" y="664"/>
                  </a:lnTo>
                  <a:lnTo>
                    <a:pt x="287" y="660"/>
                  </a:lnTo>
                  <a:lnTo>
                    <a:pt x="239" y="649"/>
                  </a:lnTo>
                  <a:lnTo>
                    <a:pt x="195" y="632"/>
                  </a:lnTo>
                  <a:lnTo>
                    <a:pt x="154" y="609"/>
                  </a:lnTo>
                  <a:lnTo>
                    <a:pt x="115" y="582"/>
                  </a:lnTo>
                  <a:lnTo>
                    <a:pt x="82" y="550"/>
                  </a:lnTo>
                  <a:lnTo>
                    <a:pt x="55" y="512"/>
                  </a:lnTo>
                  <a:lnTo>
                    <a:pt x="32" y="471"/>
                  </a:lnTo>
                  <a:lnTo>
                    <a:pt x="15" y="427"/>
                  </a:lnTo>
                  <a:lnTo>
                    <a:pt x="4" y="380"/>
                  </a:lnTo>
                  <a:lnTo>
                    <a:pt x="0" y="331"/>
                  </a:lnTo>
                  <a:lnTo>
                    <a:pt x="4" y="282"/>
                  </a:lnTo>
                  <a:lnTo>
                    <a:pt x="15" y="236"/>
                  </a:lnTo>
                  <a:lnTo>
                    <a:pt x="32" y="191"/>
                  </a:lnTo>
                  <a:lnTo>
                    <a:pt x="55" y="150"/>
                  </a:lnTo>
                  <a:lnTo>
                    <a:pt x="82" y="114"/>
                  </a:lnTo>
                  <a:lnTo>
                    <a:pt x="115" y="81"/>
                  </a:lnTo>
                  <a:lnTo>
                    <a:pt x="154" y="53"/>
                  </a:lnTo>
                  <a:lnTo>
                    <a:pt x="195" y="31"/>
                  </a:lnTo>
                  <a:lnTo>
                    <a:pt x="239" y="13"/>
                  </a:lnTo>
                  <a:lnTo>
                    <a:pt x="287" y="4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167"/>
            <p:cNvSpPr>
              <a:spLocks noEditPoints="1"/>
            </p:cNvSpPr>
            <p:nvPr/>
          </p:nvSpPr>
          <p:spPr bwMode="auto">
            <a:xfrm>
              <a:off x="8721725" y="4770438"/>
              <a:ext cx="427038" cy="420687"/>
            </a:xfrm>
            <a:custGeom>
              <a:avLst/>
              <a:gdLst>
                <a:gd name="T0" fmla="*/ 236 w 536"/>
                <a:gd name="T1" fmla="*/ 136 h 531"/>
                <a:gd name="T2" fmla="*/ 184 w 536"/>
                <a:gd name="T3" fmla="*/ 162 h 531"/>
                <a:gd name="T4" fmla="*/ 146 w 536"/>
                <a:gd name="T5" fmla="*/ 206 h 531"/>
                <a:gd name="T6" fmla="*/ 133 w 536"/>
                <a:gd name="T7" fmla="*/ 265 h 531"/>
                <a:gd name="T8" fmla="*/ 146 w 536"/>
                <a:gd name="T9" fmla="*/ 323 h 531"/>
                <a:gd name="T10" fmla="*/ 184 w 536"/>
                <a:gd name="T11" fmla="*/ 368 h 531"/>
                <a:gd name="T12" fmla="*/ 236 w 536"/>
                <a:gd name="T13" fmla="*/ 394 h 531"/>
                <a:gd name="T14" fmla="*/ 297 w 536"/>
                <a:gd name="T15" fmla="*/ 394 h 531"/>
                <a:gd name="T16" fmla="*/ 351 w 536"/>
                <a:gd name="T17" fmla="*/ 368 h 531"/>
                <a:gd name="T18" fmla="*/ 388 w 536"/>
                <a:gd name="T19" fmla="*/ 323 h 531"/>
                <a:gd name="T20" fmla="*/ 402 w 536"/>
                <a:gd name="T21" fmla="*/ 265 h 531"/>
                <a:gd name="T22" fmla="*/ 388 w 536"/>
                <a:gd name="T23" fmla="*/ 206 h 531"/>
                <a:gd name="T24" fmla="*/ 351 w 536"/>
                <a:gd name="T25" fmla="*/ 162 h 531"/>
                <a:gd name="T26" fmla="*/ 297 w 536"/>
                <a:gd name="T27" fmla="*/ 136 h 531"/>
                <a:gd name="T28" fmla="*/ 267 w 536"/>
                <a:gd name="T29" fmla="*/ 0 h 531"/>
                <a:gd name="T30" fmla="*/ 360 w 536"/>
                <a:gd name="T31" fmla="*/ 16 h 531"/>
                <a:gd name="T32" fmla="*/ 440 w 536"/>
                <a:gd name="T33" fmla="*/ 62 h 531"/>
                <a:gd name="T34" fmla="*/ 499 w 536"/>
                <a:gd name="T35" fmla="*/ 132 h 531"/>
                <a:gd name="T36" fmla="*/ 532 w 536"/>
                <a:gd name="T37" fmla="*/ 217 h 531"/>
                <a:gd name="T38" fmla="*/ 532 w 536"/>
                <a:gd name="T39" fmla="*/ 312 h 531"/>
                <a:gd name="T40" fmla="*/ 499 w 536"/>
                <a:gd name="T41" fmla="*/ 399 h 531"/>
                <a:gd name="T42" fmla="*/ 440 w 536"/>
                <a:gd name="T43" fmla="*/ 467 h 531"/>
                <a:gd name="T44" fmla="*/ 360 w 536"/>
                <a:gd name="T45" fmla="*/ 513 h 531"/>
                <a:gd name="T46" fmla="*/ 267 w 536"/>
                <a:gd name="T47" fmla="*/ 531 h 531"/>
                <a:gd name="T48" fmla="*/ 182 w 536"/>
                <a:gd name="T49" fmla="*/ 517 h 531"/>
                <a:gd name="T50" fmla="*/ 109 w 536"/>
                <a:gd name="T51" fmla="*/ 479 h 531"/>
                <a:gd name="T52" fmla="*/ 50 w 536"/>
                <a:gd name="T53" fmla="*/ 421 h 531"/>
                <a:gd name="T54" fmla="*/ 13 w 536"/>
                <a:gd name="T55" fmla="*/ 349 h 531"/>
                <a:gd name="T56" fmla="*/ 0 w 536"/>
                <a:gd name="T57" fmla="*/ 265 h 531"/>
                <a:gd name="T58" fmla="*/ 13 w 536"/>
                <a:gd name="T59" fmla="*/ 181 h 531"/>
                <a:gd name="T60" fmla="*/ 50 w 536"/>
                <a:gd name="T61" fmla="*/ 109 h 531"/>
                <a:gd name="T62" fmla="*/ 109 w 536"/>
                <a:gd name="T63" fmla="*/ 50 h 531"/>
                <a:gd name="T64" fmla="*/ 182 w 536"/>
                <a:gd name="T65" fmla="*/ 14 h 531"/>
                <a:gd name="T66" fmla="*/ 267 w 536"/>
                <a:gd name="T6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6" h="531">
                  <a:moveTo>
                    <a:pt x="267" y="132"/>
                  </a:moveTo>
                  <a:lnTo>
                    <a:pt x="236" y="136"/>
                  </a:lnTo>
                  <a:lnTo>
                    <a:pt x="208" y="145"/>
                  </a:lnTo>
                  <a:lnTo>
                    <a:pt x="184" y="162"/>
                  </a:lnTo>
                  <a:lnTo>
                    <a:pt x="163" y="181"/>
                  </a:lnTo>
                  <a:lnTo>
                    <a:pt x="146" y="206"/>
                  </a:lnTo>
                  <a:lnTo>
                    <a:pt x="137" y="235"/>
                  </a:lnTo>
                  <a:lnTo>
                    <a:pt x="133" y="265"/>
                  </a:lnTo>
                  <a:lnTo>
                    <a:pt x="137" y="296"/>
                  </a:lnTo>
                  <a:lnTo>
                    <a:pt x="146" y="323"/>
                  </a:lnTo>
                  <a:lnTo>
                    <a:pt x="163" y="348"/>
                  </a:lnTo>
                  <a:lnTo>
                    <a:pt x="184" y="368"/>
                  </a:lnTo>
                  <a:lnTo>
                    <a:pt x="208" y="384"/>
                  </a:lnTo>
                  <a:lnTo>
                    <a:pt x="236" y="394"/>
                  </a:lnTo>
                  <a:lnTo>
                    <a:pt x="267" y="398"/>
                  </a:lnTo>
                  <a:lnTo>
                    <a:pt x="297" y="394"/>
                  </a:lnTo>
                  <a:lnTo>
                    <a:pt x="326" y="384"/>
                  </a:lnTo>
                  <a:lnTo>
                    <a:pt x="351" y="368"/>
                  </a:lnTo>
                  <a:lnTo>
                    <a:pt x="371" y="348"/>
                  </a:lnTo>
                  <a:lnTo>
                    <a:pt x="388" y="323"/>
                  </a:lnTo>
                  <a:lnTo>
                    <a:pt x="397" y="296"/>
                  </a:lnTo>
                  <a:lnTo>
                    <a:pt x="402" y="265"/>
                  </a:lnTo>
                  <a:lnTo>
                    <a:pt x="397" y="235"/>
                  </a:lnTo>
                  <a:lnTo>
                    <a:pt x="388" y="206"/>
                  </a:lnTo>
                  <a:lnTo>
                    <a:pt x="371" y="181"/>
                  </a:lnTo>
                  <a:lnTo>
                    <a:pt x="351" y="162"/>
                  </a:lnTo>
                  <a:lnTo>
                    <a:pt x="326" y="145"/>
                  </a:lnTo>
                  <a:lnTo>
                    <a:pt x="297" y="136"/>
                  </a:lnTo>
                  <a:lnTo>
                    <a:pt x="267" y="132"/>
                  </a:lnTo>
                  <a:close/>
                  <a:moveTo>
                    <a:pt x="267" y="0"/>
                  </a:moveTo>
                  <a:lnTo>
                    <a:pt x="315" y="4"/>
                  </a:lnTo>
                  <a:lnTo>
                    <a:pt x="360" y="16"/>
                  </a:lnTo>
                  <a:lnTo>
                    <a:pt x="403" y="35"/>
                  </a:lnTo>
                  <a:lnTo>
                    <a:pt x="440" y="62"/>
                  </a:lnTo>
                  <a:lnTo>
                    <a:pt x="473" y="94"/>
                  </a:lnTo>
                  <a:lnTo>
                    <a:pt x="499" y="132"/>
                  </a:lnTo>
                  <a:lnTo>
                    <a:pt x="518" y="172"/>
                  </a:lnTo>
                  <a:lnTo>
                    <a:pt x="532" y="217"/>
                  </a:lnTo>
                  <a:lnTo>
                    <a:pt x="536" y="265"/>
                  </a:lnTo>
                  <a:lnTo>
                    <a:pt x="532" y="312"/>
                  </a:lnTo>
                  <a:lnTo>
                    <a:pt x="518" y="357"/>
                  </a:lnTo>
                  <a:lnTo>
                    <a:pt x="499" y="399"/>
                  </a:lnTo>
                  <a:lnTo>
                    <a:pt x="473" y="436"/>
                  </a:lnTo>
                  <a:lnTo>
                    <a:pt x="440" y="467"/>
                  </a:lnTo>
                  <a:lnTo>
                    <a:pt x="403" y="494"/>
                  </a:lnTo>
                  <a:lnTo>
                    <a:pt x="360" y="513"/>
                  </a:lnTo>
                  <a:lnTo>
                    <a:pt x="315" y="526"/>
                  </a:lnTo>
                  <a:lnTo>
                    <a:pt x="267" y="531"/>
                  </a:lnTo>
                  <a:lnTo>
                    <a:pt x="223" y="527"/>
                  </a:lnTo>
                  <a:lnTo>
                    <a:pt x="182" y="517"/>
                  </a:lnTo>
                  <a:lnTo>
                    <a:pt x="144" y="501"/>
                  </a:lnTo>
                  <a:lnTo>
                    <a:pt x="109" y="479"/>
                  </a:lnTo>
                  <a:lnTo>
                    <a:pt x="78" y="452"/>
                  </a:lnTo>
                  <a:lnTo>
                    <a:pt x="50" y="421"/>
                  </a:lnTo>
                  <a:lnTo>
                    <a:pt x="29" y="387"/>
                  </a:lnTo>
                  <a:lnTo>
                    <a:pt x="13" y="349"/>
                  </a:lnTo>
                  <a:lnTo>
                    <a:pt x="2" y="308"/>
                  </a:lnTo>
                  <a:lnTo>
                    <a:pt x="0" y="265"/>
                  </a:lnTo>
                  <a:lnTo>
                    <a:pt x="2" y="223"/>
                  </a:lnTo>
                  <a:lnTo>
                    <a:pt x="13" y="181"/>
                  </a:lnTo>
                  <a:lnTo>
                    <a:pt x="29" y="143"/>
                  </a:lnTo>
                  <a:lnTo>
                    <a:pt x="50" y="109"/>
                  </a:lnTo>
                  <a:lnTo>
                    <a:pt x="78" y="77"/>
                  </a:lnTo>
                  <a:lnTo>
                    <a:pt x="109" y="50"/>
                  </a:lnTo>
                  <a:lnTo>
                    <a:pt x="144" y="29"/>
                  </a:lnTo>
                  <a:lnTo>
                    <a:pt x="182" y="14"/>
                  </a:lnTo>
                  <a:lnTo>
                    <a:pt x="223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168"/>
            <p:cNvSpPr/>
            <p:nvPr/>
          </p:nvSpPr>
          <p:spPr bwMode="auto">
            <a:xfrm>
              <a:off x="9148763" y="5507038"/>
              <a:ext cx="211138" cy="209550"/>
            </a:xfrm>
            <a:custGeom>
              <a:avLst/>
              <a:gdLst>
                <a:gd name="T0" fmla="*/ 133 w 268"/>
                <a:gd name="T1" fmla="*/ 0 h 265"/>
                <a:gd name="T2" fmla="*/ 165 w 268"/>
                <a:gd name="T3" fmla="*/ 4 h 265"/>
                <a:gd name="T4" fmla="*/ 192 w 268"/>
                <a:gd name="T5" fmla="*/ 14 h 265"/>
                <a:gd name="T6" fmla="*/ 217 w 268"/>
                <a:gd name="T7" fmla="*/ 30 h 265"/>
                <a:gd name="T8" fmla="*/ 239 w 268"/>
                <a:gd name="T9" fmla="*/ 50 h 265"/>
                <a:gd name="T10" fmla="*/ 254 w 268"/>
                <a:gd name="T11" fmla="*/ 75 h 265"/>
                <a:gd name="T12" fmla="*/ 263 w 268"/>
                <a:gd name="T13" fmla="*/ 102 h 265"/>
                <a:gd name="T14" fmla="*/ 268 w 268"/>
                <a:gd name="T15" fmla="*/ 133 h 265"/>
                <a:gd name="T16" fmla="*/ 263 w 268"/>
                <a:gd name="T17" fmla="*/ 163 h 265"/>
                <a:gd name="T18" fmla="*/ 254 w 268"/>
                <a:gd name="T19" fmla="*/ 192 h 265"/>
                <a:gd name="T20" fmla="*/ 239 w 268"/>
                <a:gd name="T21" fmla="*/ 216 h 265"/>
                <a:gd name="T22" fmla="*/ 217 w 268"/>
                <a:gd name="T23" fmla="*/ 236 h 265"/>
                <a:gd name="T24" fmla="*/ 192 w 268"/>
                <a:gd name="T25" fmla="*/ 253 h 265"/>
                <a:gd name="T26" fmla="*/ 165 w 268"/>
                <a:gd name="T27" fmla="*/ 262 h 265"/>
                <a:gd name="T28" fmla="*/ 133 w 268"/>
                <a:gd name="T29" fmla="*/ 265 h 265"/>
                <a:gd name="T30" fmla="*/ 103 w 268"/>
                <a:gd name="T31" fmla="*/ 262 h 265"/>
                <a:gd name="T32" fmla="*/ 74 w 268"/>
                <a:gd name="T33" fmla="*/ 253 h 265"/>
                <a:gd name="T34" fmla="*/ 49 w 268"/>
                <a:gd name="T35" fmla="*/ 236 h 265"/>
                <a:gd name="T36" fmla="*/ 29 w 268"/>
                <a:gd name="T37" fmla="*/ 216 h 265"/>
                <a:gd name="T38" fmla="*/ 14 w 268"/>
                <a:gd name="T39" fmla="*/ 192 h 265"/>
                <a:gd name="T40" fmla="*/ 3 w 268"/>
                <a:gd name="T41" fmla="*/ 163 h 265"/>
                <a:gd name="T42" fmla="*/ 0 w 268"/>
                <a:gd name="T43" fmla="*/ 133 h 265"/>
                <a:gd name="T44" fmla="*/ 3 w 268"/>
                <a:gd name="T45" fmla="*/ 102 h 265"/>
                <a:gd name="T46" fmla="*/ 14 w 268"/>
                <a:gd name="T47" fmla="*/ 75 h 265"/>
                <a:gd name="T48" fmla="*/ 29 w 268"/>
                <a:gd name="T49" fmla="*/ 50 h 265"/>
                <a:gd name="T50" fmla="*/ 49 w 268"/>
                <a:gd name="T51" fmla="*/ 30 h 265"/>
                <a:gd name="T52" fmla="*/ 74 w 268"/>
                <a:gd name="T53" fmla="*/ 14 h 265"/>
                <a:gd name="T54" fmla="*/ 103 w 268"/>
                <a:gd name="T55" fmla="*/ 4 h 265"/>
                <a:gd name="T56" fmla="*/ 133 w 268"/>
                <a:gd name="T5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8" h="265">
                  <a:moveTo>
                    <a:pt x="133" y="0"/>
                  </a:moveTo>
                  <a:lnTo>
                    <a:pt x="165" y="4"/>
                  </a:lnTo>
                  <a:lnTo>
                    <a:pt x="192" y="14"/>
                  </a:lnTo>
                  <a:lnTo>
                    <a:pt x="217" y="30"/>
                  </a:lnTo>
                  <a:lnTo>
                    <a:pt x="239" y="50"/>
                  </a:lnTo>
                  <a:lnTo>
                    <a:pt x="254" y="75"/>
                  </a:lnTo>
                  <a:lnTo>
                    <a:pt x="263" y="102"/>
                  </a:lnTo>
                  <a:lnTo>
                    <a:pt x="268" y="133"/>
                  </a:lnTo>
                  <a:lnTo>
                    <a:pt x="263" y="163"/>
                  </a:lnTo>
                  <a:lnTo>
                    <a:pt x="254" y="192"/>
                  </a:lnTo>
                  <a:lnTo>
                    <a:pt x="239" y="216"/>
                  </a:lnTo>
                  <a:lnTo>
                    <a:pt x="217" y="236"/>
                  </a:lnTo>
                  <a:lnTo>
                    <a:pt x="192" y="253"/>
                  </a:lnTo>
                  <a:lnTo>
                    <a:pt x="165" y="262"/>
                  </a:lnTo>
                  <a:lnTo>
                    <a:pt x="133" y="265"/>
                  </a:lnTo>
                  <a:lnTo>
                    <a:pt x="103" y="262"/>
                  </a:lnTo>
                  <a:lnTo>
                    <a:pt x="74" y="253"/>
                  </a:lnTo>
                  <a:lnTo>
                    <a:pt x="49" y="236"/>
                  </a:lnTo>
                  <a:lnTo>
                    <a:pt x="29" y="216"/>
                  </a:lnTo>
                  <a:lnTo>
                    <a:pt x="14" y="192"/>
                  </a:lnTo>
                  <a:lnTo>
                    <a:pt x="3" y="163"/>
                  </a:lnTo>
                  <a:lnTo>
                    <a:pt x="0" y="133"/>
                  </a:lnTo>
                  <a:lnTo>
                    <a:pt x="3" y="102"/>
                  </a:lnTo>
                  <a:lnTo>
                    <a:pt x="14" y="75"/>
                  </a:lnTo>
                  <a:lnTo>
                    <a:pt x="29" y="50"/>
                  </a:lnTo>
                  <a:lnTo>
                    <a:pt x="49" y="30"/>
                  </a:lnTo>
                  <a:lnTo>
                    <a:pt x="74" y="14"/>
                  </a:lnTo>
                  <a:lnTo>
                    <a:pt x="103" y="4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169"/>
            <p:cNvSpPr/>
            <p:nvPr/>
          </p:nvSpPr>
          <p:spPr bwMode="auto">
            <a:xfrm>
              <a:off x="10850563" y="3925888"/>
              <a:ext cx="212725" cy="211137"/>
            </a:xfrm>
            <a:custGeom>
              <a:avLst/>
              <a:gdLst>
                <a:gd name="T0" fmla="*/ 135 w 268"/>
                <a:gd name="T1" fmla="*/ 0 h 265"/>
                <a:gd name="T2" fmla="*/ 165 w 268"/>
                <a:gd name="T3" fmla="*/ 3 h 265"/>
                <a:gd name="T4" fmla="*/ 194 w 268"/>
                <a:gd name="T5" fmla="*/ 12 h 265"/>
                <a:gd name="T6" fmla="*/ 219 w 268"/>
                <a:gd name="T7" fmla="*/ 28 h 265"/>
                <a:gd name="T8" fmla="*/ 239 w 268"/>
                <a:gd name="T9" fmla="*/ 49 h 265"/>
                <a:gd name="T10" fmla="*/ 254 w 268"/>
                <a:gd name="T11" fmla="*/ 73 h 265"/>
                <a:gd name="T12" fmla="*/ 265 w 268"/>
                <a:gd name="T13" fmla="*/ 102 h 265"/>
                <a:gd name="T14" fmla="*/ 268 w 268"/>
                <a:gd name="T15" fmla="*/ 132 h 265"/>
                <a:gd name="T16" fmla="*/ 265 w 268"/>
                <a:gd name="T17" fmla="*/ 162 h 265"/>
                <a:gd name="T18" fmla="*/ 254 w 268"/>
                <a:gd name="T19" fmla="*/ 190 h 265"/>
                <a:gd name="T20" fmla="*/ 239 w 268"/>
                <a:gd name="T21" fmla="*/ 214 h 265"/>
                <a:gd name="T22" fmla="*/ 219 w 268"/>
                <a:gd name="T23" fmla="*/ 235 h 265"/>
                <a:gd name="T24" fmla="*/ 194 w 268"/>
                <a:gd name="T25" fmla="*/ 251 h 265"/>
                <a:gd name="T26" fmla="*/ 165 w 268"/>
                <a:gd name="T27" fmla="*/ 261 h 265"/>
                <a:gd name="T28" fmla="*/ 135 w 268"/>
                <a:gd name="T29" fmla="*/ 265 h 265"/>
                <a:gd name="T30" fmla="*/ 103 w 268"/>
                <a:gd name="T31" fmla="*/ 261 h 265"/>
                <a:gd name="T32" fmla="*/ 76 w 268"/>
                <a:gd name="T33" fmla="*/ 251 h 265"/>
                <a:gd name="T34" fmla="*/ 51 w 268"/>
                <a:gd name="T35" fmla="*/ 235 h 265"/>
                <a:gd name="T36" fmla="*/ 31 w 268"/>
                <a:gd name="T37" fmla="*/ 214 h 265"/>
                <a:gd name="T38" fmla="*/ 14 w 268"/>
                <a:gd name="T39" fmla="*/ 190 h 265"/>
                <a:gd name="T40" fmla="*/ 5 w 268"/>
                <a:gd name="T41" fmla="*/ 162 h 265"/>
                <a:gd name="T42" fmla="*/ 0 w 268"/>
                <a:gd name="T43" fmla="*/ 132 h 265"/>
                <a:gd name="T44" fmla="*/ 5 w 268"/>
                <a:gd name="T45" fmla="*/ 102 h 265"/>
                <a:gd name="T46" fmla="*/ 14 w 268"/>
                <a:gd name="T47" fmla="*/ 73 h 265"/>
                <a:gd name="T48" fmla="*/ 31 w 268"/>
                <a:gd name="T49" fmla="*/ 49 h 265"/>
                <a:gd name="T50" fmla="*/ 51 w 268"/>
                <a:gd name="T51" fmla="*/ 28 h 265"/>
                <a:gd name="T52" fmla="*/ 76 w 268"/>
                <a:gd name="T53" fmla="*/ 12 h 265"/>
                <a:gd name="T54" fmla="*/ 103 w 268"/>
                <a:gd name="T55" fmla="*/ 3 h 265"/>
                <a:gd name="T56" fmla="*/ 135 w 268"/>
                <a:gd name="T5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8" h="265">
                  <a:moveTo>
                    <a:pt x="135" y="0"/>
                  </a:moveTo>
                  <a:lnTo>
                    <a:pt x="165" y="3"/>
                  </a:lnTo>
                  <a:lnTo>
                    <a:pt x="194" y="12"/>
                  </a:lnTo>
                  <a:lnTo>
                    <a:pt x="219" y="28"/>
                  </a:lnTo>
                  <a:lnTo>
                    <a:pt x="239" y="49"/>
                  </a:lnTo>
                  <a:lnTo>
                    <a:pt x="254" y="73"/>
                  </a:lnTo>
                  <a:lnTo>
                    <a:pt x="265" y="102"/>
                  </a:lnTo>
                  <a:lnTo>
                    <a:pt x="268" y="132"/>
                  </a:lnTo>
                  <a:lnTo>
                    <a:pt x="265" y="162"/>
                  </a:lnTo>
                  <a:lnTo>
                    <a:pt x="254" y="190"/>
                  </a:lnTo>
                  <a:lnTo>
                    <a:pt x="239" y="214"/>
                  </a:lnTo>
                  <a:lnTo>
                    <a:pt x="219" y="235"/>
                  </a:lnTo>
                  <a:lnTo>
                    <a:pt x="194" y="251"/>
                  </a:lnTo>
                  <a:lnTo>
                    <a:pt x="165" y="261"/>
                  </a:lnTo>
                  <a:lnTo>
                    <a:pt x="135" y="265"/>
                  </a:lnTo>
                  <a:lnTo>
                    <a:pt x="103" y="261"/>
                  </a:lnTo>
                  <a:lnTo>
                    <a:pt x="76" y="251"/>
                  </a:lnTo>
                  <a:lnTo>
                    <a:pt x="51" y="235"/>
                  </a:lnTo>
                  <a:lnTo>
                    <a:pt x="31" y="214"/>
                  </a:lnTo>
                  <a:lnTo>
                    <a:pt x="14" y="190"/>
                  </a:lnTo>
                  <a:lnTo>
                    <a:pt x="5" y="162"/>
                  </a:lnTo>
                  <a:lnTo>
                    <a:pt x="0" y="132"/>
                  </a:lnTo>
                  <a:lnTo>
                    <a:pt x="5" y="102"/>
                  </a:lnTo>
                  <a:lnTo>
                    <a:pt x="14" y="73"/>
                  </a:lnTo>
                  <a:lnTo>
                    <a:pt x="31" y="49"/>
                  </a:lnTo>
                  <a:lnTo>
                    <a:pt x="51" y="28"/>
                  </a:lnTo>
                  <a:lnTo>
                    <a:pt x="76" y="12"/>
                  </a:lnTo>
                  <a:lnTo>
                    <a:pt x="103" y="3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1" name="Freeform 204"/>
          <p:cNvSpPr>
            <a:spLocks noEditPoints="1"/>
          </p:cNvSpPr>
          <p:nvPr/>
        </p:nvSpPr>
        <p:spPr bwMode="auto">
          <a:xfrm>
            <a:off x="3521315" y="2656543"/>
            <a:ext cx="240892" cy="272285"/>
          </a:xfrm>
          <a:custGeom>
            <a:avLst/>
            <a:gdLst>
              <a:gd name="T0" fmla="*/ 940 w 3759"/>
              <a:gd name="T1" fmla="*/ 3983 h 4249"/>
              <a:gd name="T2" fmla="*/ 2864 w 3759"/>
              <a:gd name="T3" fmla="*/ 3585 h 4249"/>
              <a:gd name="T4" fmla="*/ 732 w 3759"/>
              <a:gd name="T5" fmla="*/ 2124 h 4249"/>
              <a:gd name="T6" fmla="*/ 2879 w 3759"/>
              <a:gd name="T7" fmla="*/ 3452 h 4249"/>
              <a:gd name="T8" fmla="*/ 732 w 3759"/>
              <a:gd name="T9" fmla="*/ 2124 h 4249"/>
              <a:gd name="T10" fmla="*/ 716 w 3759"/>
              <a:gd name="T11" fmla="*/ 1992 h 4249"/>
              <a:gd name="T12" fmla="*/ 3088 w 3759"/>
              <a:gd name="T13" fmla="*/ 1593 h 4249"/>
              <a:gd name="T14" fmla="*/ 269 w 3759"/>
              <a:gd name="T15" fmla="*/ 930 h 4249"/>
              <a:gd name="T16" fmla="*/ 3492 w 3759"/>
              <a:gd name="T17" fmla="*/ 1328 h 4249"/>
              <a:gd name="T18" fmla="*/ 269 w 3759"/>
              <a:gd name="T19" fmla="*/ 930 h 4249"/>
              <a:gd name="T20" fmla="*/ 537 w 3759"/>
              <a:gd name="T21" fmla="*/ 664 h 4249"/>
              <a:gd name="T22" fmla="*/ 3088 w 3759"/>
              <a:gd name="T23" fmla="*/ 266 h 4249"/>
              <a:gd name="T24" fmla="*/ 671 w 3759"/>
              <a:gd name="T25" fmla="*/ 0 h 4249"/>
              <a:gd name="T26" fmla="*/ 3130 w 3759"/>
              <a:gd name="T27" fmla="*/ 2 h 4249"/>
              <a:gd name="T28" fmla="*/ 3210 w 3759"/>
              <a:gd name="T29" fmla="*/ 28 h 4249"/>
              <a:gd name="T30" fmla="*/ 3277 w 3759"/>
              <a:gd name="T31" fmla="*/ 76 h 4249"/>
              <a:gd name="T32" fmla="*/ 3327 w 3759"/>
              <a:gd name="T33" fmla="*/ 142 h 4249"/>
              <a:gd name="T34" fmla="*/ 3507 w 3759"/>
              <a:gd name="T35" fmla="*/ 666 h 4249"/>
              <a:gd name="T36" fmla="*/ 3595 w 3759"/>
              <a:gd name="T37" fmla="*/ 687 h 4249"/>
              <a:gd name="T38" fmla="*/ 3670 w 3759"/>
              <a:gd name="T39" fmla="*/ 733 h 4249"/>
              <a:gd name="T40" fmla="*/ 3725 w 3759"/>
              <a:gd name="T41" fmla="*/ 800 h 4249"/>
              <a:gd name="T42" fmla="*/ 3755 w 3759"/>
              <a:gd name="T43" fmla="*/ 884 h 4249"/>
              <a:gd name="T44" fmla="*/ 3759 w 3759"/>
              <a:gd name="T45" fmla="*/ 1328 h 4249"/>
              <a:gd name="T46" fmla="*/ 3746 w 3759"/>
              <a:gd name="T47" fmla="*/ 1411 h 4249"/>
              <a:gd name="T48" fmla="*/ 3707 w 3759"/>
              <a:gd name="T49" fmla="*/ 1484 h 4249"/>
              <a:gd name="T50" fmla="*/ 3650 w 3759"/>
              <a:gd name="T51" fmla="*/ 1542 h 4249"/>
              <a:gd name="T52" fmla="*/ 3577 w 3759"/>
              <a:gd name="T53" fmla="*/ 1579 h 4249"/>
              <a:gd name="T54" fmla="*/ 3492 w 3759"/>
              <a:gd name="T55" fmla="*/ 1593 h 4249"/>
              <a:gd name="T56" fmla="*/ 3354 w 3759"/>
              <a:gd name="T57" fmla="*/ 1623 h 4249"/>
              <a:gd name="T58" fmla="*/ 3078 w 3759"/>
              <a:gd name="T59" fmla="*/ 4056 h 4249"/>
              <a:gd name="T60" fmla="*/ 3041 w 3759"/>
              <a:gd name="T61" fmla="*/ 4134 h 4249"/>
              <a:gd name="T62" fmla="*/ 2982 w 3759"/>
              <a:gd name="T63" fmla="*/ 4195 h 4249"/>
              <a:gd name="T64" fmla="*/ 2907 w 3759"/>
              <a:gd name="T65" fmla="*/ 4234 h 4249"/>
              <a:gd name="T66" fmla="*/ 2820 w 3759"/>
              <a:gd name="T67" fmla="*/ 4249 h 4249"/>
              <a:gd name="T68" fmla="*/ 896 w 3759"/>
              <a:gd name="T69" fmla="*/ 4245 h 4249"/>
              <a:gd name="T70" fmla="*/ 814 w 3759"/>
              <a:gd name="T71" fmla="*/ 4218 h 4249"/>
              <a:gd name="T72" fmla="*/ 745 w 3759"/>
              <a:gd name="T73" fmla="*/ 4166 h 4249"/>
              <a:gd name="T74" fmla="*/ 697 w 3759"/>
              <a:gd name="T75" fmla="*/ 4097 h 4249"/>
              <a:gd name="T76" fmla="*/ 674 w 3759"/>
              <a:gd name="T77" fmla="*/ 4013 h 4249"/>
              <a:gd name="T78" fmla="*/ 407 w 3759"/>
              <a:gd name="T79" fmla="*/ 1593 h 4249"/>
              <a:gd name="T80" fmla="*/ 221 w 3759"/>
              <a:gd name="T81" fmla="*/ 1589 h 4249"/>
              <a:gd name="T82" fmla="*/ 134 w 3759"/>
              <a:gd name="T83" fmla="*/ 1557 h 4249"/>
              <a:gd name="T84" fmla="*/ 64 w 3759"/>
              <a:gd name="T85" fmla="*/ 1499 h 4249"/>
              <a:gd name="T86" fmla="*/ 17 w 3759"/>
              <a:gd name="T87" fmla="*/ 1420 h 4249"/>
              <a:gd name="T88" fmla="*/ 0 w 3759"/>
              <a:gd name="T89" fmla="*/ 1328 h 4249"/>
              <a:gd name="T90" fmla="*/ 4 w 3759"/>
              <a:gd name="T91" fmla="*/ 884 h 4249"/>
              <a:gd name="T92" fmla="*/ 34 w 3759"/>
              <a:gd name="T93" fmla="*/ 801 h 4249"/>
              <a:gd name="T94" fmla="*/ 89 w 3759"/>
              <a:gd name="T95" fmla="*/ 733 h 4249"/>
              <a:gd name="T96" fmla="*/ 164 w 3759"/>
              <a:gd name="T97" fmla="*/ 687 h 4249"/>
              <a:gd name="T98" fmla="*/ 252 w 3759"/>
              <a:gd name="T99" fmla="*/ 666 h 4249"/>
              <a:gd name="T100" fmla="*/ 434 w 3759"/>
              <a:gd name="T101" fmla="*/ 142 h 4249"/>
              <a:gd name="T102" fmla="*/ 483 w 3759"/>
              <a:gd name="T103" fmla="*/ 76 h 4249"/>
              <a:gd name="T104" fmla="*/ 549 w 3759"/>
              <a:gd name="T105" fmla="*/ 28 h 4249"/>
              <a:gd name="T106" fmla="*/ 629 w 3759"/>
              <a:gd name="T107" fmla="*/ 2 h 4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59" h="4249">
                <a:moveTo>
                  <a:pt x="895" y="3585"/>
                </a:moveTo>
                <a:lnTo>
                  <a:pt x="940" y="3983"/>
                </a:lnTo>
                <a:lnTo>
                  <a:pt x="2820" y="3983"/>
                </a:lnTo>
                <a:lnTo>
                  <a:pt x="2864" y="3585"/>
                </a:lnTo>
                <a:lnTo>
                  <a:pt x="895" y="3585"/>
                </a:lnTo>
                <a:close/>
                <a:moveTo>
                  <a:pt x="732" y="2124"/>
                </a:moveTo>
                <a:lnTo>
                  <a:pt x="880" y="3452"/>
                </a:lnTo>
                <a:lnTo>
                  <a:pt x="2879" y="3452"/>
                </a:lnTo>
                <a:lnTo>
                  <a:pt x="3029" y="2124"/>
                </a:lnTo>
                <a:lnTo>
                  <a:pt x="732" y="2124"/>
                </a:lnTo>
                <a:close/>
                <a:moveTo>
                  <a:pt x="671" y="1593"/>
                </a:moveTo>
                <a:lnTo>
                  <a:pt x="716" y="1992"/>
                </a:lnTo>
                <a:lnTo>
                  <a:pt x="3044" y="1992"/>
                </a:lnTo>
                <a:lnTo>
                  <a:pt x="3088" y="1593"/>
                </a:lnTo>
                <a:lnTo>
                  <a:pt x="671" y="1593"/>
                </a:lnTo>
                <a:close/>
                <a:moveTo>
                  <a:pt x="269" y="930"/>
                </a:moveTo>
                <a:lnTo>
                  <a:pt x="269" y="1328"/>
                </a:lnTo>
                <a:lnTo>
                  <a:pt x="3492" y="1328"/>
                </a:lnTo>
                <a:lnTo>
                  <a:pt x="3492" y="930"/>
                </a:lnTo>
                <a:lnTo>
                  <a:pt x="269" y="930"/>
                </a:lnTo>
                <a:close/>
                <a:moveTo>
                  <a:pt x="671" y="266"/>
                </a:moveTo>
                <a:lnTo>
                  <a:pt x="537" y="664"/>
                </a:lnTo>
                <a:lnTo>
                  <a:pt x="3222" y="664"/>
                </a:lnTo>
                <a:lnTo>
                  <a:pt x="3088" y="266"/>
                </a:lnTo>
                <a:lnTo>
                  <a:pt x="671" y="266"/>
                </a:lnTo>
                <a:close/>
                <a:moveTo>
                  <a:pt x="671" y="0"/>
                </a:moveTo>
                <a:lnTo>
                  <a:pt x="3088" y="0"/>
                </a:lnTo>
                <a:lnTo>
                  <a:pt x="3130" y="2"/>
                </a:lnTo>
                <a:lnTo>
                  <a:pt x="3172" y="13"/>
                </a:lnTo>
                <a:lnTo>
                  <a:pt x="3210" y="28"/>
                </a:lnTo>
                <a:lnTo>
                  <a:pt x="3246" y="50"/>
                </a:lnTo>
                <a:lnTo>
                  <a:pt x="3277" y="76"/>
                </a:lnTo>
                <a:lnTo>
                  <a:pt x="3303" y="107"/>
                </a:lnTo>
                <a:lnTo>
                  <a:pt x="3327" y="142"/>
                </a:lnTo>
                <a:lnTo>
                  <a:pt x="3343" y="182"/>
                </a:lnTo>
                <a:lnTo>
                  <a:pt x="3507" y="666"/>
                </a:lnTo>
                <a:lnTo>
                  <a:pt x="3552" y="673"/>
                </a:lnTo>
                <a:lnTo>
                  <a:pt x="3595" y="687"/>
                </a:lnTo>
                <a:lnTo>
                  <a:pt x="3634" y="707"/>
                </a:lnTo>
                <a:lnTo>
                  <a:pt x="3670" y="733"/>
                </a:lnTo>
                <a:lnTo>
                  <a:pt x="3700" y="764"/>
                </a:lnTo>
                <a:lnTo>
                  <a:pt x="3725" y="800"/>
                </a:lnTo>
                <a:lnTo>
                  <a:pt x="3744" y="840"/>
                </a:lnTo>
                <a:lnTo>
                  <a:pt x="3755" y="884"/>
                </a:lnTo>
                <a:lnTo>
                  <a:pt x="3759" y="930"/>
                </a:lnTo>
                <a:lnTo>
                  <a:pt x="3759" y="1328"/>
                </a:lnTo>
                <a:lnTo>
                  <a:pt x="3755" y="1370"/>
                </a:lnTo>
                <a:lnTo>
                  <a:pt x="3746" y="1411"/>
                </a:lnTo>
                <a:lnTo>
                  <a:pt x="3729" y="1450"/>
                </a:lnTo>
                <a:lnTo>
                  <a:pt x="3707" y="1484"/>
                </a:lnTo>
                <a:lnTo>
                  <a:pt x="3681" y="1515"/>
                </a:lnTo>
                <a:lnTo>
                  <a:pt x="3650" y="1542"/>
                </a:lnTo>
                <a:lnTo>
                  <a:pt x="3615" y="1564"/>
                </a:lnTo>
                <a:lnTo>
                  <a:pt x="3577" y="1579"/>
                </a:lnTo>
                <a:lnTo>
                  <a:pt x="3534" y="1590"/>
                </a:lnTo>
                <a:lnTo>
                  <a:pt x="3492" y="1593"/>
                </a:lnTo>
                <a:lnTo>
                  <a:pt x="3353" y="1593"/>
                </a:lnTo>
                <a:lnTo>
                  <a:pt x="3354" y="1623"/>
                </a:lnTo>
                <a:lnTo>
                  <a:pt x="3087" y="4013"/>
                </a:lnTo>
                <a:lnTo>
                  <a:pt x="3078" y="4056"/>
                </a:lnTo>
                <a:lnTo>
                  <a:pt x="3063" y="4097"/>
                </a:lnTo>
                <a:lnTo>
                  <a:pt x="3041" y="4134"/>
                </a:lnTo>
                <a:lnTo>
                  <a:pt x="3015" y="4166"/>
                </a:lnTo>
                <a:lnTo>
                  <a:pt x="2982" y="4195"/>
                </a:lnTo>
                <a:lnTo>
                  <a:pt x="2946" y="4218"/>
                </a:lnTo>
                <a:lnTo>
                  <a:pt x="2907" y="4234"/>
                </a:lnTo>
                <a:lnTo>
                  <a:pt x="2864" y="4245"/>
                </a:lnTo>
                <a:lnTo>
                  <a:pt x="2820" y="4249"/>
                </a:lnTo>
                <a:lnTo>
                  <a:pt x="940" y="4249"/>
                </a:lnTo>
                <a:lnTo>
                  <a:pt x="896" y="4245"/>
                </a:lnTo>
                <a:lnTo>
                  <a:pt x="854" y="4234"/>
                </a:lnTo>
                <a:lnTo>
                  <a:pt x="814" y="4218"/>
                </a:lnTo>
                <a:lnTo>
                  <a:pt x="778" y="4195"/>
                </a:lnTo>
                <a:lnTo>
                  <a:pt x="745" y="4166"/>
                </a:lnTo>
                <a:lnTo>
                  <a:pt x="719" y="4134"/>
                </a:lnTo>
                <a:lnTo>
                  <a:pt x="697" y="4097"/>
                </a:lnTo>
                <a:lnTo>
                  <a:pt x="682" y="4056"/>
                </a:lnTo>
                <a:lnTo>
                  <a:pt x="674" y="4013"/>
                </a:lnTo>
                <a:lnTo>
                  <a:pt x="405" y="1623"/>
                </a:lnTo>
                <a:lnTo>
                  <a:pt x="407" y="1593"/>
                </a:lnTo>
                <a:lnTo>
                  <a:pt x="269" y="1593"/>
                </a:lnTo>
                <a:lnTo>
                  <a:pt x="221" y="1589"/>
                </a:lnTo>
                <a:lnTo>
                  <a:pt x="175" y="1576"/>
                </a:lnTo>
                <a:lnTo>
                  <a:pt x="134" y="1557"/>
                </a:lnTo>
                <a:lnTo>
                  <a:pt x="96" y="1530"/>
                </a:lnTo>
                <a:lnTo>
                  <a:pt x="64" y="1499"/>
                </a:lnTo>
                <a:lnTo>
                  <a:pt x="37" y="1461"/>
                </a:lnTo>
                <a:lnTo>
                  <a:pt x="17" y="1420"/>
                </a:lnTo>
                <a:lnTo>
                  <a:pt x="5" y="1375"/>
                </a:lnTo>
                <a:lnTo>
                  <a:pt x="0" y="1328"/>
                </a:lnTo>
                <a:lnTo>
                  <a:pt x="0" y="930"/>
                </a:lnTo>
                <a:lnTo>
                  <a:pt x="4" y="884"/>
                </a:lnTo>
                <a:lnTo>
                  <a:pt x="16" y="840"/>
                </a:lnTo>
                <a:lnTo>
                  <a:pt x="34" y="801"/>
                </a:lnTo>
                <a:lnTo>
                  <a:pt x="59" y="764"/>
                </a:lnTo>
                <a:lnTo>
                  <a:pt x="89" y="733"/>
                </a:lnTo>
                <a:lnTo>
                  <a:pt x="125" y="707"/>
                </a:lnTo>
                <a:lnTo>
                  <a:pt x="164" y="687"/>
                </a:lnTo>
                <a:lnTo>
                  <a:pt x="207" y="673"/>
                </a:lnTo>
                <a:lnTo>
                  <a:pt x="252" y="666"/>
                </a:lnTo>
                <a:lnTo>
                  <a:pt x="417" y="182"/>
                </a:lnTo>
                <a:lnTo>
                  <a:pt x="434" y="142"/>
                </a:lnTo>
                <a:lnTo>
                  <a:pt x="456" y="107"/>
                </a:lnTo>
                <a:lnTo>
                  <a:pt x="483" y="76"/>
                </a:lnTo>
                <a:lnTo>
                  <a:pt x="515" y="50"/>
                </a:lnTo>
                <a:lnTo>
                  <a:pt x="549" y="28"/>
                </a:lnTo>
                <a:lnTo>
                  <a:pt x="587" y="13"/>
                </a:lnTo>
                <a:lnTo>
                  <a:pt x="629" y="2"/>
                </a:lnTo>
                <a:lnTo>
                  <a:pt x="67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2" name="Group 21"/>
          <p:cNvGrpSpPr/>
          <p:nvPr/>
        </p:nvGrpSpPr>
        <p:grpSpPr>
          <a:xfrm>
            <a:off x="3497961" y="5058309"/>
            <a:ext cx="285423" cy="282630"/>
            <a:chOff x="5138737" y="3190875"/>
            <a:chExt cx="3406775" cy="3373438"/>
          </a:xfrm>
          <a:solidFill>
            <a:schemeClr val="bg1"/>
          </a:solidFill>
        </p:grpSpPr>
        <p:sp>
          <p:nvSpPr>
            <p:cNvPr id="23" name="Freeform 233"/>
            <p:cNvSpPr>
              <a:spLocks noEditPoints="1"/>
            </p:cNvSpPr>
            <p:nvPr/>
          </p:nvSpPr>
          <p:spPr bwMode="auto">
            <a:xfrm>
              <a:off x="5138737" y="4456113"/>
              <a:ext cx="3406775" cy="2108200"/>
            </a:xfrm>
            <a:custGeom>
              <a:avLst/>
              <a:gdLst>
                <a:gd name="T0" fmla="*/ 268 w 4292"/>
                <a:gd name="T1" fmla="*/ 1528 h 2656"/>
                <a:gd name="T2" fmla="*/ 850 w 4292"/>
                <a:gd name="T3" fmla="*/ 2387 h 2656"/>
                <a:gd name="T4" fmla="*/ 3484 w 4292"/>
                <a:gd name="T5" fmla="*/ 2345 h 2656"/>
                <a:gd name="T6" fmla="*/ 3995 w 4292"/>
                <a:gd name="T7" fmla="*/ 1473 h 2656"/>
                <a:gd name="T8" fmla="*/ 3461 w 4292"/>
                <a:gd name="T9" fmla="*/ 1195 h 2656"/>
                <a:gd name="T10" fmla="*/ 1958 w 4292"/>
                <a:gd name="T11" fmla="*/ 963 h 2656"/>
                <a:gd name="T12" fmla="*/ 1684 w 4292"/>
                <a:gd name="T13" fmla="*/ 1195 h 2656"/>
                <a:gd name="T14" fmla="*/ 2087 w 4292"/>
                <a:gd name="T15" fmla="*/ 1067 h 2656"/>
                <a:gd name="T16" fmla="*/ 2404 w 4292"/>
                <a:gd name="T17" fmla="*/ 1157 h 2656"/>
                <a:gd name="T18" fmla="*/ 2441 w 4292"/>
                <a:gd name="T19" fmla="*/ 1020 h 2656"/>
                <a:gd name="T20" fmla="*/ 2146 w 4292"/>
                <a:gd name="T21" fmla="*/ 664 h 2656"/>
                <a:gd name="T22" fmla="*/ 1709 w 4292"/>
                <a:gd name="T23" fmla="*/ 793 h 2656"/>
                <a:gd name="T24" fmla="*/ 1417 w 4292"/>
                <a:gd name="T25" fmla="*/ 1126 h 2656"/>
                <a:gd name="T26" fmla="*/ 1694 w 4292"/>
                <a:gd name="T27" fmla="*/ 972 h 2656"/>
                <a:gd name="T28" fmla="*/ 2072 w 4292"/>
                <a:gd name="T29" fmla="*/ 801 h 2656"/>
                <a:gd name="T30" fmla="*/ 2488 w 4292"/>
                <a:gd name="T31" fmla="*/ 889 h 2656"/>
                <a:gd name="T32" fmla="*/ 2760 w 4292"/>
                <a:gd name="T33" fmla="*/ 1195 h 2656"/>
                <a:gd name="T34" fmla="*/ 2712 w 4292"/>
                <a:gd name="T35" fmla="*/ 895 h 2656"/>
                <a:gd name="T36" fmla="*/ 2307 w 4292"/>
                <a:gd name="T37" fmla="*/ 680 h 2656"/>
                <a:gd name="T38" fmla="*/ 1875 w 4292"/>
                <a:gd name="T39" fmla="*/ 433 h 2656"/>
                <a:gd name="T40" fmla="*/ 1418 w 4292"/>
                <a:gd name="T41" fmla="*/ 682 h 2656"/>
                <a:gd name="T42" fmla="*/ 1134 w 4292"/>
                <a:gd name="T43" fmla="*/ 1111 h 2656"/>
                <a:gd name="T44" fmla="*/ 1402 w 4292"/>
                <a:gd name="T45" fmla="*/ 896 h 2656"/>
                <a:gd name="T46" fmla="*/ 1802 w 4292"/>
                <a:gd name="T47" fmla="*/ 596 h 2656"/>
                <a:gd name="T48" fmla="*/ 2318 w 4292"/>
                <a:gd name="T49" fmla="*/ 547 h 2656"/>
                <a:gd name="T50" fmla="*/ 2762 w 4292"/>
                <a:gd name="T51" fmla="*/ 760 h 2656"/>
                <a:gd name="T52" fmla="*/ 3124 w 4292"/>
                <a:gd name="T53" fmla="*/ 1028 h 2656"/>
                <a:gd name="T54" fmla="*/ 2806 w 4292"/>
                <a:gd name="T55" fmla="*/ 624 h 2656"/>
                <a:gd name="T56" fmla="*/ 2329 w 4292"/>
                <a:gd name="T57" fmla="*/ 414 h 2656"/>
                <a:gd name="T58" fmla="*/ 1832 w 4292"/>
                <a:gd name="T59" fmla="*/ 169 h 2656"/>
                <a:gd name="T60" fmla="*/ 1293 w 4292"/>
                <a:gd name="T61" fmla="*/ 437 h 2656"/>
                <a:gd name="T62" fmla="*/ 927 w 4292"/>
                <a:gd name="T63" fmla="*/ 907 h 2656"/>
                <a:gd name="T64" fmla="*/ 1027 w 4292"/>
                <a:gd name="T65" fmla="*/ 1013 h 2656"/>
                <a:gd name="T66" fmla="*/ 1352 w 4292"/>
                <a:gd name="T67" fmla="*/ 561 h 2656"/>
                <a:gd name="T68" fmla="*/ 1851 w 4292"/>
                <a:gd name="T69" fmla="*/ 301 h 2656"/>
                <a:gd name="T70" fmla="*/ 2429 w 4292"/>
                <a:gd name="T71" fmla="*/ 298 h 2656"/>
                <a:gd name="T72" fmla="*/ 2916 w 4292"/>
                <a:gd name="T73" fmla="*/ 542 h 2656"/>
                <a:gd name="T74" fmla="*/ 3244 w 4292"/>
                <a:gd name="T75" fmla="*/ 968 h 2656"/>
                <a:gd name="T76" fmla="*/ 3074 w 4292"/>
                <a:gd name="T77" fmla="*/ 504 h 2656"/>
                <a:gd name="T78" fmla="*/ 2559 w 4292"/>
                <a:gd name="T79" fmla="*/ 197 h 2656"/>
                <a:gd name="T80" fmla="*/ 2256 w 4292"/>
                <a:gd name="T81" fmla="*/ 4 h 2656"/>
                <a:gd name="T82" fmla="*/ 2861 w 4292"/>
                <a:gd name="T83" fmla="*/ 184 h 2656"/>
                <a:gd name="T84" fmla="*/ 3325 w 4292"/>
                <a:gd name="T85" fmla="*/ 585 h 2656"/>
                <a:gd name="T86" fmla="*/ 4156 w 4292"/>
                <a:gd name="T87" fmla="*/ 531 h 2656"/>
                <a:gd name="T88" fmla="*/ 4288 w 4292"/>
                <a:gd name="T89" fmla="*/ 634 h 2656"/>
                <a:gd name="T90" fmla="*/ 4218 w 4292"/>
                <a:gd name="T91" fmla="*/ 783 h 2656"/>
                <a:gd name="T92" fmla="*/ 4053 w 4292"/>
                <a:gd name="T93" fmla="*/ 1210 h 2656"/>
                <a:gd name="T94" fmla="*/ 4260 w 4292"/>
                <a:gd name="T95" fmla="*/ 1388 h 2656"/>
                <a:gd name="T96" fmla="*/ 4267 w 4292"/>
                <a:gd name="T97" fmla="*/ 1639 h 2656"/>
                <a:gd name="T98" fmla="*/ 3740 w 4292"/>
                <a:gd name="T99" fmla="*/ 2420 h 2656"/>
                <a:gd name="T100" fmla="*/ 3561 w 4292"/>
                <a:gd name="T101" fmla="*/ 2625 h 2656"/>
                <a:gd name="T102" fmla="*/ 775 w 4292"/>
                <a:gd name="T103" fmla="*/ 2643 h 2656"/>
                <a:gd name="T104" fmla="*/ 568 w 4292"/>
                <a:gd name="T105" fmla="*/ 2463 h 2656"/>
                <a:gd name="T106" fmla="*/ 44 w 4292"/>
                <a:gd name="T107" fmla="*/ 1673 h 2656"/>
                <a:gd name="T108" fmla="*/ 13 w 4292"/>
                <a:gd name="T109" fmla="*/ 1431 h 2656"/>
                <a:gd name="T110" fmla="*/ 194 w 4292"/>
                <a:gd name="T111" fmla="*/ 1226 h 2656"/>
                <a:gd name="T112" fmla="*/ 751 w 4292"/>
                <a:gd name="T113" fmla="*/ 987 h 2656"/>
                <a:gd name="T114" fmla="*/ 1082 w 4292"/>
                <a:gd name="T115" fmla="*/ 451 h 2656"/>
                <a:gd name="T116" fmla="*/ 1607 w 4292"/>
                <a:gd name="T117" fmla="*/ 102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92" h="2656">
                  <a:moveTo>
                    <a:pt x="336" y="1461"/>
                  </a:moveTo>
                  <a:lnTo>
                    <a:pt x="314" y="1464"/>
                  </a:lnTo>
                  <a:lnTo>
                    <a:pt x="296" y="1473"/>
                  </a:lnTo>
                  <a:lnTo>
                    <a:pt x="281" y="1488"/>
                  </a:lnTo>
                  <a:lnTo>
                    <a:pt x="271" y="1506"/>
                  </a:lnTo>
                  <a:lnTo>
                    <a:pt x="268" y="1528"/>
                  </a:lnTo>
                  <a:lnTo>
                    <a:pt x="805" y="2124"/>
                  </a:lnTo>
                  <a:lnTo>
                    <a:pt x="805" y="2325"/>
                  </a:lnTo>
                  <a:lnTo>
                    <a:pt x="808" y="2345"/>
                  </a:lnTo>
                  <a:lnTo>
                    <a:pt x="817" y="2363"/>
                  </a:lnTo>
                  <a:lnTo>
                    <a:pt x="832" y="2378"/>
                  </a:lnTo>
                  <a:lnTo>
                    <a:pt x="850" y="2387"/>
                  </a:lnTo>
                  <a:lnTo>
                    <a:pt x="872" y="2390"/>
                  </a:lnTo>
                  <a:lnTo>
                    <a:pt x="3419" y="2390"/>
                  </a:lnTo>
                  <a:lnTo>
                    <a:pt x="3441" y="2387"/>
                  </a:lnTo>
                  <a:lnTo>
                    <a:pt x="3459" y="2378"/>
                  </a:lnTo>
                  <a:lnTo>
                    <a:pt x="3474" y="2363"/>
                  </a:lnTo>
                  <a:lnTo>
                    <a:pt x="3484" y="2345"/>
                  </a:lnTo>
                  <a:lnTo>
                    <a:pt x="3487" y="2325"/>
                  </a:lnTo>
                  <a:lnTo>
                    <a:pt x="3487" y="2124"/>
                  </a:lnTo>
                  <a:lnTo>
                    <a:pt x="4023" y="1528"/>
                  </a:lnTo>
                  <a:lnTo>
                    <a:pt x="4020" y="1506"/>
                  </a:lnTo>
                  <a:lnTo>
                    <a:pt x="4011" y="1488"/>
                  </a:lnTo>
                  <a:lnTo>
                    <a:pt x="3995" y="1473"/>
                  </a:lnTo>
                  <a:lnTo>
                    <a:pt x="3978" y="1464"/>
                  </a:lnTo>
                  <a:lnTo>
                    <a:pt x="3957" y="1461"/>
                  </a:lnTo>
                  <a:lnTo>
                    <a:pt x="336" y="1461"/>
                  </a:lnTo>
                  <a:close/>
                  <a:moveTo>
                    <a:pt x="3452" y="1162"/>
                  </a:moveTo>
                  <a:lnTo>
                    <a:pt x="3385" y="1195"/>
                  </a:lnTo>
                  <a:lnTo>
                    <a:pt x="3461" y="1195"/>
                  </a:lnTo>
                  <a:lnTo>
                    <a:pt x="3456" y="1179"/>
                  </a:lnTo>
                  <a:lnTo>
                    <a:pt x="3452" y="1162"/>
                  </a:lnTo>
                  <a:close/>
                  <a:moveTo>
                    <a:pt x="2146" y="930"/>
                  </a:moveTo>
                  <a:lnTo>
                    <a:pt x="2081" y="933"/>
                  </a:lnTo>
                  <a:lnTo>
                    <a:pt x="2019" y="945"/>
                  </a:lnTo>
                  <a:lnTo>
                    <a:pt x="1958" y="963"/>
                  </a:lnTo>
                  <a:lnTo>
                    <a:pt x="1902" y="988"/>
                  </a:lnTo>
                  <a:lnTo>
                    <a:pt x="1850" y="1020"/>
                  </a:lnTo>
                  <a:lnTo>
                    <a:pt x="1801" y="1056"/>
                  </a:lnTo>
                  <a:lnTo>
                    <a:pt x="1757" y="1098"/>
                  </a:lnTo>
                  <a:lnTo>
                    <a:pt x="1717" y="1145"/>
                  </a:lnTo>
                  <a:lnTo>
                    <a:pt x="1684" y="1195"/>
                  </a:lnTo>
                  <a:lnTo>
                    <a:pt x="1847" y="1195"/>
                  </a:lnTo>
                  <a:lnTo>
                    <a:pt x="1887" y="1157"/>
                  </a:lnTo>
                  <a:lnTo>
                    <a:pt x="1932" y="1124"/>
                  </a:lnTo>
                  <a:lnTo>
                    <a:pt x="1980" y="1098"/>
                  </a:lnTo>
                  <a:lnTo>
                    <a:pt x="2033" y="1079"/>
                  </a:lnTo>
                  <a:lnTo>
                    <a:pt x="2087" y="1067"/>
                  </a:lnTo>
                  <a:lnTo>
                    <a:pt x="2146" y="1062"/>
                  </a:lnTo>
                  <a:lnTo>
                    <a:pt x="2204" y="1067"/>
                  </a:lnTo>
                  <a:lnTo>
                    <a:pt x="2259" y="1079"/>
                  </a:lnTo>
                  <a:lnTo>
                    <a:pt x="2311" y="1098"/>
                  </a:lnTo>
                  <a:lnTo>
                    <a:pt x="2360" y="1124"/>
                  </a:lnTo>
                  <a:lnTo>
                    <a:pt x="2404" y="1157"/>
                  </a:lnTo>
                  <a:lnTo>
                    <a:pt x="2443" y="1195"/>
                  </a:lnTo>
                  <a:lnTo>
                    <a:pt x="2607" y="1195"/>
                  </a:lnTo>
                  <a:lnTo>
                    <a:pt x="2574" y="1145"/>
                  </a:lnTo>
                  <a:lnTo>
                    <a:pt x="2535" y="1098"/>
                  </a:lnTo>
                  <a:lnTo>
                    <a:pt x="2491" y="1056"/>
                  </a:lnTo>
                  <a:lnTo>
                    <a:pt x="2441" y="1020"/>
                  </a:lnTo>
                  <a:lnTo>
                    <a:pt x="2389" y="988"/>
                  </a:lnTo>
                  <a:lnTo>
                    <a:pt x="2333" y="963"/>
                  </a:lnTo>
                  <a:lnTo>
                    <a:pt x="2273" y="945"/>
                  </a:lnTo>
                  <a:lnTo>
                    <a:pt x="2211" y="933"/>
                  </a:lnTo>
                  <a:lnTo>
                    <a:pt x="2146" y="930"/>
                  </a:lnTo>
                  <a:close/>
                  <a:moveTo>
                    <a:pt x="2146" y="664"/>
                  </a:moveTo>
                  <a:lnTo>
                    <a:pt x="2067" y="668"/>
                  </a:lnTo>
                  <a:lnTo>
                    <a:pt x="1989" y="680"/>
                  </a:lnTo>
                  <a:lnTo>
                    <a:pt x="1913" y="698"/>
                  </a:lnTo>
                  <a:lnTo>
                    <a:pt x="1842" y="724"/>
                  </a:lnTo>
                  <a:lnTo>
                    <a:pt x="1773" y="755"/>
                  </a:lnTo>
                  <a:lnTo>
                    <a:pt x="1709" y="793"/>
                  </a:lnTo>
                  <a:lnTo>
                    <a:pt x="1647" y="836"/>
                  </a:lnTo>
                  <a:lnTo>
                    <a:pt x="1591" y="885"/>
                  </a:lnTo>
                  <a:lnTo>
                    <a:pt x="1540" y="938"/>
                  </a:lnTo>
                  <a:lnTo>
                    <a:pt x="1493" y="997"/>
                  </a:lnTo>
                  <a:lnTo>
                    <a:pt x="1452" y="1059"/>
                  </a:lnTo>
                  <a:lnTo>
                    <a:pt x="1417" y="1126"/>
                  </a:lnTo>
                  <a:lnTo>
                    <a:pt x="1388" y="1195"/>
                  </a:lnTo>
                  <a:lnTo>
                    <a:pt x="1532" y="1195"/>
                  </a:lnTo>
                  <a:lnTo>
                    <a:pt x="1563" y="1134"/>
                  </a:lnTo>
                  <a:lnTo>
                    <a:pt x="1602" y="1075"/>
                  </a:lnTo>
                  <a:lnTo>
                    <a:pt x="1644" y="1021"/>
                  </a:lnTo>
                  <a:lnTo>
                    <a:pt x="1694" y="972"/>
                  </a:lnTo>
                  <a:lnTo>
                    <a:pt x="1747" y="929"/>
                  </a:lnTo>
                  <a:lnTo>
                    <a:pt x="1805" y="889"/>
                  </a:lnTo>
                  <a:lnTo>
                    <a:pt x="1867" y="857"/>
                  </a:lnTo>
                  <a:lnTo>
                    <a:pt x="1932" y="831"/>
                  </a:lnTo>
                  <a:lnTo>
                    <a:pt x="2001" y="812"/>
                  </a:lnTo>
                  <a:lnTo>
                    <a:pt x="2072" y="801"/>
                  </a:lnTo>
                  <a:lnTo>
                    <a:pt x="2146" y="797"/>
                  </a:lnTo>
                  <a:lnTo>
                    <a:pt x="2219" y="801"/>
                  </a:lnTo>
                  <a:lnTo>
                    <a:pt x="2292" y="812"/>
                  </a:lnTo>
                  <a:lnTo>
                    <a:pt x="2360" y="831"/>
                  </a:lnTo>
                  <a:lnTo>
                    <a:pt x="2425" y="857"/>
                  </a:lnTo>
                  <a:lnTo>
                    <a:pt x="2488" y="889"/>
                  </a:lnTo>
                  <a:lnTo>
                    <a:pt x="2546" y="929"/>
                  </a:lnTo>
                  <a:lnTo>
                    <a:pt x="2599" y="972"/>
                  </a:lnTo>
                  <a:lnTo>
                    <a:pt x="2647" y="1021"/>
                  </a:lnTo>
                  <a:lnTo>
                    <a:pt x="2691" y="1075"/>
                  </a:lnTo>
                  <a:lnTo>
                    <a:pt x="2728" y="1134"/>
                  </a:lnTo>
                  <a:lnTo>
                    <a:pt x="2760" y="1195"/>
                  </a:lnTo>
                  <a:lnTo>
                    <a:pt x="2784" y="1195"/>
                  </a:lnTo>
                  <a:lnTo>
                    <a:pt x="2884" y="1146"/>
                  </a:lnTo>
                  <a:lnTo>
                    <a:pt x="2850" y="1077"/>
                  </a:lnTo>
                  <a:lnTo>
                    <a:pt x="2810" y="1012"/>
                  </a:lnTo>
                  <a:lnTo>
                    <a:pt x="2764" y="950"/>
                  </a:lnTo>
                  <a:lnTo>
                    <a:pt x="2712" y="895"/>
                  </a:lnTo>
                  <a:lnTo>
                    <a:pt x="2654" y="844"/>
                  </a:lnTo>
                  <a:lnTo>
                    <a:pt x="2592" y="798"/>
                  </a:lnTo>
                  <a:lnTo>
                    <a:pt x="2526" y="759"/>
                  </a:lnTo>
                  <a:lnTo>
                    <a:pt x="2456" y="726"/>
                  </a:lnTo>
                  <a:lnTo>
                    <a:pt x="2384" y="699"/>
                  </a:lnTo>
                  <a:lnTo>
                    <a:pt x="2307" y="680"/>
                  </a:lnTo>
                  <a:lnTo>
                    <a:pt x="2227" y="668"/>
                  </a:lnTo>
                  <a:lnTo>
                    <a:pt x="2146" y="664"/>
                  </a:lnTo>
                  <a:close/>
                  <a:moveTo>
                    <a:pt x="2146" y="399"/>
                  </a:moveTo>
                  <a:lnTo>
                    <a:pt x="2053" y="402"/>
                  </a:lnTo>
                  <a:lnTo>
                    <a:pt x="1963" y="414"/>
                  </a:lnTo>
                  <a:lnTo>
                    <a:pt x="1875" y="433"/>
                  </a:lnTo>
                  <a:lnTo>
                    <a:pt x="1790" y="459"/>
                  </a:lnTo>
                  <a:lnTo>
                    <a:pt x="1709" y="491"/>
                  </a:lnTo>
                  <a:lnTo>
                    <a:pt x="1629" y="529"/>
                  </a:lnTo>
                  <a:lnTo>
                    <a:pt x="1555" y="574"/>
                  </a:lnTo>
                  <a:lnTo>
                    <a:pt x="1485" y="626"/>
                  </a:lnTo>
                  <a:lnTo>
                    <a:pt x="1418" y="682"/>
                  </a:lnTo>
                  <a:lnTo>
                    <a:pt x="1358" y="743"/>
                  </a:lnTo>
                  <a:lnTo>
                    <a:pt x="1301" y="808"/>
                  </a:lnTo>
                  <a:lnTo>
                    <a:pt x="1251" y="877"/>
                  </a:lnTo>
                  <a:lnTo>
                    <a:pt x="1205" y="952"/>
                  </a:lnTo>
                  <a:lnTo>
                    <a:pt x="1167" y="1029"/>
                  </a:lnTo>
                  <a:lnTo>
                    <a:pt x="1134" y="1111"/>
                  </a:lnTo>
                  <a:lnTo>
                    <a:pt x="1108" y="1195"/>
                  </a:lnTo>
                  <a:lnTo>
                    <a:pt x="1247" y="1195"/>
                  </a:lnTo>
                  <a:lnTo>
                    <a:pt x="1275" y="1115"/>
                  </a:lnTo>
                  <a:lnTo>
                    <a:pt x="1311" y="1037"/>
                  </a:lnTo>
                  <a:lnTo>
                    <a:pt x="1352" y="964"/>
                  </a:lnTo>
                  <a:lnTo>
                    <a:pt x="1402" y="896"/>
                  </a:lnTo>
                  <a:lnTo>
                    <a:pt x="1455" y="832"/>
                  </a:lnTo>
                  <a:lnTo>
                    <a:pt x="1515" y="773"/>
                  </a:lnTo>
                  <a:lnTo>
                    <a:pt x="1580" y="720"/>
                  </a:lnTo>
                  <a:lnTo>
                    <a:pt x="1650" y="672"/>
                  </a:lnTo>
                  <a:lnTo>
                    <a:pt x="1724" y="630"/>
                  </a:lnTo>
                  <a:lnTo>
                    <a:pt x="1802" y="596"/>
                  </a:lnTo>
                  <a:lnTo>
                    <a:pt x="1884" y="569"/>
                  </a:lnTo>
                  <a:lnTo>
                    <a:pt x="1968" y="548"/>
                  </a:lnTo>
                  <a:lnTo>
                    <a:pt x="2056" y="536"/>
                  </a:lnTo>
                  <a:lnTo>
                    <a:pt x="2146" y="531"/>
                  </a:lnTo>
                  <a:lnTo>
                    <a:pt x="2233" y="535"/>
                  </a:lnTo>
                  <a:lnTo>
                    <a:pt x="2318" y="547"/>
                  </a:lnTo>
                  <a:lnTo>
                    <a:pt x="2402" y="566"/>
                  </a:lnTo>
                  <a:lnTo>
                    <a:pt x="2481" y="593"/>
                  </a:lnTo>
                  <a:lnTo>
                    <a:pt x="2557" y="626"/>
                  </a:lnTo>
                  <a:lnTo>
                    <a:pt x="2629" y="665"/>
                  </a:lnTo>
                  <a:lnTo>
                    <a:pt x="2698" y="710"/>
                  </a:lnTo>
                  <a:lnTo>
                    <a:pt x="2762" y="760"/>
                  </a:lnTo>
                  <a:lnTo>
                    <a:pt x="2821" y="817"/>
                  </a:lnTo>
                  <a:lnTo>
                    <a:pt x="2876" y="878"/>
                  </a:lnTo>
                  <a:lnTo>
                    <a:pt x="2924" y="944"/>
                  </a:lnTo>
                  <a:lnTo>
                    <a:pt x="2968" y="1013"/>
                  </a:lnTo>
                  <a:lnTo>
                    <a:pt x="3005" y="1086"/>
                  </a:lnTo>
                  <a:lnTo>
                    <a:pt x="3124" y="1028"/>
                  </a:lnTo>
                  <a:lnTo>
                    <a:pt x="3085" y="950"/>
                  </a:lnTo>
                  <a:lnTo>
                    <a:pt x="3039" y="876"/>
                  </a:lnTo>
                  <a:lnTo>
                    <a:pt x="2989" y="806"/>
                  </a:lnTo>
                  <a:lnTo>
                    <a:pt x="2932" y="741"/>
                  </a:lnTo>
                  <a:lnTo>
                    <a:pt x="2872" y="680"/>
                  </a:lnTo>
                  <a:lnTo>
                    <a:pt x="2806" y="624"/>
                  </a:lnTo>
                  <a:lnTo>
                    <a:pt x="2735" y="574"/>
                  </a:lnTo>
                  <a:lnTo>
                    <a:pt x="2661" y="529"/>
                  </a:lnTo>
                  <a:lnTo>
                    <a:pt x="2583" y="491"/>
                  </a:lnTo>
                  <a:lnTo>
                    <a:pt x="2500" y="459"/>
                  </a:lnTo>
                  <a:lnTo>
                    <a:pt x="2417" y="433"/>
                  </a:lnTo>
                  <a:lnTo>
                    <a:pt x="2329" y="414"/>
                  </a:lnTo>
                  <a:lnTo>
                    <a:pt x="2238" y="402"/>
                  </a:lnTo>
                  <a:lnTo>
                    <a:pt x="2146" y="399"/>
                  </a:lnTo>
                  <a:close/>
                  <a:moveTo>
                    <a:pt x="2146" y="133"/>
                  </a:moveTo>
                  <a:lnTo>
                    <a:pt x="2039" y="137"/>
                  </a:lnTo>
                  <a:lnTo>
                    <a:pt x="1934" y="149"/>
                  </a:lnTo>
                  <a:lnTo>
                    <a:pt x="1832" y="169"/>
                  </a:lnTo>
                  <a:lnTo>
                    <a:pt x="1734" y="197"/>
                  </a:lnTo>
                  <a:lnTo>
                    <a:pt x="1637" y="232"/>
                  </a:lnTo>
                  <a:lnTo>
                    <a:pt x="1546" y="274"/>
                  </a:lnTo>
                  <a:lnTo>
                    <a:pt x="1456" y="322"/>
                  </a:lnTo>
                  <a:lnTo>
                    <a:pt x="1373" y="376"/>
                  </a:lnTo>
                  <a:lnTo>
                    <a:pt x="1293" y="437"/>
                  </a:lnTo>
                  <a:lnTo>
                    <a:pt x="1218" y="502"/>
                  </a:lnTo>
                  <a:lnTo>
                    <a:pt x="1148" y="574"/>
                  </a:lnTo>
                  <a:lnTo>
                    <a:pt x="1083" y="650"/>
                  </a:lnTo>
                  <a:lnTo>
                    <a:pt x="1026" y="732"/>
                  </a:lnTo>
                  <a:lnTo>
                    <a:pt x="974" y="817"/>
                  </a:lnTo>
                  <a:lnTo>
                    <a:pt x="927" y="907"/>
                  </a:lnTo>
                  <a:lnTo>
                    <a:pt x="889" y="999"/>
                  </a:lnTo>
                  <a:lnTo>
                    <a:pt x="856" y="1096"/>
                  </a:lnTo>
                  <a:lnTo>
                    <a:pt x="831" y="1195"/>
                  </a:lnTo>
                  <a:lnTo>
                    <a:pt x="969" y="1195"/>
                  </a:lnTo>
                  <a:lnTo>
                    <a:pt x="996" y="1103"/>
                  </a:lnTo>
                  <a:lnTo>
                    <a:pt x="1027" y="1013"/>
                  </a:lnTo>
                  <a:lnTo>
                    <a:pt x="1067" y="927"/>
                  </a:lnTo>
                  <a:lnTo>
                    <a:pt x="1112" y="846"/>
                  </a:lnTo>
                  <a:lnTo>
                    <a:pt x="1163" y="767"/>
                  </a:lnTo>
                  <a:lnTo>
                    <a:pt x="1220" y="694"/>
                  </a:lnTo>
                  <a:lnTo>
                    <a:pt x="1284" y="624"/>
                  </a:lnTo>
                  <a:lnTo>
                    <a:pt x="1352" y="561"/>
                  </a:lnTo>
                  <a:lnTo>
                    <a:pt x="1425" y="502"/>
                  </a:lnTo>
                  <a:lnTo>
                    <a:pt x="1503" y="449"/>
                  </a:lnTo>
                  <a:lnTo>
                    <a:pt x="1584" y="403"/>
                  </a:lnTo>
                  <a:lnTo>
                    <a:pt x="1670" y="362"/>
                  </a:lnTo>
                  <a:lnTo>
                    <a:pt x="1760" y="328"/>
                  </a:lnTo>
                  <a:lnTo>
                    <a:pt x="1851" y="301"/>
                  </a:lnTo>
                  <a:lnTo>
                    <a:pt x="1947" y="281"/>
                  </a:lnTo>
                  <a:lnTo>
                    <a:pt x="2046" y="270"/>
                  </a:lnTo>
                  <a:lnTo>
                    <a:pt x="2146" y="266"/>
                  </a:lnTo>
                  <a:lnTo>
                    <a:pt x="2242" y="269"/>
                  </a:lnTo>
                  <a:lnTo>
                    <a:pt x="2337" y="281"/>
                  </a:lnTo>
                  <a:lnTo>
                    <a:pt x="2429" y="298"/>
                  </a:lnTo>
                  <a:lnTo>
                    <a:pt x="2520" y="324"/>
                  </a:lnTo>
                  <a:lnTo>
                    <a:pt x="2606" y="356"/>
                  </a:lnTo>
                  <a:lnTo>
                    <a:pt x="2688" y="394"/>
                  </a:lnTo>
                  <a:lnTo>
                    <a:pt x="2769" y="437"/>
                  </a:lnTo>
                  <a:lnTo>
                    <a:pt x="2845" y="487"/>
                  </a:lnTo>
                  <a:lnTo>
                    <a:pt x="2916" y="542"/>
                  </a:lnTo>
                  <a:lnTo>
                    <a:pt x="2983" y="601"/>
                  </a:lnTo>
                  <a:lnTo>
                    <a:pt x="3046" y="667"/>
                  </a:lnTo>
                  <a:lnTo>
                    <a:pt x="3104" y="736"/>
                  </a:lnTo>
                  <a:lnTo>
                    <a:pt x="3156" y="809"/>
                  </a:lnTo>
                  <a:lnTo>
                    <a:pt x="3203" y="887"/>
                  </a:lnTo>
                  <a:lnTo>
                    <a:pt x="3244" y="968"/>
                  </a:lnTo>
                  <a:lnTo>
                    <a:pt x="3364" y="908"/>
                  </a:lnTo>
                  <a:lnTo>
                    <a:pt x="3318" y="819"/>
                  </a:lnTo>
                  <a:lnTo>
                    <a:pt x="3266" y="733"/>
                  </a:lnTo>
                  <a:lnTo>
                    <a:pt x="3208" y="653"/>
                  </a:lnTo>
                  <a:lnTo>
                    <a:pt x="3144" y="576"/>
                  </a:lnTo>
                  <a:lnTo>
                    <a:pt x="3074" y="504"/>
                  </a:lnTo>
                  <a:lnTo>
                    <a:pt x="3000" y="438"/>
                  </a:lnTo>
                  <a:lnTo>
                    <a:pt x="2920" y="377"/>
                  </a:lnTo>
                  <a:lnTo>
                    <a:pt x="2835" y="323"/>
                  </a:lnTo>
                  <a:lnTo>
                    <a:pt x="2747" y="274"/>
                  </a:lnTo>
                  <a:lnTo>
                    <a:pt x="2655" y="232"/>
                  </a:lnTo>
                  <a:lnTo>
                    <a:pt x="2559" y="197"/>
                  </a:lnTo>
                  <a:lnTo>
                    <a:pt x="2459" y="169"/>
                  </a:lnTo>
                  <a:lnTo>
                    <a:pt x="2358" y="149"/>
                  </a:lnTo>
                  <a:lnTo>
                    <a:pt x="2253" y="137"/>
                  </a:lnTo>
                  <a:lnTo>
                    <a:pt x="2146" y="133"/>
                  </a:lnTo>
                  <a:close/>
                  <a:moveTo>
                    <a:pt x="2146" y="0"/>
                  </a:moveTo>
                  <a:lnTo>
                    <a:pt x="2256" y="4"/>
                  </a:lnTo>
                  <a:lnTo>
                    <a:pt x="2364" y="16"/>
                  </a:lnTo>
                  <a:lnTo>
                    <a:pt x="2469" y="36"/>
                  </a:lnTo>
                  <a:lnTo>
                    <a:pt x="2572" y="62"/>
                  </a:lnTo>
                  <a:lnTo>
                    <a:pt x="2672" y="96"/>
                  </a:lnTo>
                  <a:lnTo>
                    <a:pt x="2768" y="137"/>
                  </a:lnTo>
                  <a:lnTo>
                    <a:pt x="2861" y="184"/>
                  </a:lnTo>
                  <a:lnTo>
                    <a:pt x="2949" y="237"/>
                  </a:lnTo>
                  <a:lnTo>
                    <a:pt x="3034" y="296"/>
                  </a:lnTo>
                  <a:lnTo>
                    <a:pt x="3113" y="361"/>
                  </a:lnTo>
                  <a:lnTo>
                    <a:pt x="3189" y="430"/>
                  </a:lnTo>
                  <a:lnTo>
                    <a:pt x="3259" y="505"/>
                  </a:lnTo>
                  <a:lnTo>
                    <a:pt x="3325" y="585"/>
                  </a:lnTo>
                  <a:lnTo>
                    <a:pt x="3384" y="669"/>
                  </a:lnTo>
                  <a:lnTo>
                    <a:pt x="3437" y="758"/>
                  </a:lnTo>
                  <a:lnTo>
                    <a:pt x="3484" y="849"/>
                  </a:lnTo>
                  <a:lnTo>
                    <a:pt x="4097" y="546"/>
                  </a:lnTo>
                  <a:lnTo>
                    <a:pt x="4127" y="535"/>
                  </a:lnTo>
                  <a:lnTo>
                    <a:pt x="4156" y="531"/>
                  </a:lnTo>
                  <a:lnTo>
                    <a:pt x="4186" y="535"/>
                  </a:lnTo>
                  <a:lnTo>
                    <a:pt x="4214" y="543"/>
                  </a:lnTo>
                  <a:lnTo>
                    <a:pt x="4240" y="558"/>
                  </a:lnTo>
                  <a:lnTo>
                    <a:pt x="4260" y="580"/>
                  </a:lnTo>
                  <a:lnTo>
                    <a:pt x="4278" y="604"/>
                  </a:lnTo>
                  <a:lnTo>
                    <a:pt x="4288" y="634"/>
                  </a:lnTo>
                  <a:lnTo>
                    <a:pt x="4292" y="662"/>
                  </a:lnTo>
                  <a:lnTo>
                    <a:pt x="4289" y="692"/>
                  </a:lnTo>
                  <a:lnTo>
                    <a:pt x="4279" y="720"/>
                  </a:lnTo>
                  <a:lnTo>
                    <a:pt x="4264" y="744"/>
                  </a:lnTo>
                  <a:lnTo>
                    <a:pt x="4244" y="766"/>
                  </a:lnTo>
                  <a:lnTo>
                    <a:pt x="4218" y="783"/>
                  </a:lnTo>
                  <a:lnTo>
                    <a:pt x="3574" y="1101"/>
                  </a:lnTo>
                  <a:lnTo>
                    <a:pt x="3585" y="1149"/>
                  </a:lnTo>
                  <a:lnTo>
                    <a:pt x="3595" y="1195"/>
                  </a:lnTo>
                  <a:lnTo>
                    <a:pt x="3957" y="1195"/>
                  </a:lnTo>
                  <a:lnTo>
                    <a:pt x="4006" y="1199"/>
                  </a:lnTo>
                  <a:lnTo>
                    <a:pt x="4053" y="1210"/>
                  </a:lnTo>
                  <a:lnTo>
                    <a:pt x="4098" y="1226"/>
                  </a:lnTo>
                  <a:lnTo>
                    <a:pt x="4140" y="1249"/>
                  </a:lnTo>
                  <a:lnTo>
                    <a:pt x="4177" y="1276"/>
                  </a:lnTo>
                  <a:lnTo>
                    <a:pt x="4209" y="1309"/>
                  </a:lnTo>
                  <a:lnTo>
                    <a:pt x="4238" y="1347"/>
                  </a:lnTo>
                  <a:lnTo>
                    <a:pt x="4260" y="1388"/>
                  </a:lnTo>
                  <a:lnTo>
                    <a:pt x="4278" y="1431"/>
                  </a:lnTo>
                  <a:lnTo>
                    <a:pt x="4289" y="1479"/>
                  </a:lnTo>
                  <a:lnTo>
                    <a:pt x="4292" y="1528"/>
                  </a:lnTo>
                  <a:lnTo>
                    <a:pt x="4289" y="1566"/>
                  </a:lnTo>
                  <a:lnTo>
                    <a:pt x="4281" y="1604"/>
                  </a:lnTo>
                  <a:lnTo>
                    <a:pt x="4267" y="1639"/>
                  </a:lnTo>
                  <a:lnTo>
                    <a:pt x="4248" y="1673"/>
                  </a:lnTo>
                  <a:lnTo>
                    <a:pt x="4225" y="1704"/>
                  </a:lnTo>
                  <a:lnTo>
                    <a:pt x="3755" y="2226"/>
                  </a:lnTo>
                  <a:lnTo>
                    <a:pt x="3755" y="2325"/>
                  </a:lnTo>
                  <a:lnTo>
                    <a:pt x="3751" y="2374"/>
                  </a:lnTo>
                  <a:lnTo>
                    <a:pt x="3740" y="2420"/>
                  </a:lnTo>
                  <a:lnTo>
                    <a:pt x="3724" y="2463"/>
                  </a:lnTo>
                  <a:lnTo>
                    <a:pt x="3701" y="2504"/>
                  </a:lnTo>
                  <a:lnTo>
                    <a:pt x="3673" y="2542"/>
                  </a:lnTo>
                  <a:lnTo>
                    <a:pt x="3640" y="2575"/>
                  </a:lnTo>
                  <a:lnTo>
                    <a:pt x="3602" y="2603"/>
                  </a:lnTo>
                  <a:lnTo>
                    <a:pt x="3561" y="2625"/>
                  </a:lnTo>
                  <a:lnTo>
                    <a:pt x="3517" y="2643"/>
                  </a:lnTo>
                  <a:lnTo>
                    <a:pt x="3469" y="2652"/>
                  </a:lnTo>
                  <a:lnTo>
                    <a:pt x="3419" y="2656"/>
                  </a:lnTo>
                  <a:lnTo>
                    <a:pt x="872" y="2656"/>
                  </a:lnTo>
                  <a:lnTo>
                    <a:pt x="823" y="2652"/>
                  </a:lnTo>
                  <a:lnTo>
                    <a:pt x="775" y="2643"/>
                  </a:lnTo>
                  <a:lnTo>
                    <a:pt x="731" y="2625"/>
                  </a:lnTo>
                  <a:lnTo>
                    <a:pt x="690" y="2603"/>
                  </a:lnTo>
                  <a:lnTo>
                    <a:pt x="651" y="2575"/>
                  </a:lnTo>
                  <a:lnTo>
                    <a:pt x="618" y="2542"/>
                  </a:lnTo>
                  <a:lnTo>
                    <a:pt x="591" y="2504"/>
                  </a:lnTo>
                  <a:lnTo>
                    <a:pt x="568" y="2463"/>
                  </a:lnTo>
                  <a:lnTo>
                    <a:pt x="550" y="2420"/>
                  </a:lnTo>
                  <a:lnTo>
                    <a:pt x="540" y="2374"/>
                  </a:lnTo>
                  <a:lnTo>
                    <a:pt x="536" y="2325"/>
                  </a:lnTo>
                  <a:lnTo>
                    <a:pt x="536" y="2226"/>
                  </a:lnTo>
                  <a:lnTo>
                    <a:pt x="67" y="1704"/>
                  </a:lnTo>
                  <a:lnTo>
                    <a:pt x="44" y="1673"/>
                  </a:lnTo>
                  <a:lnTo>
                    <a:pt x="24" y="1639"/>
                  </a:lnTo>
                  <a:lnTo>
                    <a:pt x="11" y="1604"/>
                  </a:lnTo>
                  <a:lnTo>
                    <a:pt x="2" y="1566"/>
                  </a:lnTo>
                  <a:lnTo>
                    <a:pt x="0" y="1528"/>
                  </a:lnTo>
                  <a:lnTo>
                    <a:pt x="4" y="1479"/>
                  </a:lnTo>
                  <a:lnTo>
                    <a:pt x="13" y="1431"/>
                  </a:lnTo>
                  <a:lnTo>
                    <a:pt x="31" y="1388"/>
                  </a:lnTo>
                  <a:lnTo>
                    <a:pt x="54" y="1347"/>
                  </a:lnTo>
                  <a:lnTo>
                    <a:pt x="82" y="1309"/>
                  </a:lnTo>
                  <a:lnTo>
                    <a:pt x="115" y="1276"/>
                  </a:lnTo>
                  <a:lnTo>
                    <a:pt x="153" y="1249"/>
                  </a:lnTo>
                  <a:lnTo>
                    <a:pt x="194" y="1226"/>
                  </a:lnTo>
                  <a:lnTo>
                    <a:pt x="238" y="1210"/>
                  </a:lnTo>
                  <a:lnTo>
                    <a:pt x="286" y="1199"/>
                  </a:lnTo>
                  <a:lnTo>
                    <a:pt x="336" y="1195"/>
                  </a:lnTo>
                  <a:lnTo>
                    <a:pt x="696" y="1195"/>
                  </a:lnTo>
                  <a:lnTo>
                    <a:pt x="720" y="1089"/>
                  </a:lnTo>
                  <a:lnTo>
                    <a:pt x="751" y="987"/>
                  </a:lnTo>
                  <a:lnTo>
                    <a:pt x="790" y="888"/>
                  </a:lnTo>
                  <a:lnTo>
                    <a:pt x="835" y="792"/>
                  </a:lnTo>
                  <a:lnTo>
                    <a:pt x="889" y="699"/>
                  </a:lnTo>
                  <a:lnTo>
                    <a:pt x="946" y="612"/>
                  </a:lnTo>
                  <a:lnTo>
                    <a:pt x="1012" y="529"/>
                  </a:lnTo>
                  <a:lnTo>
                    <a:pt x="1082" y="451"/>
                  </a:lnTo>
                  <a:lnTo>
                    <a:pt x="1157" y="377"/>
                  </a:lnTo>
                  <a:lnTo>
                    <a:pt x="1238" y="311"/>
                  </a:lnTo>
                  <a:lnTo>
                    <a:pt x="1325" y="248"/>
                  </a:lnTo>
                  <a:lnTo>
                    <a:pt x="1415" y="193"/>
                  </a:lnTo>
                  <a:lnTo>
                    <a:pt x="1510" y="144"/>
                  </a:lnTo>
                  <a:lnTo>
                    <a:pt x="1607" y="102"/>
                  </a:lnTo>
                  <a:lnTo>
                    <a:pt x="1709" y="66"/>
                  </a:lnTo>
                  <a:lnTo>
                    <a:pt x="1814" y="38"/>
                  </a:lnTo>
                  <a:lnTo>
                    <a:pt x="1923" y="17"/>
                  </a:lnTo>
                  <a:lnTo>
                    <a:pt x="2033" y="5"/>
                  </a:lnTo>
                  <a:lnTo>
                    <a:pt x="2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234"/>
            <p:cNvSpPr/>
            <p:nvPr/>
          </p:nvSpPr>
          <p:spPr bwMode="auto">
            <a:xfrm>
              <a:off x="5964238" y="3665538"/>
              <a:ext cx="239713" cy="790575"/>
            </a:xfrm>
            <a:custGeom>
              <a:avLst/>
              <a:gdLst>
                <a:gd name="T0" fmla="*/ 229 w 303"/>
                <a:gd name="T1" fmla="*/ 3 h 996"/>
                <a:gd name="T2" fmla="*/ 261 w 303"/>
                <a:gd name="T3" fmla="*/ 25 h 996"/>
                <a:gd name="T4" fmla="*/ 289 w 303"/>
                <a:gd name="T5" fmla="*/ 98 h 996"/>
                <a:gd name="T6" fmla="*/ 303 w 303"/>
                <a:gd name="T7" fmla="*/ 209 h 996"/>
                <a:gd name="T8" fmla="*/ 288 w 303"/>
                <a:gd name="T9" fmla="*/ 318 h 996"/>
                <a:gd name="T10" fmla="*/ 255 w 303"/>
                <a:gd name="T11" fmla="*/ 424 h 996"/>
                <a:gd name="T12" fmla="*/ 214 w 303"/>
                <a:gd name="T13" fmla="*/ 526 h 996"/>
                <a:gd name="T14" fmla="*/ 173 w 303"/>
                <a:gd name="T15" fmla="*/ 628 h 996"/>
                <a:gd name="T16" fmla="*/ 144 w 303"/>
                <a:gd name="T17" fmla="*/ 725 h 996"/>
                <a:gd name="T18" fmla="*/ 137 w 303"/>
                <a:gd name="T19" fmla="*/ 820 h 996"/>
                <a:gd name="T20" fmla="*/ 158 w 303"/>
                <a:gd name="T21" fmla="*/ 910 h 996"/>
                <a:gd name="T22" fmla="*/ 159 w 303"/>
                <a:gd name="T23" fmla="*/ 921 h 996"/>
                <a:gd name="T24" fmla="*/ 156 w 303"/>
                <a:gd name="T25" fmla="*/ 951 h 996"/>
                <a:gd name="T26" fmla="*/ 132 w 303"/>
                <a:gd name="T27" fmla="*/ 983 h 996"/>
                <a:gd name="T28" fmla="*/ 92 w 303"/>
                <a:gd name="T29" fmla="*/ 996 h 996"/>
                <a:gd name="T30" fmla="*/ 58 w 303"/>
                <a:gd name="T31" fmla="*/ 986 h 996"/>
                <a:gd name="T32" fmla="*/ 33 w 303"/>
                <a:gd name="T33" fmla="*/ 960 h 996"/>
                <a:gd name="T34" fmla="*/ 33 w 303"/>
                <a:gd name="T35" fmla="*/ 959 h 996"/>
                <a:gd name="T36" fmla="*/ 30 w 303"/>
                <a:gd name="T37" fmla="*/ 955 h 996"/>
                <a:gd name="T38" fmla="*/ 11 w 303"/>
                <a:gd name="T39" fmla="*/ 897 h 996"/>
                <a:gd name="T40" fmla="*/ 0 w 303"/>
                <a:gd name="T41" fmla="*/ 788 h 996"/>
                <a:gd name="T42" fmla="*/ 16 w 303"/>
                <a:gd name="T43" fmla="*/ 681 h 996"/>
                <a:gd name="T44" fmla="*/ 51 w 303"/>
                <a:gd name="T45" fmla="*/ 576 h 996"/>
                <a:gd name="T46" fmla="*/ 92 w 303"/>
                <a:gd name="T47" fmla="*/ 476 h 996"/>
                <a:gd name="T48" fmla="*/ 133 w 303"/>
                <a:gd name="T49" fmla="*/ 374 h 996"/>
                <a:gd name="T50" fmla="*/ 162 w 303"/>
                <a:gd name="T51" fmla="*/ 276 h 996"/>
                <a:gd name="T52" fmla="*/ 170 w 303"/>
                <a:gd name="T53" fmla="*/ 182 h 996"/>
                <a:gd name="T54" fmla="*/ 148 w 303"/>
                <a:gd name="T55" fmla="*/ 91 h 996"/>
                <a:gd name="T56" fmla="*/ 148 w 303"/>
                <a:gd name="T57" fmla="*/ 90 h 996"/>
                <a:gd name="T58" fmla="*/ 144 w 303"/>
                <a:gd name="T59" fmla="*/ 76 h 996"/>
                <a:gd name="T60" fmla="*/ 147 w 303"/>
                <a:gd name="T61" fmla="*/ 45 h 996"/>
                <a:gd name="T62" fmla="*/ 170 w 303"/>
                <a:gd name="T63" fmla="*/ 12 h 996"/>
                <a:gd name="T64" fmla="*/ 209 w 303"/>
                <a:gd name="T65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996">
                  <a:moveTo>
                    <a:pt x="209" y="0"/>
                  </a:moveTo>
                  <a:lnTo>
                    <a:pt x="229" y="3"/>
                  </a:lnTo>
                  <a:lnTo>
                    <a:pt x="247" y="12"/>
                  </a:lnTo>
                  <a:lnTo>
                    <a:pt x="261" y="25"/>
                  </a:lnTo>
                  <a:lnTo>
                    <a:pt x="270" y="42"/>
                  </a:lnTo>
                  <a:lnTo>
                    <a:pt x="289" y="98"/>
                  </a:lnTo>
                  <a:lnTo>
                    <a:pt x="300" y="154"/>
                  </a:lnTo>
                  <a:lnTo>
                    <a:pt x="303" y="209"/>
                  </a:lnTo>
                  <a:lnTo>
                    <a:pt x="298" y="264"/>
                  </a:lnTo>
                  <a:lnTo>
                    <a:pt x="288" y="318"/>
                  </a:lnTo>
                  <a:lnTo>
                    <a:pt x="273" y="371"/>
                  </a:lnTo>
                  <a:lnTo>
                    <a:pt x="255" y="424"/>
                  </a:lnTo>
                  <a:lnTo>
                    <a:pt x="235" y="476"/>
                  </a:lnTo>
                  <a:lnTo>
                    <a:pt x="214" y="526"/>
                  </a:lnTo>
                  <a:lnTo>
                    <a:pt x="192" y="577"/>
                  </a:lnTo>
                  <a:lnTo>
                    <a:pt x="173" y="628"/>
                  </a:lnTo>
                  <a:lnTo>
                    <a:pt x="156" y="678"/>
                  </a:lnTo>
                  <a:lnTo>
                    <a:pt x="144" y="725"/>
                  </a:lnTo>
                  <a:lnTo>
                    <a:pt x="137" y="773"/>
                  </a:lnTo>
                  <a:lnTo>
                    <a:pt x="137" y="820"/>
                  </a:lnTo>
                  <a:lnTo>
                    <a:pt x="143" y="865"/>
                  </a:lnTo>
                  <a:lnTo>
                    <a:pt x="158" y="910"/>
                  </a:lnTo>
                  <a:lnTo>
                    <a:pt x="158" y="913"/>
                  </a:lnTo>
                  <a:lnTo>
                    <a:pt x="159" y="921"/>
                  </a:lnTo>
                  <a:lnTo>
                    <a:pt x="159" y="929"/>
                  </a:lnTo>
                  <a:lnTo>
                    <a:pt x="156" y="951"/>
                  </a:lnTo>
                  <a:lnTo>
                    <a:pt x="147" y="969"/>
                  </a:lnTo>
                  <a:lnTo>
                    <a:pt x="132" y="983"/>
                  </a:lnTo>
                  <a:lnTo>
                    <a:pt x="114" y="993"/>
                  </a:lnTo>
                  <a:lnTo>
                    <a:pt x="92" y="996"/>
                  </a:lnTo>
                  <a:lnTo>
                    <a:pt x="74" y="994"/>
                  </a:lnTo>
                  <a:lnTo>
                    <a:pt x="58" y="986"/>
                  </a:lnTo>
                  <a:lnTo>
                    <a:pt x="44" y="975"/>
                  </a:lnTo>
                  <a:lnTo>
                    <a:pt x="33" y="960"/>
                  </a:lnTo>
                  <a:lnTo>
                    <a:pt x="33" y="960"/>
                  </a:lnTo>
                  <a:lnTo>
                    <a:pt x="33" y="959"/>
                  </a:lnTo>
                  <a:lnTo>
                    <a:pt x="32" y="958"/>
                  </a:lnTo>
                  <a:lnTo>
                    <a:pt x="30" y="955"/>
                  </a:lnTo>
                  <a:lnTo>
                    <a:pt x="29" y="952"/>
                  </a:lnTo>
                  <a:lnTo>
                    <a:pt x="11" y="897"/>
                  </a:lnTo>
                  <a:lnTo>
                    <a:pt x="1" y="842"/>
                  </a:lnTo>
                  <a:lnTo>
                    <a:pt x="0" y="788"/>
                  </a:lnTo>
                  <a:lnTo>
                    <a:pt x="6" y="734"/>
                  </a:lnTo>
                  <a:lnTo>
                    <a:pt x="16" y="681"/>
                  </a:lnTo>
                  <a:lnTo>
                    <a:pt x="32" y="628"/>
                  </a:lnTo>
                  <a:lnTo>
                    <a:pt x="51" y="576"/>
                  </a:lnTo>
                  <a:lnTo>
                    <a:pt x="70" y="526"/>
                  </a:lnTo>
                  <a:lnTo>
                    <a:pt x="92" y="476"/>
                  </a:lnTo>
                  <a:lnTo>
                    <a:pt x="113" y="424"/>
                  </a:lnTo>
                  <a:lnTo>
                    <a:pt x="133" y="374"/>
                  </a:lnTo>
                  <a:lnTo>
                    <a:pt x="150" y="325"/>
                  </a:lnTo>
                  <a:lnTo>
                    <a:pt x="162" y="276"/>
                  </a:lnTo>
                  <a:lnTo>
                    <a:pt x="170" y="228"/>
                  </a:lnTo>
                  <a:lnTo>
                    <a:pt x="170" y="182"/>
                  </a:lnTo>
                  <a:lnTo>
                    <a:pt x="165" y="136"/>
                  </a:lnTo>
                  <a:lnTo>
                    <a:pt x="148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88"/>
                  </a:lnTo>
                  <a:lnTo>
                    <a:pt x="144" y="76"/>
                  </a:lnTo>
                  <a:lnTo>
                    <a:pt x="143" y="65"/>
                  </a:lnTo>
                  <a:lnTo>
                    <a:pt x="147" y="45"/>
                  </a:lnTo>
                  <a:lnTo>
                    <a:pt x="156" y="27"/>
                  </a:lnTo>
                  <a:lnTo>
                    <a:pt x="170" y="12"/>
                  </a:lnTo>
                  <a:lnTo>
                    <a:pt x="188" y="4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235"/>
            <p:cNvSpPr/>
            <p:nvPr/>
          </p:nvSpPr>
          <p:spPr bwMode="auto">
            <a:xfrm>
              <a:off x="7259638" y="3651250"/>
              <a:ext cx="239713" cy="788987"/>
            </a:xfrm>
            <a:custGeom>
              <a:avLst/>
              <a:gdLst>
                <a:gd name="T0" fmla="*/ 229 w 302"/>
                <a:gd name="T1" fmla="*/ 3 h 996"/>
                <a:gd name="T2" fmla="*/ 260 w 302"/>
                <a:gd name="T3" fmla="*/ 25 h 996"/>
                <a:gd name="T4" fmla="*/ 289 w 302"/>
                <a:gd name="T5" fmla="*/ 98 h 996"/>
                <a:gd name="T6" fmla="*/ 302 w 302"/>
                <a:gd name="T7" fmla="*/ 208 h 996"/>
                <a:gd name="T8" fmla="*/ 286 w 302"/>
                <a:gd name="T9" fmla="*/ 318 h 996"/>
                <a:gd name="T10" fmla="*/ 254 w 302"/>
                <a:gd name="T11" fmla="*/ 424 h 996"/>
                <a:gd name="T12" fmla="*/ 212 w 302"/>
                <a:gd name="T13" fmla="*/ 526 h 996"/>
                <a:gd name="T14" fmla="*/ 173 w 302"/>
                <a:gd name="T15" fmla="*/ 628 h 996"/>
                <a:gd name="T16" fmla="*/ 144 w 302"/>
                <a:gd name="T17" fmla="*/ 725 h 996"/>
                <a:gd name="T18" fmla="*/ 136 w 302"/>
                <a:gd name="T19" fmla="*/ 819 h 996"/>
                <a:gd name="T20" fmla="*/ 156 w 302"/>
                <a:gd name="T21" fmla="*/ 910 h 996"/>
                <a:gd name="T22" fmla="*/ 158 w 302"/>
                <a:gd name="T23" fmla="*/ 911 h 996"/>
                <a:gd name="T24" fmla="*/ 160 w 302"/>
                <a:gd name="T25" fmla="*/ 929 h 996"/>
                <a:gd name="T26" fmla="*/ 147 w 302"/>
                <a:gd name="T27" fmla="*/ 969 h 996"/>
                <a:gd name="T28" fmla="*/ 112 w 302"/>
                <a:gd name="T29" fmla="*/ 993 h 996"/>
                <a:gd name="T30" fmla="*/ 72 w 302"/>
                <a:gd name="T31" fmla="*/ 993 h 996"/>
                <a:gd name="T32" fmla="*/ 42 w 302"/>
                <a:gd name="T33" fmla="*/ 974 h 996"/>
                <a:gd name="T34" fmla="*/ 31 w 302"/>
                <a:gd name="T35" fmla="*/ 959 h 996"/>
                <a:gd name="T36" fmla="*/ 31 w 302"/>
                <a:gd name="T37" fmla="*/ 958 h 996"/>
                <a:gd name="T38" fmla="*/ 29 w 302"/>
                <a:gd name="T39" fmla="*/ 952 h 996"/>
                <a:gd name="T40" fmla="*/ 1 w 302"/>
                <a:gd name="T41" fmla="*/ 842 h 996"/>
                <a:gd name="T42" fmla="*/ 5 w 302"/>
                <a:gd name="T43" fmla="*/ 734 h 996"/>
                <a:gd name="T44" fmla="*/ 31 w 302"/>
                <a:gd name="T45" fmla="*/ 628 h 996"/>
                <a:gd name="T46" fmla="*/ 70 w 302"/>
                <a:gd name="T47" fmla="*/ 524 h 996"/>
                <a:gd name="T48" fmla="*/ 112 w 302"/>
                <a:gd name="T49" fmla="*/ 424 h 996"/>
                <a:gd name="T50" fmla="*/ 149 w 302"/>
                <a:gd name="T51" fmla="*/ 323 h 996"/>
                <a:gd name="T52" fmla="*/ 170 w 302"/>
                <a:gd name="T53" fmla="*/ 228 h 996"/>
                <a:gd name="T54" fmla="*/ 163 w 302"/>
                <a:gd name="T55" fmla="*/ 136 h 996"/>
                <a:gd name="T56" fmla="*/ 148 w 302"/>
                <a:gd name="T57" fmla="*/ 90 h 996"/>
                <a:gd name="T58" fmla="*/ 147 w 302"/>
                <a:gd name="T59" fmla="*/ 88 h 996"/>
                <a:gd name="T60" fmla="*/ 144 w 302"/>
                <a:gd name="T61" fmla="*/ 76 h 996"/>
                <a:gd name="T62" fmla="*/ 147 w 302"/>
                <a:gd name="T63" fmla="*/ 44 h 996"/>
                <a:gd name="T64" fmla="*/ 170 w 302"/>
                <a:gd name="T65" fmla="*/ 12 h 996"/>
                <a:gd name="T66" fmla="*/ 208 w 302"/>
                <a:gd name="T67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2" h="996">
                  <a:moveTo>
                    <a:pt x="208" y="0"/>
                  </a:moveTo>
                  <a:lnTo>
                    <a:pt x="229" y="3"/>
                  </a:lnTo>
                  <a:lnTo>
                    <a:pt x="245" y="11"/>
                  </a:lnTo>
                  <a:lnTo>
                    <a:pt x="260" y="25"/>
                  </a:lnTo>
                  <a:lnTo>
                    <a:pt x="270" y="41"/>
                  </a:lnTo>
                  <a:lnTo>
                    <a:pt x="289" y="98"/>
                  </a:lnTo>
                  <a:lnTo>
                    <a:pt x="300" y="154"/>
                  </a:lnTo>
                  <a:lnTo>
                    <a:pt x="302" y="208"/>
                  </a:lnTo>
                  <a:lnTo>
                    <a:pt x="297" y="264"/>
                  </a:lnTo>
                  <a:lnTo>
                    <a:pt x="286" y="318"/>
                  </a:lnTo>
                  <a:lnTo>
                    <a:pt x="273" y="371"/>
                  </a:lnTo>
                  <a:lnTo>
                    <a:pt x="254" y="424"/>
                  </a:lnTo>
                  <a:lnTo>
                    <a:pt x="234" y="476"/>
                  </a:lnTo>
                  <a:lnTo>
                    <a:pt x="212" y="526"/>
                  </a:lnTo>
                  <a:lnTo>
                    <a:pt x="192" y="577"/>
                  </a:lnTo>
                  <a:lnTo>
                    <a:pt x="173" y="628"/>
                  </a:lnTo>
                  <a:lnTo>
                    <a:pt x="156" y="677"/>
                  </a:lnTo>
                  <a:lnTo>
                    <a:pt x="144" y="725"/>
                  </a:lnTo>
                  <a:lnTo>
                    <a:pt x="137" y="773"/>
                  </a:lnTo>
                  <a:lnTo>
                    <a:pt x="136" y="819"/>
                  </a:lnTo>
                  <a:lnTo>
                    <a:pt x="142" y="865"/>
                  </a:lnTo>
                  <a:lnTo>
                    <a:pt x="156" y="910"/>
                  </a:lnTo>
                  <a:lnTo>
                    <a:pt x="158" y="911"/>
                  </a:lnTo>
                  <a:lnTo>
                    <a:pt x="158" y="911"/>
                  </a:lnTo>
                  <a:lnTo>
                    <a:pt x="159" y="921"/>
                  </a:lnTo>
                  <a:lnTo>
                    <a:pt x="160" y="929"/>
                  </a:lnTo>
                  <a:lnTo>
                    <a:pt x="156" y="950"/>
                  </a:lnTo>
                  <a:lnTo>
                    <a:pt x="147" y="969"/>
                  </a:lnTo>
                  <a:lnTo>
                    <a:pt x="131" y="983"/>
                  </a:lnTo>
                  <a:lnTo>
                    <a:pt x="112" y="993"/>
                  </a:lnTo>
                  <a:lnTo>
                    <a:pt x="92" y="996"/>
                  </a:lnTo>
                  <a:lnTo>
                    <a:pt x="72" y="993"/>
                  </a:lnTo>
                  <a:lnTo>
                    <a:pt x="56" y="986"/>
                  </a:lnTo>
                  <a:lnTo>
                    <a:pt x="42" y="974"/>
                  </a:lnTo>
                  <a:lnTo>
                    <a:pt x="33" y="959"/>
                  </a:lnTo>
                  <a:lnTo>
                    <a:pt x="31" y="959"/>
                  </a:lnTo>
                  <a:lnTo>
                    <a:pt x="31" y="959"/>
                  </a:lnTo>
                  <a:lnTo>
                    <a:pt x="31" y="958"/>
                  </a:lnTo>
                  <a:lnTo>
                    <a:pt x="30" y="955"/>
                  </a:lnTo>
                  <a:lnTo>
                    <a:pt x="29" y="952"/>
                  </a:lnTo>
                  <a:lnTo>
                    <a:pt x="11" y="897"/>
                  </a:lnTo>
                  <a:lnTo>
                    <a:pt x="1" y="842"/>
                  </a:lnTo>
                  <a:lnTo>
                    <a:pt x="0" y="788"/>
                  </a:lnTo>
                  <a:lnTo>
                    <a:pt x="5" y="734"/>
                  </a:lnTo>
                  <a:lnTo>
                    <a:pt x="16" y="679"/>
                  </a:lnTo>
                  <a:lnTo>
                    <a:pt x="31" y="628"/>
                  </a:lnTo>
                  <a:lnTo>
                    <a:pt x="49" y="576"/>
                  </a:lnTo>
                  <a:lnTo>
                    <a:pt x="70" y="524"/>
                  </a:lnTo>
                  <a:lnTo>
                    <a:pt x="90" y="476"/>
                  </a:lnTo>
                  <a:lnTo>
                    <a:pt x="112" y="424"/>
                  </a:lnTo>
                  <a:lnTo>
                    <a:pt x="133" y="374"/>
                  </a:lnTo>
                  <a:lnTo>
                    <a:pt x="149" y="323"/>
                  </a:lnTo>
                  <a:lnTo>
                    <a:pt x="162" y="276"/>
                  </a:lnTo>
                  <a:lnTo>
                    <a:pt x="170" y="228"/>
                  </a:lnTo>
                  <a:lnTo>
                    <a:pt x="170" y="182"/>
                  </a:lnTo>
                  <a:lnTo>
                    <a:pt x="163" y="136"/>
                  </a:lnTo>
                  <a:lnTo>
                    <a:pt x="148" y="91"/>
                  </a:lnTo>
                  <a:lnTo>
                    <a:pt x="148" y="90"/>
                  </a:lnTo>
                  <a:lnTo>
                    <a:pt x="147" y="88"/>
                  </a:lnTo>
                  <a:lnTo>
                    <a:pt x="147" y="88"/>
                  </a:lnTo>
                  <a:lnTo>
                    <a:pt x="147" y="87"/>
                  </a:lnTo>
                  <a:lnTo>
                    <a:pt x="144" y="76"/>
                  </a:lnTo>
                  <a:lnTo>
                    <a:pt x="142" y="64"/>
                  </a:lnTo>
                  <a:lnTo>
                    <a:pt x="147" y="44"/>
                  </a:lnTo>
                  <a:lnTo>
                    <a:pt x="155" y="26"/>
                  </a:lnTo>
                  <a:lnTo>
                    <a:pt x="170" y="12"/>
                  </a:lnTo>
                  <a:lnTo>
                    <a:pt x="188" y="3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236"/>
            <p:cNvSpPr/>
            <p:nvPr/>
          </p:nvSpPr>
          <p:spPr bwMode="auto">
            <a:xfrm>
              <a:off x="6713538" y="3190875"/>
              <a:ext cx="239713" cy="790575"/>
            </a:xfrm>
            <a:custGeom>
              <a:avLst/>
              <a:gdLst>
                <a:gd name="T0" fmla="*/ 228 w 302"/>
                <a:gd name="T1" fmla="*/ 2 h 995"/>
                <a:gd name="T2" fmla="*/ 259 w 302"/>
                <a:gd name="T3" fmla="*/ 24 h 995"/>
                <a:gd name="T4" fmla="*/ 290 w 302"/>
                <a:gd name="T5" fmla="*/ 97 h 995"/>
                <a:gd name="T6" fmla="*/ 302 w 302"/>
                <a:gd name="T7" fmla="*/ 209 h 995"/>
                <a:gd name="T8" fmla="*/ 287 w 302"/>
                <a:gd name="T9" fmla="*/ 317 h 995"/>
                <a:gd name="T10" fmla="*/ 254 w 302"/>
                <a:gd name="T11" fmla="*/ 423 h 995"/>
                <a:gd name="T12" fmla="*/ 213 w 302"/>
                <a:gd name="T13" fmla="*/ 525 h 995"/>
                <a:gd name="T14" fmla="*/ 173 w 302"/>
                <a:gd name="T15" fmla="*/ 627 h 995"/>
                <a:gd name="T16" fmla="*/ 144 w 302"/>
                <a:gd name="T17" fmla="*/ 725 h 995"/>
                <a:gd name="T18" fmla="*/ 136 w 302"/>
                <a:gd name="T19" fmla="*/ 820 h 995"/>
                <a:gd name="T20" fmla="*/ 157 w 302"/>
                <a:gd name="T21" fmla="*/ 910 h 995"/>
                <a:gd name="T22" fmla="*/ 158 w 302"/>
                <a:gd name="T23" fmla="*/ 920 h 995"/>
                <a:gd name="T24" fmla="*/ 155 w 302"/>
                <a:gd name="T25" fmla="*/ 950 h 995"/>
                <a:gd name="T26" fmla="*/ 132 w 302"/>
                <a:gd name="T27" fmla="*/ 983 h 995"/>
                <a:gd name="T28" fmla="*/ 92 w 302"/>
                <a:gd name="T29" fmla="*/ 995 h 995"/>
                <a:gd name="T30" fmla="*/ 56 w 302"/>
                <a:gd name="T31" fmla="*/ 986 h 995"/>
                <a:gd name="T32" fmla="*/ 33 w 302"/>
                <a:gd name="T33" fmla="*/ 960 h 995"/>
                <a:gd name="T34" fmla="*/ 32 w 302"/>
                <a:gd name="T35" fmla="*/ 957 h 995"/>
                <a:gd name="T36" fmla="*/ 29 w 302"/>
                <a:gd name="T37" fmla="*/ 952 h 995"/>
                <a:gd name="T38" fmla="*/ 2 w 302"/>
                <a:gd name="T39" fmla="*/ 842 h 995"/>
                <a:gd name="T40" fmla="*/ 6 w 302"/>
                <a:gd name="T41" fmla="*/ 733 h 995"/>
                <a:gd name="T42" fmla="*/ 32 w 302"/>
                <a:gd name="T43" fmla="*/ 627 h 995"/>
                <a:gd name="T44" fmla="*/ 70 w 302"/>
                <a:gd name="T45" fmla="*/ 524 h 995"/>
                <a:gd name="T46" fmla="*/ 113 w 302"/>
                <a:gd name="T47" fmla="*/ 423 h 995"/>
                <a:gd name="T48" fmla="*/ 150 w 302"/>
                <a:gd name="T49" fmla="*/ 324 h 995"/>
                <a:gd name="T50" fmla="*/ 169 w 302"/>
                <a:gd name="T51" fmla="*/ 228 h 995"/>
                <a:gd name="T52" fmla="*/ 163 w 302"/>
                <a:gd name="T53" fmla="*/ 135 h 995"/>
                <a:gd name="T54" fmla="*/ 148 w 302"/>
                <a:gd name="T55" fmla="*/ 89 h 995"/>
                <a:gd name="T56" fmla="*/ 147 w 302"/>
                <a:gd name="T57" fmla="*/ 86 h 995"/>
                <a:gd name="T58" fmla="*/ 143 w 302"/>
                <a:gd name="T59" fmla="*/ 65 h 995"/>
                <a:gd name="T60" fmla="*/ 155 w 302"/>
                <a:gd name="T61" fmla="*/ 27 h 995"/>
                <a:gd name="T62" fmla="*/ 188 w 302"/>
                <a:gd name="T63" fmla="*/ 2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2" h="995">
                  <a:moveTo>
                    <a:pt x="209" y="0"/>
                  </a:moveTo>
                  <a:lnTo>
                    <a:pt x="228" y="2"/>
                  </a:lnTo>
                  <a:lnTo>
                    <a:pt x="246" y="12"/>
                  </a:lnTo>
                  <a:lnTo>
                    <a:pt x="259" y="24"/>
                  </a:lnTo>
                  <a:lnTo>
                    <a:pt x="270" y="40"/>
                  </a:lnTo>
                  <a:lnTo>
                    <a:pt x="290" y="97"/>
                  </a:lnTo>
                  <a:lnTo>
                    <a:pt x="301" y="153"/>
                  </a:lnTo>
                  <a:lnTo>
                    <a:pt x="302" y="209"/>
                  </a:lnTo>
                  <a:lnTo>
                    <a:pt x="298" y="263"/>
                  </a:lnTo>
                  <a:lnTo>
                    <a:pt x="287" y="317"/>
                  </a:lnTo>
                  <a:lnTo>
                    <a:pt x="273" y="372"/>
                  </a:lnTo>
                  <a:lnTo>
                    <a:pt x="254" y="423"/>
                  </a:lnTo>
                  <a:lnTo>
                    <a:pt x="235" y="475"/>
                  </a:lnTo>
                  <a:lnTo>
                    <a:pt x="213" y="525"/>
                  </a:lnTo>
                  <a:lnTo>
                    <a:pt x="192" y="577"/>
                  </a:lnTo>
                  <a:lnTo>
                    <a:pt x="173" y="627"/>
                  </a:lnTo>
                  <a:lnTo>
                    <a:pt x="157" y="677"/>
                  </a:lnTo>
                  <a:lnTo>
                    <a:pt x="144" y="725"/>
                  </a:lnTo>
                  <a:lnTo>
                    <a:pt x="137" y="772"/>
                  </a:lnTo>
                  <a:lnTo>
                    <a:pt x="136" y="820"/>
                  </a:lnTo>
                  <a:lnTo>
                    <a:pt x="143" y="865"/>
                  </a:lnTo>
                  <a:lnTo>
                    <a:pt x="157" y="910"/>
                  </a:lnTo>
                  <a:lnTo>
                    <a:pt x="157" y="912"/>
                  </a:lnTo>
                  <a:lnTo>
                    <a:pt x="158" y="920"/>
                  </a:lnTo>
                  <a:lnTo>
                    <a:pt x="159" y="929"/>
                  </a:lnTo>
                  <a:lnTo>
                    <a:pt x="155" y="950"/>
                  </a:lnTo>
                  <a:lnTo>
                    <a:pt x="146" y="968"/>
                  </a:lnTo>
                  <a:lnTo>
                    <a:pt x="132" y="983"/>
                  </a:lnTo>
                  <a:lnTo>
                    <a:pt x="113" y="992"/>
                  </a:lnTo>
                  <a:lnTo>
                    <a:pt x="92" y="995"/>
                  </a:lnTo>
                  <a:lnTo>
                    <a:pt x="73" y="992"/>
                  </a:lnTo>
                  <a:lnTo>
                    <a:pt x="56" y="986"/>
                  </a:lnTo>
                  <a:lnTo>
                    <a:pt x="43" y="973"/>
                  </a:lnTo>
                  <a:lnTo>
                    <a:pt x="33" y="960"/>
                  </a:lnTo>
                  <a:lnTo>
                    <a:pt x="32" y="958"/>
                  </a:lnTo>
                  <a:lnTo>
                    <a:pt x="32" y="957"/>
                  </a:lnTo>
                  <a:lnTo>
                    <a:pt x="30" y="954"/>
                  </a:lnTo>
                  <a:lnTo>
                    <a:pt x="29" y="952"/>
                  </a:lnTo>
                  <a:lnTo>
                    <a:pt x="10" y="896"/>
                  </a:lnTo>
                  <a:lnTo>
                    <a:pt x="2" y="842"/>
                  </a:lnTo>
                  <a:lnTo>
                    <a:pt x="0" y="787"/>
                  </a:lnTo>
                  <a:lnTo>
                    <a:pt x="6" y="733"/>
                  </a:lnTo>
                  <a:lnTo>
                    <a:pt x="17" y="680"/>
                  </a:lnTo>
                  <a:lnTo>
                    <a:pt x="32" y="627"/>
                  </a:lnTo>
                  <a:lnTo>
                    <a:pt x="50" y="575"/>
                  </a:lnTo>
                  <a:lnTo>
                    <a:pt x="70" y="524"/>
                  </a:lnTo>
                  <a:lnTo>
                    <a:pt x="91" y="475"/>
                  </a:lnTo>
                  <a:lnTo>
                    <a:pt x="113" y="423"/>
                  </a:lnTo>
                  <a:lnTo>
                    <a:pt x="132" y="373"/>
                  </a:lnTo>
                  <a:lnTo>
                    <a:pt x="150" y="324"/>
                  </a:lnTo>
                  <a:lnTo>
                    <a:pt x="162" y="275"/>
                  </a:lnTo>
                  <a:lnTo>
                    <a:pt x="169" y="228"/>
                  </a:lnTo>
                  <a:lnTo>
                    <a:pt x="170" y="182"/>
                  </a:lnTo>
                  <a:lnTo>
                    <a:pt x="163" y="135"/>
                  </a:lnTo>
                  <a:lnTo>
                    <a:pt x="148" y="91"/>
                  </a:lnTo>
                  <a:lnTo>
                    <a:pt x="148" y="89"/>
                  </a:lnTo>
                  <a:lnTo>
                    <a:pt x="147" y="89"/>
                  </a:lnTo>
                  <a:lnTo>
                    <a:pt x="147" y="86"/>
                  </a:lnTo>
                  <a:lnTo>
                    <a:pt x="144" y="76"/>
                  </a:lnTo>
                  <a:lnTo>
                    <a:pt x="143" y="65"/>
                  </a:lnTo>
                  <a:lnTo>
                    <a:pt x="146" y="44"/>
                  </a:lnTo>
                  <a:lnTo>
                    <a:pt x="155" y="27"/>
                  </a:lnTo>
                  <a:lnTo>
                    <a:pt x="169" y="12"/>
                  </a:lnTo>
                  <a:lnTo>
                    <a:pt x="188" y="2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7" name="Text Placeholder 2"/>
          <p:cNvSpPr txBox="1"/>
          <p:nvPr/>
        </p:nvSpPr>
        <p:spPr>
          <a:xfrm>
            <a:off x="565835" y="2688298"/>
            <a:ext cx="2700000" cy="359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zh-CN" altLang="zh-CN" sz="2200" b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Open Sans Extrabold" panose="020B0906030804020204" pitchFamily="34" charset="0"/>
              </a:rPr>
              <a:t>发票自动导入端口</a:t>
            </a:r>
            <a:endParaRPr lang="zh-CN" altLang="en-US" sz="2200" b="1" dirty="0">
              <a:solidFill>
                <a:schemeClr val="tx1"/>
              </a:solidFill>
              <a:latin typeface="+mj-lt"/>
              <a:ea typeface="宋体" panose="02010600030101010101" pitchFamily="2" charset="-122"/>
              <a:cs typeface="Open Sans Extrabold" panose="020B0906030804020204" pitchFamily="34" charset="0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585992" y="4910025"/>
            <a:ext cx="2700000" cy="359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id-ID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8417864" y="2688298"/>
            <a:ext cx="2700000" cy="359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zh-CN"/>
            </a:defPPr>
            <a:lvl1pPr indent="0" algn="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0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zh-CN" kern="1200" dirty="0">
                <a:latin typeface="+mj-lt"/>
                <a:ea typeface="宋体" panose="02010600030101010101" pitchFamily="2" charset="-122"/>
                <a:cs typeface="Open Sans Extrabold" panose="020B0906030804020204" pitchFamily="34" charset="0"/>
              </a:rPr>
              <a:t>不干扰原有系统</a:t>
            </a:r>
          </a:p>
        </p:txBody>
      </p:sp>
      <p:sp>
        <p:nvSpPr>
          <p:cNvPr id="35" name="Text Placeholder 2"/>
          <p:cNvSpPr txBox="1"/>
          <p:nvPr/>
        </p:nvSpPr>
        <p:spPr>
          <a:xfrm>
            <a:off x="8193682" y="3905828"/>
            <a:ext cx="2700000" cy="359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zh-CN"/>
            </a:defPPr>
            <a:lvl1pPr indent="0" algn="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0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zh-CN" sz="2200" kern="1200" dirty="0">
                <a:latin typeface="+mj-lt"/>
                <a:ea typeface="宋体" panose="02010600030101010101" pitchFamily="2" charset="-122"/>
                <a:cs typeface="Open Sans Extrabold" panose="020B0906030804020204" pitchFamily="34" charset="0"/>
              </a:rPr>
              <a:t>全天候式运行</a:t>
            </a:r>
            <a:endParaRPr lang="id-ID" sz="2200" kern="1200" dirty="0">
              <a:latin typeface="+mj-lt"/>
              <a:ea typeface="宋体" panose="02010600030101010101" pitchFamily="2" charset="-122"/>
              <a:cs typeface="Open Sans Extrabold" panose="020B0906030804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C8F251A-C0F0-ABDA-953D-2BBDF4697BD3}"/>
              </a:ext>
            </a:extLst>
          </p:cNvPr>
          <p:cNvGrpSpPr/>
          <p:nvPr/>
        </p:nvGrpSpPr>
        <p:grpSpPr>
          <a:xfrm>
            <a:off x="4657139" y="1814098"/>
            <a:ext cx="2886970" cy="3348884"/>
            <a:chOff x="4652515" y="2392297"/>
            <a:chExt cx="2886970" cy="3348884"/>
          </a:xfrm>
        </p:grpSpPr>
        <p:sp>
          <p:nvSpPr>
            <p:cNvPr id="3" name="Hexagon 2"/>
            <p:cNvSpPr/>
            <p:nvPr/>
          </p:nvSpPr>
          <p:spPr>
            <a:xfrm rot="5400000">
              <a:off x="4421558" y="2623254"/>
              <a:ext cx="3348884" cy="2886970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 rot="10800000">
              <a:off x="4948574" y="2719245"/>
              <a:ext cx="2328370" cy="2700908"/>
              <a:chOff x="4748474" y="782208"/>
              <a:chExt cx="2328370" cy="2700908"/>
            </a:xfrm>
          </p:grpSpPr>
          <p:sp>
            <p:nvSpPr>
              <p:cNvPr id="39" name="Hexagon 38"/>
              <p:cNvSpPr/>
              <p:nvPr/>
            </p:nvSpPr>
            <p:spPr>
              <a:xfrm rot="16200000">
                <a:off x="4562205" y="968477"/>
                <a:ext cx="2700908" cy="2328370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16200000">
                <a:off x="4854708" y="675976"/>
                <a:ext cx="2115903" cy="2328368"/>
              </a:xfrm>
              <a:custGeom>
                <a:avLst/>
                <a:gdLst>
                  <a:gd name="connsiteX0" fmla="*/ 2115903 w 2115903"/>
                  <a:gd name="connsiteY0" fmla="*/ 1164184 h 2328368"/>
                  <a:gd name="connsiteX1" fmla="*/ 1533811 w 2115903"/>
                  <a:gd name="connsiteY1" fmla="*/ 2328368 h 2328368"/>
                  <a:gd name="connsiteX2" fmla="*/ 0 w 2115903"/>
                  <a:gd name="connsiteY2" fmla="*/ 2328368 h 2328368"/>
                  <a:gd name="connsiteX3" fmla="*/ 582092 w 2115903"/>
                  <a:gd name="connsiteY3" fmla="*/ 1164184 h 2328368"/>
                  <a:gd name="connsiteX4" fmla="*/ 0 w 2115903"/>
                  <a:gd name="connsiteY4" fmla="*/ 0 h 2328368"/>
                  <a:gd name="connsiteX5" fmla="*/ 1533811 w 2115903"/>
                  <a:gd name="connsiteY5" fmla="*/ 0 h 232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5903" h="2328368">
                    <a:moveTo>
                      <a:pt x="2115903" y="1164184"/>
                    </a:moveTo>
                    <a:lnTo>
                      <a:pt x="1533811" y="2328368"/>
                    </a:lnTo>
                    <a:lnTo>
                      <a:pt x="0" y="2328368"/>
                    </a:lnTo>
                    <a:lnTo>
                      <a:pt x="582092" y="1164184"/>
                    </a:lnTo>
                    <a:lnTo>
                      <a:pt x="0" y="0"/>
                    </a:lnTo>
                    <a:lnTo>
                      <a:pt x="15338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6200000">
                <a:off x="4272352" y="1258864"/>
                <a:ext cx="2115372" cy="1163123"/>
              </a:xfrm>
              <a:custGeom>
                <a:avLst/>
                <a:gdLst>
                  <a:gd name="connsiteX0" fmla="*/ 2115372 w 2115372"/>
                  <a:gd name="connsiteY0" fmla="*/ 1163123 h 1163123"/>
                  <a:gd name="connsiteX1" fmla="*/ 581561 w 2115372"/>
                  <a:gd name="connsiteY1" fmla="*/ 1163123 h 1163123"/>
                  <a:gd name="connsiteX2" fmla="*/ 0 w 2115372"/>
                  <a:gd name="connsiteY2" fmla="*/ 0 h 1163123"/>
                  <a:gd name="connsiteX3" fmla="*/ 1533811 w 2115372"/>
                  <a:gd name="connsiteY3" fmla="*/ 0 h 116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5372" h="1163123">
                    <a:moveTo>
                      <a:pt x="2115372" y="1163123"/>
                    </a:moveTo>
                    <a:lnTo>
                      <a:pt x="581561" y="1163123"/>
                    </a:lnTo>
                    <a:lnTo>
                      <a:pt x="0" y="0"/>
                    </a:lnTo>
                    <a:lnTo>
                      <a:pt x="15338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6" name="Group 121">
            <a:extLst>
              <a:ext uri="{FF2B5EF4-FFF2-40B4-BE49-F238E27FC236}">
                <a16:creationId xmlns:a16="http://schemas.microsoft.com/office/drawing/2014/main" id="{DF46B7D2-A5D7-001E-4399-0A6D9D3E8C4C}"/>
              </a:ext>
            </a:extLst>
          </p:cNvPr>
          <p:cNvGrpSpPr/>
          <p:nvPr/>
        </p:nvGrpSpPr>
        <p:grpSpPr>
          <a:xfrm>
            <a:off x="558454" y="544430"/>
            <a:ext cx="5096182" cy="781558"/>
            <a:chOff x="4141088" y="5177655"/>
            <a:chExt cx="2400625" cy="447675"/>
          </a:xfrm>
        </p:grpSpPr>
        <p:grpSp>
          <p:nvGrpSpPr>
            <p:cNvPr id="52" name="组合 148">
              <a:extLst>
                <a:ext uri="{FF2B5EF4-FFF2-40B4-BE49-F238E27FC236}">
                  <a16:creationId xmlns:a16="http://schemas.microsoft.com/office/drawing/2014/main" id="{4305CF4A-D74C-2CC1-6243-FD265AAEC3CD}"/>
                </a:ext>
              </a:extLst>
            </p:cNvPr>
            <p:cNvGrpSpPr/>
            <p:nvPr/>
          </p:nvGrpSpPr>
          <p:grpSpPr>
            <a:xfrm>
              <a:off x="4141088" y="5177655"/>
              <a:ext cx="2214362" cy="447675"/>
              <a:chOff x="4263008" y="5177655"/>
              <a:chExt cx="2214362" cy="447675"/>
            </a:xfrm>
          </p:grpSpPr>
          <p:sp>
            <p:nvSpPr>
              <p:cNvPr id="54" name="矩形: 圆角 150">
                <a:extLst>
                  <a:ext uri="{FF2B5EF4-FFF2-40B4-BE49-F238E27FC236}">
                    <a16:creationId xmlns:a16="http://schemas.microsoft.com/office/drawing/2014/main" id="{276BEB93-03A0-FF6C-CE8A-C7B25C648538}"/>
                  </a:ext>
                </a:extLst>
              </p:cNvPr>
              <p:cNvSpPr/>
              <p:nvPr/>
            </p:nvSpPr>
            <p:spPr>
              <a:xfrm>
                <a:off x="4263008" y="5177655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FF97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5" name="Freeform 88">
                <a:extLst>
                  <a:ext uri="{FF2B5EF4-FFF2-40B4-BE49-F238E27FC236}">
                    <a16:creationId xmlns:a16="http://schemas.microsoft.com/office/drawing/2014/main" id="{979E57EB-5AC0-AA5C-BEA2-5B2CB5727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2197" y="5275405"/>
                <a:ext cx="233232" cy="232917"/>
              </a:xfrm>
              <a:custGeom>
                <a:avLst/>
                <a:gdLst>
                  <a:gd name="connsiteX0" fmla="*/ 241599 w 590858"/>
                  <a:gd name="connsiteY0" fmla="*/ 303419 h 590063"/>
                  <a:gd name="connsiteX1" fmla="*/ 285253 w 590858"/>
                  <a:gd name="connsiteY1" fmla="*/ 307102 h 590063"/>
                  <a:gd name="connsiteX2" fmla="*/ 274801 w 590858"/>
                  <a:gd name="connsiteY2" fmla="*/ 377700 h 590063"/>
                  <a:gd name="connsiteX3" fmla="*/ 207168 w 590858"/>
                  <a:gd name="connsiteY3" fmla="*/ 374631 h 590063"/>
                  <a:gd name="connsiteX4" fmla="*/ 205323 w 590858"/>
                  <a:gd name="connsiteY4" fmla="*/ 305875 h 590063"/>
                  <a:gd name="connsiteX5" fmla="*/ 241599 w 590858"/>
                  <a:gd name="connsiteY5" fmla="*/ 303419 h 590063"/>
                  <a:gd name="connsiteX6" fmla="*/ 231803 w 590858"/>
                  <a:gd name="connsiteY6" fmla="*/ 78689 h 590063"/>
                  <a:gd name="connsiteX7" fmla="*/ 297606 w 590858"/>
                  <a:gd name="connsiteY7" fmla="*/ 213141 h 590063"/>
                  <a:gd name="connsiteX8" fmla="*/ 284077 w 590858"/>
                  <a:gd name="connsiteY8" fmla="*/ 282515 h 590063"/>
                  <a:gd name="connsiteX9" fmla="*/ 284692 w 590858"/>
                  <a:gd name="connsiteY9" fmla="*/ 296022 h 590063"/>
                  <a:gd name="connsiteX10" fmla="*/ 241643 w 590858"/>
                  <a:gd name="connsiteY10" fmla="*/ 292338 h 590063"/>
                  <a:gd name="connsiteX11" fmla="*/ 207819 w 590858"/>
                  <a:gd name="connsiteY11" fmla="*/ 294794 h 590063"/>
                  <a:gd name="connsiteX12" fmla="*/ 205974 w 590858"/>
                  <a:gd name="connsiteY12" fmla="*/ 247521 h 590063"/>
                  <a:gd name="connsiteX13" fmla="*/ 185679 w 590858"/>
                  <a:gd name="connsiteY13" fmla="*/ 189811 h 590063"/>
                  <a:gd name="connsiteX14" fmla="*/ 231803 w 590858"/>
                  <a:gd name="connsiteY14" fmla="*/ 78689 h 590063"/>
                  <a:gd name="connsiteX15" fmla="*/ 238557 w 590858"/>
                  <a:gd name="connsiteY15" fmla="*/ 31920 h 590063"/>
                  <a:gd name="connsiteX16" fmla="*/ 92225 w 590858"/>
                  <a:gd name="connsiteY16" fmla="*/ 92231 h 590063"/>
                  <a:gd name="connsiteX17" fmla="*/ 92225 w 590858"/>
                  <a:gd name="connsiteY17" fmla="*/ 384423 h 590063"/>
                  <a:gd name="connsiteX18" fmla="*/ 369517 w 590858"/>
                  <a:gd name="connsiteY18" fmla="*/ 396700 h 590063"/>
                  <a:gd name="connsiteX19" fmla="*/ 397185 w 590858"/>
                  <a:gd name="connsiteY19" fmla="*/ 369077 h 590063"/>
                  <a:gd name="connsiteX20" fmla="*/ 384888 w 590858"/>
                  <a:gd name="connsiteY20" fmla="*/ 92231 h 590063"/>
                  <a:gd name="connsiteX21" fmla="*/ 238557 w 590858"/>
                  <a:gd name="connsiteY21" fmla="*/ 31920 h 590063"/>
                  <a:gd name="connsiteX22" fmla="*/ 238557 w 590858"/>
                  <a:gd name="connsiteY22" fmla="*/ 0 h 590063"/>
                  <a:gd name="connsiteX23" fmla="*/ 407022 w 590858"/>
                  <a:gd name="connsiteY23" fmla="*/ 69518 h 590063"/>
                  <a:gd name="connsiteX24" fmla="*/ 422393 w 590858"/>
                  <a:gd name="connsiteY24" fmla="*/ 388106 h 590063"/>
                  <a:gd name="connsiteX25" fmla="*/ 461128 w 590858"/>
                  <a:gd name="connsiteY25" fmla="*/ 426779 h 590063"/>
                  <a:gd name="connsiteX26" fmla="*/ 472195 w 590858"/>
                  <a:gd name="connsiteY26" fmla="*/ 415730 h 590063"/>
                  <a:gd name="connsiteX27" fmla="*/ 590858 w 590858"/>
                  <a:gd name="connsiteY27" fmla="*/ 534203 h 590063"/>
                  <a:gd name="connsiteX28" fmla="*/ 534908 w 590858"/>
                  <a:gd name="connsiteY28" fmla="*/ 590063 h 590063"/>
                  <a:gd name="connsiteX29" fmla="*/ 416245 w 590858"/>
                  <a:gd name="connsiteY29" fmla="*/ 471590 h 590063"/>
                  <a:gd name="connsiteX30" fmla="*/ 427312 w 590858"/>
                  <a:gd name="connsiteY30" fmla="*/ 460541 h 590063"/>
                  <a:gd name="connsiteX31" fmla="*/ 388577 w 590858"/>
                  <a:gd name="connsiteY31" fmla="*/ 421868 h 590063"/>
                  <a:gd name="connsiteX32" fmla="*/ 70091 w 590858"/>
                  <a:gd name="connsiteY32" fmla="*/ 406522 h 590063"/>
                  <a:gd name="connsiteX33" fmla="*/ 70091 w 590858"/>
                  <a:gd name="connsiteY33" fmla="*/ 69518 h 590063"/>
                  <a:gd name="connsiteX34" fmla="*/ 238557 w 590858"/>
                  <a:gd name="connsiteY34" fmla="*/ 0 h 59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858" h="590063">
                    <a:moveTo>
                      <a:pt x="241599" y="303419"/>
                    </a:moveTo>
                    <a:cubicBezTo>
                      <a:pt x="256356" y="303419"/>
                      <a:pt x="271112" y="304647"/>
                      <a:pt x="285253" y="307102"/>
                    </a:cubicBezTo>
                    <a:cubicBezTo>
                      <a:pt x="285868" y="331658"/>
                      <a:pt x="285868" y="364195"/>
                      <a:pt x="274801" y="377700"/>
                    </a:cubicBezTo>
                    <a:cubicBezTo>
                      <a:pt x="258200" y="396731"/>
                      <a:pt x="221924" y="396731"/>
                      <a:pt x="207168" y="374631"/>
                    </a:cubicBezTo>
                    <a:cubicBezTo>
                      <a:pt x="193641" y="354372"/>
                      <a:pt x="201019" y="324905"/>
                      <a:pt x="205323" y="305875"/>
                    </a:cubicBezTo>
                    <a:cubicBezTo>
                      <a:pt x="217005" y="304647"/>
                      <a:pt x="229302" y="303419"/>
                      <a:pt x="241599" y="303419"/>
                    </a:cubicBezTo>
                    <a:close/>
                    <a:moveTo>
                      <a:pt x="231803" y="78689"/>
                    </a:moveTo>
                    <a:cubicBezTo>
                      <a:pt x="269932" y="79917"/>
                      <a:pt x="308061" y="167709"/>
                      <a:pt x="297606" y="213141"/>
                    </a:cubicBezTo>
                    <a:cubicBezTo>
                      <a:pt x="293917" y="229103"/>
                      <a:pt x="284077" y="262869"/>
                      <a:pt x="284077" y="282515"/>
                    </a:cubicBezTo>
                    <a:cubicBezTo>
                      <a:pt x="284077" y="284971"/>
                      <a:pt x="284692" y="289883"/>
                      <a:pt x="284692" y="296022"/>
                    </a:cubicBezTo>
                    <a:cubicBezTo>
                      <a:pt x="270547" y="294180"/>
                      <a:pt x="256402" y="292338"/>
                      <a:pt x="241643" y="292338"/>
                    </a:cubicBezTo>
                    <a:cubicBezTo>
                      <a:pt x="229958" y="292338"/>
                      <a:pt x="218888" y="293566"/>
                      <a:pt x="207819" y="294794"/>
                    </a:cubicBezTo>
                    <a:cubicBezTo>
                      <a:pt x="209049" y="284971"/>
                      <a:pt x="209664" y="266553"/>
                      <a:pt x="205974" y="247521"/>
                    </a:cubicBezTo>
                    <a:cubicBezTo>
                      <a:pt x="200439" y="224805"/>
                      <a:pt x="189984" y="201476"/>
                      <a:pt x="185679" y="189811"/>
                    </a:cubicBezTo>
                    <a:cubicBezTo>
                      <a:pt x="177069" y="165254"/>
                      <a:pt x="194289" y="76847"/>
                      <a:pt x="231803" y="78689"/>
                    </a:cubicBezTo>
                    <a:close/>
                    <a:moveTo>
                      <a:pt x="238557" y="31920"/>
                    </a:moveTo>
                    <a:cubicBezTo>
                      <a:pt x="185527" y="31920"/>
                      <a:pt x="132497" y="52024"/>
                      <a:pt x="92225" y="92231"/>
                    </a:cubicBezTo>
                    <a:cubicBezTo>
                      <a:pt x="11681" y="172645"/>
                      <a:pt x="11681" y="304009"/>
                      <a:pt x="92225" y="384423"/>
                    </a:cubicBezTo>
                    <a:cubicBezTo>
                      <a:pt x="167850" y="459927"/>
                      <a:pt x="288359" y="463610"/>
                      <a:pt x="369517" y="396700"/>
                    </a:cubicBezTo>
                    <a:lnTo>
                      <a:pt x="397185" y="369077"/>
                    </a:lnTo>
                    <a:cubicBezTo>
                      <a:pt x="464202" y="288049"/>
                      <a:pt x="460513" y="167734"/>
                      <a:pt x="384888" y="92231"/>
                    </a:cubicBezTo>
                    <a:cubicBezTo>
                      <a:pt x="344616" y="52024"/>
                      <a:pt x="291586" y="31920"/>
                      <a:pt x="238557" y="31920"/>
                    </a:cubicBezTo>
                    <a:close/>
                    <a:moveTo>
                      <a:pt x="238557" y="0"/>
                    </a:moveTo>
                    <a:cubicBezTo>
                      <a:pt x="299579" y="0"/>
                      <a:pt x="360602" y="23173"/>
                      <a:pt x="407022" y="69518"/>
                    </a:cubicBezTo>
                    <a:cubicBezTo>
                      <a:pt x="494329" y="156685"/>
                      <a:pt x="498633" y="294801"/>
                      <a:pt x="422393" y="388106"/>
                    </a:cubicBezTo>
                    <a:lnTo>
                      <a:pt x="461128" y="426779"/>
                    </a:lnTo>
                    <a:lnTo>
                      <a:pt x="472195" y="415730"/>
                    </a:lnTo>
                    <a:lnTo>
                      <a:pt x="590858" y="534203"/>
                    </a:lnTo>
                    <a:lnTo>
                      <a:pt x="534908" y="590063"/>
                    </a:lnTo>
                    <a:lnTo>
                      <a:pt x="416245" y="471590"/>
                    </a:lnTo>
                    <a:lnTo>
                      <a:pt x="427312" y="460541"/>
                    </a:lnTo>
                    <a:lnTo>
                      <a:pt x="388577" y="421868"/>
                    </a:lnTo>
                    <a:cubicBezTo>
                      <a:pt x="295122" y="497986"/>
                      <a:pt x="156783" y="493689"/>
                      <a:pt x="70091" y="406522"/>
                    </a:cubicBezTo>
                    <a:cubicBezTo>
                      <a:pt x="-23364" y="313831"/>
                      <a:pt x="-23364" y="162824"/>
                      <a:pt x="70091" y="69518"/>
                    </a:cubicBezTo>
                    <a:cubicBezTo>
                      <a:pt x="116511" y="23173"/>
                      <a:pt x="177534" y="0"/>
                      <a:pt x="2385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53" name="文本框 123">
              <a:extLst>
                <a:ext uri="{FF2B5EF4-FFF2-40B4-BE49-F238E27FC236}">
                  <a16:creationId xmlns:a16="http://schemas.microsoft.com/office/drawing/2014/main" id="{13730D2B-A5E1-44B9-72A3-D61D93535DE5}"/>
                </a:ext>
              </a:extLst>
            </p:cNvPr>
            <p:cNvSpPr txBox="1"/>
            <p:nvPr/>
          </p:nvSpPr>
          <p:spPr>
            <a:xfrm>
              <a:off x="4575009" y="5247231"/>
              <a:ext cx="1966704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模式和技术创新性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7F20AE6A-B3DA-0C8A-A90E-CBA4CDB337FA}"/>
              </a:ext>
            </a:extLst>
          </p:cNvPr>
          <p:cNvSpPr txBox="1"/>
          <p:nvPr/>
        </p:nvSpPr>
        <p:spPr>
          <a:xfrm>
            <a:off x="731879" y="3926455"/>
            <a:ext cx="2700000" cy="359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Open Sans Extrabold" panose="020B0906030804020204" pitchFamily="34" charset="0"/>
              </a:rPr>
              <a:t>提高操作的准确性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97"/>
          <p:cNvSpPr>
            <a:spLocks noEditPoints="1"/>
          </p:cNvSpPr>
          <p:nvPr/>
        </p:nvSpPr>
        <p:spPr bwMode="auto">
          <a:xfrm>
            <a:off x="8483148" y="2708752"/>
            <a:ext cx="270994" cy="234988"/>
          </a:xfrm>
          <a:custGeom>
            <a:avLst/>
            <a:gdLst>
              <a:gd name="T0" fmla="*/ 4127 w 4291"/>
              <a:gd name="T1" fmla="*/ 2987 h 3721"/>
              <a:gd name="T2" fmla="*/ 4230 w 4291"/>
              <a:gd name="T3" fmla="*/ 3179 h 3721"/>
              <a:gd name="T4" fmla="*/ 4285 w 4291"/>
              <a:gd name="T5" fmla="*/ 3391 h 3721"/>
              <a:gd name="T6" fmla="*/ 4262 w 4291"/>
              <a:gd name="T7" fmla="*/ 3577 h 3721"/>
              <a:gd name="T8" fmla="*/ 4107 w 4291"/>
              <a:gd name="T9" fmla="*/ 3708 h 3721"/>
              <a:gd name="T10" fmla="*/ 3900 w 4291"/>
              <a:gd name="T11" fmla="*/ 3691 h 3721"/>
              <a:gd name="T12" fmla="*/ 3768 w 4291"/>
              <a:gd name="T13" fmla="*/ 3539 h 3721"/>
              <a:gd name="T14" fmla="*/ 3766 w 4291"/>
              <a:gd name="T15" fmla="*/ 3352 h 3721"/>
              <a:gd name="T16" fmla="*/ 3832 w 4291"/>
              <a:gd name="T17" fmla="*/ 3135 h 3721"/>
              <a:gd name="T18" fmla="*/ 3943 w 4291"/>
              <a:gd name="T19" fmla="*/ 2961 h 3721"/>
              <a:gd name="T20" fmla="*/ 939 w 4291"/>
              <a:gd name="T21" fmla="*/ 2393 h 3721"/>
              <a:gd name="T22" fmla="*/ 1014 w 4291"/>
              <a:gd name="T23" fmla="*/ 2517 h 3721"/>
              <a:gd name="T24" fmla="*/ 1240 w 4291"/>
              <a:gd name="T25" fmla="*/ 2646 h 3721"/>
              <a:gd name="T26" fmla="*/ 1618 w 4291"/>
              <a:gd name="T27" fmla="*/ 2750 h 3721"/>
              <a:gd name="T28" fmla="*/ 2146 w 4291"/>
              <a:gd name="T29" fmla="*/ 2792 h 3721"/>
              <a:gd name="T30" fmla="*/ 2674 w 4291"/>
              <a:gd name="T31" fmla="*/ 2750 h 3721"/>
              <a:gd name="T32" fmla="*/ 3051 w 4291"/>
              <a:gd name="T33" fmla="*/ 2646 h 3721"/>
              <a:gd name="T34" fmla="*/ 3276 w 4291"/>
              <a:gd name="T35" fmla="*/ 2517 h 3721"/>
              <a:gd name="T36" fmla="*/ 3352 w 4291"/>
              <a:gd name="T37" fmla="*/ 2393 h 3721"/>
              <a:gd name="T38" fmla="*/ 2101 w 4291"/>
              <a:gd name="T39" fmla="*/ 1593 h 3721"/>
              <a:gd name="T40" fmla="*/ 4082 w 4291"/>
              <a:gd name="T41" fmla="*/ 1343 h 3721"/>
              <a:gd name="T42" fmla="*/ 4157 w 4291"/>
              <a:gd name="T43" fmla="*/ 1462 h 3721"/>
              <a:gd name="T44" fmla="*/ 4107 w 4291"/>
              <a:gd name="T45" fmla="*/ 2762 h 3721"/>
              <a:gd name="T46" fmla="*/ 3964 w 4291"/>
              <a:gd name="T47" fmla="*/ 2777 h 3721"/>
              <a:gd name="T48" fmla="*/ 3888 w 4291"/>
              <a:gd name="T49" fmla="*/ 2658 h 3721"/>
              <a:gd name="T50" fmla="*/ 3939 w 4291"/>
              <a:gd name="T51" fmla="*/ 1359 h 3721"/>
              <a:gd name="T52" fmla="*/ 2116 w 4291"/>
              <a:gd name="T53" fmla="*/ 270 h 3721"/>
              <a:gd name="T54" fmla="*/ 281 w 4291"/>
              <a:gd name="T55" fmla="*/ 740 h 3721"/>
              <a:gd name="T56" fmla="*/ 297 w 4291"/>
              <a:gd name="T57" fmla="*/ 880 h 3721"/>
              <a:gd name="T58" fmla="*/ 2146 w 4291"/>
              <a:gd name="T59" fmla="*/ 1329 h 3721"/>
              <a:gd name="T60" fmla="*/ 3994 w 4291"/>
              <a:gd name="T61" fmla="*/ 880 h 3721"/>
              <a:gd name="T62" fmla="*/ 4009 w 4291"/>
              <a:gd name="T63" fmla="*/ 740 h 3721"/>
              <a:gd name="T64" fmla="*/ 2175 w 4291"/>
              <a:gd name="T65" fmla="*/ 270 h 3721"/>
              <a:gd name="T66" fmla="*/ 2234 w 4291"/>
              <a:gd name="T67" fmla="*/ 11 h 3721"/>
              <a:gd name="T68" fmla="*/ 4168 w 4291"/>
              <a:gd name="T69" fmla="*/ 511 h 3721"/>
              <a:gd name="T70" fmla="*/ 4288 w 4291"/>
              <a:gd name="T71" fmla="*/ 742 h 3721"/>
              <a:gd name="T72" fmla="*/ 4234 w 4291"/>
              <a:gd name="T73" fmla="*/ 1003 h 3721"/>
              <a:gd name="T74" fmla="*/ 4032 w 4291"/>
              <a:gd name="T75" fmla="*/ 1170 h 3721"/>
              <a:gd name="T76" fmla="*/ 3612 w 4291"/>
              <a:gd name="T77" fmla="*/ 2479 h 3721"/>
              <a:gd name="T78" fmla="*/ 3510 w 4291"/>
              <a:gd name="T79" fmla="*/ 2683 h 3721"/>
              <a:gd name="T80" fmla="*/ 3283 w 4291"/>
              <a:gd name="T81" fmla="*/ 2857 h 3721"/>
              <a:gd name="T82" fmla="*/ 2917 w 4291"/>
              <a:gd name="T83" fmla="*/ 2984 h 3721"/>
              <a:gd name="T84" fmla="*/ 2398 w 4291"/>
              <a:gd name="T85" fmla="*/ 3049 h 3721"/>
              <a:gd name="T86" fmla="*/ 1776 w 4291"/>
              <a:gd name="T87" fmla="*/ 3042 h 3721"/>
              <a:gd name="T88" fmla="*/ 1289 w 4291"/>
              <a:gd name="T89" fmla="*/ 2963 h 3721"/>
              <a:gd name="T90" fmla="*/ 952 w 4291"/>
              <a:gd name="T91" fmla="*/ 2826 h 3721"/>
              <a:gd name="T92" fmla="*/ 751 w 4291"/>
              <a:gd name="T93" fmla="*/ 2645 h 3721"/>
              <a:gd name="T94" fmla="*/ 672 w 4291"/>
              <a:gd name="T95" fmla="*/ 2436 h 3721"/>
              <a:gd name="T96" fmla="*/ 209 w 4291"/>
              <a:gd name="T97" fmla="*/ 1148 h 3721"/>
              <a:gd name="T98" fmla="*/ 33 w 4291"/>
              <a:gd name="T99" fmla="*/ 956 h 3721"/>
              <a:gd name="T100" fmla="*/ 15 w 4291"/>
              <a:gd name="T101" fmla="*/ 690 h 3721"/>
              <a:gd name="T102" fmla="*/ 164 w 4291"/>
              <a:gd name="T103" fmla="*/ 477 h 3721"/>
              <a:gd name="T104" fmla="*/ 2101 w 4291"/>
              <a:gd name="T105" fmla="*/ 3 h 3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291" h="3721">
                <a:moveTo>
                  <a:pt x="4023" y="2924"/>
                </a:moveTo>
                <a:lnTo>
                  <a:pt x="4050" y="2929"/>
                </a:lnTo>
                <a:lnTo>
                  <a:pt x="4077" y="2941"/>
                </a:lnTo>
                <a:lnTo>
                  <a:pt x="4103" y="2961"/>
                </a:lnTo>
                <a:lnTo>
                  <a:pt x="4127" y="2987"/>
                </a:lnTo>
                <a:lnTo>
                  <a:pt x="4151" y="3018"/>
                </a:lnTo>
                <a:lnTo>
                  <a:pt x="4173" y="3053"/>
                </a:lnTo>
                <a:lnTo>
                  <a:pt x="4193" y="3093"/>
                </a:lnTo>
                <a:lnTo>
                  <a:pt x="4213" y="3135"/>
                </a:lnTo>
                <a:lnTo>
                  <a:pt x="4230" y="3179"/>
                </a:lnTo>
                <a:lnTo>
                  <a:pt x="4246" y="3222"/>
                </a:lnTo>
                <a:lnTo>
                  <a:pt x="4259" y="3267"/>
                </a:lnTo>
                <a:lnTo>
                  <a:pt x="4270" y="3310"/>
                </a:lnTo>
                <a:lnTo>
                  <a:pt x="4279" y="3352"/>
                </a:lnTo>
                <a:lnTo>
                  <a:pt x="4285" y="3391"/>
                </a:lnTo>
                <a:lnTo>
                  <a:pt x="4289" y="3425"/>
                </a:lnTo>
                <a:lnTo>
                  <a:pt x="4291" y="3455"/>
                </a:lnTo>
                <a:lnTo>
                  <a:pt x="4288" y="3498"/>
                </a:lnTo>
                <a:lnTo>
                  <a:pt x="4277" y="3539"/>
                </a:lnTo>
                <a:lnTo>
                  <a:pt x="4262" y="3577"/>
                </a:lnTo>
                <a:lnTo>
                  <a:pt x="4239" y="3612"/>
                </a:lnTo>
                <a:lnTo>
                  <a:pt x="4213" y="3644"/>
                </a:lnTo>
                <a:lnTo>
                  <a:pt x="4181" y="3670"/>
                </a:lnTo>
                <a:lnTo>
                  <a:pt x="4145" y="3691"/>
                </a:lnTo>
                <a:lnTo>
                  <a:pt x="4107" y="3708"/>
                </a:lnTo>
                <a:lnTo>
                  <a:pt x="4066" y="3717"/>
                </a:lnTo>
                <a:lnTo>
                  <a:pt x="4023" y="3721"/>
                </a:lnTo>
                <a:lnTo>
                  <a:pt x="3979" y="3717"/>
                </a:lnTo>
                <a:lnTo>
                  <a:pt x="3938" y="3708"/>
                </a:lnTo>
                <a:lnTo>
                  <a:pt x="3900" y="3691"/>
                </a:lnTo>
                <a:lnTo>
                  <a:pt x="3864" y="3670"/>
                </a:lnTo>
                <a:lnTo>
                  <a:pt x="3832" y="3644"/>
                </a:lnTo>
                <a:lnTo>
                  <a:pt x="3806" y="3612"/>
                </a:lnTo>
                <a:lnTo>
                  <a:pt x="3785" y="3577"/>
                </a:lnTo>
                <a:lnTo>
                  <a:pt x="3768" y="3539"/>
                </a:lnTo>
                <a:lnTo>
                  <a:pt x="3757" y="3498"/>
                </a:lnTo>
                <a:lnTo>
                  <a:pt x="3754" y="3455"/>
                </a:lnTo>
                <a:lnTo>
                  <a:pt x="3756" y="3425"/>
                </a:lnTo>
                <a:lnTo>
                  <a:pt x="3760" y="3391"/>
                </a:lnTo>
                <a:lnTo>
                  <a:pt x="3766" y="3352"/>
                </a:lnTo>
                <a:lnTo>
                  <a:pt x="3776" y="3310"/>
                </a:lnTo>
                <a:lnTo>
                  <a:pt x="3786" y="3267"/>
                </a:lnTo>
                <a:lnTo>
                  <a:pt x="3801" y="3222"/>
                </a:lnTo>
                <a:lnTo>
                  <a:pt x="3815" y="3179"/>
                </a:lnTo>
                <a:lnTo>
                  <a:pt x="3832" y="3135"/>
                </a:lnTo>
                <a:lnTo>
                  <a:pt x="3852" y="3093"/>
                </a:lnTo>
                <a:lnTo>
                  <a:pt x="3873" y="3053"/>
                </a:lnTo>
                <a:lnTo>
                  <a:pt x="3894" y="3018"/>
                </a:lnTo>
                <a:lnTo>
                  <a:pt x="3918" y="2987"/>
                </a:lnTo>
                <a:lnTo>
                  <a:pt x="3943" y="2961"/>
                </a:lnTo>
                <a:lnTo>
                  <a:pt x="3968" y="2941"/>
                </a:lnTo>
                <a:lnTo>
                  <a:pt x="3995" y="2929"/>
                </a:lnTo>
                <a:lnTo>
                  <a:pt x="4023" y="2924"/>
                </a:lnTo>
                <a:close/>
                <a:moveTo>
                  <a:pt x="939" y="1330"/>
                </a:moveTo>
                <a:lnTo>
                  <a:pt x="939" y="2393"/>
                </a:lnTo>
                <a:lnTo>
                  <a:pt x="942" y="2415"/>
                </a:lnTo>
                <a:lnTo>
                  <a:pt x="951" y="2438"/>
                </a:lnTo>
                <a:lnTo>
                  <a:pt x="967" y="2465"/>
                </a:lnTo>
                <a:lnTo>
                  <a:pt x="988" y="2489"/>
                </a:lnTo>
                <a:lnTo>
                  <a:pt x="1014" y="2517"/>
                </a:lnTo>
                <a:lnTo>
                  <a:pt x="1047" y="2543"/>
                </a:lnTo>
                <a:lnTo>
                  <a:pt x="1087" y="2569"/>
                </a:lnTo>
                <a:lnTo>
                  <a:pt x="1132" y="2597"/>
                </a:lnTo>
                <a:lnTo>
                  <a:pt x="1183" y="2622"/>
                </a:lnTo>
                <a:lnTo>
                  <a:pt x="1240" y="2646"/>
                </a:lnTo>
                <a:lnTo>
                  <a:pt x="1303" y="2670"/>
                </a:lnTo>
                <a:lnTo>
                  <a:pt x="1373" y="2694"/>
                </a:lnTo>
                <a:lnTo>
                  <a:pt x="1449" y="2713"/>
                </a:lnTo>
                <a:lnTo>
                  <a:pt x="1531" y="2733"/>
                </a:lnTo>
                <a:lnTo>
                  <a:pt x="1618" y="2750"/>
                </a:lnTo>
                <a:lnTo>
                  <a:pt x="1712" y="2764"/>
                </a:lnTo>
                <a:lnTo>
                  <a:pt x="1811" y="2775"/>
                </a:lnTo>
                <a:lnTo>
                  <a:pt x="1916" y="2784"/>
                </a:lnTo>
                <a:lnTo>
                  <a:pt x="2028" y="2789"/>
                </a:lnTo>
                <a:lnTo>
                  <a:pt x="2146" y="2792"/>
                </a:lnTo>
                <a:lnTo>
                  <a:pt x="2264" y="2789"/>
                </a:lnTo>
                <a:lnTo>
                  <a:pt x="2374" y="2784"/>
                </a:lnTo>
                <a:lnTo>
                  <a:pt x="2480" y="2775"/>
                </a:lnTo>
                <a:lnTo>
                  <a:pt x="2580" y="2764"/>
                </a:lnTo>
                <a:lnTo>
                  <a:pt x="2674" y="2750"/>
                </a:lnTo>
                <a:lnTo>
                  <a:pt x="2761" y="2733"/>
                </a:lnTo>
                <a:lnTo>
                  <a:pt x="2843" y="2713"/>
                </a:lnTo>
                <a:lnTo>
                  <a:pt x="2919" y="2694"/>
                </a:lnTo>
                <a:lnTo>
                  <a:pt x="2987" y="2670"/>
                </a:lnTo>
                <a:lnTo>
                  <a:pt x="3051" y="2646"/>
                </a:lnTo>
                <a:lnTo>
                  <a:pt x="3109" y="2622"/>
                </a:lnTo>
                <a:lnTo>
                  <a:pt x="3159" y="2597"/>
                </a:lnTo>
                <a:lnTo>
                  <a:pt x="3205" y="2569"/>
                </a:lnTo>
                <a:lnTo>
                  <a:pt x="3243" y="2543"/>
                </a:lnTo>
                <a:lnTo>
                  <a:pt x="3276" y="2517"/>
                </a:lnTo>
                <a:lnTo>
                  <a:pt x="3304" y="2489"/>
                </a:lnTo>
                <a:lnTo>
                  <a:pt x="3325" y="2465"/>
                </a:lnTo>
                <a:lnTo>
                  <a:pt x="3340" y="2438"/>
                </a:lnTo>
                <a:lnTo>
                  <a:pt x="3349" y="2415"/>
                </a:lnTo>
                <a:lnTo>
                  <a:pt x="3352" y="2393"/>
                </a:lnTo>
                <a:lnTo>
                  <a:pt x="3352" y="1330"/>
                </a:lnTo>
                <a:lnTo>
                  <a:pt x="2236" y="1585"/>
                </a:lnTo>
                <a:lnTo>
                  <a:pt x="2191" y="1593"/>
                </a:lnTo>
                <a:lnTo>
                  <a:pt x="2146" y="1596"/>
                </a:lnTo>
                <a:lnTo>
                  <a:pt x="2101" y="1593"/>
                </a:lnTo>
                <a:lnTo>
                  <a:pt x="2056" y="1585"/>
                </a:lnTo>
                <a:lnTo>
                  <a:pt x="939" y="1330"/>
                </a:lnTo>
                <a:close/>
                <a:moveTo>
                  <a:pt x="4023" y="1329"/>
                </a:moveTo>
                <a:lnTo>
                  <a:pt x="4053" y="1333"/>
                </a:lnTo>
                <a:lnTo>
                  <a:pt x="4082" y="1343"/>
                </a:lnTo>
                <a:lnTo>
                  <a:pt x="4107" y="1359"/>
                </a:lnTo>
                <a:lnTo>
                  <a:pt x="4127" y="1380"/>
                </a:lnTo>
                <a:lnTo>
                  <a:pt x="4143" y="1403"/>
                </a:lnTo>
                <a:lnTo>
                  <a:pt x="4153" y="1432"/>
                </a:lnTo>
                <a:lnTo>
                  <a:pt x="4157" y="1462"/>
                </a:lnTo>
                <a:lnTo>
                  <a:pt x="4157" y="2658"/>
                </a:lnTo>
                <a:lnTo>
                  <a:pt x="4153" y="2688"/>
                </a:lnTo>
                <a:lnTo>
                  <a:pt x="4143" y="2716"/>
                </a:lnTo>
                <a:lnTo>
                  <a:pt x="4127" y="2741"/>
                </a:lnTo>
                <a:lnTo>
                  <a:pt x="4107" y="2762"/>
                </a:lnTo>
                <a:lnTo>
                  <a:pt x="4082" y="2777"/>
                </a:lnTo>
                <a:lnTo>
                  <a:pt x="4053" y="2788"/>
                </a:lnTo>
                <a:lnTo>
                  <a:pt x="4023" y="2792"/>
                </a:lnTo>
                <a:lnTo>
                  <a:pt x="3992" y="2788"/>
                </a:lnTo>
                <a:lnTo>
                  <a:pt x="3964" y="2777"/>
                </a:lnTo>
                <a:lnTo>
                  <a:pt x="3939" y="2762"/>
                </a:lnTo>
                <a:lnTo>
                  <a:pt x="3918" y="2741"/>
                </a:lnTo>
                <a:lnTo>
                  <a:pt x="3902" y="2716"/>
                </a:lnTo>
                <a:lnTo>
                  <a:pt x="3892" y="2688"/>
                </a:lnTo>
                <a:lnTo>
                  <a:pt x="3888" y="2658"/>
                </a:lnTo>
                <a:lnTo>
                  <a:pt x="3888" y="1462"/>
                </a:lnTo>
                <a:lnTo>
                  <a:pt x="3892" y="1432"/>
                </a:lnTo>
                <a:lnTo>
                  <a:pt x="3902" y="1403"/>
                </a:lnTo>
                <a:lnTo>
                  <a:pt x="3918" y="1380"/>
                </a:lnTo>
                <a:lnTo>
                  <a:pt x="3939" y="1359"/>
                </a:lnTo>
                <a:lnTo>
                  <a:pt x="3964" y="1343"/>
                </a:lnTo>
                <a:lnTo>
                  <a:pt x="3992" y="1333"/>
                </a:lnTo>
                <a:lnTo>
                  <a:pt x="4023" y="1329"/>
                </a:lnTo>
                <a:close/>
                <a:moveTo>
                  <a:pt x="2146" y="266"/>
                </a:moveTo>
                <a:lnTo>
                  <a:pt x="2116" y="270"/>
                </a:lnTo>
                <a:lnTo>
                  <a:pt x="372" y="668"/>
                </a:lnTo>
                <a:lnTo>
                  <a:pt x="343" y="678"/>
                </a:lnTo>
                <a:lnTo>
                  <a:pt x="318" y="694"/>
                </a:lnTo>
                <a:lnTo>
                  <a:pt x="297" y="715"/>
                </a:lnTo>
                <a:lnTo>
                  <a:pt x="281" y="740"/>
                </a:lnTo>
                <a:lnTo>
                  <a:pt x="272" y="767"/>
                </a:lnTo>
                <a:lnTo>
                  <a:pt x="268" y="797"/>
                </a:lnTo>
                <a:lnTo>
                  <a:pt x="272" y="827"/>
                </a:lnTo>
                <a:lnTo>
                  <a:pt x="281" y="856"/>
                </a:lnTo>
                <a:lnTo>
                  <a:pt x="297" y="880"/>
                </a:lnTo>
                <a:lnTo>
                  <a:pt x="318" y="901"/>
                </a:lnTo>
                <a:lnTo>
                  <a:pt x="343" y="916"/>
                </a:lnTo>
                <a:lnTo>
                  <a:pt x="372" y="927"/>
                </a:lnTo>
                <a:lnTo>
                  <a:pt x="2116" y="1326"/>
                </a:lnTo>
                <a:lnTo>
                  <a:pt x="2146" y="1329"/>
                </a:lnTo>
                <a:lnTo>
                  <a:pt x="2175" y="1326"/>
                </a:lnTo>
                <a:lnTo>
                  <a:pt x="3918" y="927"/>
                </a:lnTo>
                <a:lnTo>
                  <a:pt x="3947" y="916"/>
                </a:lnTo>
                <a:lnTo>
                  <a:pt x="3972" y="901"/>
                </a:lnTo>
                <a:lnTo>
                  <a:pt x="3994" y="880"/>
                </a:lnTo>
                <a:lnTo>
                  <a:pt x="4009" y="856"/>
                </a:lnTo>
                <a:lnTo>
                  <a:pt x="4020" y="827"/>
                </a:lnTo>
                <a:lnTo>
                  <a:pt x="4023" y="797"/>
                </a:lnTo>
                <a:lnTo>
                  <a:pt x="4020" y="767"/>
                </a:lnTo>
                <a:lnTo>
                  <a:pt x="4009" y="740"/>
                </a:lnTo>
                <a:lnTo>
                  <a:pt x="3994" y="715"/>
                </a:lnTo>
                <a:lnTo>
                  <a:pt x="3972" y="694"/>
                </a:lnTo>
                <a:lnTo>
                  <a:pt x="3947" y="678"/>
                </a:lnTo>
                <a:lnTo>
                  <a:pt x="3918" y="668"/>
                </a:lnTo>
                <a:lnTo>
                  <a:pt x="2175" y="270"/>
                </a:lnTo>
                <a:lnTo>
                  <a:pt x="2146" y="266"/>
                </a:lnTo>
                <a:close/>
                <a:moveTo>
                  <a:pt x="2146" y="0"/>
                </a:moveTo>
                <a:lnTo>
                  <a:pt x="2146" y="0"/>
                </a:lnTo>
                <a:lnTo>
                  <a:pt x="2190" y="3"/>
                </a:lnTo>
                <a:lnTo>
                  <a:pt x="2234" y="11"/>
                </a:lnTo>
                <a:lnTo>
                  <a:pt x="3979" y="409"/>
                </a:lnTo>
                <a:lnTo>
                  <a:pt x="4032" y="426"/>
                </a:lnTo>
                <a:lnTo>
                  <a:pt x="4082" y="448"/>
                </a:lnTo>
                <a:lnTo>
                  <a:pt x="4127" y="477"/>
                </a:lnTo>
                <a:lnTo>
                  <a:pt x="4168" y="511"/>
                </a:lnTo>
                <a:lnTo>
                  <a:pt x="4203" y="549"/>
                </a:lnTo>
                <a:lnTo>
                  <a:pt x="4234" y="592"/>
                </a:lnTo>
                <a:lnTo>
                  <a:pt x="4259" y="639"/>
                </a:lnTo>
                <a:lnTo>
                  <a:pt x="4276" y="690"/>
                </a:lnTo>
                <a:lnTo>
                  <a:pt x="4288" y="742"/>
                </a:lnTo>
                <a:lnTo>
                  <a:pt x="4291" y="797"/>
                </a:lnTo>
                <a:lnTo>
                  <a:pt x="4288" y="854"/>
                </a:lnTo>
                <a:lnTo>
                  <a:pt x="4276" y="906"/>
                </a:lnTo>
                <a:lnTo>
                  <a:pt x="4259" y="956"/>
                </a:lnTo>
                <a:lnTo>
                  <a:pt x="4234" y="1003"/>
                </a:lnTo>
                <a:lnTo>
                  <a:pt x="4203" y="1046"/>
                </a:lnTo>
                <a:lnTo>
                  <a:pt x="4168" y="1085"/>
                </a:lnTo>
                <a:lnTo>
                  <a:pt x="4127" y="1119"/>
                </a:lnTo>
                <a:lnTo>
                  <a:pt x="4082" y="1148"/>
                </a:lnTo>
                <a:lnTo>
                  <a:pt x="4032" y="1170"/>
                </a:lnTo>
                <a:lnTo>
                  <a:pt x="3979" y="1186"/>
                </a:lnTo>
                <a:lnTo>
                  <a:pt x="3621" y="1268"/>
                </a:lnTo>
                <a:lnTo>
                  <a:pt x="3621" y="2393"/>
                </a:lnTo>
                <a:lnTo>
                  <a:pt x="3618" y="2436"/>
                </a:lnTo>
                <a:lnTo>
                  <a:pt x="3612" y="2479"/>
                </a:lnTo>
                <a:lnTo>
                  <a:pt x="3601" y="2522"/>
                </a:lnTo>
                <a:lnTo>
                  <a:pt x="3585" y="2564"/>
                </a:lnTo>
                <a:lnTo>
                  <a:pt x="3566" y="2605"/>
                </a:lnTo>
                <a:lnTo>
                  <a:pt x="3541" y="2645"/>
                </a:lnTo>
                <a:lnTo>
                  <a:pt x="3510" y="2683"/>
                </a:lnTo>
                <a:lnTo>
                  <a:pt x="3476" y="2721"/>
                </a:lnTo>
                <a:lnTo>
                  <a:pt x="3435" y="2758"/>
                </a:lnTo>
                <a:lnTo>
                  <a:pt x="3390" y="2792"/>
                </a:lnTo>
                <a:lnTo>
                  <a:pt x="3340" y="2826"/>
                </a:lnTo>
                <a:lnTo>
                  <a:pt x="3283" y="2857"/>
                </a:lnTo>
                <a:lnTo>
                  <a:pt x="3222" y="2886"/>
                </a:lnTo>
                <a:lnTo>
                  <a:pt x="3155" y="2913"/>
                </a:lnTo>
                <a:lnTo>
                  <a:pt x="3081" y="2940"/>
                </a:lnTo>
                <a:lnTo>
                  <a:pt x="3003" y="2963"/>
                </a:lnTo>
                <a:lnTo>
                  <a:pt x="2917" y="2984"/>
                </a:lnTo>
                <a:lnTo>
                  <a:pt x="2826" y="3002"/>
                </a:lnTo>
                <a:lnTo>
                  <a:pt x="2730" y="3018"/>
                </a:lnTo>
                <a:lnTo>
                  <a:pt x="2625" y="3031"/>
                </a:lnTo>
                <a:lnTo>
                  <a:pt x="2516" y="3042"/>
                </a:lnTo>
                <a:lnTo>
                  <a:pt x="2398" y="3049"/>
                </a:lnTo>
                <a:lnTo>
                  <a:pt x="2275" y="3055"/>
                </a:lnTo>
                <a:lnTo>
                  <a:pt x="2146" y="3056"/>
                </a:lnTo>
                <a:lnTo>
                  <a:pt x="2015" y="3055"/>
                </a:lnTo>
                <a:lnTo>
                  <a:pt x="1892" y="3049"/>
                </a:lnTo>
                <a:lnTo>
                  <a:pt x="1776" y="3042"/>
                </a:lnTo>
                <a:lnTo>
                  <a:pt x="1665" y="3031"/>
                </a:lnTo>
                <a:lnTo>
                  <a:pt x="1562" y="3018"/>
                </a:lnTo>
                <a:lnTo>
                  <a:pt x="1465" y="3002"/>
                </a:lnTo>
                <a:lnTo>
                  <a:pt x="1373" y="2984"/>
                </a:lnTo>
                <a:lnTo>
                  <a:pt x="1289" y="2963"/>
                </a:lnTo>
                <a:lnTo>
                  <a:pt x="1210" y="2940"/>
                </a:lnTo>
                <a:lnTo>
                  <a:pt x="1137" y="2913"/>
                </a:lnTo>
                <a:lnTo>
                  <a:pt x="1070" y="2886"/>
                </a:lnTo>
                <a:lnTo>
                  <a:pt x="1008" y="2857"/>
                </a:lnTo>
                <a:lnTo>
                  <a:pt x="952" y="2826"/>
                </a:lnTo>
                <a:lnTo>
                  <a:pt x="901" y="2792"/>
                </a:lnTo>
                <a:lnTo>
                  <a:pt x="856" y="2758"/>
                </a:lnTo>
                <a:lnTo>
                  <a:pt x="816" y="2721"/>
                </a:lnTo>
                <a:lnTo>
                  <a:pt x="780" y="2683"/>
                </a:lnTo>
                <a:lnTo>
                  <a:pt x="751" y="2645"/>
                </a:lnTo>
                <a:lnTo>
                  <a:pt x="726" y="2605"/>
                </a:lnTo>
                <a:lnTo>
                  <a:pt x="705" y="2564"/>
                </a:lnTo>
                <a:lnTo>
                  <a:pt x="691" y="2522"/>
                </a:lnTo>
                <a:lnTo>
                  <a:pt x="679" y="2479"/>
                </a:lnTo>
                <a:lnTo>
                  <a:pt x="672" y="2436"/>
                </a:lnTo>
                <a:lnTo>
                  <a:pt x="671" y="2393"/>
                </a:lnTo>
                <a:lnTo>
                  <a:pt x="671" y="1268"/>
                </a:lnTo>
                <a:lnTo>
                  <a:pt x="312" y="1186"/>
                </a:lnTo>
                <a:lnTo>
                  <a:pt x="259" y="1170"/>
                </a:lnTo>
                <a:lnTo>
                  <a:pt x="209" y="1148"/>
                </a:lnTo>
                <a:lnTo>
                  <a:pt x="164" y="1119"/>
                </a:lnTo>
                <a:lnTo>
                  <a:pt x="123" y="1085"/>
                </a:lnTo>
                <a:lnTo>
                  <a:pt x="87" y="1046"/>
                </a:lnTo>
                <a:lnTo>
                  <a:pt x="57" y="1003"/>
                </a:lnTo>
                <a:lnTo>
                  <a:pt x="33" y="956"/>
                </a:lnTo>
                <a:lnTo>
                  <a:pt x="15" y="906"/>
                </a:lnTo>
                <a:lnTo>
                  <a:pt x="4" y="854"/>
                </a:lnTo>
                <a:lnTo>
                  <a:pt x="0" y="797"/>
                </a:lnTo>
                <a:lnTo>
                  <a:pt x="4" y="742"/>
                </a:lnTo>
                <a:lnTo>
                  <a:pt x="15" y="690"/>
                </a:lnTo>
                <a:lnTo>
                  <a:pt x="33" y="639"/>
                </a:lnTo>
                <a:lnTo>
                  <a:pt x="57" y="592"/>
                </a:lnTo>
                <a:lnTo>
                  <a:pt x="87" y="549"/>
                </a:lnTo>
                <a:lnTo>
                  <a:pt x="123" y="511"/>
                </a:lnTo>
                <a:lnTo>
                  <a:pt x="164" y="477"/>
                </a:lnTo>
                <a:lnTo>
                  <a:pt x="209" y="448"/>
                </a:lnTo>
                <a:lnTo>
                  <a:pt x="259" y="426"/>
                </a:lnTo>
                <a:lnTo>
                  <a:pt x="312" y="409"/>
                </a:lnTo>
                <a:lnTo>
                  <a:pt x="2055" y="11"/>
                </a:lnTo>
                <a:lnTo>
                  <a:pt x="2101" y="3"/>
                </a:lnTo>
                <a:lnTo>
                  <a:pt x="21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45"/>
          <p:cNvSpPr>
            <a:spLocks noEditPoints="1"/>
          </p:cNvSpPr>
          <p:nvPr/>
        </p:nvSpPr>
        <p:spPr bwMode="auto">
          <a:xfrm>
            <a:off x="3521315" y="3912106"/>
            <a:ext cx="250365" cy="248031"/>
          </a:xfrm>
          <a:custGeom>
            <a:avLst/>
            <a:gdLst>
              <a:gd name="T0" fmla="*/ 2683 w 4292"/>
              <a:gd name="T1" fmla="*/ 3985 h 4251"/>
              <a:gd name="T2" fmla="*/ 670 w 4292"/>
              <a:gd name="T3" fmla="*/ 2258 h 4251"/>
              <a:gd name="T4" fmla="*/ 1541 w 4292"/>
              <a:gd name="T5" fmla="*/ 2656 h 4251"/>
              <a:gd name="T6" fmla="*/ 1572 w 4292"/>
              <a:gd name="T7" fmla="*/ 2573 h 4251"/>
              <a:gd name="T8" fmla="*/ 1646 w 4292"/>
              <a:gd name="T9" fmla="*/ 2527 h 4251"/>
              <a:gd name="T10" fmla="*/ 2713 w 4292"/>
              <a:gd name="T11" fmla="*/ 2527 h 4251"/>
              <a:gd name="T12" fmla="*/ 2787 w 4292"/>
              <a:gd name="T13" fmla="*/ 2573 h 4251"/>
              <a:gd name="T14" fmla="*/ 2817 w 4292"/>
              <a:gd name="T15" fmla="*/ 2656 h 4251"/>
              <a:gd name="T16" fmla="*/ 3621 w 4292"/>
              <a:gd name="T17" fmla="*/ 2258 h 4251"/>
              <a:gd name="T18" fmla="*/ 3642 w 4292"/>
              <a:gd name="T19" fmla="*/ 1993 h 4251"/>
              <a:gd name="T20" fmla="*/ 3949 w 4292"/>
              <a:gd name="T21" fmla="*/ 1979 h 4251"/>
              <a:gd name="T22" fmla="*/ 4009 w 4292"/>
              <a:gd name="T23" fmla="*/ 1918 h 4251"/>
              <a:gd name="T24" fmla="*/ 4023 w 4292"/>
              <a:gd name="T25" fmla="*/ 1727 h 4251"/>
              <a:gd name="T26" fmla="*/ 3997 w 4292"/>
              <a:gd name="T27" fmla="*/ 1648 h 4251"/>
              <a:gd name="T28" fmla="*/ 3547 w 4292"/>
              <a:gd name="T29" fmla="*/ 1076 h 4251"/>
              <a:gd name="T30" fmla="*/ 3104 w 4292"/>
              <a:gd name="T31" fmla="*/ 1062 h 4251"/>
              <a:gd name="T32" fmla="*/ 3487 w 4292"/>
              <a:gd name="T33" fmla="*/ 1993 h 4251"/>
              <a:gd name="T34" fmla="*/ 2212 w 4292"/>
              <a:gd name="T35" fmla="*/ 1062 h 4251"/>
              <a:gd name="T36" fmla="*/ 2517 w 4292"/>
              <a:gd name="T37" fmla="*/ 1062 h 4251"/>
              <a:gd name="T38" fmla="*/ 1507 w 4292"/>
              <a:gd name="T39" fmla="*/ 1993 h 4251"/>
              <a:gd name="T40" fmla="*/ 1775 w 4292"/>
              <a:gd name="T41" fmla="*/ 1062 h 4251"/>
              <a:gd name="T42" fmla="*/ 1367 w 4292"/>
              <a:gd name="T43" fmla="*/ 1993 h 4251"/>
              <a:gd name="T44" fmla="*/ 805 w 4292"/>
              <a:gd name="T45" fmla="*/ 1062 h 4251"/>
              <a:gd name="T46" fmla="*/ 718 w 4292"/>
              <a:gd name="T47" fmla="*/ 1093 h 4251"/>
              <a:gd name="T48" fmla="*/ 281 w 4292"/>
              <a:gd name="T49" fmla="*/ 1671 h 4251"/>
              <a:gd name="T50" fmla="*/ 268 w 4292"/>
              <a:gd name="T51" fmla="*/ 1860 h 4251"/>
              <a:gd name="T52" fmla="*/ 297 w 4292"/>
              <a:gd name="T53" fmla="*/ 1943 h 4251"/>
              <a:gd name="T54" fmla="*/ 371 w 4292"/>
              <a:gd name="T55" fmla="*/ 1989 h 4251"/>
              <a:gd name="T56" fmla="*/ 1188 w 4292"/>
              <a:gd name="T57" fmla="*/ 1062 h 4251"/>
              <a:gd name="T58" fmla="*/ 805 w 4292"/>
              <a:gd name="T59" fmla="*/ 797 h 4251"/>
              <a:gd name="T60" fmla="*/ 805 w 4292"/>
              <a:gd name="T61" fmla="*/ 266 h 4251"/>
              <a:gd name="T62" fmla="*/ 3530 w 4292"/>
              <a:gd name="T63" fmla="*/ 2 h 4251"/>
              <a:gd name="T64" fmla="*/ 3646 w 4292"/>
              <a:gd name="T65" fmla="*/ 51 h 4251"/>
              <a:gd name="T66" fmla="*/ 3725 w 4292"/>
              <a:gd name="T67" fmla="*/ 144 h 4251"/>
              <a:gd name="T68" fmla="*/ 3755 w 4292"/>
              <a:gd name="T69" fmla="*/ 266 h 4251"/>
              <a:gd name="T70" fmla="*/ 3809 w 4292"/>
              <a:gd name="T71" fmla="*/ 956 h 4251"/>
              <a:gd name="T72" fmla="*/ 4262 w 4292"/>
              <a:gd name="T73" fmla="*/ 1576 h 4251"/>
              <a:gd name="T74" fmla="*/ 4292 w 4292"/>
              <a:gd name="T75" fmla="*/ 1727 h 4251"/>
              <a:gd name="T76" fmla="*/ 4278 w 4292"/>
              <a:gd name="T77" fmla="*/ 1966 h 4251"/>
              <a:gd name="T78" fmla="*/ 4208 w 4292"/>
              <a:gd name="T79" fmla="*/ 2103 h 4251"/>
              <a:gd name="T80" fmla="*/ 4093 w 4292"/>
              <a:gd name="T81" fmla="*/ 2204 h 4251"/>
              <a:gd name="T82" fmla="*/ 3943 w 4292"/>
              <a:gd name="T83" fmla="*/ 2255 h 4251"/>
              <a:gd name="T84" fmla="*/ 3886 w 4292"/>
              <a:gd name="T85" fmla="*/ 4028 h 4251"/>
              <a:gd name="T86" fmla="*/ 3838 w 4292"/>
              <a:gd name="T87" fmla="*/ 4143 h 4251"/>
              <a:gd name="T88" fmla="*/ 3744 w 4292"/>
              <a:gd name="T89" fmla="*/ 4221 h 4251"/>
              <a:gd name="T90" fmla="*/ 3621 w 4292"/>
              <a:gd name="T91" fmla="*/ 4251 h 4251"/>
              <a:gd name="T92" fmla="*/ 577 w 4292"/>
              <a:gd name="T93" fmla="*/ 4235 h 4251"/>
              <a:gd name="T94" fmla="*/ 465 w 4292"/>
              <a:gd name="T95" fmla="*/ 4156 h 4251"/>
              <a:gd name="T96" fmla="*/ 406 w 4292"/>
              <a:gd name="T97" fmla="*/ 4032 h 4251"/>
              <a:gd name="T98" fmla="*/ 348 w 4292"/>
              <a:gd name="T99" fmla="*/ 2255 h 4251"/>
              <a:gd name="T100" fmla="*/ 200 w 4292"/>
              <a:gd name="T101" fmla="*/ 2204 h 4251"/>
              <a:gd name="T102" fmla="*/ 83 w 4292"/>
              <a:gd name="T103" fmla="*/ 2103 h 4251"/>
              <a:gd name="T104" fmla="*/ 15 w 4292"/>
              <a:gd name="T105" fmla="*/ 1966 h 4251"/>
              <a:gd name="T106" fmla="*/ 0 w 4292"/>
              <a:gd name="T107" fmla="*/ 1727 h 4251"/>
              <a:gd name="T108" fmla="*/ 30 w 4292"/>
              <a:gd name="T109" fmla="*/ 1576 h 4251"/>
              <a:gd name="T110" fmla="*/ 482 w 4292"/>
              <a:gd name="T111" fmla="*/ 956 h 4251"/>
              <a:gd name="T112" fmla="*/ 536 w 4292"/>
              <a:gd name="T113" fmla="*/ 266 h 4251"/>
              <a:gd name="T114" fmla="*/ 566 w 4292"/>
              <a:gd name="T115" fmla="*/ 144 h 4251"/>
              <a:gd name="T116" fmla="*/ 646 w 4292"/>
              <a:gd name="T117" fmla="*/ 51 h 4251"/>
              <a:gd name="T118" fmla="*/ 761 w 4292"/>
              <a:gd name="T119" fmla="*/ 2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92" h="4251">
                <a:moveTo>
                  <a:pt x="1676" y="2656"/>
                </a:moveTo>
                <a:lnTo>
                  <a:pt x="1676" y="3985"/>
                </a:lnTo>
                <a:lnTo>
                  <a:pt x="2683" y="3985"/>
                </a:lnTo>
                <a:lnTo>
                  <a:pt x="2683" y="2656"/>
                </a:lnTo>
                <a:lnTo>
                  <a:pt x="1676" y="2656"/>
                </a:lnTo>
                <a:close/>
                <a:moveTo>
                  <a:pt x="670" y="2258"/>
                </a:moveTo>
                <a:lnTo>
                  <a:pt x="670" y="3985"/>
                </a:lnTo>
                <a:lnTo>
                  <a:pt x="1541" y="3985"/>
                </a:lnTo>
                <a:lnTo>
                  <a:pt x="1541" y="2656"/>
                </a:lnTo>
                <a:lnTo>
                  <a:pt x="1546" y="2626"/>
                </a:lnTo>
                <a:lnTo>
                  <a:pt x="1555" y="2598"/>
                </a:lnTo>
                <a:lnTo>
                  <a:pt x="1572" y="2573"/>
                </a:lnTo>
                <a:lnTo>
                  <a:pt x="1592" y="2553"/>
                </a:lnTo>
                <a:lnTo>
                  <a:pt x="1617" y="2538"/>
                </a:lnTo>
                <a:lnTo>
                  <a:pt x="1646" y="2527"/>
                </a:lnTo>
                <a:lnTo>
                  <a:pt x="1676" y="2524"/>
                </a:lnTo>
                <a:lnTo>
                  <a:pt x="2683" y="2524"/>
                </a:lnTo>
                <a:lnTo>
                  <a:pt x="2713" y="2527"/>
                </a:lnTo>
                <a:lnTo>
                  <a:pt x="2742" y="2538"/>
                </a:lnTo>
                <a:lnTo>
                  <a:pt x="2766" y="2553"/>
                </a:lnTo>
                <a:lnTo>
                  <a:pt x="2787" y="2573"/>
                </a:lnTo>
                <a:lnTo>
                  <a:pt x="2803" y="2598"/>
                </a:lnTo>
                <a:lnTo>
                  <a:pt x="2813" y="2626"/>
                </a:lnTo>
                <a:lnTo>
                  <a:pt x="2817" y="2656"/>
                </a:lnTo>
                <a:lnTo>
                  <a:pt x="2817" y="3985"/>
                </a:lnTo>
                <a:lnTo>
                  <a:pt x="3621" y="3985"/>
                </a:lnTo>
                <a:lnTo>
                  <a:pt x="3621" y="2258"/>
                </a:lnTo>
                <a:lnTo>
                  <a:pt x="670" y="2258"/>
                </a:lnTo>
                <a:close/>
                <a:moveTo>
                  <a:pt x="3104" y="1062"/>
                </a:moveTo>
                <a:lnTo>
                  <a:pt x="3642" y="1993"/>
                </a:lnTo>
                <a:lnTo>
                  <a:pt x="3890" y="1993"/>
                </a:lnTo>
                <a:lnTo>
                  <a:pt x="3920" y="1989"/>
                </a:lnTo>
                <a:lnTo>
                  <a:pt x="3949" y="1979"/>
                </a:lnTo>
                <a:lnTo>
                  <a:pt x="3974" y="1963"/>
                </a:lnTo>
                <a:lnTo>
                  <a:pt x="3994" y="1943"/>
                </a:lnTo>
                <a:lnTo>
                  <a:pt x="4009" y="1918"/>
                </a:lnTo>
                <a:lnTo>
                  <a:pt x="4020" y="1890"/>
                </a:lnTo>
                <a:lnTo>
                  <a:pt x="4023" y="1860"/>
                </a:lnTo>
                <a:lnTo>
                  <a:pt x="4023" y="1727"/>
                </a:lnTo>
                <a:lnTo>
                  <a:pt x="4020" y="1698"/>
                </a:lnTo>
                <a:lnTo>
                  <a:pt x="4012" y="1671"/>
                </a:lnTo>
                <a:lnTo>
                  <a:pt x="3997" y="1648"/>
                </a:lnTo>
                <a:lnTo>
                  <a:pt x="3594" y="1115"/>
                </a:lnTo>
                <a:lnTo>
                  <a:pt x="3573" y="1093"/>
                </a:lnTo>
                <a:lnTo>
                  <a:pt x="3547" y="1076"/>
                </a:lnTo>
                <a:lnTo>
                  <a:pt x="3518" y="1066"/>
                </a:lnTo>
                <a:lnTo>
                  <a:pt x="3487" y="1062"/>
                </a:lnTo>
                <a:lnTo>
                  <a:pt x="3104" y="1062"/>
                </a:lnTo>
                <a:close/>
                <a:moveTo>
                  <a:pt x="2657" y="1062"/>
                </a:moveTo>
                <a:lnTo>
                  <a:pt x="2924" y="1993"/>
                </a:lnTo>
                <a:lnTo>
                  <a:pt x="3487" y="1993"/>
                </a:lnTo>
                <a:lnTo>
                  <a:pt x="2949" y="1062"/>
                </a:lnTo>
                <a:lnTo>
                  <a:pt x="2657" y="1062"/>
                </a:lnTo>
                <a:close/>
                <a:moveTo>
                  <a:pt x="2212" y="1062"/>
                </a:moveTo>
                <a:lnTo>
                  <a:pt x="2212" y="1993"/>
                </a:lnTo>
                <a:lnTo>
                  <a:pt x="2786" y="1993"/>
                </a:lnTo>
                <a:lnTo>
                  <a:pt x="2517" y="1062"/>
                </a:lnTo>
                <a:lnTo>
                  <a:pt x="2212" y="1062"/>
                </a:lnTo>
                <a:close/>
                <a:moveTo>
                  <a:pt x="1775" y="1062"/>
                </a:moveTo>
                <a:lnTo>
                  <a:pt x="1507" y="1993"/>
                </a:lnTo>
                <a:lnTo>
                  <a:pt x="2078" y="1993"/>
                </a:lnTo>
                <a:lnTo>
                  <a:pt x="2078" y="1062"/>
                </a:lnTo>
                <a:lnTo>
                  <a:pt x="1775" y="1062"/>
                </a:lnTo>
                <a:close/>
                <a:moveTo>
                  <a:pt x="1341" y="1062"/>
                </a:moveTo>
                <a:lnTo>
                  <a:pt x="805" y="1993"/>
                </a:lnTo>
                <a:lnTo>
                  <a:pt x="1367" y="1993"/>
                </a:lnTo>
                <a:lnTo>
                  <a:pt x="1635" y="1062"/>
                </a:lnTo>
                <a:lnTo>
                  <a:pt x="1341" y="1062"/>
                </a:lnTo>
                <a:close/>
                <a:moveTo>
                  <a:pt x="805" y="1062"/>
                </a:moveTo>
                <a:lnTo>
                  <a:pt x="773" y="1066"/>
                </a:lnTo>
                <a:lnTo>
                  <a:pt x="744" y="1076"/>
                </a:lnTo>
                <a:lnTo>
                  <a:pt x="718" y="1093"/>
                </a:lnTo>
                <a:lnTo>
                  <a:pt x="698" y="1115"/>
                </a:lnTo>
                <a:lnTo>
                  <a:pt x="295" y="1648"/>
                </a:lnTo>
                <a:lnTo>
                  <a:pt x="281" y="1671"/>
                </a:lnTo>
                <a:lnTo>
                  <a:pt x="271" y="1698"/>
                </a:lnTo>
                <a:lnTo>
                  <a:pt x="268" y="1727"/>
                </a:lnTo>
                <a:lnTo>
                  <a:pt x="268" y="1860"/>
                </a:lnTo>
                <a:lnTo>
                  <a:pt x="271" y="1890"/>
                </a:lnTo>
                <a:lnTo>
                  <a:pt x="282" y="1918"/>
                </a:lnTo>
                <a:lnTo>
                  <a:pt x="297" y="1943"/>
                </a:lnTo>
                <a:lnTo>
                  <a:pt x="318" y="1963"/>
                </a:lnTo>
                <a:lnTo>
                  <a:pt x="343" y="1979"/>
                </a:lnTo>
                <a:lnTo>
                  <a:pt x="371" y="1989"/>
                </a:lnTo>
                <a:lnTo>
                  <a:pt x="402" y="1993"/>
                </a:lnTo>
                <a:lnTo>
                  <a:pt x="651" y="1993"/>
                </a:lnTo>
                <a:lnTo>
                  <a:pt x="1188" y="1062"/>
                </a:lnTo>
                <a:lnTo>
                  <a:pt x="805" y="1062"/>
                </a:lnTo>
                <a:close/>
                <a:moveTo>
                  <a:pt x="805" y="266"/>
                </a:moveTo>
                <a:lnTo>
                  <a:pt x="805" y="797"/>
                </a:lnTo>
                <a:lnTo>
                  <a:pt x="3487" y="797"/>
                </a:lnTo>
                <a:lnTo>
                  <a:pt x="3487" y="266"/>
                </a:lnTo>
                <a:lnTo>
                  <a:pt x="805" y="266"/>
                </a:lnTo>
                <a:close/>
                <a:moveTo>
                  <a:pt x="805" y="0"/>
                </a:moveTo>
                <a:lnTo>
                  <a:pt x="3487" y="0"/>
                </a:lnTo>
                <a:lnTo>
                  <a:pt x="3530" y="2"/>
                </a:lnTo>
                <a:lnTo>
                  <a:pt x="3572" y="13"/>
                </a:lnTo>
                <a:lnTo>
                  <a:pt x="3610" y="29"/>
                </a:lnTo>
                <a:lnTo>
                  <a:pt x="3646" y="51"/>
                </a:lnTo>
                <a:lnTo>
                  <a:pt x="3677" y="77"/>
                </a:lnTo>
                <a:lnTo>
                  <a:pt x="3703" y="108"/>
                </a:lnTo>
                <a:lnTo>
                  <a:pt x="3725" y="144"/>
                </a:lnTo>
                <a:lnTo>
                  <a:pt x="3742" y="182"/>
                </a:lnTo>
                <a:lnTo>
                  <a:pt x="3751" y="222"/>
                </a:lnTo>
                <a:lnTo>
                  <a:pt x="3755" y="266"/>
                </a:lnTo>
                <a:lnTo>
                  <a:pt x="3755" y="900"/>
                </a:lnTo>
                <a:lnTo>
                  <a:pt x="3783" y="926"/>
                </a:lnTo>
                <a:lnTo>
                  <a:pt x="3809" y="956"/>
                </a:lnTo>
                <a:lnTo>
                  <a:pt x="4211" y="1487"/>
                </a:lnTo>
                <a:lnTo>
                  <a:pt x="4240" y="1531"/>
                </a:lnTo>
                <a:lnTo>
                  <a:pt x="4262" y="1576"/>
                </a:lnTo>
                <a:lnTo>
                  <a:pt x="4278" y="1625"/>
                </a:lnTo>
                <a:lnTo>
                  <a:pt x="4289" y="1675"/>
                </a:lnTo>
                <a:lnTo>
                  <a:pt x="4292" y="1727"/>
                </a:lnTo>
                <a:lnTo>
                  <a:pt x="4292" y="1860"/>
                </a:lnTo>
                <a:lnTo>
                  <a:pt x="4289" y="1913"/>
                </a:lnTo>
                <a:lnTo>
                  <a:pt x="4278" y="1966"/>
                </a:lnTo>
                <a:lnTo>
                  <a:pt x="4260" y="2015"/>
                </a:lnTo>
                <a:lnTo>
                  <a:pt x="4237" y="2061"/>
                </a:lnTo>
                <a:lnTo>
                  <a:pt x="4208" y="2103"/>
                </a:lnTo>
                <a:lnTo>
                  <a:pt x="4174" y="2141"/>
                </a:lnTo>
                <a:lnTo>
                  <a:pt x="4135" y="2175"/>
                </a:lnTo>
                <a:lnTo>
                  <a:pt x="4093" y="2204"/>
                </a:lnTo>
                <a:lnTo>
                  <a:pt x="4046" y="2227"/>
                </a:lnTo>
                <a:lnTo>
                  <a:pt x="3995" y="2244"/>
                </a:lnTo>
                <a:lnTo>
                  <a:pt x="3943" y="2255"/>
                </a:lnTo>
                <a:lnTo>
                  <a:pt x="3890" y="2258"/>
                </a:lnTo>
                <a:lnTo>
                  <a:pt x="3890" y="3985"/>
                </a:lnTo>
                <a:lnTo>
                  <a:pt x="3886" y="4028"/>
                </a:lnTo>
                <a:lnTo>
                  <a:pt x="3876" y="4069"/>
                </a:lnTo>
                <a:lnTo>
                  <a:pt x="3860" y="4107"/>
                </a:lnTo>
                <a:lnTo>
                  <a:pt x="3838" y="4143"/>
                </a:lnTo>
                <a:lnTo>
                  <a:pt x="3810" y="4174"/>
                </a:lnTo>
                <a:lnTo>
                  <a:pt x="3780" y="4200"/>
                </a:lnTo>
                <a:lnTo>
                  <a:pt x="3744" y="4221"/>
                </a:lnTo>
                <a:lnTo>
                  <a:pt x="3706" y="4238"/>
                </a:lnTo>
                <a:lnTo>
                  <a:pt x="3665" y="4247"/>
                </a:lnTo>
                <a:lnTo>
                  <a:pt x="3621" y="4251"/>
                </a:lnTo>
                <a:lnTo>
                  <a:pt x="670" y="4251"/>
                </a:lnTo>
                <a:lnTo>
                  <a:pt x="622" y="4247"/>
                </a:lnTo>
                <a:lnTo>
                  <a:pt x="577" y="4235"/>
                </a:lnTo>
                <a:lnTo>
                  <a:pt x="535" y="4215"/>
                </a:lnTo>
                <a:lnTo>
                  <a:pt x="498" y="4189"/>
                </a:lnTo>
                <a:lnTo>
                  <a:pt x="465" y="4156"/>
                </a:lnTo>
                <a:lnTo>
                  <a:pt x="439" y="4119"/>
                </a:lnTo>
                <a:lnTo>
                  <a:pt x="418" y="4077"/>
                </a:lnTo>
                <a:lnTo>
                  <a:pt x="406" y="4032"/>
                </a:lnTo>
                <a:lnTo>
                  <a:pt x="402" y="3985"/>
                </a:lnTo>
                <a:lnTo>
                  <a:pt x="402" y="2258"/>
                </a:lnTo>
                <a:lnTo>
                  <a:pt x="348" y="2255"/>
                </a:lnTo>
                <a:lnTo>
                  <a:pt x="295" y="2244"/>
                </a:lnTo>
                <a:lnTo>
                  <a:pt x="245" y="2227"/>
                </a:lnTo>
                <a:lnTo>
                  <a:pt x="200" y="2204"/>
                </a:lnTo>
                <a:lnTo>
                  <a:pt x="156" y="2175"/>
                </a:lnTo>
                <a:lnTo>
                  <a:pt x="118" y="2141"/>
                </a:lnTo>
                <a:lnTo>
                  <a:pt x="83" y="2103"/>
                </a:lnTo>
                <a:lnTo>
                  <a:pt x="54" y="2061"/>
                </a:lnTo>
                <a:lnTo>
                  <a:pt x="31" y="2015"/>
                </a:lnTo>
                <a:lnTo>
                  <a:pt x="15" y="1966"/>
                </a:lnTo>
                <a:lnTo>
                  <a:pt x="4" y="1913"/>
                </a:lnTo>
                <a:lnTo>
                  <a:pt x="0" y="1860"/>
                </a:lnTo>
                <a:lnTo>
                  <a:pt x="0" y="1727"/>
                </a:lnTo>
                <a:lnTo>
                  <a:pt x="4" y="1675"/>
                </a:lnTo>
                <a:lnTo>
                  <a:pt x="13" y="1625"/>
                </a:lnTo>
                <a:lnTo>
                  <a:pt x="30" y="1576"/>
                </a:lnTo>
                <a:lnTo>
                  <a:pt x="52" y="1531"/>
                </a:lnTo>
                <a:lnTo>
                  <a:pt x="81" y="1487"/>
                </a:lnTo>
                <a:lnTo>
                  <a:pt x="482" y="956"/>
                </a:lnTo>
                <a:lnTo>
                  <a:pt x="509" y="926"/>
                </a:lnTo>
                <a:lnTo>
                  <a:pt x="536" y="900"/>
                </a:lnTo>
                <a:lnTo>
                  <a:pt x="536" y="266"/>
                </a:lnTo>
                <a:lnTo>
                  <a:pt x="540" y="222"/>
                </a:lnTo>
                <a:lnTo>
                  <a:pt x="550" y="182"/>
                </a:lnTo>
                <a:lnTo>
                  <a:pt x="566" y="144"/>
                </a:lnTo>
                <a:lnTo>
                  <a:pt x="588" y="108"/>
                </a:lnTo>
                <a:lnTo>
                  <a:pt x="614" y="77"/>
                </a:lnTo>
                <a:lnTo>
                  <a:pt x="646" y="51"/>
                </a:lnTo>
                <a:lnTo>
                  <a:pt x="681" y="29"/>
                </a:lnTo>
                <a:lnTo>
                  <a:pt x="720" y="13"/>
                </a:lnTo>
                <a:lnTo>
                  <a:pt x="761" y="2"/>
                </a:lnTo>
                <a:lnTo>
                  <a:pt x="80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Freeform 104"/>
          <p:cNvSpPr>
            <a:spLocks noEditPoints="1"/>
          </p:cNvSpPr>
          <p:nvPr/>
        </p:nvSpPr>
        <p:spPr bwMode="auto">
          <a:xfrm>
            <a:off x="8505513" y="5098171"/>
            <a:ext cx="209330" cy="207379"/>
          </a:xfrm>
          <a:custGeom>
            <a:avLst/>
            <a:gdLst>
              <a:gd name="T0" fmla="*/ 712 w 4292"/>
              <a:gd name="T1" fmla="*/ 3098 h 4251"/>
              <a:gd name="T2" fmla="*/ 425 w 4292"/>
              <a:gd name="T3" fmla="*/ 3266 h 4251"/>
              <a:gd name="T4" fmla="*/ 278 w 4292"/>
              <a:gd name="T5" fmla="*/ 3507 h 4251"/>
              <a:gd name="T6" fmla="*/ 310 w 4292"/>
              <a:gd name="T7" fmla="*/ 3758 h 4251"/>
              <a:gd name="T8" fmla="*/ 496 w 4292"/>
              <a:gd name="T9" fmla="*/ 3925 h 4251"/>
              <a:gd name="T10" fmla="*/ 776 w 4292"/>
              <a:gd name="T11" fmla="*/ 3985 h 4251"/>
              <a:gd name="T12" fmla="*/ 1098 w 4292"/>
              <a:gd name="T13" fmla="*/ 3918 h 4251"/>
              <a:gd name="T14" fmla="*/ 1360 w 4292"/>
              <a:gd name="T15" fmla="*/ 3731 h 4251"/>
              <a:gd name="T16" fmla="*/ 1473 w 4292"/>
              <a:gd name="T17" fmla="*/ 3482 h 4251"/>
              <a:gd name="T18" fmla="*/ 1406 w 4292"/>
              <a:gd name="T19" fmla="*/ 3242 h 4251"/>
              <a:gd name="T20" fmla="*/ 1196 w 4292"/>
              <a:gd name="T21" fmla="*/ 3094 h 4251"/>
              <a:gd name="T22" fmla="*/ 3510 w 4292"/>
              <a:gd name="T23" fmla="*/ 2657 h 4251"/>
              <a:gd name="T24" fmla="*/ 3188 w 4292"/>
              <a:gd name="T25" fmla="*/ 2724 h 4251"/>
              <a:gd name="T26" fmla="*/ 2926 w 4292"/>
              <a:gd name="T27" fmla="*/ 2911 h 4251"/>
              <a:gd name="T28" fmla="*/ 2813 w 4292"/>
              <a:gd name="T29" fmla="*/ 3160 h 4251"/>
              <a:gd name="T30" fmla="*/ 2880 w 4292"/>
              <a:gd name="T31" fmla="*/ 3401 h 4251"/>
              <a:gd name="T32" fmla="*/ 3090 w 4292"/>
              <a:gd name="T33" fmla="*/ 3549 h 4251"/>
              <a:gd name="T34" fmla="*/ 3382 w 4292"/>
              <a:gd name="T35" fmla="*/ 3584 h 4251"/>
              <a:gd name="T36" fmla="*/ 3703 w 4292"/>
              <a:gd name="T37" fmla="*/ 3490 h 4251"/>
              <a:gd name="T38" fmla="*/ 3939 w 4292"/>
              <a:gd name="T39" fmla="*/ 3285 h 4251"/>
              <a:gd name="T40" fmla="*/ 4017 w 4292"/>
              <a:gd name="T41" fmla="*/ 3032 h 4251"/>
              <a:gd name="T42" fmla="*/ 3917 w 4292"/>
              <a:gd name="T43" fmla="*/ 2805 h 4251"/>
              <a:gd name="T44" fmla="*/ 3685 w 4292"/>
              <a:gd name="T45" fmla="*/ 2679 h 4251"/>
              <a:gd name="T46" fmla="*/ 1738 w 4292"/>
              <a:gd name="T47" fmla="*/ 664 h 4251"/>
              <a:gd name="T48" fmla="*/ 4061 w 4292"/>
              <a:gd name="T49" fmla="*/ 2 h 4251"/>
              <a:gd name="T50" fmla="*/ 4225 w 4292"/>
              <a:gd name="T51" fmla="*/ 89 h 4251"/>
              <a:gd name="T52" fmla="*/ 4292 w 4292"/>
              <a:gd name="T53" fmla="*/ 266 h 4251"/>
              <a:gd name="T54" fmla="*/ 4253 w 4292"/>
              <a:gd name="T55" fmla="*/ 3266 h 4251"/>
              <a:gd name="T56" fmla="*/ 4033 w 4292"/>
              <a:gd name="T57" fmla="*/ 3587 h 4251"/>
              <a:gd name="T58" fmla="*/ 3665 w 4292"/>
              <a:gd name="T59" fmla="*/ 3797 h 4251"/>
              <a:gd name="T60" fmla="*/ 3247 w 4292"/>
              <a:gd name="T61" fmla="*/ 3849 h 4251"/>
              <a:gd name="T62" fmla="*/ 2895 w 4292"/>
              <a:gd name="T63" fmla="*/ 3748 h 4251"/>
              <a:gd name="T64" fmla="*/ 2647 w 4292"/>
              <a:gd name="T65" fmla="*/ 3524 h 4251"/>
              <a:gd name="T66" fmla="*/ 2548 w 4292"/>
              <a:gd name="T67" fmla="*/ 3195 h 4251"/>
              <a:gd name="T68" fmla="*/ 2653 w 4292"/>
              <a:gd name="T69" fmla="*/ 2841 h 4251"/>
              <a:gd name="T70" fmla="*/ 2939 w 4292"/>
              <a:gd name="T71" fmla="*/ 2557 h 4251"/>
              <a:gd name="T72" fmla="*/ 3344 w 4292"/>
              <a:gd name="T73" fmla="*/ 2405 h 4251"/>
              <a:gd name="T74" fmla="*/ 3754 w 4292"/>
              <a:gd name="T75" fmla="*/ 2421 h 4251"/>
              <a:gd name="T76" fmla="*/ 4023 w 4292"/>
              <a:gd name="T77" fmla="*/ 933 h 4251"/>
              <a:gd name="T78" fmla="*/ 1736 w 4292"/>
              <a:gd name="T79" fmla="*/ 3524 h 4251"/>
              <a:gd name="T80" fmla="*/ 1594 w 4292"/>
              <a:gd name="T81" fmla="*/ 3867 h 4251"/>
              <a:gd name="T82" fmla="*/ 1278 w 4292"/>
              <a:gd name="T83" fmla="*/ 4128 h 4251"/>
              <a:gd name="T84" fmla="*/ 862 w 4292"/>
              <a:gd name="T85" fmla="*/ 4247 h 4251"/>
              <a:gd name="T86" fmla="*/ 477 w 4292"/>
              <a:gd name="T87" fmla="*/ 4204 h 4251"/>
              <a:gd name="T88" fmla="*/ 182 w 4292"/>
              <a:gd name="T89" fmla="*/ 4026 h 4251"/>
              <a:gd name="T90" fmla="*/ 17 w 4292"/>
              <a:gd name="T91" fmla="*/ 3736 h 4251"/>
              <a:gd name="T92" fmla="*/ 37 w 4292"/>
              <a:gd name="T93" fmla="*/ 3379 h 4251"/>
              <a:gd name="T94" fmla="*/ 259 w 4292"/>
              <a:gd name="T95" fmla="*/ 3055 h 4251"/>
              <a:gd name="T96" fmla="*/ 627 w 4292"/>
              <a:gd name="T97" fmla="*/ 2845 h 4251"/>
              <a:gd name="T98" fmla="*/ 1049 w 4292"/>
              <a:gd name="T99" fmla="*/ 2793 h 4251"/>
              <a:gd name="T100" fmla="*/ 1414 w 4292"/>
              <a:gd name="T101" fmla="*/ 2906 h 4251"/>
              <a:gd name="T102" fmla="*/ 1504 w 4292"/>
              <a:gd name="T103" fmla="*/ 543 h 4251"/>
              <a:gd name="T104" fmla="*/ 1655 w 4292"/>
              <a:gd name="T105" fmla="*/ 413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292" h="4251">
                <a:moveTo>
                  <a:pt x="967" y="3055"/>
                </a:moveTo>
                <a:lnTo>
                  <a:pt x="904" y="3058"/>
                </a:lnTo>
                <a:lnTo>
                  <a:pt x="841" y="3065"/>
                </a:lnTo>
                <a:lnTo>
                  <a:pt x="776" y="3079"/>
                </a:lnTo>
                <a:lnTo>
                  <a:pt x="712" y="3098"/>
                </a:lnTo>
                <a:lnTo>
                  <a:pt x="644" y="3122"/>
                </a:lnTo>
                <a:lnTo>
                  <a:pt x="583" y="3152"/>
                </a:lnTo>
                <a:lnTo>
                  <a:pt x="525" y="3187"/>
                </a:lnTo>
                <a:lnTo>
                  <a:pt x="472" y="3225"/>
                </a:lnTo>
                <a:lnTo>
                  <a:pt x="425" y="3266"/>
                </a:lnTo>
                <a:lnTo>
                  <a:pt x="382" y="3311"/>
                </a:lnTo>
                <a:lnTo>
                  <a:pt x="347" y="3357"/>
                </a:lnTo>
                <a:lnTo>
                  <a:pt x="318" y="3406"/>
                </a:lnTo>
                <a:lnTo>
                  <a:pt x="295" y="3456"/>
                </a:lnTo>
                <a:lnTo>
                  <a:pt x="278" y="3507"/>
                </a:lnTo>
                <a:lnTo>
                  <a:pt x="270" y="3558"/>
                </a:lnTo>
                <a:lnTo>
                  <a:pt x="268" y="3610"/>
                </a:lnTo>
                <a:lnTo>
                  <a:pt x="275" y="3662"/>
                </a:lnTo>
                <a:lnTo>
                  <a:pt x="289" y="3713"/>
                </a:lnTo>
                <a:lnTo>
                  <a:pt x="310" y="3758"/>
                </a:lnTo>
                <a:lnTo>
                  <a:pt x="337" y="3799"/>
                </a:lnTo>
                <a:lnTo>
                  <a:pt x="370" y="3837"/>
                </a:lnTo>
                <a:lnTo>
                  <a:pt x="407" y="3871"/>
                </a:lnTo>
                <a:lnTo>
                  <a:pt x="450" y="3901"/>
                </a:lnTo>
                <a:lnTo>
                  <a:pt x="496" y="3925"/>
                </a:lnTo>
                <a:lnTo>
                  <a:pt x="547" y="3947"/>
                </a:lnTo>
                <a:lnTo>
                  <a:pt x="600" y="3963"/>
                </a:lnTo>
                <a:lnTo>
                  <a:pt x="657" y="3975"/>
                </a:lnTo>
                <a:lnTo>
                  <a:pt x="716" y="3984"/>
                </a:lnTo>
                <a:lnTo>
                  <a:pt x="776" y="3985"/>
                </a:lnTo>
                <a:lnTo>
                  <a:pt x="839" y="3984"/>
                </a:lnTo>
                <a:lnTo>
                  <a:pt x="902" y="3975"/>
                </a:lnTo>
                <a:lnTo>
                  <a:pt x="967" y="3962"/>
                </a:lnTo>
                <a:lnTo>
                  <a:pt x="1031" y="3944"/>
                </a:lnTo>
                <a:lnTo>
                  <a:pt x="1098" y="3918"/>
                </a:lnTo>
                <a:lnTo>
                  <a:pt x="1160" y="3888"/>
                </a:lnTo>
                <a:lnTo>
                  <a:pt x="1218" y="3854"/>
                </a:lnTo>
                <a:lnTo>
                  <a:pt x="1271" y="3816"/>
                </a:lnTo>
                <a:lnTo>
                  <a:pt x="1318" y="3774"/>
                </a:lnTo>
                <a:lnTo>
                  <a:pt x="1360" y="3731"/>
                </a:lnTo>
                <a:lnTo>
                  <a:pt x="1396" y="3683"/>
                </a:lnTo>
                <a:lnTo>
                  <a:pt x="1425" y="3636"/>
                </a:lnTo>
                <a:lnTo>
                  <a:pt x="1448" y="3585"/>
                </a:lnTo>
                <a:lnTo>
                  <a:pt x="1465" y="3534"/>
                </a:lnTo>
                <a:lnTo>
                  <a:pt x="1473" y="3482"/>
                </a:lnTo>
                <a:lnTo>
                  <a:pt x="1474" y="3431"/>
                </a:lnTo>
                <a:lnTo>
                  <a:pt x="1467" y="3379"/>
                </a:lnTo>
                <a:lnTo>
                  <a:pt x="1454" y="3329"/>
                </a:lnTo>
                <a:lnTo>
                  <a:pt x="1432" y="3284"/>
                </a:lnTo>
                <a:lnTo>
                  <a:pt x="1406" y="3242"/>
                </a:lnTo>
                <a:lnTo>
                  <a:pt x="1373" y="3204"/>
                </a:lnTo>
                <a:lnTo>
                  <a:pt x="1336" y="3171"/>
                </a:lnTo>
                <a:lnTo>
                  <a:pt x="1293" y="3141"/>
                </a:lnTo>
                <a:lnTo>
                  <a:pt x="1247" y="3115"/>
                </a:lnTo>
                <a:lnTo>
                  <a:pt x="1196" y="3094"/>
                </a:lnTo>
                <a:lnTo>
                  <a:pt x="1142" y="3077"/>
                </a:lnTo>
                <a:lnTo>
                  <a:pt x="1086" y="3065"/>
                </a:lnTo>
                <a:lnTo>
                  <a:pt x="1027" y="3058"/>
                </a:lnTo>
                <a:lnTo>
                  <a:pt x="967" y="3055"/>
                </a:lnTo>
                <a:close/>
                <a:moveTo>
                  <a:pt x="3510" y="2657"/>
                </a:moveTo>
                <a:lnTo>
                  <a:pt x="3447" y="2660"/>
                </a:lnTo>
                <a:lnTo>
                  <a:pt x="3384" y="2667"/>
                </a:lnTo>
                <a:lnTo>
                  <a:pt x="3319" y="2680"/>
                </a:lnTo>
                <a:lnTo>
                  <a:pt x="3255" y="2698"/>
                </a:lnTo>
                <a:lnTo>
                  <a:pt x="3188" y="2724"/>
                </a:lnTo>
                <a:lnTo>
                  <a:pt x="3126" y="2754"/>
                </a:lnTo>
                <a:lnTo>
                  <a:pt x="3068" y="2788"/>
                </a:lnTo>
                <a:lnTo>
                  <a:pt x="3015" y="2826"/>
                </a:lnTo>
                <a:lnTo>
                  <a:pt x="2968" y="2868"/>
                </a:lnTo>
                <a:lnTo>
                  <a:pt x="2926" y="2911"/>
                </a:lnTo>
                <a:lnTo>
                  <a:pt x="2890" y="2959"/>
                </a:lnTo>
                <a:lnTo>
                  <a:pt x="2861" y="3007"/>
                </a:lnTo>
                <a:lnTo>
                  <a:pt x="2838" y="3057"/>
                </a:lnTo>
                <a:lnTo>
                  <a:pt x="2821" y="3108"/>
                </a:lnTo>
                <a:lnTo>
                  <a:pt x="2813" y="3160"/>
                </a:lnTo>
                <a:lnTo>
                  <a:pt x="2812" y="3212"/>
                </a:lnTo>
                <a:lnTo>
                  <a:pt x="2819" y="3263"/>
                </a:lnTo>
                <a:lnTo>
                  <a:pt x="2832" y="3315"/>
                </a:lnTo>
                <a:lnTo>
                  <a:pt x="2854" y="3360"/>
                </a:lnTo>
                <a:lnTo>
                  <a:pt x="2880" y="3401"/>
                </a:lnTo>
                <a:lnTo>
                  <a:pt x="2913" y="3439"/>
                </a:lnTo>
                <a:lnTo>
                  <a:pt x="2950" y="3471"/>
                </a:lnTo>
                <a:lnTo>
                  <a:pt x="2993" y="3501"/>
                </a:lnTo>
                <a:lnTo>
                  <a:pt x="3039" y="3527"/>
                </a:lnTo>
                <a:lnTo>
                  <a:pt x="3090" y="3549"/>
                </a:lnTo>
                <a:lnTo>
                  <a:pt x="3144" y="3565"/>
                </a:lnTo>
                <a:lnTo>
                  <a:pt x="3200" y="3577"/>
                </a:lnTo>
                <a:lnTo>
                  <a:pt x="3259" y="3584"/>
                </a:lnTo>
                <a:lnTo>
                  <a:pt x="3319" y="3587"/>
                </a:lnTo>
                <a:lnTo>
                  <a:pt x="3382" y="3584"/>
                </a:lnTo>
                <a:lnTo>
                  <a:pt x="3445" y="3577"/>
                </a:lnTo>
                <a:lnTo>
                  <a:pt x="3510" y="3564"/>
                </a:lnTo>
                <a:lnTo>
                  <a:pt x="3574" y="3546"/>
                </a:lnTo>
                <a:lnTo>
                  <a:pt x="3642" y="3520"/>
                </a:lnTo>
                <a:lnTo>
                  <a:pt x="3703" y="3490"/>
                </a:lnTo>
                <a:lnTo>
                  <a:pt x="3761" y="3456"/>
                </a:lnTo>
                <a:lnTo>
                  <a:pt x="3814" y="3418"/>
                </a:lnTo>
                <a:lnTo>
                  <a:pt x="3862" y="3376"/>
                </a:lnTo>
                <a:lnTo>
                  <a:pt x="3904" y="3331"/>
                </a:lnTo>
                <a:lnTo>
                  <a:pt x="3939" y="3285"/>
                </a:lnTo>
                <a:lnTo>
                  <a:pt x="3969" y="3236"/>
                </a:lnTo>
                <a:lnTo>
                  <a:pt x="3991" y="3186"/>
                </a:lnTo>
                <a:lnTo>
                  <a:pt x="4008" y="3136"/>
                </a:lnTo>
                <a:lnTo>
                  <a:pt x="4017" y="3084"/>
                </a:lnTo>
                <a:lnTo>
                  <a:pt x="4017" y="3032"/>
                </a:lnTo>
                <a:lnTo>
                  <a:pt x="4012" y="2981"/>
                </a:lnTo>
                <a:lnTo>
                  <a:pt x="3997" y="2929"/>
                </a:lnTo>
                <a:lnTo>
                  <a:pt x="3976" y="2884"/>
                </a:lnTo>
                <a:lnTo>
                  <a:pt x="3949" y="2844"/>
                </a:lnTo>
                <a:lnTo>
                  <a:pt x="3917" y="2805"/>
                </a:lnTo>
                <a:lnTo>
                  <a:pt x="3879" y="2772"/>
                </a:lnTo>
                <a:lnTo>
                  <a:pt x="3836" y="2742"/>
                </a:lnTo>
                <a:lnTo>
                  <a:pt x="3790" y="2717"/>
                </a:lnTo>
                <a:lnTo>
                  <a:pt x="3740" y="2695"/>
                </a:lnTo>
                <a:lnTo>
                  <a:pt x="3685" y="2679"/>
                </a:lnTo>
                <a:lnTo>
                  <a:pt x="3629" y="2667"/>
                </a:lnTo>
                <a:lnTo>
                  <a:pt x="3570" y="2659"/>
                </a:lnTo>
                <a:lnTo>
                  <a:pt x="3510" y="2657"/>
                </a:lnTo>
                <a:close/>
                <a:moveTo>
                  <a:pt x="4019" y="266"/>
                </a:moveTo>
                <a:lnTo>
                  <a:pt x="1738" y="664"/>
                </a:lnTo>
                <a:lnTo>
                  <a:pt x="1738" y="1062"/>
                </a:lnTo>
                <a:lnTo>
                  <a:pt x="4019" y="664"/>
                </a:lnTo>
                <a:lnTo>
                  <a:pt x="4019" y="266"/>
                </a:lnTo>
                <a:close/>
                <a:moveTo>
                  <a:pt x="4023" y="0"/>
                </a:moveTo>
                <a:lnTo>
                  <a:pt x="4061" y="2"/>
                </a:lnTo>
                <a:lnTo>
                  <a:pt x="4097" y="10"/>
                </a:lnTo>
                <a:lnTo>
                  <a:pt x="4133" y="23"/>
                </a:lnTo>
                <a:lnTo>
                  <a:pt x="4166" y="40"/>
                </a:lnTo>
                <a:lnTo>
                  <a:pt x="4196" y="62"/>
                </a:lnTo>
                <a:lnTo>
                  <a:pt x="4225" y="89"/>
                </a:lnTo>
                <a:lnTo>
                  <a:pt x="4248" y="119"/>
                </a:lnTo>
                <a:lnTo>
                  <a:pt x="4267" y="153"/>
                </a:lnTo>
                <a:lnTo>
                  <a:pt x="4281" y="188"/>
                </a:lnTo>
                <a:lnTo>
                  <a:pt x="4289" y="226"/>
                </a:lnTo>
                <a:lnTo>
                  <a:pt x="4292" y="266"/>
                </a:lnTo>
                <a:lnTo>
                  <a:pt x="4292" y="3055"/>
                </a:lnTo>
                <a:lnTo>
                  <a:pt x="4289" y="3055"/>
                </a:lnTo>
                <a:lnTo>
                  <a:pt x="4285" y="3126"/>
                </a:lnTo>
                <a:lnTo>
                  <a:pt x="4273" y="3197"/>
                </a:lnTo>
                <a:lnTo>
                  <a:pt x="4253" y="3266"/>
                </a:lnTo>
                <a:lnTo>
                  <a:pt x="4225" y="3334"/>
                </a:lnTo>
                <a:lnTo>
                  <a:pt x="4188" y="3403"/>
                </a:lnTo>
                <a:lnTo>
                  <a:pt x="4142" y="3469"/>
                </a:lnTo>
                <a:lnTo>
                  <a:pt x="4092" y="3530"/>
                </a:lnTo>
                <a:lnTo>
                  <a:pt x="4033" y="3587"/>
                </a:lnTo>
                <a:lnTo>
                  <a:pt x="3969" y="3638"/>
                </a:lnTo>
                <a:lnTo>
                  <a:pt x="3901" y="3687"/>
                </a:lnTo>
                <a:lnTo>
                  <a:pt x="3827" y="3729"/>
                </a:lnTo>
                <a:lnTo>
                  <a:pt x="3747" y="3766"/>
                </a:lnTo>
                <a:lnTo>
                  <a:pt x="3665" y="3797"/>
                </a:lnTo>
                <a:lnTo>
                  <a:pt x="3581" y="3822"/>
                </a:lnTo>
                <a:lnTo>
                  <a:pt x="3496" y="3838"/>
                </a:lnTo>
                <a:lnTo>
                  <a:pt x="3411" y="3849"/>
                </a:lnTo>
                <a:lnTo>
                  <a:pt x="3326" y="3852"/>
                </a:lnTo>
                <a:lnTo>
                  <a:pt x="3247" y="3849"/>
                </a:lnTo>
                <a:lnTo>
                  <a:pt x="3170" y="3840"/>
                </a:lnTo>
                <a:lnTo>
                  <a:pt x="3096" y="3826"/>
                </a:lnTo>
                <a:lnTo>
                  <a:pt x="3026" y="3806"/>
                </a:lnTo>
                <a:lnTo>
                  <a:pt x="2958" y="3780"/>
                </a:lnTo>
                <a:lnTo>
                  <a:pt x="2895" y="3748"/>
                </a:lnTo>
                <a:lnTo>
                  <a:pt x="2835" y="3713"/>
                </a:lnTo>
                <a:lnTo>
                  <a:pt x="2780" y="3672"/>
                </a:lnTo>
                <a:lnTo>
                  <a:pt x="2731" y="3628"/>
                </a:lnTo>
                <a:lnTo>
                  <a:pt x="2685" y="3577"/>
                </a:lnTo>
                <a:lnTo>
                  <a:pt x="2647" y="3524"/>
                </a:lnTo>
                <a:lnTo>
                  <a:pt x="2614" y="3467"/>
                </a:lnTo>
                <a:lnTo>
                  <a:pt x="2587" y="3406"/>
                </a:lnTo>
                <a:lnTo>
                  <a:pt x="2565" y="3338"/>
                </a:lnTo>
                <a:lnTo>
                  <a:pt x="2552" y="3267"/>
                </a:lnTo>
                <a:lnTo>
                  <a:pt x="2548" y="3195"/>
                </a:lnTo>
                <a:lnTo>
                  <a:pt x="2552" y="3123"/>
                </a:lnTo>
                <a:lnTo>
                  <a:pt x="2565" y="3051"/>
                </a:lnTo>
                <a:lnTo>
                  <a:pt x="2587" y="2979"/>
                </a:lnTo>
                <a:lnTo>
                  <a:pt x="2616" y="2909"/>
                </a:lnTo>
                <a:lnTo>
                  <a:pt x="2653" y="2841"/>
                </a:lnTo>
                <a:lnTo>
                  <a:pt x="2698" y="2776"/>
                </a:lnTo>
                <a:lnTo>
                  <a:pt x="2750" y="2714"/>
                </a:lnTo>
                <a:lnTo>
                  <a:pt x="2808" y="2657"/>
                </a:lnTo>
                <a:lnTo>
                  <a:pt x="2871" y="2604"/>
                </a:lnTo>
                <a:lnTo>
                  <a:pt x="2939" y="2557"/>
                </a:lnTo>
                <a:lnTo>
                  <a:pt x="3013" y="2515"/>
                </a:lnTo>
                <a:lnTo>
                  <a:pt x="3093" y="2478"/>
                </a:lnTo>
                <a:lnTo>
                  <a:pt x="3175" y="2447"/>
                </a:lnTo>
                <a:lnTo>
                  <a:pt x="3259" y="2422"/>
                </a:lnTo>
                <a:lnTo>
                  <a:pt x="3344" y="2405"/>
                </a:lnTo>
                <a:lnTo>
                  <a:pt x="3429" y="2394"/>
                </a:lnTo>
                <a:lnTo>
                  <a:pt x="3515" y="2391"/>
                </a:lnTo>
                <a:lnTo>
                  <a:pt x="3598" y="2394"/>
                </a:lnTo>
                <a:lnTo>
                  <a:pt x="3677" y="2405"/>
                </a:lnTo>
                <a:lnTo>
                  <a:pt x="3754" y="2421"/>
                </a:lnTo>
                <a:lnTo>
                  <a:pt x="3828" y="2444"/>
                </a:lnTo>
                <a:lnTo>
                  <a:pt x="3898" y="2473"/>
                </a:lnTo>
                <a:lnTo>
                  <a:pt x="3963" y="2507"/>
                </a:lnTo>
                <a:lnTo>
                  <a:pt x="4023" y="2546"/>
                </a:lnTo>
                <a:lnTo>
                  <a:pt x="4023" y="933"/>
                </a:lnTo>
                <a:lnTo>
                  <a:pt x="1790" y="1324"/>
                </a:lnTo>
                <a:lnTo>
                  <a:pt x="1743" y="1328"/>
                </a:lnTo>
                <a:lnTo>
                  <a:pt x="1743" y="3454"/>
                </a:lnTo>
                <a:lnTo>
                  <a:pt x="1740" y="3454"/>
                </a:lnTo>
                <a:lnTo>
                  <a:pt x="1736" y="3524"/>
                </a:lnTo>
                <a:lnTo>
                  <a:pt x="1724" y="3595"/>
                </a:lnTo>
                <a:lnTo>
                  <a:pt x="1705" y="3664"/>
                </a:lnTo>
                <a:lnTo>
                  <a:pt x="1676" y="3734"/>
                </a:lnTo>
                <a:lnTo>
                  <a:pt x="1639" y="3801"/>
                </a:lnTo>
                <a:lnTo>
                  <a:pt x="1594" y="3867"/>
                </a:lnTo>
                <a:lnTo>
                  <a:pt x="1543" y="3928"/>
                </a:lnTo>
                <a:lnTo>
                  <a:pt x="1485" y="3985"/>
                </a:lnTo>
                <a:lnTo>
                  <a:pt x="1421" y="4038"/>
                </a:lnTo>
                <a:lnTo>
                  <a:pt x="1352" y="4085"/>
                </a:lnTo>
                <a:lnTo>
                  <a:pt x="1278" y="4128"/>
                </a:lnTo>
                <a:lnTo>
                  <a:pt x="1199" y="4164"/>
                </a:lnTo>
                <a:lnTo>
                  <a:pt x="1116" y="4196"/>
                </a:lnTo>
                <a:lnTo>
                  <a:pt x="1033" y="4220"/>
                </a:lnTo>
                <a:lnTo>
                  <a:pt x="947" y="4238"/>
                </a:lnTo>
                <a:lnTo>
                  <a:pt x="862" y="4247"/>
                </a:lnTo>
                <a:lnTo>
                  <a:pt x="777" y="4251"/>
                </a:lnTo>
                <a:lnTo>
                  <a:pt x="698" y="4249"/>
                </a:lnTo>
                <a:lnTo>
                  <a:pt x="621" y="4239"/>
                </a:lnTo>
                <a:lnTo>
                  <a:pt x="548" y="4224"/>
                </a:lnTo>
                <a:lnTo>
                  <a:pt x="477" y="4204"/>
                </a:lnTo>
                <a:lnTo>
                  <a:pt x="410" y="4178"/>
                </a:lnTo>
                <a:lnTo>
                  <a:pt x="347" y="4147"/>
                </a:lnTo>
                <a:lnTo>
                  <a:pt x="286" y="4111"/>
                </a:lnTo>
                <a:lnTo>
                  <a:pt x="231" y="4071"/>
                </a:lnTo>
                <a:lnTo>
                  <a:pt x="182" y="4026"/>
                </a:lnTo>
                <a:lnTo>
                  <a:pt x="137" y="3977"/>
                </a:lnTo>
                <a:lnTo>
                  <a:pt x="98" y="3924"/>
                </a:lnTo>
                <a:lnTo>
                  <a:pt x="65" y="3867"/>
                </a:lnTo>
                <a:lnTo>
                  <a:pt x="38" y="3806"/>
                </a:lnTo>
                <a:lnTo>
                  <a:pt x="17" y="3736"/>
                </a:lnTo>
                <a:lnTo>
                  <a:pt x="4" y="3666"/>
                </a:lnTo>
                <a:lnTo>
                  <a:pt x="0" y="3594"/>
                </a:lnTo>
                <a:lnTo>
                  <a:pt x="4" y="3522"/>
                </a:lnTo>
                <a:lnTo>
                  <a:pt x="16" y="3450"/>
                </a:lnTo>
                <a:lnTo>
                  <a:pt x="37" y="3379"/>
                </a:lnTo>
                <a:lnTo>
                  <a:pt x="67" y="3308"/>
                </a:lnTo>
                <a:lnTo>
                  <a:pt x="104" y="3239"/>
                </a:lnTo>
                <a:lnTo>
                  <a:pt x="149" y="3175"/>
                </a:lnTo>
                <a:lnTo>
                  <a:pt x="200" y="3113"/>
                </a:lnTo>
                <a:lnTo>
                  <a:pt x="259" y="3055"/>
                </a:lnTo>
                <a:lnTo>
                  <a:pt x="322" y="3004"/>
                </a:lnTo>
                <a:lnTo>
                  <a:pt x="391" y="2956"/>
                </a:lnTo>
                <a:lnTo>
                  <a:pt x="466" y="2913"/>
                </a:lnTo>
                <a:lnTo>
                  <a:pt x="544" y="2876"/>
                </a:lnTo>
                <a:lnTo>
                  <a:pt x="627" y="2845"/>
                </a:lnTo>
                <a:lnTo>
                  <a:pt x="712" y="2820"/>
                </a:lnTo>
                <a:lnTo>
                  <a:pt x="795" y="2804"/>
                </a:lnTo>
                <a:lnTo>
                  <a:pt x="882" y="2793"/>
                </a:lnTo>
                <a:lnTo>
                  <a:pt x="967" y="2789"/>
                </a:lnTo>
                <a:lnTo>
                  <a:pt x="1049" y="2793"/>
                </a:lnTo>
                <a:lnTo>
                  <a:pt x="1129" y="2803"/>
                </a:lnTo>
                <a:lnTo>
                  <a:pt x="1205" y="2820"/>
                </a:lnTo>
                <a:lnTo>
                  <a:pt x="1279" y="2842"/>
                </a:lnTo>
                <a:lnTo>
                  <a:pt x="1349" y="2871"/>
                </a:lnTo>
                <a:lnTo>
                  <a:pt x="1414" y="2906"/>
                </a:lnTo>
                <a:lnTo>
                  <a:pt x="1476" y="2944"/>
                </a:lnTo>
                <a:lnTo>
                  <a:pt x="1476" y="664"/>
                </a:lnTo>
                <a:lnTo>
                  <a:pt x="1478" y="622"/>
                </a:lnTo>
                <a:lnTo>
                  <a:pt x="1488" y="581"/>
                </a:lnTo>
                <a:lnTo>
                  <a:pt x="1504" y="543"/>
                </a:lnTo>
                <a:lnTo>
                  <a:pt x="1525" y="509"/>
                </a:lnTo>
                <a:lnTo>
                  <a:pt x="1551" y="478"/>
                </a:lnTo>
                <a:lnTo>
                  <a:pt x="1583" y="451"/>
                </a:lnTo>
                <a:lnTo>
                  <a:pt x="1617" y="429"/>
                </a:lnTo>
                <a:lnTo>
                  <a:pt x="1655" y="413"/>
                </a:lnTo>
                <a:lnTo>
                  <a:pt x="1696" y="402"/>
                </a:lnTo>
                <a:lnTo>
                  <a:pt x="3978" y="4"/>
                </a:lnTo>
                <a:lnTo>
                  <a:pt x="40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8481616" y="3885202"/>
            <a:ext cx="266527" cy="264042"/>
            <a:chOff x="7870825" y="3187700"/>
            <a:chExt cx="3405188" cy="3373438"/>
          </a:xfrm>
          <a:solidFill>
            <a:schemeClr val="bg1"/>
          </a:solidFill>
        </p:grpSpPr>
        <p:sp>
          <p:nvSpPr>
            <p:cNvPr id="15" name="Freeform 164"/>
            <p:cNvSpPr>
              <a:spLocks noEditPoints="1"/>
            </p:cNvSpPr>
            <p:nvPr/>
          </p:nvSpPr>
          <p:spPr bwMode="auto">
            <a:xfrm>
              <a:off x="7870825" y="3503613"/>
              <a:ext cx="3100388" cy="3057525"/>
            </a:xfrm>
            <a:custGeom>
              <a:avLst/>
              <a:gdLst>
                <a:gd name="T0" fmla="*/ 325 w 3907"/>
                <a:gd name="T1" fmla="*/ 1674 h 3852"/>
                <a:gd name="T2" fmla="*/ 277 w 3907"/>
                <a:gd name="T3" fmla="*/ 1732 h 3852"/>
                <a:gd name="T4" fmla="*/ 270 w 3907"/>
                <a:gd name="T5" fmla="*/ 1808 h 3852"/>
                <a:gd name="T6" fmla="*/ 307 w 3907"/>
                <a:gd name="T7" fmla="*/ 1876 h 3852"/>
                <a:gd name="T8" fmla="*/ 2056 w 3907"/>
                <a:gd name="T9" fmla="*/ 3577 h 3852"/>
                <a:gd name="T10" fmla="*/ 2121 w 3907"/>
                <a:gd name="T11" fmla="*/ 3586 h 3852"/>
                <a:gd name="T12" fmla="*/ 2184 w 3907"/>
                <a:gd name="T13" fmla="*/ 3563 h 3852"/>
                <a:gd name="T14" fmla="*/ 2233 w 3907"/>
                <a:gd name="T15" fmla="*/ 3502 h 3852"/>
                <a:gd name="T16" fmla="*/ 2706 w 3907"/>
                <a:gd name="T17" fmla="*/ 1781 h 3852"/>
                <a:gd name="T18" fmla="*/ 2466 w 3907"/>
                <a:gd name="T19" fmla="*/ 1622 h 3852"/>
                <a:gd name="T20" fmla="*/ 2225 w 3907"/>
                <a:gd name="T21" fmla="*/ 1524 h 3852"/>
                <a:gd name="T22" fmla="*/ 1985 w 3907"/>
                <a:gd name="T23" fmla="*/ 1470 h 3852"/>
                <a:gd name="T24" fmla="*/ 1743 w 3907"/>
                <a:gd name="T25" fmla="*/ 1436 h 3852"/>
                <a:gd name="T26" fmla="*/ 1502 w 3907"/>
                <a:gd name="T27" fmla="*/ 1404 h 3852"/>
                <a:gd name="T28" fmla="*/ 1262 w 3907"/>
                <a:gd name="T29" fmla="*/ 1353 h 3852"/>
                <a:gd name="T30" fmla="*/ 2506 w 3907"/>
                <a:gd name="T31" fmla="*/ 273 h 3852"/>
                <a:gd name="T32" fmla="*/ 2285 w 3907"/>
                <a:gd name="T33" fmla="*/ 491 h 3852"/>
                <a:gd name="T34" fmla="*/ 2285 w 3907"/>
                <a:gd name="T35" fmla="*/ 551 h 3852"/>
                <a:gd name="T36" fmla="*/ 1390 w 3907"/>
                <a:gd name="T37" fmla="*/ 1247 h 3852"/>
                <a:gd name="T38" fmla="*/ 1738 w 3907"/>
                <a:gd name="T39" fmla="*/ 1300 h 3852"/>
                <a:gd name="T40" fmla="*/ 1964 w 3907"/>
                <a:gd name="T41" fmla="*/ 1332 h 3852"/>
                <a:gd name="T42" fmla="*/ 2198 w 3907"/>
                <a:gd name="T43" fmla="*/ 1379 h 3852"/>
                <a:gd name="T44" fmla="*/ 2436 w 3907"/>
                <a:gd name="T45" fmla="*/ 1462 h 3852"/>
                <a:gd name="T46" fmla="*/ 2679 w 3907"/>
                <a:gd name="T47" fmla="*/ 1595 h 3852"/>
                <a:gd name="T48" fmla="*/ 2922 w 3907"/>
                <a:gd name="T49" fmla="*/ 1795 h 3852"/>
                <a:gd name="T50" fmla="*/ 3353 w 3907"/>
                <a:gd name="T51" fmla="*/ 1606 h 3852"/>
                <a:gd name="T52" fmla="*/ 3412 w 3907"/>
                <a:gd name="T53" fmla="*/ 1606 h 3852"/>
                <a:gd name="T54" fmla="*/ 3632 w 3907"/>
                <a:gd name="T55" fmla="*/ 1389 h 3852"/>
                <a:gd name="T56" fmla="*/ 3632 w 3907"/>
                <a:gd name="T57" fmla="*/ 1329 h 3852"/>
                <a:gd name="T58" fmla="*/ 2565 w 3907"/>
                <a:gd name="T59" fmla="*/ 273 h 3852"/>
                <a:gd name="T60" fmla="*/ 2536 w 3907"/>
                <a:gd name="T61" fmla="*/ 0 h 3852"/>
                <a:gd name="T62" fmla="*/ 2664 w 3907"/>
                <a:gd name="T63" fmla="*/ 26 h 3852"/>
                <a:gd name="T64" fmla="*/ 2774 w 3907"/>
                <a:gd name="T65" fmla="*/ 98 h 3852"/>
                <a:gd name="T66" fmla="*/ 3863 w 3907"/>
                <a:gd name="T67" fmla="*/ 1193 h 3852"/>
                <a:gd name="T68" fmla="*/ 3904 w 3907"/>
                <a:gd name="T69" fmla="*/ 1315 h 3852"/>
                <a:gd name="T70" fmla="*/ 3896 w 3907"/>
                <a:gd name="T71" fmla="*/ 1446 h 3852"/>
                <a:gd name="T72" fmla="*/ 3838 w 3907"/>
                <a:gd name="T73" fmla="*/ 1561 h 3852"/>
                <a:gd name="T74" fmla="*/ 3586 w 3907"/>
                <a:gd name="T75" fmla="*/ 1810 h 3852"/>
                <a:gd name="T76" fmla="*/ 3469 w 3907"/>
                <a:gd name="T77" fmla="*/ 1867 h 3852"/>
                <a:gd name="T78" fmla="*/ 3333 w 3907"/>
                <a:gd name="T79" fmla="*/ 1875 h 3852"/>
                <a:gd name="T80" fmla="*/ 3199 w 3907"/>
                <a:gd name="T81" fmla="*/ 1825 h 3852"/>
                <a:gd name="T82" fmla="*/ 2435 w 3907"/>
                <a:gd name="T83" fmla="*/ 3688 h 3852"/>
                <a:gd name="T84" fmla="*/ 2328 w 3907"/>
                <a:gd name="T85" fmla="*/ 3788 h 3852"/>
                <a:gd name="T86" fmla="*/ 2191 w 3907"/>
                <a:gd name="T87" fmla="*/ 3844 h 3852"/>
                <a:gd name="T88" fmla="*/ 2106 w 3907"/>
                <a:gd name="T89" fmla="*/ 3852 h 3852"/>
                <a:gd name="T90" fmla="*/ 2047 w 3907"/>
                <a:gd name="T91" fmla="*/ 3847 h 3852"/>
                <a:gd name="T92" fmla="*/ 1905 w 3907"/>
                <a:gd name="T93" fmla="*/ 3798 h 3852"/>
                <a:gd name="T94" fmla="*/ 118 w 3907"/>
                <a:gd name="T95" fmla="*/ 2065 h 3852"/>
                <a:gd name="T96" fmla="*/ 34 w 3907"/>
                <a:gd name="T97" fmla="*/ 1944 h 3852"/>
                <a:gd name="T98" fmla="*/ 0 w 3907"/>
                <a:gd name="T99" fmla="*/ 1806 h 3852"/>
                <a:gd name="T100" fmla="*/ 18 w 3907"/>
                <a:gd name="T101" fmla="*/ 1660 h 3852"/>
                <a:gd name="T102" fmla="*/ 86 w 3907"/>
                <a:gd name="T103" fmla="*/ 1534 h 3852"/>
                <a:gd name="T104" fmla="*/ 196 w 3907"/>
                <a:gd name="T105" fmla="*/ 1440 h 3852"/>
                <a:gd name="T106" fmla="*/ 2040 w 3907"/>
                <a:gd name="T107" fmla="*/ 655 h 3852"/>
                <a:gd name="T108" fmla="*/ 2011 w 3907"/>
                <a:gd name="T109" fmla="*/ 521 h 3852"/>
                <a:gd name="T110" fmla="*/ 2036 w 3907"/>
                <a:gd name="T111" fmla="*/ 393 h 3852"/>
                <a:gd name="T112" fmla="*/ 2108 w 3907"/>
                <a:gd name="T113" fmla="*/ 286 h 3852"/>
                <a:gd name="T114" fmla="*/ 2368 w 3907"/>
                <a:gd name="T115" fmla="*/ 45 h 3852"/>
                <a:gd name="T116" fmla="*/ 2491 w 3907"/>
                <a:gd name="T117" fmla="*/ 3 h 3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07" h="3852">
                  <a:moveTo>
                    <a:pt x="1181" y="1330"/>
                  </a:moveTo>
                  <a:lnTo>
                    <a:pt x="348" y="1660"/>
                  </a:lnTo>
                  <a:lnTo>
                    <a:pt x="325" y="1674"/>
                  </a:lnTo>
                  <a:lnTo>
                    <a:pt x="305" y="1690"/>
                  </a:lnTo>
                  <a:lnTo>
                    <a:pt x="289" y="1709"/>
                  </a:lnTo>
                  <a:lnTo>
                    <a:pt x="277" y="1732"/>
                  </a:lnTo>
                  <a:lnTo>
                    <a:pt x="269" y="1757"/>
                  </a:lnTo>
                  <a:lnTo>
                    <a:pt x="267" y="1784"/>
                  </a:lnTo>
                  <a:lnTo>
                    <a:pt x="270" y="1808"/>
                  </a:lnTo>
                  <a:lnTo>
                    <a:pt x="277" y="1833"/>
                  </a:lnTo>
                  <a:lnTo>
                    <a:pt x="289" y="1856"/>
                  </a:lnTo>
                  <a:lnTo>
                    <a:pt x="307" y="1876"/>
                  </a:lnTo>
                  <a:lnTo>
                    <a:pt x="2014" y="3548"/>
                  </a:lnTo>
                  <a:lnTo>
                    <a:pt x="2033" y="3564"/>
                  </a:lnTo>
                  <a:lnTo>
                    <a:pt x="2056" y="3577"/>
                  </a:lnTo>
                  <a:lnTo>
                    <a:pt x="2080" y="3583"/>
                  </a:lnTo>
                  <a:lnTo>
                    <a:pt x="2104" y="3586"/>
                  </a:lnTo>
                  <a:lnTo>
                    <a:pt x="2121" y="3586"/>
                  </a:lnTo>
                  <a:lnTo>
                    <a:pt x="2136" y="3583"/>
                  </a:lnTo>
                  <a:lnTo>
                    <a:pt x="2162" y="3575"/>
                  </a:lnTo>
                  <a:lnTo>
                    <a:pt x="2184" y="3563"/>
                  </a:lnTo>
                  <a:lnTo>
                    <a:pt x="2204" y="3547"/>
                  </a:lnTo>
                  <a:lnTo>
                    <a:pt x="2221" y="3525"/>
                  </a:lnTo>
                  <a:lnTo>
                    <a:pt x="2233" y="3502"/>
                  </a:lnTo>
                  <a:lnTo>
                    <a:pt x="2867" y="1930"/>
                  </a:lnTo>
                  <a:lnTo>
                    <a:pt x="2787" y="1850"/>
                  </a:lnTo>
                  <a:lnTo>
                    <a:pt x="2706" y="1781"/>
                  </a:lnTo>
                  <a:lnTo>
                    <a:pt x="2627" y="1720"/>
                  </a:lnTo>
                  <a:lnTo>
                    <a:pt x="2546" y="1667"/>
                  </a:lnTo>
                  <a:lnTo>
                    <a:pt x="2466" y="1622"/>
                  </a:lnTo>
                  <a:lnTo>
                    <a:pt x="2385" y="1584"/>
                  </a:lnTo>
                  <a:lnTo>
                    <a:pt x="2306" y="1552"/>
                  </a:lnTo>
                  <a:lnTo>
                    <a:pt x="2225" y="1524"/>
                  </a:lnTo>
                  <a:lnTo>
                    <a:pt x="2145" y="1503"/>
                  </a:lnTo>
                  <a:lnTo>
                    <a:pt x="2064" y="1485"/>
                  </a:lnTo>
                  <a:lnTo>
                    <a:pt x="1985" y="1470"/>
                  </a:lnTo>
                  <a:lnTo>
                    <a:pt x="1904" y="1456"/>
                  </a:lnTo>
                  <a:lnTo>
                    <a:pt x="1824" y="1446"/>
                  </a:lnTo>
                  <a:lnTo>
                    <a:pt x="1743" y="1436"/>
                  </a:lnTo>
                  <a:lnTo>
                    <a:pt x="1663" y="1425"/>
                  </a:lnTo>
                  <a:lnTo>
                    <a:pt x="1583" y="1416"/>
                  </a:lnTo>
                  <a:lnTo>
                    <a:pt x="1502" y="1404"/>
                  </a:lnTo>
                  <a:lnTo>
                    <a:pt x="1422" y="1390"/>
                  </a:lnTo>
                  <a:lnTo>
                    <a:pt x="1342" y="1374"/>
                  </a:lnTo>
                  <a:lnTo>
                    <a:pt x="1262" y="1353"/>
                  </a:lnTo>
                  <a:lnTo>
                    <a:pt x="1181" y="1330"/>
                  </a:lnTo>
                  <a:close/>
                  <a:moveTo>
                    <a:pt x="2525" y="267"/>
                  </a:moveTo>
                  <a:lnTo>
                    <a:pt x="2506" y="273"/>
                  </a:lnTo>
                  <a:lnTo>
                    <a:pt x="2488" y="286"/>
                  </a:lnTo>
                  <a:lnTo>
                    <a:pt x="2298" y="475"/>
                  </a:lnTo>
                  <a:lnTo>
                    <a:pt x="2285" y="491"/>
                  </a:lnTo>
                  <a:lnTo>
                    <a:pt x="2280" y="511"/>
                  </a:lnTo>
                  <a:lnTo>
                    <a:pt x="2280" y="532"/>
                  </a:lnTo>
                  <a:lnTo>
                    <a:pt x="2285" y="551"/>
                  </a:lnTo>
                  <a:lnTo>
                    <a:pt x="2298" y="567"/>
                  </a:lnTo>
                  <a:lnTo>
                    <a:pt x="2528" y="795"/>
                  </a:lnTo>
                  <a:lnTo>
                    <a:pt x="1390" y="1247"/>
                  </a:lnTo>
                  <a:lnTo>
                    <a:pt x="1503" y="1269"/>
                  </a:lnTo>
                  <a:lnTo>
                    <a:pt x="1620" y="1285"/>
                  </a:lnTo>
                  <a:lnTo>
                    <a:pt x="1738" y="1300"/>
                  </a:lnTo>
                  <a:lnTo>
                    <a:pt x="1812" y="1310"/>
                  </a:lnTo>
                  <a:lnTo>
                    <a:pt x="1888" y="1319"/>
                  </a:lnTo>
                  <a:lnTo>
                    <a:pt x="1964" y="1332"/>
                  </a:lnTo>
                  <a:lnTo>
                    <a:pt x="2041" y="1345"/>
                  </a:lnTo>
                  <a:lnTo>
                    <a:pt x="2119" y="1360"/>
                  </a:lnTo>
                  <a:lnTo>
                    <a:pt x="2198" y="1379"/>
                  </a:lnTo>
                  <a:lnTo>
                    <a:pt x="2277" y="1402"/>
                  </a:lnTo>
                  <a:lnTo>
                    <a:pt x="2357" y="1429"/>
                  </a:lnTo>
                  <a:lnTo>
                    <a:pt x="2436" y="1462"/>
                  </a:lnTo>
                  <a:lnTo>
                    <a:pt x="2517" y="1500"/>
                  </a:lnTo>
                  <a:lnTo>
                    <a:pt x="2598" y="1543"/>
                  </a:lnTo>
                  <a:lnTo>
                    <a:pt x="2679" y="1595"/>
                  </a:lnTo>
                  <a:lnTo>
                    <a:pt x="2760" y="1653"/>
                  </a:lnTo>
                  <a:lnTo>
                    <a:pt x="2841" y="1720"/>
                  </a:lnTo>
                  <a:lnTo>
                    <a:pt x="2922" y="1795"/>
                  </a:lnTo>
                  <a:lnTo>
                    <a:pt x="3097" y="1359"/>
                  </a:lnTo>
                  <a:lnTo>
                    <a:pt x="3335" y="1594"/>
                  </a:lnTo>
                  <a:lnTo>
                    <a:pt x="3353" y="1606"/>
                  </a:lnTo>
                  <a:lnTo>
                    <a:pt x="3372" y="1613"/>
                  </a:lnTo>
                  <a:lnTo>
                    <a:pt x="3392" y="1613"/>
                  </a:lnTo>
                  <a:lnTo>
                    <a:pt x="3412" y="1606"/>
                  </a:lnTo>
                  <a:lnTo>
                    <a:pt x="3429" y="1594"/>
                  </a:lnTo>
                  <a:lnTo>
                    <a:pt x="3619" y="1406"/>
                  </a:lnTo>
                  <a:lnTo>
                    <a:pt x="3632" y="1389"/>
                  </a:lnTo>
                  <a:lnTo>
                    <a:pt x="3638" y="1368"/>
                  </a:lnTo>
                  <a:lnTo>
                    <a:pt x="3638" y="1349"/>
                  </a:lnTo>
                  <a:lnTo>
                    <a:pt x="3632" y="1329"/>
                  </a:lnTo>
                  <a:lnTo>
                    <a:pt x="3619" y="1311"/>
                  </a:lnTo>
                  <a:lnTo>
                    <a:pt x="2583" y="286"/>
                  </a:lnTo>
                  <a:lnTo>
                    <a:pt x="2565" y="273"/>
                  </a:lnTo>
                  <a:lnTo>
                    <a:pt x="2546" y="267"/>
                  </a:lnTo>
                  <a:lnTo>
                    <a:pt x="2525" y="267"/>
                  </a:lnTo>
                  <a:close/>
                  <a:moveTo>
                    <a:pt x="2536" y="0"/>
                  </a:moveTo>
                  <a:lnTo>
                    <a:pt x="2580" y="3"/>
                  </a:lnTo>
                  <a:lnTo>
                    <a:pt x="2623" y="11"/>
                  </a:lnTo>
                  <a:lnTo>
                    <a:pt x="2664" y="26"/>
                  </a:lnTo>
                  <a:lnTo>
                    <a:pt x="2704" y="45"/>
                  </a:lnTo>
                  <a:lnTo>
                    <a:pt x="2739" y="68"/>
                  </a:lnTo>
                  <a:lnTo>
                    <a:pt x="2774" y="98"/>
                  </a:lnTo>
                  <a:lnTo>
                    <a:pt x="3809" y="1124"/>
                  </a:lnTo>
                  <a:lnTo>
                    <a:pt x="3838" y="1158"/>
                  </a:lnTo>
                  <a:lnTo>
                    <a:pt x="3863" y="1193"/>
                  </a:lnTo>
                  <a:lnTo>
                    <a:pt x="3882" y="1232"/>
                  </a:lnTo>
                  <a:lnTo>
                    <a:pt x="3896" y="1273"/>
                  </a:lnTo>
                  <a:lnTo>
                    <a:pt x="3904" y="1315"/>
                  </a:lnTo>
                  <a:lnTo>
                    <a:pt x="3907" y="1359"/>
                  </a:lnTo>
                  <a:lnTo>
                    <a:pt x="3904" y="1404"/>
                  </a:lnTo>
                  <a:lnTo>
                    <a:pt x="3896" y="1446"/>
                  </a:lnTo>
                  <a:lnTo>
                    <a:pt x="3882" y="1486"/>
                  </a:lnTo>
                  <a:lnTo>
                    <a:pt x="3861" y="1526"/>
                  </a:lnTo>
                  <a:lnTo>
                    <a:pt x="3838" y="1561"/>
                  </a:lnTo>
                  <a:lnTo>
                    <a:pt x="3808" y="1595"/>
                  </a:lnTo>
                  <a:lnTo>
                    <a:pt x="3619" y="1781"/>
                  </a:lnTo>
                  <a:lnTo>
                    <a:pt x="3586" y="1810"/>
                  </a:lnTo>
                  <a:lnTo>
                    <a:pt x="3550" y="1834"/>
                  </a:lnTo>
                  <a:lnTo>
                    <a:pt x="3510" y="1853"/>
                  </a:lnTo>
                  <a:lnTo>
                    <a:pt x="3469" y="1867"/>
                  </a:lnTo>
                  <a:lnTo>
                    <a:pt x="3427" y="1876"/>
                  </a:lnTo>
                  <a:lnTo>
                    <a:pt x="3383" y="1879"/>
                  </a:lnTo>
                  <a:lnTo>
                    <a:pt x="3333" y="1875"/>
                  </a:lnTo>
                  <a:lnTo>
                    <a:pt x="3285" y="1865"/>
                  </a:lnTo>
                  <a:lnTo>
                    <a:pt x="3241" y="1848"/>
                  </a:lnTo>
                  <a:lnTo>
                    <a:pt x="3199" y="1825"/>
                  </a:lnTo>
                  <a:lnTo>
                    <a:pt x="2481" y="3601"/>
                  </a:lnTo>
                  <a:lnTo>
                    <a:pt x="2461" y="3646"/>
                  </a:lnTo>
                  <a:lnTo>
                    <a:pt x="2435" y="3688"/>
                  </a:lnTo>
                  <a:lnTo>
                    <a:pt x="2403" y="3726"/>
                  </a:lnTo>
                  <a:lnTo>
                    <a:pt x="2368" y="3759"/>
                  </a:lnTo>
                  <a:lnTo>
                    <a:pt x="2328" y="3788"/>
                  </a:lnTo>
                  <a:lnTo>
                    <a:pt x="2285" y="3812"/>
                  </a:lnTo>
                  <a:lnTo>
                    <a:pt x="2239" y="3831"/>
                  </a:lnTo>
                  <a:lnTo>
                    <a:pt x="2191" y="3844"/>
                  </a:lnTo>
                  <a:lnTo>
                    <a:pt x="2150" y="3850"/>
                  </a:lnTo>
                  <a:lnTo>
                    <a:pt x="2108" y="3852"/>
                  </a:lnTo>
                  <a:lnTo>
                    <a:pt x="2106" y="3852"/>
                  </a:lnTo>
                  <a:lnTo>
                    <a:pt x="2101" y="3852"/>
                  </a:lnTo>
                  <a:lnTo>
                    <a:pt x="2097" y="3852"/>
                  </a:lnTo>
                  <a:lnTo>
                    <a:pt x="2047" y="3847"/>
                  </a:lnTo>
                  <a:lnTo>
                    <a:pt x="1997" y="3837"/>
                  </a:lnTo>
                  <a:lnTo>
                    <a:pt x="1949" y="3820"/>
                  </a:lnTo>
                  <a:lnTo>
                    <a:pt x="1905" y="3798"/>
                  </a:lnTo>
                  <a:lnTo>
                    <a:pt x="1863" y="3769"/>
                  </a:lnTo>
                  <a:lnTo>
                    <a:pt x="1824" y="3735"/>
                  </a:lnTo>
                  <a:lnTo>
                    <a:pt x="118" y="2065"/>
                  </a:lnTo>
                  <a:lnTo>
                    <a:pt x="85" y="2027"/>
                  </a:lnTo>
                  <a:lnTo>
                    <a:pt x="56" y="1988"/>
                  </a:lnTo>
                  <a:lnTo>
                    <a:pt x="34" y="1944"/>
                  </a:lnTo>
                  <a:lnTo>
                    <a:pt x="16" y="1899"/>
                  </a:lnTo>
                  <a:lnTo>
                    <a:pt x="5" y="1853"/>
                  </a:lnTo>
                  <a:lnTo>
                    <a:pt x="0" y="1806"/>
                  </a:lnTo>
                  <a:lnTo>
                    <a:pt x="0" y="1757"/>
                  </a:lnTo>
                  <a:lnTo>
                    <a:pt x="5" y="1708"/>
                  </a:lnTo>
                  <a:lnTo>
                    <a:pt x="18" y="1660"/>
                  </a:lnTo>
                  <a:lnTo>
                    <a:pt x="36" y="1615"/>
                  </a:lnTo>
                  <a:lnTo>
                    <a:pt x="59" y="1573"/>
                  </a:lnTo>
                  <a:lnTo>
                    <a:pt x="86" y="1534"/>
                  </a:lnTo>
                  <a:lnTo>
                    <a:pt x="119" y="1499"/>
                  </a:lnTo>
                  <a:lnTo>
                    <a:pt x="155" y="1467"/>
                  </a:lnTo>
                  <a:lnTo>
                    <a:pt x="196" y="1440"/>
                  </a:lnTo>
                  <a:lnTo>
                    <a:pt x="240" y="1417"/>
                  </a:lnTo>
                  <a:lnTo>
                    <a:pt x="2060" y="695"/>
                  </a:lnTo>
                  <a:lnTo>
                    <a:pt x="2040" y="655"/>
                  </a:lnTo>
                  <a:lnTo>
                    <a:pt x="2023" y="612"/>
                  </a:lnTo>
                  <a:lnTo>
                    <a:pt x="2014" y="567"/>
                  </a:lnTo>
                  <a:lnTo>
                    <a:pt x="2011" y="521"/>
                  </a:lnTo>
                  <a:lnTo>
                    <a:pt x="2014" y="477"/>
                  </a:lnTo>
                  <a:lnTo>
                    <a:pt x="2022" y="434"/>
                  </a:lnTo>
                  <a:lnTo>
                    <a:pt x="2036" y="393"/>
                  </a:lnTo>
                  <a:lnTo>
                    <a:pt x="2055" y="355"/>
                  </a:lnTo>
                  <a:lnTo>
                    <a:pt x="2080" y="318"/>
                  </a:lnTo>
                  <a:lnTo>
                    <a:pt x="2108" y="286"/>
                  </a:lnTo>
                  <a:lnTo>
                    <a:pt x="2298" y="98"/>
                  </a:lnTo>
                  <a:lnTo>
                    <a:pt x="2332" y="70"/>
                  </a:lnTo>
                  <a:lnTo>
                    <a:pt x="2368" y="45"/>
                  </a:lnTo>
                  <a:lnTo>
                    <a:pt x="2407" y="26"/>
                  </a:lnTo>
                  <a:lnTo>
                    <a:pt x="2449" y="11"/>
                  </a:lnTo>
                  <a:lnTo>
                    <a:pt x="2491" y="3"/>
                  </a:lnTo>
                  <a:lnTo>
                    <a:pt x="2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165"/>
            <p:cNvSpPr>
              <a:spLocks noEditPoints="1"/>
            </p:cNvSpPr>
            <p:nvPr/>
          </p:nvSpPr>
          <p:spPr bwMode="auto">
            <a:xfrm>
              <a:off x="9359900" y="4873625"/>
              <a:ext cx="533400" cy="527050"/>
            </a:xfrm>
            <a:custGeom>
              <a:avLst/>
              <a:gdLst>
                <a:gd name="T0" fmla="*/ 294 w 670"/>
                <a:gd name="T1" fmla="*/ 137 h 664"/>
                <a:gd name="T2" fmla="*/ 223 w 670"/>
                <a:gd name="T3" fmla="*/ 167 h 664"/>
                <a:gd name="T4" fmla="*/ 168 w 670"/>
                <a:gd name="T5" fmla="*/ 221 h 664"/>
                <a:gd name="T6" fmla="*/ 138 w 670"/>
                <a:gd name="T7" fmla="*/ 292 h 664"/>
                <a:gd name="T8" fmla="*/ 138 w 670"/>
                <a:gd name="T9" fmla="*/ 372 h 664"/>
                <a:gd name="T10" fmla="*/ 168 w 670"/>
                <a:gd name="T11" fmla="*/ 444 h 664"/>
                <a:gd name="T12" fmla="*/ 223 w 670"/>
                <a:gd name="T13" fmla="*/ 497 h 664"/>
                <a:gd name="T14" fmla="*/ 294 w 670"/>
                <a:gd name="T15" fmla="*/ 527 h 664"/>
                <a:gd name="T16" fmla="*/ 375 w 670"/>
                <a:gd name="T17" fmla="*/ 527 h 664"/>
                <a:gd name="T18" fmla="*/ 448 w 670"/>
                <a:gd name="T19" fmla="*/ 497 h 664"/>
                <a:gd name="T20" fmla="*/ 502 w 670"/>
                <a:gd name="T21" fmla="*/ 444 h 664"/>
                <a:gd name="T22" fmla="*/ 532 w 670"/>
                <a:gd name="T23" fmla="*/ 372 h 664"/>
                <a:gd name="T24" fmla="*/ 532 w 670"/>
                <a:gd name="T25" fmla="*/ 292 h 664"/>
                <a:gd name="T26" fmla="*/ 502 w 670"/>
                <a:gd name="T27" fmla="*/ 221 h 664"/>
                <a:gd name="T28" fmla="*/ 448 w 670"/>
                <a:gd name="T29" fmla="*/ 167 h 664"/>
                <a:gd name="T30" fmla="*/ 375 w 670"/>
                <a:gd name="T31" fmla="*/ 137 h 664"/>
                <a:gd name="T32" fmla="*/ 334 w 670"/>
                <a:gd name="T33" fmla="*/ 0 h 664"/>
                <a:gd name="T34" fmla="*/ 432 w 670"/>
                <a:gd name="T35" fmla="*/ 15 h 664"/>
                <a:gd name="T36" fmla="*/ 518 w 670"/>
                <a:gd name="T37" fmla="*/ 54 h 664"/>
                <a:gd name="T38" fmla="*/ 588 w 670"/>
                <a:gd name="T39" fmla="*/ 114 h 664"/>
                <a:gd name="T40" fmla="*/ 639 w 670"/>
                <a:gd name="T41" fmla="*/ 193 h 664"/>
                <a:gd name="T42" fmla="*/ 666 w 670"/>
                <a:gd name="T43" fmla="*/ 284 h 664"/>
                <a:gd name="T44" fmla="*/ 666 w 670"/>
                <a:gd name="T45" fmla="*/ 381 h 664"/>
                <a:gd name="T46" fmla="*/ 639 w 670"/>
                <a:gd name="T47" fmla="*/ 472 h 664"/>
                <a:gd name="T48" fmla="*/ 588 w 670"/>
                <a:gd name="T49" fmla="*/ 550 h 664"/>
                <a:gd name="T50" fmla="*/ 518 w 670"/>
                <a:gd name="T51" fmla="*/ 611 h 664"/>
                <a:gd name="T52" fmla="*/ 432 w 670"/>
                <a:gd name="T53" fmla="*/ 650 h 664"/>
                <a:gd name="T54" fmla="*/ 334 w 670"/>
                <a:gd name="T55" fmla="*/ 664 h 664"/>
                <a:gd name="T56" fmla="*/ 238 w 670"/>
                <a:gd name="T57" fmla="*/ 650 h 664"/>
                <a:gd name="T58" fmla="*/ 152 w 670"/>
                <a:gd name="T59" fmla="*/ 611 h 664"/>
                <a:gd name="T60" fmla="*/ 82 w 670"/>
                <a:gd name="T61" fmla="*/ 550 h 664"/>
                <a:gd name="T62" fmla="*/ 31 w 670"/>
                <a:gd name="T63" fmla="*/ 472 h 664"/>
                <a:gd name="T64" fmla="*/ 4 w 670"/>
                <a:gd name="T65" fmla="*/ 381 h 664"/>
                <a:gd name="T66" fmla="*/ 4 w 670"/>
                <a:gd name="T67" fmla="*/ 284 h 664"/>
                <a:gd name="T68" fmla="*/ 31 w 670"/>
                <a:gd name="T69" fmla="*/ 193 h 664"/>
                <a:gd name="T70" fmla="*/ 82 w 670"/>
                <a:gd name="T71" fmla="*/ 114 h 664"/>
                <a:gd name="T72" fmla="*/ 152 w 670"/>
                <a:gd name="T73" fmla="*/ 54 h 664"/>
                <a:gd name="T74" fmla="*/ 238 w 670"/>
                <a:gd name="T75" fmla="*/ 15 h 664"/>
                <a:gd name="T76" fmla="*/ 334 w 670"/>
                <a:gd name="T7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0" h="664">
                  <a:moveTo>
                    <a:pt x="334" y="133"/>
                  </a:moveTo>
                  <a:lnTo>
                    <a:pt x="294" y="137"/>
                  </a:lnTo>
                  <a:lnTo>
                    <a:pt x="256" y="149"/>
                  </a:lnTo>
                  <a:lnTo>
                    <a:pt x="223" y="167"/>
                  </a:lnTo>
                  <a:lnTo>
                    <a:pt x="193" y="191"/>
                  </a:lnTo>
                  <a:lnTo>
                    <a:pt x="168" y="221"/>
                  </a:lnTo>
                  <a:lnTo>
                    <a:pt x="149" y="255"/>
                  </a:lnTo>
                  <a:lnTo>
                    <a:pt x="138" y="292"/>
                  </a:lnTo>
                  <a:lnTo>
                    <a:pt x="134" y="333"/>
                  </a:lnTo>
                  <a:lnTo>
                    <a:pt x="138" y="372"/>
                  </a:lnTo>
                  <a:lnTo>
                    <a:pt x="149" y="410"/>
                  </a:lnTo>
                  <a:lnTo>
                    <a:pt x="168" y="444"/>
                  </a:lnTo>
                  <a:lnTo>
                    <a:pt x="193" y="472"/>
                  </a:lnTo>
                  <a:lnTo>
                    <a:pt x="223" y="497"/>
                  </a:lnTo>
                  <a:lnTo>
                    <a:pt x="256" y="516"/>
                  </a:lnTo>
                  <a:lnTo>
                    <a:pt x="294" y="527"/>
                  </a:lnTo>
                  <a:lnTo>
                    <a:pt x="334" y="531"/>
                  </a:lnTo>
                  <a:lnTo>
                    <a:pt x="375" y="527"/>
                  </a:lnTo>
                  <a:lnTo>
                    <a:pt x="414" y="516"/>
                  </a:lnTo>
                  <a:lnTo>
                    <a:pt x="448" y="497"/>
                  </a:lnTo>
                  <a:lnTo>
                    <a:pt x="477" y="472"/>
                  </a:lnTo>
                  <a:lnTo>
                    <a:pt x="502" y="444"/>
                  </a:lnTo>
                  <a:lnTo>
                    <a:pt x="521" y="410"/>
                  </a:lnTo>
                  <a:lnTo>
                    <a:pt x="532" y="372"/>
                  </a:lnTo>
                  <a:lnTo>
                    <a:pt x="536" y="333"/>
                  </a:lnTo>
                  <a:lnTo>
                    <a:pt x="532" y="292"/>
                  </a:lnTo>
                  <a:lnTo>
                    <a:pt x="521" y="255"/>
                  </a:lnTo>
                  <a:lnTo>
                    <a:pt x="502" y="221"/>
                  </a:lnTo>
                  <a:lnTo>
                    <a:pt x="477" y="191"/>
                  </a:lnTo>
                  <a:lnTo>
                    <a:pt x="448" y="167"/>
                  </a:lnTo>
                  <a:lnTo>
                    <a:pt x="414" y="149"/>
                  </a:lnTo>
                  <a:lnTo>
                    <a:pt x="375" y="137"/>
                  </a:lnTo>
                  <a:lnTo>
                    <a:pt x="334" y="133"/>
                  </a:lnTo>
                  <a:close/>
                  <a:moveTo>
                    <a:pt x="334" y="0"/>
                  </a:moveTo>
                  <a:lnTo>
                    <a:pt x="384" y="4"/>
                  </a:lnTo>
                  <a:lnTo>
                    <a:pt x="432" y="15"/>
                  </a:lnTo>
                  <a:lnTo>
                    <a:pt x="476" y="31"/>
                  </a:lnTo>
                  <a:lnTo>
                    <a:pt x="518" y="54"/>
                  </a:lnTo>
                  <a:lnTo>
                    <a:pt x="555" y="81"/>
                  </a:lnTo>
                  <a:lnTo>
                    <a:pt x="588" y="114"/>
                  </a:lnTo>
                  <a:lnTo>
                    <a:pt x="615" y="152"/>
                  </a:lnTo>
                  <a:lnTo>
                    <a:pt x="639" y="193"/>
                  </a:lnTo>
                  <a:lnTo>
                    <a:pt x="655" y="236"/>
                  </a:lnTo>
                  <a:lnTo>
                    <a:pt x="666" y="284"/>
                  </a:lnTo>
                  <a:lnTo>
                    <a:pt x="670" y="333"/>
                  </a:lnTo>
                  <a:lnTo>
                    <a:pt x="666" y="381"/>
                  </a:lnTo>
                  <a:lnTo>
                    <a:pt x="655" y="428"/>
                  </a:lnTo>
                  <a:lnTo>
                    <a:pt x="639" y="472"/>
                  </a:lnTo>
                  <a:lnTo>
                    <a:pt x="615" y="513"/>
                  </a:lnTo>
                  <a:lnTo>
                    <a:pt x="588" y="550"/>
                  </a:lnTo>
                  <a:lnTo>
                    <a:pt x="555" y="582"/>
                  </a:lnTo>
                  <a:lnTo>
                    <a:pt x="518" y="611"/>
                  </a:lnTo>
                  <a:lnTo>
                    <a:pt x="476" y="634"/>
                  </a:lnTo>
                  <a:lnTo>
                    <a:pt x="432" y="650"/>
                  </a:lnTo>
                  <a:lnTo>
                    <a:pt x="384" y="661"/>
                  </a:lnTo>
                  <a:lnTo>
                    <a:pt x="334" y="664"/>
                  </a:lnTo>
                  <a:lnTo>
                    <a:pt x="285" y="661"/>
                  </a:lnTo>
                  <a:lnTo>
                    <a:pt x="238" y="650"/>
                  </a:lnTo>
                  <a:lnTo>
                    <a:pt x="193" y="634"/>
                  </a:lnTo>
                  <a:lnTo>
                    <a:pt x="152" y="611"/>
                  </a:lnTo>
                  <a:lnTo>
                    <a:pt x="115" y="582"/>
                  </a:lnTo>
                  <a:lnTo>
                    <a:pt x="82" y="550"/>
                  </a:lnTo>
                  <a:lnTo>
                    <a:pt x="53" y="513"/>
                  </a:lnTo>
                  <a:lnTo>
                    <a:pt x="31" y="472"/>
                  </a:lnTo>
                  <a:lnTo>
                    <a:pt x="13" y="428"/>
                  </a:lnTo>
                  <a:lnTo>
                    <a:pt x="4" y="381"/>
                  </a:lnTo>
                  <a:lnTo>
                    <a:pt x="0" y="333"/>
                  </a:lnTo>
                  <a:lnTo>
                    <a:pt x="4" y="284"/>
                  </a:lnTo>
                  <a:lnTo>
                    <a:pt x="13" y="236"/>
                  </a:lnTo>
                  <a:lnTo>
                    <a:pt x="31" y="193"/>
                  </a:lnTo>
                  <a:lnTo>
                    <a:pt x="53" y="152"/>
                  </a:lnTo>
                  <a:lnTo>
                    <a:pt x="82" y="114"/>
                  </a:lnTo>
                  <a:lnTo>
                    <a:pt x="115" y="81"/>
                  </a:lnTo>
                  <a:lnTo>
                    <a:pt x="152" y="54"/>
                  </a:lnTo>
                  <a:lnTo>
                    <a:pt x="193" y="31"/>
                  </a:lnTo>
                  <a:lnTo>
                    <a:pt x="238" y="15"/>
                  </a:lnTo>
                  <a:lnTo>
                    <a:pt x="28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166"/>
            <p:cNvSpPr>
              <a:spLocks noEditPoints="1"/>
            </p:cNvSpPr>
            <p:nvPr/>
          </p:nvSpPr>
          <p:spPr bwMode="auto">
            <a:xfrm>
              <a:off x="10744200" y="3187700"/>
              <a:ext cx="531813" cy="527050"/>
            </a:xfrm>
            <a:custGeom>
              <a:avLst/>
              <a:gdLst>
                <a:gd name="T0" fmla="*/ 295 w 671"/>
                <a:gd name="T1" fmla="*/ 137 h 664"/>
                <a:gd name="T2" fmla="*/ 224 w 671"/>
                <a:gd name="T3" fmla="*/ 167 h 664"/>
                <a:gd name="T4" fmla="*/ 169 w 671"/>
                <a:gd name="T5" fmla="*/ 220 h 664"/>
                <a:gd name="T6" fmla="*/ 139 w 671"/>
                <a:gd name="T7" fmla="*/ 292 h 664"/>
                <a:gd name="T8" fmla="*/ 139 w 671"/>
                <a:gd name="T9" fmla="*/ 372 h 664"/>
                <a:gd name="T10" fmla="*/ 169 w 671"/>
                <a:gd name="T11" fmla="*/ 442 h 664"/>
                <a:gd name="T12" fmla="*/ 224 w 671"/>
                <a:gd name="T13" fmla="*/ 497 h 664"/>
                <a:gd name="T14" fmla="*/ 295 w 671"/>
                <a:gd name="T15" fmla="*/ 527 h 664"/>
                <a:gd name="T16" fmla="*/ 376 w 671"/>
                <a:gd name="T17" fmla="*/ 527 h 664"/>
                <a:gd name="T18" fmla="*/ 449 w 671"/>
                <a:gd name="T19" fmla="*/ 497 h 664"/>
                <a:gd name="T20" fmla="*/ 502 w 671"/>
                <a:gd name="T21" fmla="*/ 442 h 664"/>
                <a:gd name="T22" fmla="*/ 532 w 671"/>
                <a:gd name="T23" fmla="*/ 372 h 664"/>
                <a:gd name="T24" fmla="*/ 532 w 671"/>
                <a:gd name="T25" fmla="*/ 292 h 664"/>
                <a:gd name="T26" fmla="*/ 502 w 671"/>
                <a:gd name="T27" fmla="*/ 220 h 664"/>
                <a:gd name="T28" fmla="*/ 449 w 671"/>
                <a:gd name="T29" fmla="*/ 167 h 664"/>
                <a:gd name="T30" fmla="*/ 376 w 671"/>
                <a:gd name="T31" fmla="*/ 137 h 664"/>
                <a:gd name="T32" fmla="*/ 336 w 671"/>
                <a:gd name="T33" fmla="*/ 0 h 664"/>
                <a:gd name="T34" fmla="*/ 432 w 671"/>
                <a:gd name="T35" fmla="*/ 13 h 664"/>
                <a:gd name="T36" fmla="*/ 519 w 671"/>
                <a:gd name="T37" fmla="*/ 53 h 664"/>
                <a:gd name="T38" fmla="*/ 588 w 671"/>
                <a:gd name="T39" fmla="*/ 114 h 664"/>
                <a:gd name="T40" fmla="*/ 639 w 671"/>
                <a:gd name="T41" fmla="*/ 191 h 664"/>
                <a:gd name="T42" fmla="*/ 668 w 671"/>
                <a:gd name="T43" fmla="*/ 282 h 664"/>
                <a:gd name="T44" fmla="*/ 668 w 671"/>
                <a:gd name="T45" fmla="*/ 380 h 664"/>
                <a:gd name="T46" fmla="*/ 639 w 671"/>
                <a:gd name="T47" fmla="*/ 471 h 664"/>
                <a:gd name="T48" fmla="*/ 588 w 671"/>
                <a:gd name="T49" fmla="*/ 550 h 664"/>
                <a:gd name="T50" fmla="*/ 519 w 671"/>
                <a:gd name="T51" fmla="*/ 609 h 664"/>
                <a:gd name="T52" fmla="*/ 432 w 671"/>
                <a:gd name="T53" fmla="*/ 649 h 664"/>
                <a:gd name="T54" fmla="*/ 336 w 671"/>
                <a:gd name="T55" fmla="*/ 664 h 664"/>
                <a:gd name="T56" fmla="*/ 239 w 671"/>
                <a:gd name="T57" fmla="*/ 649 h 664"/>
                <a:gd name="T58" fmla="*/ 154 w 671"/>
                <a:gd name="T59" fmla="*/ 609 h 664"/>
                <a:gd name="T60" fmla="*/ 82 w 671"/>
                <a:gd name="T61" fmla="*/ 550 h 664"/>
                <a:gd name="T62" fmla="*/ 32 w 671"/>
                <a:gd name="T63" fmla="*/ 471 h 664"/>
                <a:gd name="T64" fmla="*/ 4 w 671"/>
                <a:gd name="T65" fmla="*/ 380 h 664"/>
                <a:gd name="T66" fmla="*/ 4 w 671"/>
                <a:gd name="T67" fmla="*/ 282 h 664"/>
                <a:gd name="T68" fmla="*/ 32 w 671"/>
                <a:gd name="T69" fmla="*/ 191 h 664"/>
                <a:gd name="T70" fmla="*/ 82 w 671"/>
                <a:gd name="T71" fmla="*/ 114 h 664"/>
                <a:gd name="T72" fmla="*/ 154 w 671"/>
                <a:gd name="T73" fmla="*/ 53 h 664"/>
                <a:gd name="T74" fmla="*/ 239 w 671"/>
                <a:gd name="T75" fmla="*/ 13 h 664"/>
                <a:gd name="T76" fmla="*/ 336 w 671"/>
                <a:gd name="T7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1" h="664">
                  <a:moveTo>
                    <a:pt x="336" y="133"/>
                  </a:moveTo>
                  <a:lnTo>
                    <a:pt x="295" y="137"/>
                  </a:lnTo>
                  <a:lnTo>
                    <a:pt x="258" y="148"/>
                  </a:lnTo>
                  <a:lnTo>
                    <a:pt x="224" y="167"/>
                  </a:lnTo>
                  <a:lnTo>
                    <a:pt x="193" y="191"/>
                  </a:lnTo>
                  <a:lnTo>
                    <a:pt x="169" y="220"/>
                  </a:lnTo>
                  <a:lnTo>
                    <a:pt x="151" y="254"/>
                  </a:lnTo>
                  <a:lnTo>
                    <a:pt x="139" y="292"/>
                  </a:lnTo>
                  <a:lnTo>
                    <a:pt x="134" y="331"/>
                  </a:lnTo>
                  <a:lnTo>
                    <a:pt x="139" y="372"/>
                  </a:lnTo>
                  <a:lnTo>
                    <a:pt x="151" y="408"/>
                  </a:lnTo>
                  <a:lnTo>
                    <a:pt x="169" y="442"/>
                  </a:lnTo>
                  <a:lnTo>
                    <a:pt x="193" y="472"/>
                  </a:lnTo>
                  <a:lnTo>
                    <a:pt x="224" y="497"/>
                  </a:lnTo>
                  <a:lnTo>
                    <a:pt x="258" y="514"/>
                  </a:lnTo>
                  <a:lnTo>
                    <a:pt x="295" y="527"/>
                  </a:lnTo>
                  <a:lnTo>
                    <a:pt x="336" y="531"/>
                  </a:lnTo>
                  <a:lnTo>
                    <a:pt x="376" y="527"/>
                  </a:lnTo>
                  <a:lnTo>
                    <a:pt x="414" y="514"/>
                  </a:lnTo>
                  <a:lnTo>
                    <a:pt x="449" y="497"/>
                  </a:lnTo>
                  <a:lnTo>
                    <a:pt x="477" y="472"/>
                  </a:lnTo>
                  <a:lnTo>
                    <a:pt x="502" y="442"/>
                  </a:lnTo>
                  <a:lnTo>
                    <a:pt x="521" y="408"/>
                  </a:lnTo>
                  <a:lnTo>
                    <a:pt x="532" y="372"/>
                  </a:lnTo>
                  <a:lnTo>
                    <a:pt x="536" y="331"/>
                  </a:lnTo>
                  <a:lnTo>
                    <a:pt x="532" y="292"/>
                  </a:lnTo>
                  <a:lnTo>
                    <a:pt x="521" y="254"/>
                  </a:lnTo>
                  <a:lnTo>
                    <a:pt x="502" y="220"/>
                  </a:lnTo>
                  <a:lnTo>
                    <a:pt x="477" y="191"/>
                  </a:lnTo>
                  <a:lnTo>
                    <a:pt x="449" y="167"/>
                  </a:lnTo>
                  <a:lnTo>
                    <a:pt x="414" y="148"/>
                  </a:lnTo>
                  <a:lnTo>
                    <a:pt x="376" y="137"/>
                  </a:lnTo>
                  <a:lnTo>
                    <a:pt x="336" y="133"/>
                  </a:lnTo>
                  <a:close/>
                  <a:moveTo>
                    <a:pt x="336" y="0"/>
                  </a:moveTo>
                  <a:lnTo>
                    <a:pt x="385" y="4"/>
                  </a:lnTo>
                  <a:lnTo>
                    <a:pt x="432" y="13"/>
                  </a:lnTo>
                  <a:lnTo>
                    <a:pt x="477" y="31"/>
                  </a:lnTo>
                  <a:lnTo>
                    <a:pt x="519" y="53"/>
                  </a:lnTo>
                  <a:lnTo>
                    <a:pt x="556" y="81"/>
                  </a:lnTo>
                  <a:lnTo>
                    <a:pt x="588" y="114"/>
                  </a:lnTo>
                  <a:lnTo>
                    <a:pt x="617" y="150"/>
                  </a:lnTo>
                  <a:lnTo>
                    <a:pt x="639" y="191"/>
                  </a:lnTo>
                  <a:lnTo>
                    <a:pt x="657" y="236"/>
                  </a:lnTo>
                  <a:lnTo>
                    <a:pt x="668" y="282"/>
                  </a:lnTo>
                  <a:lnTo>
                    <a:pt x="671" y="331"/>
                  </a:lnTo>
                  <a:lnTo>
                    <a:pt x="668" y="380"/>
                  </a:lnTo>
                  <a:lnTo>
                    <a:pt x="657" y="427"/>
                  </a:lnTo>
                  <a:lnTo>
                    <a:pt x="639" y="471"/>
                  </a:lnTo>
                  <a:lnTo>
                    <a:pt x="617" y="512"/>
                  </a:lnTo>
                  <a:lnTo>
                    <a:pt x="588" y="550"/>
                  </a:lnTo>
                  <a:lnTo>
                    <a:pt x="556" y="582"/>
                  </a:lnTo>
                  <a:lnTo>
                    <a:pt x="519" y="609"/>
                  </a:lnTo>
                  <a:lnTo>
                    <a:pt x="477" y="632"/>
                  </a:lnTo>
                  <a:lnTo>
                    <a:pt x="432" y="649"/>
                  </a:lnTo>
                  <a:lnTo>
                    <a:pt x="385" y="660"/>
                  </a:lnTo>
                  <a:lnTo>
                    <a:pt x="336" y="664"/>
                  </a:lnTo>
                  <a:lnTo>
                    <a:pt x="287" y="660"/>
                  </a:lnTo>
                  <a:lnTo>
                    <a:pt x="239" y="649"/>
                  </a:lnTo>
                  <a:lnTo>
                    <a:pt x="195" y="632"/>
                  </a:lnTo>
                  <a:lnTo>
                    <a:pt x="154" y="609"/>
                  </a:lnTo>
                  <a:lnTo>
                    <a:pt x="115" y="582"/>
                  </a:lnTo>
                  <a:lnTo>
                    <a:pt x="82" y="550"/>
                  </a:lnTo>
                  <a:lnTo>
                    <a:pt x="55" y="512"/>
                  </a:lnTo>
                  <a:lnTo>
                    <a:pt x="32" y="471"/>
                  </a:lnTo>
                  <a:lnTo>
                    <a:pt x="15" y="427"/>
                  </a:lnTo>
                  <a:lnTo>
                    <a:pt x="4" y="380"/>
                  </a:lnTo>
                  <a:lnTo>
                    <a:pt x="0" y="331"/>
                  </a:lnTo>
                  <a:lnTo>
                    <a:pt x="4" y="282"/>
                  </a:lnTo>
                  <a:lnTo>
                    <a:pt x="15" y="236"/>
                  </a:lnTo>
                  <a:lnTo>
                    <a:pt x="32" y="191"/>
                  </a:lnTo>
                  <a:lnTo>
                    <a:pt x="55" y="150"/>
                  </a:lnTo>
                  <a:lnTo>
                    <a:pt x="82" y="114"/>
                  </a:lnTo>
                  <a:lnTo>
                    <a:pt x="115" y="81"/>
                  </a:lnTo>
                  <a:lnTo>
                    <a:pt x="154" y="53"/>
                  </a:lnTo>
                  <a:lnTo>
                    <a:pt x="195" y="31"/>
                  </a:lnTo>
                  <a:lnTo>
                    <a:pt x="239" y="13"/>
                  </a:lnTo>
                  <a:lnTo>
                    <a:pt x="287" y="4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167"/>
            <p:cNvSpPr>
              <a:spLocks noEditPoints="1"/>
            </p:cNvSpPr>
            <p:nvPr/>
          </p:nvSpPr>
          <p:spPr bwMode="auto">
            <a:xfrm>
              <a:off x="8721725" y="4770438"/>
              <a:ext cx="427038" cy="420687"/>
            </a:xfrm>
            <a:custGeom>
              <a:avLst/>
              <a:gdLst>
                <a:gd name="T0" fmla="*/ 236 w 536"/>
                <a:gd name="T1" fmla="*/ 136 h 531"/>
                <a:gd name="T2" fmla="*/ 184 w 536"/>
                <a:gd name="T3" fmla="*/ 162 h 531"/>
                <a:gd name="T4" fmla="*/ 146 w 536"/>
                <a:gd name="T5" fmla="*/ 206 h 531"/>
                <a:gd name="T6" fmla="*/ 133 w 536"/>
                <a:gd name="T7" fmla="*/ 265 h 531"/>
                <a:gd name="T8" fmla="*/ 146 w 536"/>
                <a:gd name="T9" fmla="*/ 323 h 531"/>
                <a:gd name="T10" fmla="*/ 184 w 536"/>
                <a:gd name="T11" fmla="*/ 368 h 531"/>
                <a:gd name="T12" fmla="*/ 236 w 536"/>
                <a:gd name="T13" fmla="*/ 394 h 531"/>
                <a:gd name="T14" fmla="*/ 297 w 536"/>
                <a:gd name="T15" fmla="*/ 394 h 531"/>
                <a:gd name="T16" fmla="*/ 351 w 536"/>
                <a:gd name="T17" fmla="*/ 368 h 531"/>
                <a:gd name="T18" fmla="*/ 388 w 536"/>
                <a:gd name="T19" fmla="*/ 323 h 531"/>
                <a:gd name="T20" fmla="*/ 402 w 536"/>
                <a:gd name="T21" fmla="*/ 265 h 531"/>
                <a:gd name="T22" fmla="*/ 388 w 536"/>
                <a:gd name="T23" fmla="*/ 206 h 531"/>
                <a:gd name="T24" fmla="*/ 351 w 536"/>
                <a:gd name="T25" fmla="*/ 162 h 531"/>
                <a:gd name="T26" fmla="*/ 297 w 536"/>
                <a:gd name="T27" fmla="*/ 136 h 531"/>
                <a:gd name="T28" fmla="*/ 267 w 536"/>
                <a:gd name="T29" fmla="*/ 0 h 531"/>
                <a:gd name="T30" fmla="*/ 360 w 536"/>
                <a:gd name="T31" fmla="*/ 16 h 531"/>
                <a:gd name="T32" fmla="*/ 440 w 536"/>
                <a:gd name="T33" fmla="*/ 62 h 531"/>
                <a:gd name="T34" fmla="*/ 499 w 536"/>
                <a:gd name="T35" fmla="*/ 132 h 531"/>
                <a:gd name="T36" fmla="*/ 532 w 536"/>
                <a:gd name="T37" fmla="*/ 217 h 531"/>
                <a:gd name="T38" fmla="*/ 532 w 536"/>
                <a:gd name="T39" fmla="*/ 312 h 531"/>
                <a:gd name="T40" fmla="*/ 499 w 536"/>
                <a:gd name="T41" fmla="*/ 399 h 531"/>
                <a:gd name="T42" fmla="*/ 440 w 536"/>
                <a:gd name="T43" fmla="*/ 467 h 531"/>
                <a:gd name="T44" fmla="*/ 360 w 536"/>
                <a:gd name="T45" fmla="*/ 513 h 531"/>
                <a:gd name="T46" fmla="*/ 267 w 536"/>
                <a:gd name="T47" fmla="*/ 531 h 531"/>
                <a:gd name="T48" fmla="*/ 182 w 536"/>
                <a:gd name="T49" fmla="*/ 517 h 531"/>
                <a:gd name="T50" fmla="*/ 109 w 536"/>
                <a:gd name="T51" fmla="*/ 479 h 531"/>
                <a:gd name="T52" fmla="*/ 50 w 536"/>
                <a:gd name="T53" fmla="*/ 421 h 531"/>
                <a:gd name="T54" fmla="*/ 13 w 536"/>
                <a:gd name="T55" fmla="*/ 349 h 531"/>
                <a:gd name="T56" fmla="*/ 0 w 536"/>
                <a:gd name="T57" fmla="*/ 265 h 531"/>
                <a:gd name="T58" fmla="*/ 13 w 536"/>
                <a:gd name="T59" fmla="*/ 181 h 531"/>
                <a:gd name="T60" fmla="*/ 50 w 536"/>
                <a:gd name="T61" fmla="*/ 109 h 531"/>
                <a:gd name="T62" fmla="*/ 109 w 536"/>
                <a:gd name="T63" fmla="*/ 50 h 531"/>
                <a:gd name="T64" fmla="*/ 182 w 536"/>
                <a:gd name="T65" fmla="*/ 14 h 531"/>
                <a:gd name="T66" fmla="*/ 267 w 536"/>
                <a:gd name="T6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6" h="531">
                  <a:moveTo>
                    <a:pt x="267" y="132"/>
                  </a:moveTo>
                  <a:lnTo>
                    <a:pt x="236" y="136"/>
                  </a:lnTo>
                  <a:lnTo>
                    <a:pt x="208" y="145"/>
                  </a:lnTo>
                  <a:lnTo>
                    <a:pt x="184" y="162"/>
                  </a:lnTo>
                  <a:lnTo>
                    <a:pt x="163" y="181"/>
                  </a:lnTo>
                  <a:lnTo>
                    <a:pt x="146" y="206"/>
                  </a:lnTo>
                  <a:lnTo>
                    <a:pt x="137" y="235"/>
                  </a:lnTo>
                  <a:lnTo>
                    <a:pt x="133" y="265"/>
                  </a:lnTo>
                  <a:lnTo>
                    <a:pt x="137" y="296"/>
                  </a:lnTo>
                  <a:lnTo>
                    <a:pt x="146" y="323"/>
                  </a:lnTo>
                  <a:lnTo>
                    <a:pt x="163" y="348"/>
                  </a:lnTo>
                  <a:lnTo>
                    <a:pt x="184" y="368"/>
                  </a:lnTo>
                  <a:lnTo>
                    <a:pt x="208" y="384"/>
                  </a:lnTo>
                  <a:lnTo>
                    <a:pt x="236" y="394"/>
                  </a:lnTo>
                  <a:lnTo>
                    <a:pt x="267" y="398"/>
                  </a:lnTo>
                  <a:lnTo>
                    <a:pt x="297" y="394"/>
                  </a:lnTo>
                  <a:lnTo>
                    <a:pt x="326" y="384"/>
                  </a:lnTo>
                  <a:lnTo>
                    <a:pt x="351" y="368"/>
                  </a:lnTo>
                  <a:lnTo>
                    <a:pt x="371" y="348"/>
                  </a:lnTo>
                  <a:lnTo>
                    <a:pt x="388" y="323"/>
                  </a:lnTo>
                  <a:lnTo>
                    <a:pt x="397" y="296"/>
                  </a:lnTo>
                  <a:lnTo>
                    <a:pt x="402" y="265"/>
                  </a:lnTo>
                  <a:lnTo>
                    <a:pt x="397" y="235"/>
                  </a:lnTo>
                  <a:lnTo>
                    <a:pt x="388" y="206"/>
                  </a:lnTo>
                  <a:lnTo>
                    <a:pt x="371" y="181"/>
                  </a:lnTo>
                  <a:lnTo>
                    <a:pt x="351" y="162"/>
                  </a:lnTo>
                  <a:lnTo>
                    <a:pt x="326" y="145"/>
                  </a:lnTo>
                  <a:lnTo>
                    <a:pt x="297" y="136"/>
                  </a:lnTo>
                  <a:lnTo>
                    <a:pt x="267" y="132"/>
                  </a:lnTo>
                  <a:close/>
                  <a:moveTo>
                    <a:pt x="267" y="0"/>
                  </a:moveTo>
                  <a:lnTo>
                    <a:pt x="315" y="4"/>
                  </a:lnTo>
                  <a:lnTo>
                    <a:pt x="360" y="16"/>
                  </a:lnTo>
                  <a:lnTo>
                    <a:pt x="403" y="35"/>
                  </a:lnTo>
                  <a:lnTo>
                    <a:pt x="440" y="62"/>
                  </a:lnTo>
                  <a:lnTo>
                    <a:pt x="473" y="94"/>
                  </a:lnTo>
                  <a:lnTo>
                    <a:pt x="499" y="132"/>
                  </a:lnTo>
                  <a:lnTo>
                    <a:pt x="518" y="172"/>
                  </a:lnTo>
                  <a:lnTo>
                    <a:pt x="532" y="217"/>
                  </a:lnTo>
                  <a:lnTo>
                    <a:pt x="536" y="265"/>
                  </a:lnTo>
                  <a:lnTo>
                    <a:pt x="532" y="312"/>
                  </a:lnTo>
                  <a:lnTo>
                    <a:pt x="518" y="357"/>
                  </a:lnTo>
                  <a:lnTo>
                    <a:pt x="499" y="399"/>
                  </a:lnTo>
                  <a:lnTo>
                    <a:pt x="473" y="436"/>
                  </a:lnTo>
                  <a:lnTo>
                    <a:pt x="440" y="467"/>
                  </a:lnTo>
                  <a:lnTo>
                    <a:pt x="403" y="494"/>
                  </a:lnTo>
                  <a:lnTo>
                    <a:pt x="360" y="513"/>
                  </a:lnTo>
                  <a:lnTo>
                    <a:pt x="315" y="526"/>
                  </a:lnTo>
                  <a:lnTo>
                    <a:pt x="267" y="531"/>
                  </a:lnTo>
                  <a:lnTo>
                    <a:pt x="223" y="527"/>
                  </a:lnTo>
                  <a:lnTo>
                    <a:pt x="182" y="517"/>
                  </a:lnTo>
                  <a:lnTo>
                    <a:pt x="144" y="501"/>
                  </a:lnTo>
                  <a:lnTo>
                    <a:pt x="109" y="479"/>
                  </a:lnTo>
                  <a:lnTo>
                    <a:pt x="78" y="452"/>
                  </a:lnTo>
                  <a:lnTo>
                    <a:pt x="50" y="421"/>
                  </a:lnTo>
                  <a:lnTo>
                    <a:pt x="29" y="387"/>
                  </a:lnTo>
                  <a:lnTo>
                    <a:pt x="13" y="349"/>
                  </a:lnTo>
                  <a:lnTo>
                    <a:pt x="2" y="308"/>
                  </a:lnTo>
                  <a:lnTo>
                    <a:pt x="0" y="265"/>
                  </a:lnTo>
                  <a:lnTo>
                    <a:pt x="2" y="223"/>
                  </a:lnTo>
                  <a:lnTo>
                    <a:pt x="13" y="181"/>
                  </a:lnTo>
                  <a:lnTo>
                    <a:pt x="29" y="143"/>
                  </a:lnTo>
                  <a:lnTo>
                    <a:pt x="50" y="109"/>
                  </a:lnTo>
                  <a:lnTo>
                    <a:pt x="78" y="77"/>
                  </a:lnTo>
                  <a:lnTo>
                    <a:pt x="109" y="50"/>
                  </a:lnTo>
                  <a:lnTo>
                    <a:pt x="144" y="29"/>
                  </a:lnTo>
                  <a:lnTo>
                    <a:pt x="182" y="14"/>
                  </a:lnTo>
                  <a:lnTo>
                    <a:pt x="223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168"/>
            <p:cNvSpPr/>
            <p:nvPr/>
          </p:nvSpPr>
          <p:spPr bwMode="auto">
            <a:xfrm>
              <a:off x="9148763" y="5507038"/>
              <a:ext cx="211138" cy="209550"/>
            </a:xfrm>
            <a:custGeom>
              <a:avLst/>
              <a:gdLst>
                <a:gd name="T0" fmla="*/ 133 w 268"/>
                <a:gd name="T1" fmla="*/ 0 h 265"/>
                <a:gd name="T2" fmla="*/ 165 w 268"/>
                <a:gd name="T3" fmla="*/ 4 h 265"/>
                <a:gd name="T4" fmla="*/ 192 w 268"/>
                <a:gd name="T5" fmla="*/ 14 h 265"/>
                <a:gd name="T6" fmla="*/ 217 w 268"/>
                <a:gd name="T7" fmla="*/ 30 h 265"/>
                <a:gd name="T8" fmla="*/ 239 w 268"/>
                <a:gd name="T9" fmla="*/ 50 h 265"/>
                <a:gd name="T10" fmla="*/ 254 w 268"/>
                <a:gd name="T11" fmla="*/ 75 h 265"/>
                <a:gd name="T12" fmla="*/ 263 w 268"/>
                <a:gd name="T13" fmla="*/ 102 h 265"/>
                <a:gd name="T14" fmla="*/ 268 w 268"/>
                <a:gd name="T15" fmla="*/ 133 h 265"/>
                <a:gd name="T16" fmla="*/ 263 w 268"/>
                <a:gd name="T17" fmla="*/ 163 h 265"/>
                <a:gd name="T18" fmla="*/ 254 w 268"/>
                <a:gd name="T19" fmla="*/ 192 h 265"/>
                <a:gd name="T20" fmla="*/ 239 w 268"/>
                <a:gd name="T21" fmla="*/ 216 h 265"/>
                <a:gd name="T22" fmla="*/ 217 w 268"/>
                <a:gd name="T23" fmla="*/ 236 h 265"/>
                <a:gd name="T24" fmla="*/ 192 w 268"/>
                <a:gd name="T25" fmla="*/ 253 h 265"/>
                <a:gd name="T26" fmla="*/ 165 w 268"/>
                <a:gd name="T27" fmla="*/ 262 h 265"/>
                <a:gd name="T28" fmla="*/ 133 w 268"/>
                <a:gd name="T29" fmla="*/ 265 h 265"/>
                <a:gd name="T30" fmla="*/ 103 w 268"/>
                <a:gd name="T31" fmla="*/ 262 h 265"/>
                <a:gd name="T32" fmla="*/ 74 w 268"/>
                <a:gd name="T33" fmla="*/ 253 h 265"/>
                <a:gd name="T34" fmla="*/ 49 w 268"/>
                <a:gd name="T35" fmla="*/ 236 h 265"/>
                <a:gd name="T36" fmla="*/ 29 w 268"/>
                <a:gd name="T37" fmla="*/ 216 h 265"/>
                <a:gd name="T38" fmla="*/ 14 w 268"/>
                <a:gd name="T39" fmla="*/ 192 h 265"/>
                <a:gd name="T40" fmla="*/ 3 w 268"/>
                <a:gd name="T41" fmla="*/ 163 h 265"/>
                <a:gd name="T42" fmla="*/ 0 w 268"/>
                <a:gd name="T43" fmla="*/ 133 h 265"/>
                <a:gd name="T44" fmla="*/ 3 w 268"/>
                <a:gd name="T45" fmla="*/ 102 h 265"/>
                <a:gd name="T46" fmla="*/ 14 w 268"/>
                <a:gd name="T47" fmla="*/ 75 h 265"/>
                <a:gd name="T48" fmla="*/ 29 w 268"/>
                <a:gd name="T49" fmla="*/ 50 h 265"/>
                <a:gd name="T50" fmla="*/ 49 w 268"/>
                <a:gd name="T51" fmla="*/ 30 h 265"/>
                <a:gd name="T52" fmla="*/ 74 w 268"/>
                <a:gd name="T53" fmla="*/ 14 h 265"/>
                <a:gd name="T54" fmla="*/ 103 w 268"/>
                <a:gd name="T55" fmla="*/ 4 h 265"/>
                <a:gd name="T56" fmla="*/ 133 w 268"/>
                <a:gd name="T5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8" h="265">
                  <a:moveTo>
                    <a:pt x="133" y="0"/>
                  </a:moveTo>
                  <a:lnTo>
                    <a:pt x="165" y="4"/>
                  </a:lnTo>
                  <a:lnTo>
                    <a:pt x="192" y="14"/>
                  </a:lnTo>
                  <a:lnTo>
                    <a:pt x="217" y="30"/>
                  </a:lnTo>
                  <a:lnTo>
                    <a:pt x="239" y="50"/>
                  </a:lnTo>
                  <a:lnTo>
                    <a:pt x="254" y="75"/>
                  </a:lnTo>
                  <a:lnTo>
                    <a:pt x="263" y="102"/>
                  </a:lnTo>
                  <a:lnTo>
                    <a:pt x="268" y="133"/>
                  </a:lnTo>
                  <a:lnTo>
                    <a:pt x="263" y="163"/>
                  </a:lnTo>
                  <a:lnTo>
                    <a:pt x="254" y="192"/>
                  </a:lnTo>
                  <a:lnTo>
                    <a:pt x="239" y="216"/>
                  </a:lnTo>
                  <a:lnTo>
                    <a:pt x="217" y="236"/>
                  </a:lnTo>
                  <a:lnTo>
                    <a:pt x="192" y="253"/>
                  </a:lnTo>
                  <a:lnTo>
                    <a:pt x="165" y="262"/>
                  </a:lnTo>
                  <a:lnTo>
                    <a:pt x="133" y="265"/>
                  </a:lnTo>
                  <a:lnTo>
                    <a:pt x="103" y="262"/>
                  </a:lnTo>
                  <a:lnTo>
                    <a:pt x="74" y="253"/>
                  </a:lnTo>
                  <a:lnTo>
                    <a:pt x="49" y="236"/>
                  </a:lnTo>
                  <a:lnTo>
                    <a:pt x="29" y="216"/>
                  </a:lnTo>
                  <a:lnTo>
                    <a:pt x="14" y="192"/>
                  </a:lnTo>
                  <a:lnTo>
                    <a:pt x="3" y="163"/>
                  </a:lnTo>
                  <a:lnTo>
                    <a:pt x="0" y="133"/>
                  </a:lnTo>
                  <a:lnTo>
                    <a:pt x="3" y="102"/>
                  </a:lnTo>
                  <a:lnTo>
                    <a:pt x="14" y="75"/>
                  </a:lnTo>
                  <a:lnTo>
                    <a:pt x="29" y="50"/>
                  </a:lnTo>
                  <a:lnTo>
                    <a:pt x="49" y="30"/>
                  </a:lnTo>
                  <a:lnTo>
                    <a:pt x="74" y="14"/>
                  </a:lnTo>
                  <a:lnTo>
                    <a:pt x="103" y="4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169"/>
            <p:cNvSpPr/>
            <p:nvPr/>
          </p:nvSpPr>
          <p:spPr bwMode="auto">
            <a:xfrm>
              <a:off x="10850563" y="3925888"/>
              <a:ext cx="212725" cy="211137"/>
            </a:xfrm>
            <a:custGeom>
              <a:avLst/>
              <a:gdLst>
                <a:gd name="T0" fmla="*/ 135 w 268"/>
                <a:gd name="T1" fmla="*/ 0 h 265"/>
                <a:gd name="T2" fmla="*/ 165 w 268"/>
                <a:gd name="T3" fmla="*/ 3 h 265"/>
                <a:gd name="T4" fmla="*/ 194 w 268"/>
                <a:gd name="T5" fmla="*/ 12 h 265"/>
                <a:gd name="T6" fmla="*/ 219 w 268"/>
                <a:gd name="T7" fmla="*/ 28 h 265"/>
                <a:gd name="T8" fmla="*/ 239 w 268"/>
                <a:gd name="T9" fmla="*/ 49 h 265"/>
                <a:gd name="T10" fmla="*/ 254 w 268"/>
                <a:gd name="T11" fmla="*/ 73 h 265"/>
                <a:gd name="T12" fmla="*/ 265 w 268"/>
                <a:gd name="T13" fmla="*/ 102 h 265"/>
                <a:gd name="T14" fmla="*/ 268 w 268"/>
                <a:gd name="T15" fmla="*/ 132 h 265"/>
                <a:gd name="T16" fmla="*/ 265 w 268"/>
                <a:gd name="T17" fmla="*/ 162 h 265"/>
                <a:gd name="T18" fmla="*/ 254 w 268"/>
                <a:gd name="T19" fmla="*/ 190 h 265"/>
                <a:gd name="T20" fmla="*/ 239 w 268"/>
                <a:gd name="T21" fmla="*/ 214 h 265"/>
                <a:gd name="T22" fmla="*/ 219 w 268"/>
                <a:gd name="T23" fmla="*/ 235 h 265"/>
                <a:gd name="T24" fmla="*/ 194 w 268"/>
                <a:gd name="T25" fmla="*/ 251 h 265"/>
                <a:gd name="T26" fmla="*/ 165 w 268"/>
                <a:gd name="T27" fmla="*/ 261 h 265"/>
                <a:gd name="T28" fmla="*/ 135 w 268"/>
                <a:gd name="T29" fmla="*/ 265 h 265"/>
                <a:gd name="T30" fmla="*/ 103 w 268"/>
                <a:gd name="T31" fmla="*/ 261 h 265"/>
                <a:gd name="T32" fmla="*/ 76 w 268"/>
                <a:gd name="T33" fmla="*/ 251 h 265"/>
                <a:gd name="T34" fmla="*/ 51 w 268"/>
                <a:gd name="T35" fmla="*/ 235 h 265"/>
                <a:gd name="T36" fmla="*/ 31 w 268"/>
                <a:gd name="T37" fmla="*/ 214 h 265"/>
                <a:gd name="T38" fmla="*/ 14 w 268"/>
                <a:gd name="T39" fmla="*/ 190 h 265"/>
                <a:gd name="T40" fmla="*/ 5 w 268"/>
                <a:gd name="T41" fmla="*/ 162 h 265"/>
                <a:gd name="T42" fmla="*/ 0 w 268"/>
                <a:gd name="T43" fmla="*/ 132 h 265"/>
                <a:gd name="T44" fmla="*/ 5 w 268"/>
                <a:gd name="T45" fmla="*/ 102 h 265"/>
                <a:gd name="T46" fmla="*/ 14 w 268"/>
                <a:gd name="T47" fmla="*/ 73 h 265"/>
                <a:gd name="T48" fmla="*/ 31 w 268"/>
                <a:gd name="T49" fmla="*/ 49 h 265"/>
                <a:gd name="T50" fmla="*/ 51 w 268"/>
                <a:gd name="T51" fmla="*/ 28 h 265"/>
                <a:gd name="T52" fmla="*/ 76 w 268"/>
                <a:gd name="T53" fmla="*/ 12 h 265"/>
                <a:gd name="T54" fmla="*/ 103 w 268"/>
                <a:gd name="T55" fmla="*/ 3 h 265"/>
                <a:gd name="T56" fmla="*/ 135 w 268"/>
                <a:gd name="T5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8" h="265">
                  <a:moveTo>
                    <a:pt x="135" y="0"/>
                  </a:moveTo>
                  <a:lnTo>
                    <a:pt x="165" y="3"/>
                  </a:lnTo>
                  <a:lnTo>
                    <a:pt x="194" y="12"/>
                  </a:lnTo>
                  <a:lnTo>
                    <a:pt x="219" y="28"/>
                  </a:lnTo>
                  <a:lnTo>
                    <a:pt x="239" y="49"/>
                  </a:lnTo>
                  <a:lnTo>
                    <a:pt x="254" y="73"/>
                  </a:lnTo>
                  <a:lnTo>
                    <a:pt x="265" y="102"/>
                  </a:lnTo>
                  <a:lnTo>
                    <a:pt x="268" y="132"/>
                  </a:lnTo>
                  <a:lnTo>
                    <a:pt x="265" y="162"/>
                  </a:lnTo>
                  <a:lnTo>
                    <a:pt x="254" y="190"/>
                  </a:lnTo>
                  <a:lnTo>
                    <a:pt x="239" y="214"/>
                  </a:lnTo>
                  <a:lnTo>
                    <a:pt x="219" y="235"/>
                  </a:lnTo>
                  <a:lnTo>
                    <a:pt x="194" y="251"/>
                  </a:lnTo>
                  <a:lnTo>
                    <a:pt x="165" y="261"/>
                  </a:lnTo>
                  <a:lnTo>
                    <a:pt x="135" y="265"/>
                  </a:lnTo>
                  <a:lnTo>
                    <a:pt x="103" y="261"/>
                  </a:lnTo>
                  <a:lnTo>
                    <a:pt x="76" y="251"/>
                  </a:lnTo>
                  <a:lnTo>
                    <a:pt x="51" y="235"/>
                  </a:lnTo>
                  <a:lnTo>
                    <a:pt x="31" y="214"/>
                  </a:lnTo>
                  <a:lnTo>
                    <a:pt x="14" y="190"/>
                  </a:lnTo>
                  <a:lnTo>
                    <a:pt x="5" y="162"/>
                  </a:lnTo>
                  <a:lnTo>
                    <a:pt x="0" y="132"/>
                  </a:lnTo>
                  <a:lnTo>
                    <a:pt x="5" y="102"/>
                  </a:lnTo>
                  <a:lnTo>
                    <a:pt x="14" y="73"/>
                  </a:lnTo>
                  <a:lnTo>
                    <a:pt x="31" y="49"/>
                  </a:lnTo>
                  <a:lnTo>
                    <a:pt x="51" y="28"/>
                  </a:lnTo>
                  <a:lnTo>
                    <a:pt x="76" y="12"/>
                  </a:lnTo>
                  <a:lnTo>
                    <a:pt x="103" y="3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1" name="Freeform 204"/>
          <p:cNvSpPr>
            <a:spLocks noEditPoints="1"/>
          </p:cNvSpPr>
          <p:nvPr/>
        </p:nvSpPr>
        <p:spPr bwMode="auto">
          <a:xfrm>
            <a:off x="3521315" y="2656543"/>
            <a:ext cx="240892" cy="272285"/>
          </a:xfrm>
          <a:custGeom>
            <a:avLst/>
            <a:gdLst>
              <a:gd name="T0" fmla="*/ 940 w 3759"/>
              <a:gd name="T1" fmla="*/ 3983 h 4249"/>
              <a:gd name="T2" fmla="*/ 2864 w 3759"/>
              <a:gd name="T3" fmla="*/ 3585 h 4249"/>
              <a:gd name="T4" fmla="*/ 732 w 3759"/>
              <a:gd name="T5" fmla="*/ 2124 h 4249"/>
              <a:gd name="T6" fmla="*/ 2879 w 3759"/>
              <a:gd name="T7" fmla="*/ 3452 h 4249"/>
              <a:gd name="T8" fmla="*/ 732 w 3759"/>
              <a:gd name="T9" fmla="*/ 2124 h 4249"/>
              <a:gd name="T10" fmla="*/ 716 w 3759"/>
              <a:gd name="T11" fmla="*/ 1992 h 4249"/>
              <a:gd name="T12" fmla="*/ 3088 w 3759"/>
              <a:gd name="T13" fmla="*/ 1593 h 4249"/>
              <a:gd name="T14" fmla="*/ 269 w 3759"/>
              <a:gd name="T15" fmla="*/ 930 h 4249"/>
              <a:gd name="T16" fmla="*/ 3492 w 3759"/>
              <a:gd name="T17" fmla="*/ 1328 h 4249"/>
              <a:gd name="T18" fmla="*/ 269 w 3759"/>
              <a:gd name="T19" fmla="*/ 930 h 4249"/>
              <a:gd name="T20" fmla="*/ 537 w 3759"/>
              <a:gd name="T21" fmla="*/ 664 h 4249"/>
              <a:gd name="T22" fmla="*/ 3088 w 3759"/>
              <a:gd name="T23" fmla="*/ 266 h 4249"/>
              <a:gd name="T24" fmla="*/ 671 w 3759"/>
              <a:gd name="T25" fmla="*/ 0 h 4249"/>
              <a:gd name="T26" fmla="*/ 3130 w 3759"/>
              <a:gd name="T27" fmla="*/ 2 h 4249"/>
              <a:gd name="T28" fmla="*/ 3210 w 3759"/>
              <a:gd name="T29" fmla="*/ 28 h 4249"/>
              <a:gd name="T30" fmla="*/ 3277 w 3759"/>
              <a:gd name="T31" fmla="*/ 76 h 4249"/>
              <a:gd name="T32" fmla="*/ 3327 w 3759"/>
              <a:gd name="T33" fmla="*/ 142 h 4249"/>
              <a:gd name="T34" fmla="*/ 3507 w 3759"/>
              <a:gd name="T35" fmla="*/ 666 h 4249"/>
              <a:gd name="T36" fmla="*/ 3595 w 3759"/>
              <a:gd name="T37" fmla="*/ 687 h 4249"/>
              <a:gd name="T38" fmla="*/ 3670 w 3759"/>
              <a:gd name="T39" fmla="*/ 733 h 4249"/>
              <a:gd name="T40" fmla="*/ 3725 w 3759"/>
              <a:gd name="T41" fmla="*/ 800 h 4249"/>
              <a:gd name="T42" fmla="*/ 3755 w 3759"/>
              <a:gd name="T43" fmla="*/ 884 h 4249"/>
              <a:gd name="T44" fmla="*/ 3759 w 3759"/>
              <a:gd name="T45" fmla="*/ 1328 h 4249"/>
              <a:gd name="T46" fmla="*/ 3746 w 3759"/>
              <a:gd name="T47" fmla="*/ 1411 h 4249"/>
              <a:gd name="T48" fmla="*/ 3707 w 3759"/>
              <a:gd name="T49" fmla="*/ 1484 h 4249"/>
              <a:gd name="T50" fmla="*/ 3650 w 3759"/>
              <a:gd name="T51" fmla="*/ 1542 h 4249"/>
              <a:gd name="T52" fmla="*/ 3577 w 3759"/>
              <a:gd name="T53" fmla="*/ 1579 h 4249"/>
              <a:gd name="T54" fmla="*/ 3492 w 3759"/>
              <a:gd name="T55" fmla="*/ 1593 h 4249"/>
              <a:gd name="T56" fmla="*/ 3354 w 3759"/>
              <a:gd name="T57" fmla="*/ 1623 h 4249"/>
              <a:gd name="T58" fmla="*/ 3078 w 3759"/>
              <a:gd name="T59" fmla="*/ 4056 h 4249"/>
              <a:gd name="T60" fmla="*/ 3041 w 3759"/>
              <a:gd name="T61" fmla="*/ 4134 h 4249"/>
              <a:gd name="T62" fmla="*/ 2982 w 3759"/>
              <a:gd name="T63" fmla="*/ 4195 h 4249"/>
              <a:gd name="T64" fmla="*/ 2907 w 3759"/>
              <a:gd name="T65" fmla="*/ 4234 h 4249"/>
              <a:gd name="T66" fmla="*/ 2820 w 3759"/>
              <a:gd name="T67" fmla="*/ 4249 h 4249"/>
              <a:gd name="T68" fmla="*/ 896 w 3759"/>
              <a:gd name="T69" fmla="*/ 4245 h 4249"/>
              <a:gd name="T70" fmla="*/ 814 w 3759"/>
              <a:gd name="T71" fmla="*/ 4218 h 4249"/>
              <a:gd name="T72" fmla="*/ 745 w 3759"/>
              <a:gd name="T73" fmla="*/ 4166 h 4249"/>
              <a:gd name="T74" fmla="*/ 697 w 3759"/>
              <a:gd name="T75" fmla="*/ 4097 h 4249"/>
              <a:gd name="T76" fmla="*/ 674 w 3759"/>
              <a:gd name="T77" fmla="*/ 4013 h 4249"/>
              <a:gd name="T78" fmla="*/ 407 w 3759"/>
              <a:gd name="T79" fmla="*/ 1593 h 4249"/>
              <a:gd name="T80" fmla="*/ 221 w 3759"/>
              <a:gd name="T81" fmla="*/ 1589 h 4249"/>
              <a:gd name="T82" fmla="*/ 134 w 3759"/>
              <a:gd name="T83" fmla="*/ 1557 h 4249"/>
              <a:gd name="T84" fmla="*/ 64 w 3759"/>
              <a:gd name="T85" fmla="*/ 1499 h 4249"/>
              <a:gd name="T86" fmla="*/ 17 w 3759"/>
              <a:gd name="T87" fmla="*/ 1420 h 4249"/>
              <a:gd name="T88" fmla="*/ 0 w 3759"/>
              <a:gd name="T89" fmla="*/ 1328 h 4249"/>
              <a:gd name="T90" fmla="*/ 4 w 3759"/>
              <a:gd name="T91" fmla="*/ 884 h 4249"/>
              <a:gd name="T92" fmla="*/ 34 w 3759"/>
              <a:gd name="T93" fmla="*/ 801 h 4249"/>
              <a:gd name="T94" fmla="*/ 89 w 3759"/>
              <a:gd name="T95" fmla="*/ 733 h 4249"/>
              <a:gd name="T96" fmla="*/ 164 w 3759"/>
              <a:gd name="T97" fmla="*/ 687 h 4249"/>
              <a:gd name="T98" fmla="*/ 252 w 3759"/>
              <a:gd name="T99" fmla="*/ 666 h 4249"/>
              <a:gd name="T100" fmla="*/ 434 w 3759"/>
              <a:gd name="T101" fmla="*/ 142 h 4249"/>
              <a:gd name="T102" fmla="*/ 483 w 3759"/>
              <a:gd name="T103" fmla="*/ 76 h 4249"/>
              <a:gd name="T104" fmla="*/ 549 w 3759"/>
              <a:gd name="T105" fmla="*/ 28 h 4249"/>
              <a:gd name="T106" fmla="*/ 629 w 3759"/>
              <a:gd name="T107" fmla="*/ 2 h 4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59" h="4249">
                <a:moveTo>
                  <a:pt x="895" y="3585"/>
                </a:moveTo>
                <a:lnTo>
                  <a:pt x="940" y="3983"/>
                </a:lnTo>
                <a:lnTo>
                  <a:pt x="2820" y="3983"/>
                </a:lnTo>
                <a:lnTo>
                  <a:pt x="2864" y="3585"/>
                </a:lnTo>
                <a:lnTo>
                  <a:pt x="895" y="3585"/>
                </a:lnTo>
                <a:close/>
                <a:moveTo>
                  <a:pt x="732" y="2124"/>
                </a:moveTo>
                <a:lnTo>
                  <a:pt x="880" y="3452"/>
                </a:lnTo>
                <a:lnTo>
                  <a:pt x="2879" y="3452"/>
                </a:lnTo>
                <a:lnTo>
                  <a:pt x="3029" y="2124"/>
                </a:lnTo>
                <a:lnTo>
                  <a:pt x="732" y="2124"/>
                </a:lnTo>
                <a:close/>
                <a:moveTo>
                  <a:pt x="671" y="1593"/>
                </a:moveTo>
                <a:lnTo>
                  <a:pt x="716" y="1992"/>
                </a:lnTo>
                <a:lnTo>
                  <a:pt x="3044" y="1992"/>
                </a:lnTo>
                <a:lnTo>
                  <a:pt x="3088" y="1593"/>
                </a:lnTo>
                <a:lnTo>
                  <a:pt x="671" y="1593"/>
                </a:lnTo>
                <a:close/>
                <a:moveTo>
                  <a:pt x="269" y="930"/>
                </a:moveTo>
                <a:lnTo>
                  <a:pt x="269" y="1328"/>
                </a:lnTo>
                <a:lnTo>
                  <a:pt x="3492" y="1328"/>
                </a:lnTo>
                <a:lnTo>
                  <a:pt x="3492" y="930"/>
                </a:lnTo>
                <a:lnTo>
                  <a:pt x="269" y="930"/>
                </a:lnTo>
                <a:close/>
                <a:moveTo>
                  <a:pt x="671" y="266"/>
                </a:moveTo>
                <a:lnTo>
                  <a:pt x="537" y="664"/>
                </a:lnTo>
                <a:lnTo>
                  <a:pt x="3222" y="664"/>
                </a:lnTo>
                <a:lnTo>
                  <a:pt x="3088" y="266"/>
                </a:lnTo>
                <a:lnTo>
                  <a:pt x="671" y="266"/>
                </a:lnTo>
                <a:close/>
                <a:moveTo>
                  <a:pt x="671" y="0"/>
                </a:moveTo>
                <a:lnTo>
                  <a:pt x="3088" y="0"/>
                </a:lnTo>
                <a:lnTo>
                  <a:pt x="3130" y="2"/>
                </a:lnTo>
                <a:lnTo>
                  <a:pt x="3172" y="13"/>
                </a:lnTo>
                <a:lnTo>
                  <a:pt x="3210" y="28"/>
                </a:lnTo>
                <a:lnTo>
                  <a:pt x="3246" y="50"/>
                </a:lnTo>
                <a:lnTo>
                  <a:pt x="3277" y="76"/>
                </a:lnTo>
                <a:lnTo>
                  <a:pt x="3303" y="107"/>
                </a:lnTo>
                <a:lnTo>
                  <a:pt x="3327" y="142"/>
                </a:lnTo>
                <a:lnTo>
                  <a:pt x="3343" y="182"/>
                </a:lnTo>
                <a:lnTo>
                  <a:pt x="3507" y="666"/>
                </a:lnTo>
                <a:lnTo>
                  <a:pt x="3552" y="673"/>
                </a:lnTo>
                <a:lnTo>
                  <a:pt x="3595" y="687"/>
                </a:lnTo>
                <a:lnTo>
                  <a:pt x="3634" y="707"/>
                </a:lnTo>
                <a:lnTo>
                  <a:pt x="3670" y="733"/>
                </a:lnTo>
                <a:lnTo>
                  <a:pt x="3700" y="764"/>
                </a:lnTo>
                <a:lnTo>
                  <a:pt x="3725" y="800"/>
                </a:lnTo>
                <a:lnTo>
                  <a:pt x="3744" y="840"/>
                </a:lnTo>
                <a:lnTo>
                  <a:pt x="3755" y="884"/>
                </a:lnTo>
                <a:lnTo>
                  <a:pt x="3759" y="930"/>
                </a:lnTo>
                <a:lnTo>
                  <a:pt x="3759" y="1328"/>
                </a:lnTo>
                <a:lnTo>
                  <a:pt x="3755" y="1370"/>
                </a:lnTo>
                <a:lnTo>
                  <a:pt x="3746" y="1411"/>
                </a:lnTo>
                <a:lnTo>
                  <a:pt x="3729" y="1450"/>
                </a:lnTo>
                <a:lnTo>
                  <a:pt x="3707" y="1484"/>
                </a:lnTo>
                <a:lnTo>
                  <a:pt x="3681" y="1515"/>
                </a:lnTo>
                <a:lnTo>
                  <a:pt x="3650" y="1542"/>
                </a:lnTo>
                <a:lnTo>
                  <a:pt x="3615" y="1564"/>
                </a:lnTo>
                <a:lnTo>
                  <a:pt x="3577" y="1579"/>
                </a:lnTo>
                <a:lnTo>
                  <a:pt x="3534" y="1590"/>
                </a:lnTo>
                <a:lnTo>
                  <a:pt x="3492" y="1593"/>
                </a:lnTo>
                <a:lnTo>
                  <a:pt x="3353" y="1593"/>
                </a:lnTo>
                <a:lnTo>
                  <a:pt x="3354" y="1623"/>
                </a:lnTo>
                <a:lnTo>
                  <a:pt x="3087" y="4013"/>
                </a:lnTo>
                <a:lnTo>
                  <a:pt x="3078" y="4056"/>
                </a:lnTo>
                <a:lnTo>
                  <a:pt x="3063" y="4097"/>
                </a:lnTo>
                <a:lnTo>
                  <a:pt x="3041" y="4134"/>
                </a:lnTo>
                <a:lnTo>
                  <a:pt x="3015" y="4166"/>
                </a:lnTo>
                <a:lnTo>
                  <a:pt x="2982" y="4195"/>
                </a:lnTo>
                <a:lnTo>
                  <a:pt x="2946" y="4218"/>
                </a:lnTo>
                <a:lnTo>
                  <a:pt x="2907" y="4234"/>
                </a:lnTo>
                <a:lnTo>
                  <a:pt x="2864" y="4245"/>
                </a:lnTo>
                <a:lnTo>
                  <a:pt x="2820" y="4249"/>
                </a:lnTo>
                <a:lnTo>
                  <a:pt x="940" y="4249"/>
                </a:lnTo>
                <a:lnTo>
                  <a:pt x="896" y="4245"/>
                </a:lnTo>
                <a:lnTo>
                  <a:pt x="854" y="4234"/>
                </a:lnTo>
                <a:lnTo>
                  <a:pt x="814" y="4218"/>
                </a:lnTo>
                <a:lnTo>
                  <a:pt x="778" y="4195"/>
                </a:lnTo>
                <a:lnTo>
                  <a:pt x="745" y="4166"/>
                </a:lnTo>
                <a:lnTo>
                  <a:pt x="719" y="4134"/>
                </a:lnTo>
                <a:lnTo>
                  <a:pt x="697" y="4097"/>
                </a:lnTo>
                <a:lnTo>
                  <a:pt x="682" y="4056"/>
                </a:lnTo>
                <a:lnTo>
                  <a:pt x="674" y="4013"/>
                </a:lnTo>
                <a:lnTo>
                  <a:pt x="405" y="1623"/>
                </a:lnTo>
                <a:lnTo>
                  <a:pt x="407" y="1593"/>
                </a:lnTo>
                <a:lnTo>
                  <a:pt x="269" y="1593"/>
                </a:lnTo>
                <a:lnTo>
                  <a:pt x="221" y="1589"/>
                </a:lnTo>
                <a:lnTo>
                  <a:pt x="175" y="1576"/>
                </a:lnTo>
                <a:lnTo>
                  <a:pt x="134" y="1557"/>
                </a:lnTo>
                <a:lnTo>
                  <a:pt x="96" y="1530"/>
                </a:lnTo>
                <a:lnTo>
                  <a:pt x="64" y="1499"/>
                </a:lnTo>
                <a:lnTo>
                  <a:pt x="37" y="1461"/>
                </a:lnTo>
                <a:lnTo>
                  <a:pt x="17" y="1420"/>
                </a:lnTo>
                <a:lnTo>
                  <a:pt x="5" y="1375"/>
                </a:lnTo>
                <a:lnTo>
                  <a:pt x="0" y="1328"/>
                </a:lnTo>
                <a:lnTo>
                  <a:pt x="0" y="930"/>
                </a:lnTo>
                <a:lnTo>
                  <a:pt x="4" y="884"/>
                </a:lnTo>
                <a:lnTo>
                  <a:pt x="16" y="840"/>
                </a:lnTo>
                <a:lnTo>
                  <a:pt x="34" y="801"/>
                </a:lnTo>
                <a:lnTo>
                  <a:pt x="59" y="764"/>
                </a:lnTo>
                <a:lnTo>
                  <a:pt x="89" y="733"/>
                </a:lnTo>
                <a:lnTo>
                  <a:pt x="125" y="707"/>
                </a:lnTo>
                <a:lnTo>
                  <a:pt x="164" y="687"/>
                </a:lnTo>
                <a:lnTo>
                  <a:pt x="207" y="673"/>
                </a:lnTo>
                <a:lnTo>
                  <a:pt x="252" y="666"/>
                </a:lnTo>
                <a:lnTo>
                  <a:pt x="417" y="182"/>
                </a:lnTo>
                <a:lnTo>
                  <a:pt x="434" y="142"/>
                </a:lnTo>
                <a:lnTo>
                  <a:pt x="456" y="107"/>
                </a:lnTo>
                <a:lnTo>
                  <a:pt x="483" y="76"/>
                </a:lnTo>
                <a:lnTo>
                  <a:pt x="515" y="50"/>
                </a:lnTo>
                <a:lnTo>
                  <a:pt x="549" y="28"/>
                </a:lnTo>
                <a:lnTo>
                  <a:pt x="587" y="13"/>
                </a:lnTo>
                <a:lnTo>
                  <a:pt x="629" y="2"/>
                </a:lnTo>
                <a:lnTo>
                  <a:pt x="67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2" name="Group 21"/>
          <p:cNvGrpSpPr/>
          <p:nvPr/>
        </p:nvGrpSpPr>
        <p:grpSpPr>
          <a:xfrm>
            <a:off x="3497961" y="5058309"/>
            <a:ext cx="285423" cy="282630"/>
            <a:chOff x="5138737" y="3190875"/>
            <a:chExt cx="3406775" cy="3373438"/>
          </a:xfrm>
          <a:solidFill>
            <a:schemeClr val="bg1"/>
          </a:solidFill>
        </p:grpSpPr>
        <p:sp>
          <p:nvSpPr>
            <p:cNvPr id="23" name="Freeform 233"/>
            <p:cNvSpPr>
              <a:spLocks noEditPoints="1"/>
            </p:cNvSpPr>
            <p:nvPr/>
          </p:nvSpPr>
          <p:spPr bwMode="auto">
            <a:xfrm>
              <a:off x="5138737" y="4456113"/>
              <a:ext cx="3406775" cy="2108200"/>
            </a:xfrm>
            <a:custGeom>
              <a:avLst/>
              <a:gdLst>
                <a:gd name="T0" fmla="*/ 268 w 4292"/>
                <a:gd name="T1" fmla="*/ 1528 h 2656"/>
                <a:gd name="T2" fmla="*/ 850 w 4292"/>
                <a:gd name="T3" fmla="*/ 2387 h 2656"/>
                <a:gd name="T4" fmla="*/ 3484 w 4292"/>
                <a:gd name="T5" fmla="*/ 2345 h 2656"/>
                <a:gd name="T6" fmla="*/ 3995 w 4292"/>
                <a:gd name="T7" fmla="*/ 1473 h 2656"/>
                <a:gd name="T8" fmla="*/ 3461 w 4292"/>
                <a:gd name="T9" fmla="*/ 1195 h 2656"/>
                <a:gd name="T10" fmla="*/ 1958 w 4292"/>
                <a:gd name="T11" fmla="*/ 963 h 2656"/>
                <a:gd name="T12" fmla="*/ 1684 w 4292"/>
                <a:gd name="T13" fmla="*/ 1195 h 2656"/>
                <a:gd name="T14" fmla="*/ 2087 w 4292"/>
                <a:gd name="T15" fmla="*/ 1067 h 2656"/>
                <a:gd name="T16" fmla="*/ 2404 w 4292"/>
                <a:gd name="T17" fmla="*/ 1157 h 2656"/>
                <a:gd name="T18" fmla="*/ 2441 w 4292"/>
                <a:gd name="T19" fmla="*/ 1020 h 2656"/>
                <a:gd name="T20" fmla="*/ 2146 w 4292"/>
                <a:gd name="T21" fmla="*/ 664 h 2656"/>
                <a:gd name="T22" fmla="*/ 1709 w 4292"/>
                <a:gd name="T23" fmla="*/ 793 h 2656"/>
                <a:gd name="T24" fmla="*/ 1417 w 4292"/>
                <a:gd name="T25" fmla="*/ 1126 h 2656"/>
                <a:gd name="T26" fmla="*/ 1694 w 4292"/>
                <a:gd name="T27" fmla="*/ 972 h 2656"/>
                <a:gd name="T28" fmla="*/ 2072 w 4292"/>
                <a:gd name="T29" fmla="*/ 801 h 2656"/>
                <a:gd name="T30" fmla="*/ 2488 w 4292"/>
                <a:gd name="T31" fmla="*/ 889 h 2656"/>
                <a:gd name="T32" fmla="*/ 2760 w 4292"/>
                <a:gd name="T33" fmla="*/ 1195 h 2656"/>
                <a:gd name="T34" fmla="*/ 2712 w 4292"/>
                <a:gd name="T35" fmla="*/ 895 h 2656"/>
                <a:gd name="T36" fmla="*/ 2307 w 4292"/>
                <a:gd name="T37" fmla="*/ 680 h 2656"/>
                <a:gd name="T38" fmla="*/ 1875 w 4292"/>
                <a:gd name="T39" fmla="*/ 433 h 2656"/>
                <a:gd name="T40" fmla="*/ 1418 w 4292"/>
                <a:gd name="T41" fmla="*/ 682 h 2656"/>
                <a:gd name="T42" fmla="*/ 1134 w 4292"/>
                <a:gd name="T43" fmla="*/ 1111 h 2656"/>
                <a:gd name="T44" fmla="*/ 1402 w 4292"/>
                <a:gd name="T45" fmla="*/ 896 h 2656"/>
                <a:gd name="T46" fmla="*/ 1802 w 4292"/>
                <a:gd name="T47" fmla="*/ 596 h 2656"/>
                <a:gd name="T48" fmla="*/ 2318 w 4292"/>
                <a:gd name="T49" fmla="*/ 547 h 2656"/>
                <a:gd name="T50" fmla="*/ 2762 w 4292"/>
                <a:gd name="T51" fmla="*/ 760 h 2656"/>
                <a:gd name="T52" fmla="*/ 3124 w 4292"/>
                <a:gd name="T53" fmla="*/ 1028 h 2656"/>
                <a:gd name="T54" fmla="*/ 2806 w 4292"/>
                <a:gd name="T55" fmla="*/ 624 h 2656"/>
                <a:gd name="T56" fmla="*/ 2329 w 4292"/>
                <a:gd name="T57" fmla="*/ 414 h 2656"/>
                <a:gd name="T58" fmla="*/ 1832 w 4292"/>
                <a:gd name="T59" fmla="*/ 169 h 2656"/>
                <a:gd name="T60" fmla="*/ 1293 w 4292"/>
                <a:gd name="T61" fmla="*/ 437 h 2656"/>
                <a:gd name="T62" fmla="*/ 927 w 4292"/>
                <a:gd name="T63" fmla="*/ 907 h 2656"/>
                <a:gd name="T64" fmla="*/ 1027 w 4292"/>
                <a:gd name="T65" fmla="*/ 1013 h 2656"/>
                <a:gd name="T66" fmla="*/ 1352 w 4292"/>
                <a:gd name="T67" fmla="*/ 561 h 2656"/>
                <a:gd name="T68" fmla="*/ 1851 w 4292"/>
                <a:gd name="T69" fmla="*/ 301 h 2656"/>
                <a:gd name="T70" fmla="*/ 2429 w 4292"/>
                <a:gd name="T71" fmla="*/ 298 h 2656"/>
                <a:gd name="T72" fmla="*/ 2916 w 4292"/>
                <a:gd name="T73" fmla="*/ 542 h 2656"/>
                <a:gd name="T74" fmla="*/ 3244 w 4292"/>
                <a:gd name="T75" fmla="*/ 968 h 2656"/>
                <a:gd name="T76" fmla="*/ 3074 w 4292"/>
                <a:gd name="T77" fmla="*/ 504 h 2656"/>
                <a:gd name="T78" fmla="*/ 2559 w 4292"/>
                <a:gd name="T79" fmla="*/ 197 h 2656"/>
                <a:gd name="T80" fmla="*/ 2256 w 4292"/>
                <a:gd name="T81" fmla="*/ 4 h 2656"/>
                <a:gd name="T82" fmla="*/ 2861 w 4292"/>
                <a:gd name="T83" fmla="*/ 184 h 2656"/>
                <a:gd name="T84" fmla="*/ 3325 w 4292"/>
                <a:gd name="T85" fmla="*/ 585 h 2656"/>
                <a:gd name="T86" fmla="*/ 4156 w 4292"/>
                <a:gd name="T87" fmla="*/ 531 h 2656"/>
                <a:gd name="T88" fmla="*/ 4288 w 4292"/>
                <a:gd name="T89" fmla="*/ 634 h 2656"/>
                <a:gd name="T90" fmla="*/ 4218 w 4292"/>
                <a:gd name="T91" fmla="*/ 783 h 2656"/>
                <a:gd name="T92" fmla="*/ 4053 w 4292"/>
                <a:gd name="T93" fmla="*/ 1210 h 2656"/>
                <a:gd name="T94" fmla="*/ 4260 w 4292"/>
                <a:gd name="T95" fmla="*/ 1388 h 2656"/>
                <a:gd name="T96" fmla="*/ 4267 w 4292"/>
                <a:gd name="T97" fmla="*/ 1639 h 2656"/>
                <a:gd name="T98" fmla="*/ 3740 w 4292"/>
                <a:gd name="T99" fmla="*/ 2420 h 2656"/>
                <a:gd name="T100" fmla="*/ 3561 w 4292"/>
                <a:gd name="T101" fmla="*/ 2625 h 2656"/>
                <a:gd name="T102" fmla="*/ 775 w 4292"/>
                <a:gd name="T103" fmla="*/ 2643 h 2656"/>
                <a:gd name="T104" fmla="*/ 568 w 4292"/>
                <a:gd name="T105" fmla="*/ 2463 h 2656"/>
                <a:gd name="T106" fmla="*/ 44 w 4292"/>
                <a:gd name="T107" fmla="*/ 1673 h 2656"/>
                <a:gd name="T108" fmla="*/ 13 w 4292"/>
                <a:gd name="T109" fmla="*/ 1431 h 2656"/>
                <a:gd name="T110" fmla="*/ 194 w 4292"/>
                <a:gd name="T111" fmla="*/ 1226 h 2656"/>
                <a:gd name="T112" fmla="*/ 751 w 4292"/>
                <a:gd name="T113" fmla="*/ 987 h 2656"/>
                <a:gd name="T114" fmla="*/ 1082 w 4292"/>
                <a:gd name="T115" fmla="*/ 451 h 2656"/>
                <a:gd name="T116" fmla="*/ 1607 w 4292"/>
                <a:gd name="T117" fmla="*/ 102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92" h="2656">
                  <a:moveTo>
                    <a:pt x="336" y="1461"/>
                  </a:moveTo>
                  <a:lnTo>
                    <a:pt x="314" y="1464"/>
                  </a:lnTo>
                  <a:lnTo>
                    <a:pt x="296" y="1473"/>
                  </a:lnTo>
                  <a:lnTo>
                    <a:pt x="281" y="1488"/>
                  </a:lnTo>
                  <a:lnTo>
                    <a:pt x="271" y="1506"/>
                  </a:lnTo>
                  <a:lnTo>
                    <a:pt x="268" y="1528"/>
                  </a:lnTo>
                  <a:lnTo>
                    <a:pt x="805" y="2124"/>
                  </a:lnTo>
                  <a:lnTo>
                    <a:pt x="805" y="2325"/>
                  </a:lnTo>
                  <a:lnTo>
                    <a:pt x="808" y="2345"/>
                  </a:lnTo>
                  <a:lnTo>
                    <a:pt x="817" y="2363"/>
                  </a:lnTo>
                  <a:lnTo>
                    <a:pt x="832" y="2378"/>
                  </a:lnTo>
                  <a:lnTo>
                    <a:pt x="850" y="2387"/>
                  </a:lnTo>
                  <a:lnTo>
                    <a:pt x="872" y="2390"/>
                  </a:lnTo>
                  <a:lnTo>
                    <a:pt x="3419" y="2390"/>
                  </a:lnTo>
                  <a:lnTo>
                    <a:pt x="3441" y="2387"/>
                  </a:lnTo>
                  <a:lnTo>
                    <a:pt x="3459" y="2378"/>
                  </a:lnTo>
                  <a:lnTo>
                    <a:pt x="3474" y="2363"/>
                  </a:lnTo>
                  <a:lnTo>
                    <a:pt x="3484" y="2345"/>
                  </a:lnTo>
                  <a:lnTo>
                    <a:pt x="3487" y="2325"/>
                  </a:lnTo>
                  <a:lnTo>
                    <a:pt x="3487" y="2124"/>
                  </a:lnTo>
                  <a:lnTo>
                    <a:pt x="4023" y="1528"/>
                  </a:lnTo>
                  <a:lnTo>
                    <a:pt x="4020" y="1506"/>
                  </a:lnTo>
                  <a:lnTo>
                    <a:pt x="4011" y="1488"/>
                  </a:lnTo>
                  <a:lnTo>
                    <a:pt x="3995" y="1473"/>
                  </a:lnTo>
                  <a:lnTo>
                    <a:pt x="3978" y="1464"/>
                  </a:lnTo>
                  <a:lnTo>
                    <a:pt x="3957" y="1461"/>
                  </a:lnTo>
                  <a:lnTo>
                    <a:pt x="336" y="1461"/>
                  </a:lnTo>
                  <a:close/>
                  <a:moveTo>
                    <a:pt x="3452" y="1162"/>
                  </a:moveTo>
                  <a:lnTo>
                    <a:pt x="3385" y="1195"/>
                  </a:lnTo>
                  <a:lnTo>
                    <a:pt x="3461" y="1195"/>
                  </a:lnTo>
                  <a:lnTo>
                    <a:pt x="3456" y="1179"/>
                  </a:lnTo>
                  <a:lnTo>
                    <a:pt x="3452" y="1162"/>
                  </a:lnTo>
                  <a:close/>
                  <a:moveTo>
                    <a:pt x="2146" y="930"/>
                  </a:moveTo>
                  <a:lnTo>
                    <a:pt x="2081" y="933"/>
                  </a:lnTo>
                  <a:lnTo>
                    <a:pt x="2019" y="945"/>
                  </a:lnTo>
                  <a:lnTo>
                    <a:pt x="1958" y="963"/>
                  </a:lnTo>
                  <a:lnTo>
                    <a:pt x="1902" y="988"/>
                  </a:lnTo>
                  <a:lnTo>
                    <a:pt x="1850" y="1020"/>
                  </a:lnTo>
                  <a:lnTo>
                    <a:pt x="1801" y="1056"/>
                  </a:lnTo>
                  <a:lnTo>
                    <a:pt x="1757" y="1098"/>
                  </a:lnTo>
                  <a:lnTo>
                    <a:pt x="1717" y="1145"/>
                  </a:lnTo>
                  <a:lnTo>
                    <a:pt x="1684" y="1195"/>
                  </a:lnTo>
                  <a:lnTo>
                    <a:pt x="1847" y="1195"/>
                  </a:lnTo>
                  <a:lnTo>
                    <a:pt x="1887" y="1157"/>
                  </a:lnTo>
                  <a:lnTo>
                    <a:pt x="1932" y="1124"/>
                  </a:lnTo>
                  <a:lnTo>
                    <a:pt x="1980" y="1098"/>
                  </a:lnTo>
                  <a:lnTo>
                    <a:pt x="2033" y="1079"/>
                  </a:lnTo>
                  <a:lnTo>
                    <a:pt x="2087" y="1067"/>
                  </a:lnTo>
                  <a:lnTo>
                    <a:pt x="2146" y="1062"/>
                  </a:lnTo>
                  <a:lnTo>
                    <a:pt x="2204" y="1067"/>
                  </a:lnTo>
                  <a:lnTo>
                    <a:pt x="2259" y="1079"/>
                  </a:lnTo>
                  <a:lnTo>
                    <a:pt x="2311" y="1098"/>
                  </a:lnTo>
                  <a:lnTo>
                    <a:pt x="2360" y="1124"/>
                  </a:lnTo>
                  <a:lnTo>
                    <a:pt x="2404" y="1157"/>
                  </a:lnTo>
                  <a:lnTo>
                    <a:pt x="2443" y="1195"/>
                  </a:lnTo>
                  <a:lnTo>
                    <a:pt x="2607" y="1195"/>
                  </a:lnTo>
                  <a:lnTo>
                    <a:pt x="2574" y="1145"/>
                  </a:lnTo>
                  <a:lnTo>
                    <a:pt x="2535" y="1098"/>
                  </a:lnTo>
                  <a:lnTo>
                    <a:pt x="2491" y="1056"/>
                  </a:lnTo>
                  <a:lnTo>
                    <a:pt x="2441" y="1020"/>
                  </a:lnTo>
                  <a:lnTo>
                    <a:pt x="2389" y="988"/>
                  </a:lnTo>
                  <a:lnTo>
                    <a:pt x="2333" y="963"/>
                  </a:lnTo>
                  <a:lnTo>
                    <a:pt x="2273" y="945"/>
                  </a:lnTo>
                  <a:lnTo>
                    <a:pt x="2211" y="933"/>
                  </a:lnTo>
                  <a:lnTo>
                    <a:pt x="2146" y="930"/>
                  </a:lnTo>
                  <a:close/>
                  <a:moveTo>
                    <a:pt x="2146" y="664"/>
                  </a:moveTo>
                  <a:lnTo>
                    <a:pt x="2067" y="668"/>
                  </a:lnTo>
                  <a:lnTo>
                    <a:pt x="1989" y="680"/>
                  </a:lnTo>
                  <a:lnTo>
                    <a:pt x="1913" y="698"/>
                  </a:lnTo>
                  <a:lnTo>
                    <a:pt x="1842" y="724"/>
                  </a:lnTo>
                  <a:lnTo>
                    <a:pt x="1773" y="755"/>
                  </a:lnTo>
                  <a:lnTo>
                    <a:pt x="1709" y="793"/>
                  </a:lnTo>
                  <a:lnTo>
                    <a:pt x="1647" y="836"/>
                  </a:lnTo>
                  <a:lnTo>
                    <a:pt x="1591" y="885"/>
                  </a:lnTo>
                  <a:lnTo>
                    <a:pt x="1540" y="938"/>
                  </a:lnTo>
                  <a:lnTo>
                    <a:pt x="1493" y="997"/>
                  </a:lnTo>
                  <a:lnTo>
                    <a:pt x="1452" y="1059"/>
                  </a:lnTo>
                  <a:lnTo>
                    <a:pt x="1417" y="1126"/>
                  </a:lnTo>
                  <a:lnTo>
                    <a:pt x="1388" y="1195"/>
                  </a:lnTo>
                  <a:lnTo>
                    <a:pt x="1532" y="1195"/>
                  </a:lnTo>
                  <a:lnTo>
                    <a:pt x="1563" y="1134"/>
                  </a:lnTo>
                  <a:lnTo>
                    <a:pt x="1602" y="1075"/>
                  </a:lnTo>
                  <a:lnTo>
                    <a:pt x="1644" y="1021"/>
                  </a:lnTo>
                  <a:lnTo>
                    <a:pt x="1694" y="972"/>
                  </a:lnTo>
                  <a:lnTo>
                    <a:pt x="1747" y="929"/>
                  </a:lnTo>
                  <a:lnTo>
                    <a:pt x="1805" y="889"/>
                  </a:lnTo>
                  <a:lnTo>
                    <a:pt x="1867" y="857"/>
                  </a:lnTo>
                  <a:lnTo>
                    <a:pt x="1932" y="831"/>
                  </a:lnTo>
                  <a:lnTo>
                    <a:pt x="2001" y="812"/>
                  </a:lnTo>
                  <a:lnTo>
                    <a:pt x="2072" y="801"/>
                  </a:lnTo>
                  <a:lnTo>
                    <a:pt x="2146" y="797"/>
                  </a:lnTo>
                  <a:lnTo>
                    <a:pt x="2219" y="801"/>
                  </a:lnTo>
                  <a:lnTo>
                    <a:pt x="2292" y="812"/>
                  </a:lnTo>
                  <a:lnTo>
                    <a:pt x="2360" y="831"/>
                  </a:lnTo>
                  <a:lnTo>
                    <a:pt x="2425" y="857"/>
                  </a:lnTo>
                  <a:lnTo>
                    <a:pt x="2488" y="889"/>
                  </a:lnTo>
                  <a:lnTo>
                    <a:pt x="2546" y="929"/>
                  </a:lnTo>
                  <a:lnTo>
                    <a:pt x="2599" y="972"/>
                  </a:lnTo>
                  <a:lnTo>
                    <a:pt x="2647" y="1021"/>
                  </a:lnTo>
                  <a:lnTo>
                    <a:pt x="2691" y="1075"/>
                  </a:lnTo>
                  <a:lnTo>
                    <a:pt x="2728" y="1134"/>
                  </a:lnTo>
                  <a:lnTo>
                    <a:pt x="2760" y="1195"/>
                  </a:lnTo>
                  <a:lnTo>
                    <a:pt x="2784" y="1195"/>
                  </a:lnTo>
                  <a:lnTo>
                    <a:pt x="2884" y="1146"/>
                  </a:lnTo>
                  <a:lnTo>
                    <a:pt x="2850" y="1077"/>
                  </a:lnTo>
                  <a:lnTo>
                    <a:pt x="2810" y="1012"/>
                  </a:lnTo>
                  <a:lnTo>
                    <a:pt x="2764" y="950"/>
                  </a:lnTo>
                  <a:lnTo>
                    <a:pt x="2712" y="895"/>
                  </a:lnTo>
                  <a:lnTo>
                    <a:pt x="2654" y="844"/>
                  </a:lnTo>
                  <a:lnTo>
                    <a:pt x="2592" y="798"/>
                  </a:lnTo>
                  <a:lnTo>
                    <a:pt x="2526" y="759"/>
                  </a:lnTo>
                  <a:lnTo>
                    <a:pt x="2456" y="726"/>
                  </a:lnTo>
                  <a:lnTo>
                    <a:pt x="2384" y="699"/>
                  </a:lnTo>
                  <a:lnTo>
                    <a:pt x="2307" y="680"/>
                  </a:lnTo>
                  <a:lnTo>
                    <a:pt x="2227" y="668"/>
                  </a:lnTo>
                  <a:lnTo>
                    <a:pt x="2146" y="664"/>
                  </a:lnTo>
                  <a:close/>
                  <a:moveTo>
                    <a:pt x="2146" y="399"/>
                  </a:moveTo>
                  <a:lnTo>
                    <a:pt x="2053" y="402"/>
                  </a:lnTo>
                  <a:lnTo>
                    <a:pt x="1963" y="414"/>
                  </a:lnTo>
                  <a:lnTo>
                    <a:pt x="1875" y="433"/>
                  </a:lnTo>
                  <a:lnTo>
                    <a:pt x="1790" y="459"/>
                  </a:lnTo>
                  <a:lnTo>
                    <a:pt x="1709" y="491"/>
                  </a:lnTo>
                  <a:lnTo>
                    <a:pt x="1629" y="529"/>
                  </a:lnTo>
                  <a:lnTo>
                    <a:pt x="1555" y="574"/>
                  </a:lnTo>
                  <a:lnTo>
                    <a:pt x="1485" y="626"/>
                  </a:lnTo>
                  <a:lnTo>
                    <a:pt x="1418" y="682"/>
                  </a:lnTo>
                  <a:lnTo>
                    <a:pt x="1358" y="743"/>
                  </a:lnTo>
                  <a:lnTo>
                    <a:pt x="1301" y="808"/>
                  </a:lnTo>
                  <a:lnTo>
                    <a:pt x="1251" y="877"/>
                  </a:lnTo>
                  <a:lnTo>
                    <a:pt x="1205" y="952"/>
                  </a:lnTo>
                  <a:lnTo>
                    <a:pt x="1167" y="1029"/>
                  </a:lnTo>
                  <a:lnTo>
                    <a:pt x="1134" y="1111"/>
                  </a:lnTo>
                  <a:lnTo>
                    <a:pt x="1108" y="1195"/>
                  </a:lnTo>
                  <a:lnTo>
                    <a:pt x="1247" y="1195"/>
                  </a:lnTo>
                  <a:lnTo>
                    <a:pt x="1275" y="1115"/>
                  </a:lnTo>
                  <a:lnTo>
                    <a:pt x="1311" y="1037"/>
                  </a:lnTo>
                  <a:lnTo>
                    <a:pt x="1352" y="964"/>
                  </a:lnTo>
                  <a:lnTo>
                    <a:pt x="1402" y="896"/>
                  </a:lnTo>
                  <a:lnTo>
                    <a:pt x="1455" y="832"/>
                  </a:lnTo>
                  <a:lnTo>
                    <a:pt x="1515" y="773"/>
                  </a:lnTo>
                  <a:lnTo>
                    <a:pt x="1580" y="720"/>
                  </a:lnTo>
                  <a:lnTo>
                    <a:pt x="1650" y="672"/>
                  </a:lnTo>
                  <a:lnTo>
                    <a:pt x="1724" y="630"/>
                  </a:lnTo>
                  <a:lnTo>
                    <a:pt x="1802" y="596"/>
                  </a:lnTo>
                  <a:lnTo>
                    <a:pt x="1884" y="569"/>
                  </a:lnTo>
                  <a:lnTo>
                    <a:pt x="1968" y="548"/>
                  </a:lnTo>
                  <a:lnTo>
                    <a:pt x="2056" y="536"/>
                  </a:lnTo>
                  <a:lnTo>
                    <a:pt x="2146" y="531"/>
                  </a:lnTo>
                  <a:lnTo>
                    <a:pt x="2233" y="535"/>
                  </a:lnTo>
                  <a:lnTo>
                    <a:pt x="2318" y="547"/>
                  </a:lnTo>
                  <a:lnTo>
                    <a:pt x="2402" y="566"/>
                  </a:lnTo>
                  <a:lnTo>
                    <a:pt x="2481" y="593"/>
                  </a:lnTo>
                  <a:lnTo>
                    <a:pt x="2557" y="626"/>
                  </a:lnTo>
                  <a:lnTo>
                    <a:pt x="2629" y="665"/>
                  </a:lnTo>
                  <a:lnTo>
                    <a:pt x="2698" y="710"/>
                  </a:lnTo>
                  <a:lnTo>
                    <a:pt x="2762" y="760"/>
                  </a:lnTo>
                  <a:lnTo>
                    <a:pt x="2821" y="817"/>
                  </a:lnTo>
                  <a:lnTo>
                    <a:pt x="2876" y="878"/>
                  </a:lnTo>
                  <a:lnTo>
                    <a:pt x="2924" y="944"/>
                  </a:lnTo>
                  <a:lnTo>
                    <a:pt x="2968" y="1013"/>
                  </a:lnTo>
                  <a:lnTo>
                    <a:pt x="3005" y="1086"/>
                  </a:lnTo>
                  <a:lnTo>
                    <a:pt x="3124" y="1028"/>
                  </a:lnTo>
                  <a:lnTo>
                    <a:pt x="3085" y="950"/>
                  </a:lnTo>
                  <a:lnTo>
                    <a:pt x="3039" y="876"/>
                  </a:lnTo>
                  <a:lnTo>
                    <a:pt x="2989" y="806"/>
                  </a:lnTo>
                  <a:lnTo>
                    <a:pt x="2932" y="741"/>
                  </a:lnTo>
                  <a:lnTo>
                    <a:pt x="2872" y="680"/>
                  </a:lnTo>
                  <a:lnTo>
                    <a:pt x="2806" y="624"/>
                  </a:lnTo>
                  <a:lnTo>
                    <a:pt x="2735" y="574"/>
                  </a:lnTo>
                  <a:lnTo>
                    <a:pt x="2661" y="529"/>
                  </a:lnTo>
                  <a:lnTo>
                    <a:pt x="2583" y="491"/>
                  </a:lnTo>
                  <a:lnTo>
                    <a:pt x="2500" y="459"/>
                  </a:lnTo>
                  <a:lnTo>
                    <a:pt x="2417" y="433"/>
                  </a:lnTo>
                  <a:lnTo>
                    <a:pt x="2329" y="414"/>
                  </a:lnTo>
                  <a:lnTo>
                    <a:pt x="2238" y="402"/>
                  </a:lnTo>
                  <a:lnTo>
                    <a:pt x="2146" y="399"/>
                  </a:lnTo>
                  <a:close/>
                  <a:moveTo>
                    <a:pt x="2146" y="133"/>
                  </a:moveTo>
                  <a:lnTo>
                    <a:pt x="2039" y="137"/>
                  </a:lnTo>
                  <a:lnTo>
                    <a:pt x="1934" y="149"/>
                  </a:lnTo>
                  <a:lnTo>
                    <a:pt x="1832" y="169"/>
                  </a:lnTo>
                  <a:lnTo>
                    <a:pt x="1734" y="197"/>
                  </a:lnTo>
                  <a:lnTo>
                    <a:pt x="1637" y="232"/>
                  </a:lnTo>
                  <a:lnTo>
                    <a:pt x="1546" y="274"/>
                  </a:lnTo>
                  <a:lnTo>
                    <a:pt x="1456" y="322"/>
                  </a:lnTo>
                  <a:lnTo>
                    <a:pt x="1373" y="376"/>
                  </a:lnTo>
                  <a:lnTo>
                    <a:pt x="1293" y="437"/>
                  </a:lnTo>
                  <a:lnTo>
                    <a:pt x="1218" y="502"/>
                  </a:lnTo>
                  <a:lnTo>
                    <a:pt x="1148" y="574"/>
                  </a:lnTo>
                  <a:lnTo>
                    <a:pt x="1083" y="650"/>
                  </a:lnTo>
                  <a:lnTo>
                    <a:pt x="1026" y="732"/>
                  </a:lnTo>
                  <a:lnTo>
                    <a:pt x="974" y="817"/>
                  </a:lnTo>
                  <a:lnTo>
                    <a:pt x="927" y="907"/>
                  </a:lnTo>
                  <a:lnTo>
                    <a:pt x="889" y="999"/>
                  </a:lnTo>
                  <a:lnTo>
                    <a:pt x="856" y="1096"/>
                  </a:lnTo>
                  <a:lnTo>
                    <a:pt x="831" y="1195"/>
                  </a:lnTo>
                  <a:lnTo>
                    <a:pt x="969" y="1195"/>
                  </a:lnTo>
                  <a:lnTo>
                    <a:pt x="996" y="1103"/>
                  </a:lnTo>
                  <a:lnTo>
                    <a:pt x="1027" y="1013"/>
                  </a:lnTo>
                  <a:lnTo>
                    <a:pt x="1067" y="927"/>
                  </a:lnTo>
                  <a:lnTo>
                    <a:pt x="1112" y="846"/>
                  </a:lnTo>
                  <a:lnTo>
                    <a:pt x="1163" y="767"/>
                  </a:lnTo>
                  <a:lnTo>
                    <a:pt x="1220" y="694"/>
                  </a:lnTo>
                  <a:lnTo>
                    <a:pt x="1284" y="624"/>
                  </a:lnTo>
                  <a:lnTo>
                    <a:pt x="1352" y="561"/>
                  </a:lnTo>
                  <a:lnTo>
                    <a:pt x="1425" y="502"/>
                  </a:lnTo>
                  <a:lnTo>
                    <a:pt x="1503" y="449"/>
                  </a:lnTo>
                  <a:lnTo>
                    <a:pt x="1584" y="403"/>
                  </a:lnTo>
                  <a:lnTo>
                    <a:pt x="1670" y="362"/>
                  </a:lnTo>
                  <a:lnTo>
                    <a:pt x="1760" y="328"/>
                  </a:lnTo>
                  <a:lnTo>
                    <a:pt x="1851" y="301"/>
                  </a:lnTo>
                  <a:lnTo>
                    <a:pt x="1947" y="281"/>
                  </a:lnTo>
                  <a:lnTo>
                    <a:pt x="2046" y="270"/>
                  </a:lnTo>
                  <a:lnTo>
                    <a:pt x="2146" y="266"/>
                  </a:lnTo>
                  <a:lnTo>
                    <a:pt x="2242" y="269"/>
                  </a:lnTo>
                  <a:lnTo>
                    <a:pt x="2337" y="281"/>
                  </a:lnTo>
                  <a:lnTo>
                    <a:pt x="2429" y="298"/>
                  </a:lnTo>
                  <a:lnTo>
                    <a:pt x="2520" y="324"/>
                  </a:lnTo>
                  <a:lnTo>
                    <a:pt x="2606" y="356"/>
                  </a:lnTo>
                  <a:lnTo>
                    <a:pt x="2688" y="394"/>
                  </a:lnTo>
                  <a:lnTo>
                    <a:pt x="2769" y="437"/>
                  </a:lnTo>
                  <a:lnTo>
                    <a:pt x="2845" y="487"/>
                  </a:lnTo>
                  <a:lnTo>
                    <a:pt x="2916" y="542"/>
                  </a:lnTo>
                  <a:lnTo>
                    <a:pt x="2983" y="601"/>
                  </a:lnTo>
                  <a:lnTo>
                    <a:pt x="3046" y="667"/>
                  </a:lnTo>
                  <a:lnTo>
                    <a:pt x="3104" y="736"/>
                  </a:lnTo>
                  <a:lnTo>
                    <a:pt x="3156" y="809"/>
                  </a:lnTo>
                  <a:lnTo>
                    <a:pt x="3203" y="887"/>
                  </a:lnTo>
                  <a:lnTo>
                    <a:pt x="3244" y="968"/>
                  </a:lnTo>
                  <a:lnTo>
                    <a:pt x="3364" y="908"/>
                  </a:lnTo>
                  <a:lnTo>
                    <a:pt x="3318" y="819"/>
                  </a:lnTo>
                  <a:lnTo>
                    <a:pt x="3266" y="733"/>
                  </a:lnTo>
                  <a:lnTo>
                    <a:pt x="3208" y="653"/>
                  </a:lnTo>
                  <a:lnTo>
                    <a:pt x="3144" y="576"/>
                  </a:lnTo>
                  <a:lnTo>
                    <a:pt x="3074" y="504"/>
                  </a:lnTo>
                  <a:lnTo>
                    <a:pt x="3000" y="438"/>
                  </a:lnTo>
                  <a:lnTo>
                    <a:pt x="2920" y="377"/>
                  </a:lnTo>
                  <a:lnTo>
                    <a:pt x="2835" y="323"/>
                  </a:lnTo>
                  <a:lnTo>
                    <a:pt x="2747" y="274"/>
                  </a:lnTo>
                  <a:lnTo>
                    <a:pt x="2655" y="232"/>
                  </a:lnTo>
                  <a:lnTo>
                    <a:pt x="2559" y="197"/>
                  </a:lnTo>
                  <a:lnTo>
                    <a:pt x="2459" y="169"/>
                  </a:lnTo>
                  <a:lnTo>
                    <a:pt x="2358" y="149"/>
                  </a:lnTo>
                  <a:lnTo>
                    <a:pt x="2253" y="137"/>
                  </a:lnTo>
                  <a:lnTo>
                    <a:pt x="2146" y="133"/>
                  </a:lnTo>
                  <a:close/>
                  <a:moveTo>
                    <a:pt x="2146" y="0"/>
                  </a:moveTo>
                  <a:lnTo>
                    <a:pt x="2256" y="4"/>
                  </a:lnTo>
                  <a:lnTo>
                    <a:pt x="2364" y="16"/>
                  </a:lnTo>
                  <a:lnTo>
                    <a:pt x="2469" y="36"/>
                  </a:lnTo>
                  <a:lnTo>
                    <a:pt x="2572" y="62"/>
                  </a:lnTo>
                  <a:lnTo>
                    <a:pt x="2672" y="96"/>
                  </a:lnTo>
                  <a:lnTo>
                    <a:pt x="2768" y="137"/>
                  </a:lnTo>
                  <a:lnTo>
                    <a:pt x="2861" y="184"/>
                  </a:lnTo>
                  <a:lnTo>
                    <a:pt x="2949" y="237"/>
                  </a:lnTo>
                  <a:lnTo>
                    <a:pt x="3034" y="296"/>
                  </a:lnTo>
                  <a:lnTo>
                    <a:pt x="3113" y="361"/>
                  </a:lnTo>
                  <a:lnTo>
                    <a:pt x="3189" y="430"/>
                  </a:lnTo>
                  <a:lnTo>
                    <a:pt x="3259" y="505"/>
                  </a:lnTo>
                  <a:lnTo>
                    <a:pt x="3325" y="585"/>
                  </a:lnTo>
                  <a:lnTo>
                    <a:pt x="3384" y="669"/>
                  </a:lnTo>
                  <a:lnTo>
                    <a:pt x="3437" y="758"/>
                  </a:lnTo>
                  <a:lnTo>
                    <a:pt x="3484" y="849"/>
                  </a:lnTo>
                  <a:lnTo>
                    <a:pt x="4097" y="546"/>
                  </a:lnTo>
                  <a:lnTo>
                    <a:pt x="4127" y="535"/>
                  </a:lnTo>
                  <a:lnTo>
                    <a:pt x="4156" y="531"/>
                  </a:lnTo>
                  <a:lnTo>
                    <a:pt x="4186" y="535"/>
                  </a:lnTo>
                  <a:lnTo>
                    <a:pt x="4214" y="543"/>
                  </a:lnTo>
                  <a:lnTo>
                    <a:pt x="4240" y="558"/>
                  </a:lnTo>
                  <a:lnTo>
                    <a:pt x="4260" y="580"/>
                  </a:lnTo>
                  <a:lnTo>
                    <a:pt x="4278" y="604"/>
                  </a:lnTo>
                  <a:lnTo>
                    <a:pt x="4288" y="634"/>
                  </a:lnTo>
                  <a:lnTo>
                    <a:pt x="4292" y="662"/>
                  </a:lnTo>
                  <a:lnTo>
                    <a:pt x="4289" y="692"/>
                  </a:lnTo>
                  <a:lnTo>
                    <a:pt x="4279" y="720"/>
                  </a:lnTo>
                  <a:lnTo>
                    <a:pt x="4264" y="744"/>
                  </a:lnTo>
                  <a:lnTo>
                    <a:pt x="4244" y="766"/>
                  </a:lnTo>
                  <a:lnTo>
                    <a:pt x="4218" y="783"/>
                  </a:lnTo>
                  <a:lnTo>
                    <a:pt x="3574" y="1101"/>
                  </a:lnTo>
                  <a:lnTo>
                    <a:pt x="3585" y="1149"/>
                  </a:lnTo>
                  <a:lnTo>
                    <a:pt x="3595" y="1195"/>
                  </a:lnTo>
                  <a:lnTo>
                    <a:pt x="3957" y="1195"/>
                  </a:lnTo>
                  <a:lnTo>
                    <a:pt x="4006" y="1199"/>
                  </a:lnTo>
                  <a:lnTo>
                    <a:pt x="4053" y="1210"/>
                  </a:lnTo>
                  <a:lnTo>
                    <a:pt x="4098" y="1226"/>
                  </a:lnTo>
                  <a:lnTo>
                    <a:pt x="4140" y="1249"/>
                  </a:lnTo>
                  <a:lnTo>
                    <a:pt x="4177" y="1276"/>
                  </a:lnTo>
                  <a:lnTo>
                    <a:pt x="4209" y="1309"/>
                  </a:lnTo>
                  <a:lnTo>
                    <a:pt x="4238" y="1347"/>
                  </a:lnTo>
                  <a:lnTo>
                    <a:pt x="4260" y="1388"/>
                  </a:lnTo>
                  <a:lnTo>
                    <a:pt x="4278" y="1431"/>
                  </a:lnTo>
                  <a:lnTo>
                    <a:pt x="4289" y="1479"/>
                  </a:lnTo>
                  <a:lnTo>
                    <a:pt x="4292" y="1528"/>
                  </a:lnTo>
                  <a:lnTo>
                    <a:pt x="4289" y="1566"/>
                  </a:lnTo>
                  <a:lnTo>
                    <a:pt x="4281" y="1604"/>
                  </a:lnTo>
                  <a:lnTo>
                    <a:pt x="4267" y="1639"/>
                  </a:lnTo>
                  <a:lnTo>
                    <a:pt x="4248" y="1673"/>
                  </a:lnTo>
                  <a:lnTo>
                    <a:pt x="4225" y="1704"/>
                  </a:lnTo>
                  <a:lnTo>
                    <a:pt x="3755" y="2226"/>
                  </a:lnTo>
                  <a:lnTo>
                    <a:pt x="3755" y="2325"/>
                  </a:lnTo>
                  <a:lnTo>
                    <a:pt x="3751" y="2374"/>
                  </a:lnTo>
                  <a:lnTo>
                    <a:pt x="3740" y="2420"/>
                  </a:lnTo>
                  <a:lnTo>
                    <a:pt x="3724" y="2463"/>
                  </a:lnTo>
                  <a:lnTo>
                    <a:pt x="3701" y="2504"/>
                  </a:lnTo>
                  <a:lnTo>
                    <a:pt x="3673" y="2542"/>
                  </a:lnTo>
                  <a:lnTo>
                    <a:pt x="3640" y="2575"/>
                  </a:lnTo>
                  <a:lnTo>
                    <a:pt x="3602" y="2603"/>
                  </a:lnTo>
                  <a:lnTo>
                    <a:pt x="3561" y="2625"/>
                  </a:lnTo>
                  <a:lnTo>
                    <a:pt x="3517" y="2643"/>
                  </a:lnTo>
                  <a:lnTo>
                    <a:pt x="3469" y="2652"/>
                  </a:lnTo>
                  <a:lnTo>
                    <a:pt x="3419" y="2656"/>
                  </a:lnTo>
                  <a:lnTo>
                    <a:pt x="872" y="2656"/>
                  </a:lnTo>
                  <a:lnTo>
                    <a:pt x="823" y="2652"/>
                  </a:lnTo>
                  <a:lnTo>
                    <a:pt x="775" y="2643"/>
                  </a:lnTo>
                  <a:lnTo>
                    <a:pt x="731" y="2625"/>
                  </a:lnTo>
                  <a:lnTo>
                    <a:pt x="690" y="2603"/>
                  </a:lnTo>
                  <a:lnTo>
                    <a:pt x="651" y="2575"/>
                  </a:lnTo>
                  <a:lnTo>
                    <a:pt x="618" y="2542"/>
                  </a:lnTo>
                  <a:lnTo>
                    <a:pt x="591" y="2504"/>
                  </a:lnTo>
                  <a:lnTo>
                    <a:pt x="568" y="2463"/>
                  </a:lnTo>
                  <a:lnTo>
                    <a:pt x="550" y="2420"/>
                  </a:lnTo>
                  <a:lnTo>
                    <a:pt x="540" y="2374"/>
                  </a:lnTo>
                  <a:lnTo>
                    <a:pt x="536" y="2325"/>
                  </a:lnTo>
                  <a:lnTo>
                    <a:pt x="536" y="2226"/>
                  </a:lnTo>
                  <a:lnTo>
                    <a:pt x="67" y="1704"/>
                  </a:lnTo>
                  <a:lnTo>
                    <a:pt x="44" y="1673"/>
                  </a:lnTo>
                  <a:lnTo>
                    <a:pt x="24" y="1639"/>
                  </a:lnTo>
                  <a:lnTo>
                    <a:pt x="11" y="1604"/>
                  </a:lnTo>
                  <a:lnTo>
                    <a:pt x="2" y="1566"/>
                  </a:lnTo>
                  <a:lnTo>
                    <a:pt x="0" y="1528"/>
                  </a:lnTo>
                  <a:lnTo>
                    <a:pt x="4" y="1479"/>
                  </a:lnTo>
                  <a:lnTo>
                    <a:pt x="13" y="1431"/>
                  </a:lnTo>
                  <a:lnTo>
                    <a:pt x="31" y="1388"/>
                  </a:lnTo>
                  <a:lnTo>
                    <a:pt x="54" y="1347"/>
                  </a:lnTo>
                  <a:lnTo>
                    <a:pt x="82" y="1309"/>
                  </a:lnTo>
                  <a:lnTo>
                    <a:pt x="115" y="1276"/>
                  </a:lnTo>
                  <a:lnTo>
                    <a:pt x="153" y="1249"/>
                  </a:lnTo>
                  <a:lnTo>
                    <a:pt x="194" y="1226"/>
                  </a:lnTo>
                  <a:lnTo>
                    <a:pt x="238" y="1210"/>
                  </a:lnTo>
                  <a:lnTo>
                    <a:pt x="286" y="1199"/>
                  </a:lnTo>
                  <a:lnTo>
                    <a:pt x="336" y="1195"/>
                  </a:lnTo>
                  <a:lnTo>
                    <a:pt x="696" y="1195"/>
                  </a:lnTo>
                  <a:lnTo>
                    <a:pt x="720" y="1089"/>
                  </a:lnTo>
                  <a:lnTo>
                    <a:pt x="751" y="987"/>
                  </a:lnTo>
                  <a:lnTo>
                    <a:pt x="790" y="888"/>
                  </a:lnTo>
                  <a:lnTo>
                    <a:pt x="835" y="792"/>
                  </a:lnTo>
                  <a:lnTo>
                    <a:pt x="889" y="699"/>
                  </a:lnTo>
                  <a:lnTo>
                    <a:pt x="946" y="612"/>
                  </a:lnTo>
                  <a:lnTo>
                    <a:pt x="1012" y="529"/>
                  </a:lnTo>
                  <a:lnTo>
                    <a:pt x="1082" y="451"/>
                  </a:lnTo>
                  <a:lnTo>
                    <a:pt x="1157" y="377"/>
                  </a:lnTo>
                  <a:lnTo>
                    <a:pt x="1238" y="311"/>
                  </a:lnTo>
                  <a:lnTo>
                    <a:pt x="1325" y="248"/>
                  </a:lnTo>
                  <a:lnTo>
                    <a:pt x="1415" y="193"/>
                  </a:lnTo>
                  <a:lnTo>
                    <a:pt x="1510" y="144"/>
                  </a:lnTo>
                  <a:lnTo>
                    <a:pt x="1607" y="102"/>
                  </a:lnTo>
                  <a:lnTo>
                    <a:pt x="1709" y="66"/>
                  </a:lnTo>
                  <a:lnTo>
                    <a:pt x="1814" y="38"/>
                  </a:lnTo>
                  <a:lnTo>
                    <a:pt x="1923" y="17"/>
                  </a:lnTo>
                  <a:lnTo>
                    <a:pt x="2033" y="5"/>
                  </a:lnTo>
                  <a:lnTo>
                    <a:pt x="2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234"/>
            <p:cNvSpPr/>
            <p:nvPr/>
          </p:nvSpPr>
          <p:spPr bwMode="auto">
            <a:xfrm>
              <a:off x="5964238" y="3665538"/>
              <a:ext cx="239713" cy="790575"/>
            </a:xfrm>
            <a:custGeom>
              <a:avLst/>
              <a:gdLst>
                <a:gd name="T0" fmla="*/ 229 w 303"/>
                <a:gd name="T1" fmla="*/ 3 h 996"/>
                <a:gd name="T2" fmla="*/ 261 w 303"/>
                <a:gd name="T3" fmla="*/ 25 h 996"/>
                <a:gd name="T4" fmla="*/ 289 w 303"/>
                <a:gd name="T5" fmla="*/ 98 h 996"/>
                <a:gd name="T6" fmla="*/ 303 w 303"/>
                <a:gd name="T7" fmla="*/ 209 h 996"/>
                <a:gd name="T8" fmla="*/ 288 w 303"/>
                <a:gd name="T9" fmla="*/ 318 h 996"/>
                <a:gd name="T10" fmla="*/ 255 w 303"/>
                <a:gd name="T11" fmla="*/ 424 h 996"/>
                <a:gd name="T12" fmla="*/ 214 w 303"/>
                <a:gd name="T13" fmla="*/ 526 h 996"/>
                <a:gd name="T14" fmla="*/ 173 w 303"/>
                <a:gd name="T15" fmla="*/ 628 h 996"/>
                <a:gd name="T16" fmla="*/ 144 w 303"/>
                <a:gd name="T17" fmla="*/ 725 h 996"/>
                <a:gd name="T18" fmla="*/ 137 w 303"/>
                <a:gd name="T19" fmla="*/ 820 h 996"/>
                <a:gd name="T20" fmla="*/ 158 w 303"/>
                <a:gd name="T21" fmla="*/ 910 h 996"/>
                <a:gd name="T22" fmla="*/ 159 w 303"/>
                <a:gd name="T23" fmla="*/ 921 h 996"/>
                <a:gd name="T24" fmla="*/ 156 w 303"/>
                <a:gd name="T25" fmla="*/ 951 h 996"/>
                <a:gd name="T26" fmla="*/ 132 w 303"/>
                <a:gd name="T27" fmla="*/ 983 h 996"/>
                <a:gd name="T28" fmla="*/ 92 w 303"/>
                <a:gd name="T29" fmla="*/ 996 h 996"/>
                <a:gd name="T30" fmla="*/ 58 w 303"/>
                <a:gd name="T31" fmla="*/ 986 h 996"/>
                <a:gd name="T32" fmla="*/ 33 w 303"/>
                <a:gd name="T33" fmla="*/ 960 h 996"/>
                <a:gd name="T34" fmla="*/ 33 w 303"/>
                <a:gd name="T35" fmla="*/ 959 h 996"/>
                <a:gd name="T36" fmla="*/ 30 w 303"/>
                <a:gd name="T37" fmla="*/ 955 h 996"/>
                <a:gd name="T38" fmla="*/ 11 w 303"/>
                <a:gd name="T39" fmla="*/ 897 h 996"/>
                <a:gd name="T40" fmla="*/ 0 w 303"/>
                <a:gd name="T41" fmla="*/ 788 h 996"/>
                <a:gd name="T42" fmla="*/ 16 w 303"/>
                <a:gd name="T43" fmla="*/ 681 h 996"/>
                <a:gd name="T44" fmla="*/ 51 w 303"/>
                <a:gd name="T45" fmla="*/ 576 h 996"/>
                <a:gd name="T46" fmla="*/ 92 w 303"/>
                <a:gd name="T47" fmla="*/ 476 h 996"/>
                <a:gd name="T48" fmla="*/ 133 w 303"/>
                <a:gd name="T49" fmla="*/ 374 h 996"/>
                <a:gd name="T50" fmla="*/ 162 w 303"/>
                <a:gd name="T51" fmla="*/ 276 h 996"/>
                <a:gd name="T52" fmla="*/ 170 w 303"/>
                <a:gd name="T53" fmla="*/ 182 h 996"/>
                <a:gd name="T54" fmla="*/ 148 w 303"/>
                <a:gd name="T55" fmla="*/ 91 h 996"/>
                <a:gd name="T56" fmla="*/ 148 w 303"/>
                <a:gd name="T57" fmla="*/ 90 h 996"/>
                <a:gd name="T58" fmla="*/ 144 w 303"/>
                <a:gd name="T59" fmla="*/ 76 h 996"/>
                <a:gd name="T60" fmla="*/ 147 w 303"/>
                <a:gd name="T61" fmla="*/ 45 h 996"/>
                <a:gd name="T62" fmla="*/ 170 w 303"/>
                <a:gd name="T63" fmla="*/ 12 h 996"/>
                <a:gd name="T64" fmla="*/ 209 w 303"/>
                <a:gd name="T65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996">
                  <a:moveTo>
                    <a:pt x="209" y="0"/>
                  </a:moveTo>
                  <a:lnTo>
                    <a:pt x="229" y="3"/>
                  </a:lnTo>
                  <a:lnTo>
                    <a:pt x="247" y="12"/>
                  </a:lnTo>
                  <a:lnTo>
                    <a:pt x="261" y="25"/>
                  </a:lnTo>
                  <a:lnTo>
                    <a:pt x="270" y="42"/>
                  </a:lnTo>
                  <a:lnTo>
                    <a:pt x="289" y="98"/>
                  </a:lnTo>
                  <a:lnTo>
                    <a:pt x="300" y="154"/>
                  </a:lnTo>
                  <a:lnTo>
                    <a:pt x="303" y="209"/>
                  </a:lnTo>
                  <a:lnTo>
                    <a:pt x="298" y="264"/>
                  </a:lnTo>
                  <a:lnTo>
                    <a:pt x="288" y="318"/>
                  </a:lnTo>
                  <a:lnTo>
                    <a:pt x="273" y="371"/>
                  </a:lnTo>
                  <a:lnTo>
                    <a:pt x="255" y="424"/>
                  </a:lnTo>
                  <a:lnTo>
                    <a:pt x="235" y="476"/>
                  </a:lnTo>
                  <a:lnTo>
                    <a:pt x="214" y="526"/>
                  </a:lnTo>
                  <a:lnTo>
                    <a:pt x="192" y="577"/>
                  </a:lnTo>
                  <a:lnTo>
                    <a:pt x="173" y="628"/>
                  </a:lnTo>
                  <a:lnTo>
                    <a:pt x="156" y="678"/>
                  </a:lnTo>
                  <a:lnTo>
                    <a:pt x="144" y="725"/>
                  </a:lnTo>
                  <a:lnTo>
                    <a:pt x="137" y="773"/>
                  </a:lnTo>
                  <a:lnTo>
                    <a:pt x="137" y="820"/>
                  </a:lnTo>
                  <a:lnTo>
                    <a:pt x="143" y="865"/>
                  </a:lnTo>
                  <a:lnTo>
                    <a:pt x="158" y="910"/>
                  </a:lnTo>
                  <a:lnTo>
                    <a:pt x="158" y="913"/>
                  </a:lnTo>
                  <a:lnTo>
                    <a:pt x="159" y="921"/>
                  </a:lnTo>
                  <a:lnTo>
                    <a:pt x="159" y="929"/>
                  </a:lnTo>
                  <a:lnTo>
                    <a:pt x="156" y="951"/>
                  </a:lnTo>
                  <a:lnTo>
                    <a:pt x="147" y="969"/>
                  </a:lnTo>
                  <a:lnTo>
                    <a:pt x="132" y="983"/>
                  </a:lnTo>
                  <a:lnTo>
                    <a:pt x="114" y="993"/>
                  </a:lnTo>
                  <a:lnTo>
                    <a:pt x="92" y="996"/>
                  </a:lnTo>
                  <a:lnTo>
                    <a:pt x="74" y="994"/>
                  </a:lnTo>
                  <a:lnTo>
                    <a:pt x="58" y="986"/>
                  </a:lnTo>
                  <a:lnTo>
                    <a:pt x="44" y="975"/>
                  </a:lnTo>
                  <a:lnTo>
                    <a:pt x="33" y="960"/>
                  </a:lnTo>
                  <a:lnTo>
                    <a:pt x="33" y="960"/>
                  </a:lnTo>
                  <a:lnTo>
                    <a:pt x="33" y="959"/>
                  </a:lnTo>
                  <a:lnTo>
                    <a:pt x="32" y="958"/>
                  </a:lnTo>
                  <a:lnTo>
                    <a:pt x="30" y="955"/>
                  </a:lnTo>
                  <a:lnTo>
                    <a:pt x="29" y="952"/>
                  </a:lnTo>
                  <a:lnTo>
                    <a:pt x="11" y="897"/>
                  </a:lnTo>
                  <a:lnTo>
                    <a:pt x="1" y="842"/>
                  </a:lnTo>
                  <a:lnTo>
                    <a:pt x="0" y="788"/>
                  </a:lnTo>
                  <a:lnTo>
                    <a:pt x="6" y="734"/>
                  </a:lnTo>
                  <a:lnTo>
                    <a:pt x="16" y="681"/>
                  </a:lnTo>
                  <a:lnTo>
                    <a:pt x="32" y="628"/>
                  </a:lnTo>
                  <a:lnTo>
                    <a:pt x="51" y="576"/>
                  </a:lnTo>
                  <a:lnTo>
                    <a:pt x="70" y="526"/>
                  </a:lnTo>
                  <a:lnTo>
                    <a:pt x="92" y="476"/>
                  </a:lnTo>
                  <a:lnTo>
                    <a:pt x="113" y="424"/>
                  </a:lnTo>
                  <a:lnTo>
                    <a:pt x="133" y="374"/>
                  </a:lnTo>
                  <a:lnTo>
                    <a:pt x="150" y="325"/>
                  </a:lnTo>
                  <a:lnTo>
                    <a:pt x="162" y="276"/>
                  </a:lnTo>
                  <a:lnTo>
                    <a:pt x="170" y="228"/>
                  </a:lnTo>
                  <a:lnTo>
                    <a:pt x="170" y="182"/>
                  </a:lnTo>
                  <a:lnTo>
                    <a:pt x="165" y="136"/>
                  </a:lnTo>
                  <a:lnTo>
                    <a:pt x="148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88"/>
                  </a:lnTo>
                  <a:lnTo>
                    <a:pt x="144" y="76"/>
                  </a:lnTo>
                  <a:lnTo>
                    <a:pt x="143" y="65"/>
                  </a:lnTo>
                  <a:lnTo>
                    <a:pt x="147" y="45"/>
                  </a:lnTo>
                  <a:lnTo>
                    <a:pt x="156" y="27"/>
                  </a:lnTo>
                  <a:lnTo>
                    <a:pt x="170" y="12"/>
                  </a:lnTo>
                  <a:lnTo>
                    <a:pt x="188" y="4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235"/>
            <p:cNvSpPr/>
            <p:nvPr/>
          </p:nvSpPr>
          <p:spPr bwMode="auto">
            <a:xfrm>
              <a:off x="7259638" y="3651250"/>
              <a:ext cx="239713" cy="788987"/>
            </a:xfrm>
            <a:custGeom>
              <a:avLst/>
              <a:gdLst>
                <a:gd name="T0" fmla="*/ 229 w 302"/>
                <a:gd name="T1" fmla="*/ 3 h 996"/>
                <a:gd name="T2" fmla="*/ 260 w 302"/>
                <a:gd name="T3" fmla="*/ 25 h 996"/>
                <a:gd name="T4" fmla="*/ 289 w 302"/>
                <a:gd name="T5" fmla="*/ 98 h 996"/>
                <a:gd name="T6" fmla="*/ 302 w 302"/>
                <a:gd name="T7" fmla="*/ 208 h 996"/>
                <a:gd name="T8" fmla="*/ 286 w 302"/>
                <a:gd name="T9" fmla="*/ 318 h 996"/>
                <a:gd name="T10" fmla="*/ 254 w 302"/>
                <a:gd name="T11" fmla="*/ 424 h 996"/>
                <a:gd name="T12" fmla="*/ 212 w 302"/>
                <a:gd name="T13" fmla="*/ 526 h 996"/>
                <a:gd name="T14" fmla="*/ 173 w 302"/>
                <a:gd name="T15" fmla="*/ 628 h 996"/>
                <a:gd name="T16" fmla="*/ 144 w 302"/>
                <a:gd name="T17" fmla="*/ 725 h 996"/>
                <a:gd name="T18" fmla="*/ 136 w 302"/>
                <a:gd name="T19" fmla="*/ 819 h 996"/>
                <a:gd name="T20" fmla="*/ 156 w 302"/>
                <a:gd name="T21" fmla="*/ 910 h 996"/>
                <a:gd name="T22" fmla="*/ 158 w 302"/>
                <a:gd name="T23" fmla="*/ 911 h 996"/>
                <a:gd name="T24" fmla="*/ 160 w 302"/>
                <a:gd name="T25" fmla="*/ 929 h 996"/>
                <a:gd name="T26" fmla="*/ 147 w 302"/>
                <a:gd name="T27" fmla="*/ 969 h 996"/>
                <a:gd name="T28" fmla="*/ 112 w 302"/>
                <a:gd name="T29" fmla="*/ 993 h 996"/>
                <a:gd name="T30" fmla="*/ 72 w 302"/>
                <a:gd name="T31" fmla="*/ 993 h 996"/>
                <a:gd name="T32" fmla="*/ 42 w 302"/>
                <a:gd name="T33" fmla="*/ 974 h 996"/>
                <a:gd name="T34" fmla="*/ 31 w 302"/>
                <a:gd name="T35" fmla="*/ 959 h 996"/>
                <a:gd name="T36" fmla="*/ 31 w 302"/>
                <a:gd name="T37" fmla="*/ 958 h 996"/>
                <a:gd name="T38" fmla="*/ 29 w 302"/>
                <a:gd name="T39" fmla="*/ 952 h 996"/>
                <a:gd name="T40" fmla="*/ 1 w 302"/>
                <a:gd name="T41" fmla="*/ 842 h 996"/>
                <a:gd name="T42" fmla="*/ 5 w 302"/>
                <a:gd name="T43" fmla="*/ 734 h 996"/>
                <a:gd name="T44" fmla="*/ 31 w 302"/>
                <a:gd name="T45" fmla="*/ 628 h 996"/>
                <a:gd name="T46" fmla="*/ 70 w 302"/>
                <a:gd name="T47" fmla="*/ 524 h 996"/>
                <a:gd name="T48" fmla="*/ 112 w 302"/>
                <a:gd name="T49" fmla="*/ 424 h 996"/>
                <a:gd name="T50" fmla="*/ 149 w 302"/>
                <a:gd name="T51" fmla="*/ 323 h 996"/>
                <a:gd name="T52" fmla="*/ 170 w 302"/>
                <a:gd name="T53" fmla="*/ 228 h 996"/>
                <a:gd name="T54" fmla="*/ 163 w 302"/>
                <a:gd name="T55" fmla="*/ 136 h 996"/>
                <a:gd name="T56" fmla="*/ 148 w 302"/>
                <a:gd name="T57" fmla="*/ 90 h 996"/>
                <a:gd name="T58" fmla="*/ 147 w 302"/>
                <a:gd name="T59" fmla="*/ 88 h 996"/>
                <a:gd name="T60" fmla="*/ 144 w 302"/>
                <a:gd name="T61" fmla="*/ 76 h 996"/>
                <a:gd name="T62" fmla="*/ 147 w 302"/>
                <a:gd name="T63" fmla="*/ 44 h 996"/>
                <a:gd name="T64" fmla="*/ 170 w 302"/>
                <a:gd name="T65" fmla="*/ 12 h 996"/>
                <a:gd name="T66" fmla="*/ 208 w 302"/>
                <a:gd name="T67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2" h="996">
                  <a:moveTo>
                    <a:pt x="208" y="0"/>
                  </a:moveTo>
                  <a:lnTo>
                    <a:pt x="229" y="3"/>
                  </a:lnTo>
                  <a:lnTo>
                    <a:pt x="245" y="11"/>
                  </a:lnTo>
                  <a:lnTo>
                    <a:pt x="260" y="25"/>
                  </a:lnTo>
                  <a:lnTo>
                    <a:pt x="270" y="41"/>
                  </a:lnTo>
                  <a:lnTo>
                    <a:pt x="289" y="98"/>
                  </a:lnTo>
                  <a:lnTo>
                    <a:pt x="300" y="154"/>
                  </a:lnTo>
                  <a:lnTo>
                    <a:pt x="302" y="208"/>
                  </a:lnTo>
                  <a:lnTo>
                    <a:pt x="297" y="264"/>
                  </a:lnTo>
                  <a:lnTo>
                    <a:pt x="286" y="318"/>
                  </a:lnTo>
                  <a:lnTo>
                    <a:pt x="273" y="371"/>
                  </a:lnTo>
                  <a:lnTo>
                    <a:pt x="254" y="424"/>
                  </a:lnTo>
                  <a:lnTo>
                    <a:pt x="234" y="476"/>
                  </a:lnTo>
                  <a:lnTo>
                    <a:pt x="212" y="526"/>
                  </a:lnTo>
                  <a:lnTo>
                    <a:pt x="192" y="577"/>
                  </a:lnTo>
                  <a:lnTo>
                    <a:pt x="173" y="628"/>
                  </a:lnTo>
                  <a:lnTo>
                    <a:pt x="156" y="677"/>
                  </a:lnTo>
                  <a:lnTo>
                    <a:pt x="144" y="725"/>
                  </a:lnTo>
                  <a:lnTo>
                    <a:pt x="137" y="773"/>
                  </a:lnTo>
                  <a:lnTo>
                    <a:pt x="136" y="819"/>
                  </a:lnTo>
                  <a:lnTo>
                    <a:pt x="142" y="865"/>
                  </a:lnTo>
                  <a:lnTo>
                    <a:pt x="156" y="910"/>
                  </a:lnTo>
                  <a:lnTo>
                    <a:pt x="158" y="911"/>
                  </a:lnTo>
                  <a:lnTo>
                    <a:pt x="158" y="911"/>
                  </a:lnTo>
                  <a:lnTo>
                    <a:pt x="159" y="921"/>
                  </a:lnTo>
                  <a:lnTo>
                    <a:pt x="160" y="929"/>
                  </a:lnTo>
                  <a:lnTo>
                    <a:pt x="156" y="950"/>
                  </a:lnTo>
                  <a:lnTo>
                    <a:pt x="147" y="969"/>
                  </a:lnTo>
                  <a:lnTo>
                    <a:pt x="131" y="983"/>
                  </a:lnTo>
                  <a:lnTo>
                    <a:pt x="112" y="993"/>
                  </a:lnTo>
                  <a:lnTo>
                    <a:pt x="92" y="996"/>
                  </a:lnTo>
                  <a:lnTo>
                    <a:pt x="72" y="993"/>
                  </a:lnTo>
                  <a:lnTo>
                    <a:pt x="56" y="986"/>
                  </a:lnTo>
                  <a:lnTo>
                    <a:pt x="42" y="974"/>
                  </a:lnTo>
                  <a:lnTo>
                    <a:pt x="33" y="959"/>
                  </a:lnTo>
                  <a:lnTo>
                    <a:pt x="31" y="959"/>
                  </a:lnTo>
                  <a:lnTo>
                    <a:pt x="31" y="959"/>
                  </a:lnTo>
                  <a:lnTo>
                    <a:pt x="31" y="958"/>
                  </a:lnTo>
                  <a:lnTo>
                    <a:pt x="30" y="955"/>
                  </a:lnTo>
                  <a:lnTo>
                    <a:pt x="29" y="952"/>
                  </a:lnTo>
                  <a:lnTo>
                    <a:pt x="11" y="897"/>
                  </a:lnTo>
                  <a:lnTo>
                    <a:pt x="1" y="842"/>
                  </a:lnTo>
                  <a:lnTo>
                    <a:pt x="0" y="788"/>
                  </a:lnTo>
                  <a:lnTo>
                    <a:pt x="5" y="734"/>
                  </a:lnTo>
                  <a:lnTo>
                    <a:pt x="16" y="679"/>
                  </a:lnTo>
                  <a:lnTo>
                    <a:pt x="31" y="628"/>
                  </a:lnTo>
                  <a:lnTo>
                    <a:pt x="49" y="576"/>
                  </a:lnTo>
                  <a:lnTo>
                    <a:pt x="70" y="524"/>
                  </a:lnTo>
                  <a:lnTo>
                    <a:pt x="90" y="476"/>
                  </a:lnTo>
                  <a:lnTo>
                    <a:pt x="112" y="424"/>
                  </a:lnTo>
                  <a:lnTo>
                    <a:pt x="133" y="374"/>
                  </a:lnTo>
                  <a:lnTo>
                    <a:pt x="149" y="323"/>
                  </a:lnTo>
                  <a:lnTo>
                    <a:pt x="162" y="276"/>
                  </a:lnTo>
                  <a:lnTo>
                    <a:pt x="170" y="228"/>
                  </a:lnTo>
                  <a:lnTo>
                    <a:pt x="170" y="182"/>
                  </a:lnTo>
                  <a:lnTo>
                    <a:pt x="163" y="136"/>
                  </a:lnTo>
                  <a:lnTo>
                    <a:pt x="148" y="91"/>
                  </a:lnTo>
                  <a:lnTo>
                    <a:pt x="148" y="90"/>
                  </a:lnTo>
                  <a:lnTo>
                    <a:pt x="147" y="88"/>
                  </a:lnTo>
                  <a:lnTo>
                    <a:pt x="147" y="88"/>
                  </a:lnTo>
                  <a:lnTo>
                    <a:pt x="147" y="87"/>
                  </a:lnTo>
                  <a:lnTo>
                    <a:pt x="144" y="76"/>
                  </a:lnTo>
                  <a:lnTo>
                    <a:pt x="142" y="64"/>
                  </a:lnTo>
                  <a:lnTo>
                    <a:pt x="147" y="44"/>
                  </a:lnTo>
                  <a:lnTo>
                    <a:pt x="155" y="26"/>
                  </a:lnTo>
                  <a:lnTo>
                    <a:pt x="170" y="12"/>
                  </a:lnTo>
                  <a:lnTo>
                    <a:pt x="188" y="3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236"/>
            <p:cNvSpPr/>
            <p:nvPr/>
          </p:nvSpPr>
          <p:spPr bwMode="auto">
            <a:xfrm>
              <a:off x="6713538" y="3190875"/>
              <a:ext cx="239713" cy="790575"/>
            </a:xfrm>
            <a:custGeom>
              <a:avLst/>
              <a:gdLst>
                <a:gd name="T0" fmla="*/ 228 w 302"/>
                <a:gd name="T1" fmla="*/ 2 h 995"/>
                <a:gd name="T2" fmla="*/ 259 w 302"/>
                <a:gd name="T3" fmla="*/ 24 h 995"/>
                <a:gd name="T4" fmla="*/ 290 w 302"/>
                <a:gd name="T5" fmla="*/ 97 h 995"/>
                <a:gd name="T6" fmla="*/ 302 w 302"/>
                <a:gd name="T7" fmla="*/ 209 h 995"/>
                <a:gd name="T8" fmla="*/ 287 w 302"/>
                <a:gd name="T9" fmla="*/ 317 h 995"/>
                <a:gd name="T10" fmla="*/ 254 w 302"/>
                <a:gd name="T11" fmla="*/ 423 h 995"/>
                <a:gd name="T12" fmla="*/ 213 w 302"/>
                <a:gd name="T13" fmla="*/ 525 h 995"/>
                <a:gd name="T14" fmla="*/ 173 w 302"/>
                <a:gd name="T15" fmla="*/ 627 h 995"/>
                <a:gd name="T16" fmla="*/ 144 w 302"/>
                <a:gd name="T17" fmla="*/ 725 h 995"/>
                <a:gd name="T18" fmla="*/ 136 w 302"/>
                <a:gd name="T19" fmla="*/ 820 h 995"/>
                <a:gd name="T20" fmla="*/ 157 w 302"/>
                <a:gd name="T21" fmla="*/ 910 h 995"/>
                <a:gd name="T22" fmla="*/ 158 w 302"/>
                <a:gd name="T23" fmla="*/ 920 h 995"/>
                <a:gd name="T24" fmla="*/ 155 w 302"/>
                <a:gd name="T25" fmla="*/ 950 h 995"/>
                <a:gd name="T26" fmla="*/ 132 w 302"/>
                <a:gd name="T27" fmla="*/ 983 h 995"/>
                <a:gd name="T28" fmla="*/ 92 w 302"/>
                <a:gd name="T29" fmla="*/ 995 h 995"/>
                <a:gd name="T30" fmla="*/ 56 w 302"/>
                <a:gd name="T31" fmla="*/ 986 h 995"/>
                <a:gd name="T32" fmla="*/ 33 w 302"/>
                <a:gd name="T33" fmla="*/ 960 h 995"/>
                <a:gd name="T34" fmla="*/ 32 w 302"/>
                <a:gd name="T35" fmla="*/ 957 h 995"/>
                <a:gd name="T36" fmla="*/ 29 w 302"/>
                <a:gd name="T37" fmla="*/ 952 h 995"/>
                <a:gd name="T38" fmla="*/ 2 w 302"/>
                <a:gd name="T39" fmla="*/ 842 h 995"/>
                <a:gd name="T40" fmla="*/ 6 w 302"/>
                <a:gd name="T41" fmla="*/ 733 h 995"/>
                <a:gd name="T42" fmla="*/ 32 w 302"/>
                <a:gd name="T43" fmla="*/ 627 h 995"/>
                <a:gd name="T44" fmla="*/ 70 w 302"/>
                <a:gd name="T45" fmla="*/ 524 h 995"/>
                <a:gd name="T46" fmla="*/ 113 w 302"/>
                <a:gd name="T47" fmla="*/ 423 h 995"/>
                <a:gd name="T48" fmla="*/ 150 w 302"/>
                <a:gd name="T49" fmla="*/ 324 h 995"/>
                <a:gd name="T50" fmla="*/ 169 w 302"/>
                <a:gd name="T51" fmla="*/ 228 h 995"/>
                <a:gd name="T52" fmla="*/ 163 w 302"/>
                <a:gd name="T53" fmla="*/ 135 h 995"/>
                <a:gd name="T54" fmla="*/ 148 w 302"/>
                <a:gd name="T55" fmla="*/ 89 h 995"/>
                <a:gd name="T56" fmla="*/ 147 w 302"/>
                <a:gd name="T57" fmla="*/ 86 h 995"/>
                <a:gd name="T58" fmla="*/ 143 w 302"/>
                <a:gd name="T59" fmla="*/ 65 h 995"/>
                <a:gd name="T60" fmla="*/ 155 w 302"/>
                <a:gd name="T61" fmla="*/ 27 h 995"/>
                <a:gd name="T62" fmla="*/ 188 w 302"/>
                <a:gd name="T63" fmla="*/ 2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2" h="995">
                  <a:moveTo>
                    <a:pt x="209" y="0"/>
                  </a:moveTo>
                  <a:lnTo>
                    <a:pt x="228" y="2"/>
                  </a:lnTo>
                  <a:lnTo>
                    <a:pt x="246" y="12"/>
                  </a:lnTo>
                  <a:lnTo>
                    <a:pt x="259" y="24"/>
                  </a:lnTo>
                  <a:lnTo>
                    <a:pt x="270" y="40"/>
                  </a:lnTo>
                  <a:lnTo>
                    <a:pt x="290" y="97"/>
                  </a:lnTo>
                  <a:lnTo>
                    <a:pt x="301" y="153"/>
                  </a:lnTo>
                  <a:lnTo>
                    <a:pt x="302" y="209"/>
                  </a:lnTo>
                  <a:lnTo>
                    <a:pt x="298" y="263"/>
                  </a:lnTo>
                  <a:lnTo>
                    <a:pt x="287" y="317"/>
                  </a:lnTo>
                  <a:lnTo>
                    <a:pt x="273" y="372"/>
                  </a:lnTo>
                  <a:lnTo>
                    <a:pt x="254" y="423"/>
                  </a:lnTo>
                  <a:lnTo>
                    <a:pt x="235" y="475"/>
                  </a:lnTo>
                  <a:lnTo>
                    <a:pt x="213" y="525"/>
                  </a:lnTo>
                  <a:lnTo>
                    <a:pt x="192" y="577"/>
                  </a:lnTo>
                  <a:lnTo>
                    <a:pt x="173" y="627"/>
                  </a:lnTo>
                  <a:lnTo>
                    <a:pt x="157" y="677"/>
                  </a:lnTo>
                  <a:lnTo>
                    <a:pt x="144" y="725"/>
                  </a:lnTo>
                  <a:lnTo>
                    <a:pt x="137" y="772"/>
                  </a:lnTo>
                  <a:lnTo>
                    <a:pt x="136" y="820"/>
                  </a:lnTo>
                  <a:lnTo>
                    <a:pt x="143" y="865"/>
                  </a:lnTo>
                  <a:lnTo>
                    <a:pt x="157" y="910"/>
                  </a:lnTo>
                  <a:lnTo>
                    <a:pt x="157" y="912"/>
                  </a:lnTo>
                  <a:lnTo>
                    <a:pt x="158" y="920"/>
                  </a:lnTo>
                  <a:lnTo>
                    <a:pt x="159" y="929"/>
                  </a:lnTo>
                  <a:lnTo>
                    <a:pt x="155" y="950"/>
                  </a:lnTo>
                  <a:lnTo>
                    <a:pt x="146" y="968"/>
                  </a:lnTo>
                  <a:lnTo>
                    <a:pt x="132" y="983"/>
                  </a:lnTo>
                  <a:lnTo>
                    <a:pt x="113" y="992"/>
                  </a:lnTo>
                  <a:lnTo>
                    <a:pt x="92" y="995"/>
                  </a:lnTo>
                  <a:lnTo>
                    <a:pt x="73" y="992"/>
                  </a:lnTo>
                  <a:lnTo>
                    <a:pt x="56" y="986"/>
                  </a:lnTo>
                  <a:lnTo>
                    <a:pt x="43" y="973"/>
                  </a:lnTo>
                  <a:lnTo>
                    <a:pt x="33" y="960"/>
                  </a:lnTo>
                  <a:lnTo>
                    <a:pt x="32" y="958"/>
                  </a:lnTo>
                  <a:lnTo>
                    <a:pt x="32" y="957"/>
                  </a:lnTo>
                  <a:lnTo>
                    <a:pt x="30" y="954"/>
                  </a:lnTo>
                  <a:lnTo>
                    <a:pt x="29" y="952"/>
                  </a:lnTo>
                  <a:lnTo>
                    <a:pt x="10" y="896"/>
                  </a:lnTo>
                  <a:lnTo>
                    <a:pt x="2" y="842"/>
                  </a:lnTo>
                  <a:lnTo>
                    <a:pt x="0" y="787"/>
                  </a:lnTo>
                  <a:lnTo>
                    <a:pt x="6" y="733"/>
                  </a:lnTo>
                  <a:lnTo>
                    <a:pt x="17" y="680"/>
                  </a:lnTo>
                  <a:lnTo>
                    <a:pt x="32" y="627"/>
                  </a:lnTo>
                  <a:lnTo>
                    <a:pt x="50" y="575"/>
                  </a:lnTo>
                  <a:lnTo>
                    <a:pt x="70" y="524"/>
                  </a:lnTo>
                  <a:lnTo>
                    <a:pt x="91" y="475"/>
                  </a:lnTo>
                  <a:lnTo>
                    <a:pt x="113" y="423"/>
                  </a:lnTo>
                  <a:lnTo>
                    <a:pt x="132" y="373"/>
                  </a:lnTo>
                  <a:lnTo>
                    <a:pt x="150" y="324"/>
                  </a:lnTo>
                  <a:lnTo>
                    <a:pt x="162" y="275"/>
                  </a:lnTo>
                  <a:lnTo>
                    <a:pt x="169" y="228"/>
                  </a:lnTo>
                  <a:lnTo>
                    <a:pt x="170" y="182"/>
                  </a:lnTo>
                  <a:lnTo>
                    <a:pt x="163" y="135"/>
                  </a:lnTo>
                  <a:lnTo>
                    <a:pt x="148" y="91"/>
                  </a:lnTo>
                  <a:lnTo>
                    <a:pt x="148" y="89"/>
                  </a:lnTo>
                  <a:lnTo>
                    <a:pt x="147" y="89"/>
                  </a:lnTo>
                  <a:lnTo>
                    <a:pt x="147" y="86"/>
                  </a:lnTo>
                  <a:lnTo>
                    <a:pt x="144" y="76"/>
                  </a:lnTo>
                  <a:lnTo>
                    <a:pt x="143" y="65"/>
                  </a:lnTo>
                  <a:lnTo>
                    <a:pt x="146" y="44"/>
                  </a:lnTo>
                  <a:lnTo>
                    <a:pt x="155" y="27"/>
                  </a:lnTo>
                  <a:lnTo>
                    <a:pt x="169" y="12"/>
                  </a:lnTo>
                  <a:lnTo>
                    <a:pt x="188" y="2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1" name="Text Placeholder 2"/>
          <p:cNvSpPr txBox="1"/>
          <p:nvPr/>
        </p:nvSpPr>
        <p:spPr>
          <a:xfrm>
            <a:off x="585992" y="4910025"/>
            <a:ext cx="2700000" cy="359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id-ID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46" name="Group 121">
            <a:extLst>
              <a:ext uri="{FF2B5EF4-FFF2-40B4-BE49-F238E27FC236}">
                <a16:creationId xmlns:a16="http://schemas.microsoft.com/office/drawing/2014/main" id="{DF46B7D2-A5D7-001E-4399-0A6D9D3E8C4C}"/>
              </a:ext>
            </a:extLst>
          </p:cNvPr>
          <p:cNvGrpSpPr/>
          <p:nvPr/>
        </p:nvGrpSpPr>
        <p:grpSpPr>
          <a:xfrm>
            <a:off x="558454" y="544430"/>
            <a:ext cx="5096182" cy="781558"/>
            <a:chOff x="4141088" y="5177655"/>
            <a:chExt cx="2400625" cy="447675"/>
          </a:xfrm>
        </p:grpSpPr>
        <p:grpSp>
          <p:nvGrpSpPr>
            <p:cNvPr id="52" name="组合 148">
              <a:extLst>
                <a:ext uri="{FF2B5EF4-FFF2-40B4-BE49-F238E27FC236}">
                  <a16:creationId xmlns:a16="http://schemas.microsoft.com/office/drawing/2014/main" id="{4305CF4A-D74C-2CC1-6243-FD265AAEC3CD}"/>
                </a:ext>
              </a:extLst>
            </p:cNvPr>
            <p:cNvGrpSpPr/>
            <p:nvPr/>
          </p:nvGrpSpPr>
          <p:grpSpPr>
            <a:xfrm>
              <a:off x="4141088" y="5177655"/>
              <a:ext cx="2214362" cy="447675"/>
              <a:chOff x="4263008" y="5177655"/>
              <a:chExt cx="2214362" cy="447675"/>
            </a:xfrm>
          </p:grpSpPr>
          <p:sp>
            <p:nvSpPr>
              <p:cNvPr id="54" name="矩形: 圆角 150">
                <a:extLst>
                  <a:ext uri="{FF2B5EF4-FFF2-40B4-BE49-F238E27FC236}">
                    <a16:creationId xmlns:a16="http://schemas.microsoft.com/office/drawing/2014/main" id="{276BEB93-03A0-FF6C-CE8A-C7B25C648538}"/>
                  </a:ext>
                </a:extLst>
              </p:cNvPr>
              <p:cNvSpPr/>
              <p:nvPr/>
            </p:nvSpPr>
            <p:spPr>
              <a:xfrm>
                <a:off x="4263008" y="5177655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FF97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5" name="Freeform 88">
                <a:extLst>
                  <a:ext uri="{FF2B5EF4-FFF2-40B4-BE49-F238E27FC236}">
                    <a16:creationId xmlns:a16="http://schemas.microsoft.com/office/drawing/2014/main" id="{979E57EB-5AC0-AA5C-BEA2-5B2CB5727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2197" y="5275405"/>
                <a:ext cx="233232" cy="232917"/>
              </a:xfrm>
              <a:custGeom>
                <a:avLst/>
                <a:gdLst>
                  <a:gd name="connsiteX0" fmla="*/ 241599 w 590858"/>
                  <a:gd name="connsiteY0" fmla="*/ 303419 h 590063"/>
                  <a:gd name="connsiteX1" fmla="*/ 285253 w 590858"/>
                  <a:gd name="connsiteY1" fmla="*/ 307102 h 590063"/>
                  <a:gd name="connsiteX2" fmla="*/ 274801 w 590858"/>
                  <a:gd name="connsiteY2" fmla="*/ 377700 h 590063"/>
                  <a:gd name="connsiteX3" fmla="*/ 207168 w 590858"/>
                  <a:gd name="connsiteY3" fmla="*/ 374631 h 590063"/>
                  <a:gd name="connsiteX4" fmla="*/ 205323 w 590858"/>
                  <a:gd name="connsiteY4" fmla="*/ 305875 h 590063"/>
                  <a:gd name="connsiteX5" fmla="*/ 241599 w 590858"/>
                  <a:gd name="connsiteY5" fmla="*/ 303419 h 590063"/>
                  <a:gd name="connsiteX6" fmla="*/ 231803 w 590858"/>
                  <a:gd name="connsiteY6" fmla="*/ 78689 h 590063"/>
                  <a:gd name="connsiteX7" fmla="*/ 297606 w 590858"/>
                  <a:gd name="connsiteY7" fmla="*/ 213141 h 590063"/>
                  <a:gd name="connsiteX8" fmla="*/ 284077 w 590858"/>
                  <a:gd name="connsiteY8" fmla="*/ 282515 h 590063"/>
                  <a:gd name="connsiteX9" fmla="*/ 284692 w 590858"/>
                  <a:gd name="connsiteY9" fmla="*/ 296022 h 590063"/>
                  <a:gd name="connsiteX10" fmla="*/ 241643 w 590858"/>
                  <a:gd name="connsiteY10" fmla="*/ 292338 h 590063"/>
                  <a:gd name="connsiteX11" fmla="*/ 207819 w 590858"/>
                  <a:gd name="connsiteY11" fmla="*/ 294794 h 590063"/>
                  <a:gd name="connsiteX12" fmla="*/ 205974 w 590858"/>
                  <a:gd name="connsiteY12" fmla="*/ 247521 h 590063"/>
                  <a:gd name="connsiteX13" fmla="*/ 185679 w 590858"/>
                  <a:gd name="connsiteY13" fmla="*/ 189811 h 590063"/>
                  <a:gd name="connsiteX14" fmla="*/ 231803 w 590858"/>
                  <a:gd name="connsiteY14" fmla="*/ 78689 h 590063"/>
                  <a:gd name="connsiteX15" fmla="*/ 238557 w 590858"/>
                  <a:gd name="connsiteY15" fmla="*/ 31920 h 590063"/>
                  <a:gd name="connsiteX16" fmla="*/ 92225 w 590858"/>
                  <a:gd name="connsiteY16" fmla="*/ 92231 h 590063"/>
                  <a:gd name="connsiteX17" fmla="*/ 92225 w 590858"/>
                  <a:gd name="connsiteY17" fmla="*/ 384423 h 590063"/>
                  <a:gd name="connsiteX18" fmla="*/ 369517 w 590858"/>
                  <a:gd name="connsiteY18" fmla="*/ 396700 h 590063"/>
                  <a:gd name="connsiteX19" fmla="*/ 397185 w 590858"/>
                  <a:gd name="connsiteY19" fmla="*/ 369077 h 590063"/>
                  <a:gd name="connsiteX20" fmla="*/ 384888 w 590858"/>
                  <a:gd name="connsiteY20" fmla="*/ 92231 h 590063"/>
                  <a:gd name="connsiteX21" fmla="*/ 238557 w 590858"/>
                  <a:gd name="connsiteY21" fmla="*/ 31920 h 590063"/>
                  <a:gd name="connsiteX22" fmla="*/ 238557 w 590858"/>
                  <a:gd name="connsiteY22" fmla="*/ 0 h 590063"/>
                  <a:gd name="connsiteX23" fmla="*/ 407022 w 590858"/>
                  <a:gd name="connsiteY23" fmla="*/ 69518 h 590063"/>
                  <a:gd name="connsiteX24" fmla="*/ 422393 w 590858"/>
                  <a:gd name="connsiteY24" fmla="*/ 388106 h 590063"/>
                  <a:gd name="connsiteX25" fmla="*/ 461128 w 590858"/>
                  <a:gd name="connsiteY25" fmla="*/ 426779 h 590063"/>
                  <a:gd name="connsiteX26" fmla="*/ 472195 w 590858"/>
                  <a:gd name="connsiteY26" fmla="*/ 415730 h 590063"/>
                  <a:gd name="connsiteX27" fmla="*/ 590858 w 590858"/>
                  <a:gd name="connsiteY27" fmla="*/ 534203 h 590063"/>
                  <a:gd name="connsiteX28" fmla="*/ 534908 w 590858"/>
                  <a:gd name="connsiteY28" fmla="*/ 590063 h 590063"/>
                  <a:gd name="connsiteX29" fmla="*/ 416245 w 590858"/>
                  <a:gd name="connsiteY29" fmla="*/ 471590 h 590063"/>
                  <a:gd name="connsiteX30" fmla="*/ 427312 w 590858"/>
                  <a:gd name="connsiteY30" fmla="*/ 460541 h 590063"/>
                  <a:gd name="connsiteX31" fmla="*/ 388577 w 590858"/>
                  <a:gd name="connsiteY31" fmla="*/ 421868 h 590063"/>
                  <a:gd name="connsiteX32" fmla="*/ 70091 w 590858"/>
                  <a:gd name="connsiteY32" fmla="*/ 406522 h 590063"/>
                  <a:gd name="connsiteX33" fmla="*/ 70091 w 590858"/>
                  <a:gd name="connsiteY33" fmla="*/ 69518 h 590063"/>
                  <a:gd name="connsiteX34" fmla="*/ 238557 w 590858"/>
                  <a:gd name="connsiteY34" fmla="*/ 0 h 59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858" h="590063">
                    <a:moveTo>
                      <a:pt x="241599" y="303419"/>
                    </a:moveTo>
                    <a:cubicBezTo>
                      <a:pt x="256356" y="303419"/>
                      <a:pt x="271112" y="304647"/>
                      <a:pt x="285253" y="307102"/>
                    </a:cubicBezTo>
                    <a:cubicBezTo>
                      <a:pt x="285868" y="331658"/>
                      <a:pt x="285868" y="364195"/>
                      <a:pt x="274801" y="377700"/>
                    </a:cubicBezTo>
                    <a:cubicBezTo>
                      <a:pt x="258200" y="396731"/>
                      <a:pt x="221924" y="396731"/>
                      <a:pt x="207168" y="374631"/>
                    </a:cubicBezTo>
                    <a:cubicBezTo>
                      <a:pt x="193641" y="354372"/>
                      <a:pt x="201019" y="324905"/>
                      <a:pt x="205323" y="305875"/>
                    </a:cubicBezTo>
                    <a:cubicBezTo>
                      <a:pt x="217005" y="304647"/>
                      <a:pt x="229302" y="303419"/>
                      <a:pt x="241599" y="303419"/>
                    </a:cubicBezTo>
                    <a:close/>
                    <a:moveTo>
                      <a:pt x="231803" y="78689"/>
                    </a:moveTo>
                    <a:cubicBezTo>
                      <a:pt x="269932" y="79917"/>
                      <a:pt x="308061" y="167709"/>
                      <a:pt x="297606" y="213141"/>
                    </a:cubicBezTo>
                    <a:cubicBezTo>
                      <a:pt x="293917" y="229103"/>
                      <a:pt x="284077" y="262869"/>
                      <a:pt x="284077" y="282515"/>
                    </a:cubicBezTo>
                    <a:cubicBezTo>
                      <a:pt x="284077" y="284971"/>
                      <a:pt x="284692" y="289883"/>
                      <a:pt x="284692" y="296022"/>
                    </a:cubicBezTo>
                    <a:cubicBezTo>
                      <a:pt x="270547" y="294180"/>
                      <a:pt x="256402" y="292338"/>
                      <a:pt x="241643" y="292338"/>
                    </a:cubicBezTo>
                    <a:cubicBezTo>
                      <a:pt x="229958" y="292338"/>
                      <a:pt x="218888" y="293566"/>
                      <a:pt x="207819" y="294794"/>
                    </a:cubicBezTo>
                    <a:cubicBezTo>
                      <a:pt x="209049" y="284971"/>
                      <a:pt x="209664" y="266553"/>
                      <a:pt x="205974" y="247521"/>
                    </a:cubicBezTo>
                    <a:cubicBezTo>
                      <a:pt x="200439" y="224805"/>
                      <a:pt x="189984" y="201476"/>
                      <a:pt x="185679" y="189811"/>
                    </a:cubicBezTo>
                    <a:cubicBezTo>
                      <a:pt x="177069" y="165254"/>
                      <a:pt x="194289" y="76847"/>
                      <a:pt x="231803" y="78689"/>
                    </a:cubicBezTo>
                    <a:close/>
                    <a:moveTo>
                      <a:pt x="238557" y="31920"/>
                    </a:moveTo>
                    <a:cubicBezTo>
                      <a:pt x="185527" y="31920"/>
                      <a:pt x="132497" y="52024"/>
                      <a:pt x="92225" y="92231"/>
                    </a:cubicBezTo>
                    <a:cubicBezTo>
                      <a:pt x="11681" y="172645"/>
                      <a:pt x="11681" y="304009"/>
                      <a:pt x="92225" y="384423"/>
                    </a:cubicBezTo>
                    <a:cubicBezTo>
                      <a:pt x="167850" y="459927"/>
                      <a:pt x="288359" y="463610"/>
                      <a:pt x="369517" y="396700"/>
                    </a:cubicBezTo>
                    <a:lnTo>
                      <a:pt x="397185" y="369077"/>
                    </a:lnTo>
                    <a:cubicBezTo>
                      <a:pt x="464202" y="288049"/>
                      <a:pt x="460513" y="167734"/>
                      <a:pt x="384888" y="92231"/>
                    </a:cubicBezTo>
                    <a:cubicBezTo>
                      <a:pt x="344616" y="52024"/>
                      <a:pt x="291586" y="31920"/>
                      <a:pt x="238557" y="31920"/>
                    </a:cubicBezTo>
                    <a:close/>
                    <a:moveTo>
                      <a:pt x="238557" y="0"/>
                    </a:moveTo>
                    <a:cubicBezTo>
                      <a:pt x="299579" y="0"/>
                      <a:pt x="360602" y="23173"/>
                      <a:pt x="407022" y="69518"/>
                    </a:cubicBezTo>
                    <a:cubicBezTo>
                      <a:pt x="494329" y="156685"/>
                      <a:pt x="498633" y="294801"/>
                      <a:pt x="422393" y="388106"/>
                    </a:cubicBezTo>
                    <a:lnTo>
                      <a:pt x="461128" y="426779"/>
                    </a:lnTo>
                    <a:lnTo>
                      <a:pt x="472195" y="415730"/>
                    </a:lnTo>
                    <a:lnTo>
                      <a:pt x="590858" y="534203"/>
                    </a:lnTo>
                    <a:lnTo>
                      <a:pt x="534908" y="590063"/>
                    </a:lnTo>
                    <a:lnTo>
                      <a:pt x="416245" y="471590"/>
                    </a:lnTo>
                    <a:lnTo>
                      <a:pt x="427312" y="460541"/>
                    </a:lnTo>
                    <a:lnTo>
                      <a:pt x="388577" y="421868"/>
                    </a:lnTo>
                    <a:cubicBezTo>
                      <a:pt x="295122" y="497986"/>
                      <a:pt x="156783" y="493689"/>
                      <a:pt x="70091" y="406522"/>
                    </a:cubicBezTo>
                    <a:cubicBezTo>
                      <a:pt x="-23364" y="313831"/>
                      <a:pt x="-23364" y="162824"/>
                      <a:pt x="70091" y="69518"/>
                    </a:cubicBezTo>
                    <a:cubicBezTo>
                      <a:pt x="116511" y="23173"/>
                      <a:pt x="177534" y="0"/>
                      <a:pt x="2385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53" name="文本框 123">
              <a:extLst>
                <a:ext uri="{FF2B5EF4-FFF2-40B4-BE49-F238E27FC236}">
                  <a16:creationId xmlns:a16="http://schemas.microsoft.com/office/drawing/2014/main" id="{13730D2B-A5E1-44B9-72A3-D61D93535DE5}"/>
                </a:ext>
              </a:extLst>
            </p:cNvPr>
            <p:cNvSpPr txBox="1"/>
            <p:nvPr/>
          </p:nvSpPr>
          <p:spPr>
            <a:xfrm>
              <a:off x="4575009" y="5247231"/>
              <a:ext cx="1966704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模式和技术创新性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6" name="Picture 2" descr="动图封面">
            <a:extLst>
              <a:ext uri="{FF2B5EF4-FFF2-40B4-BE49-F238E27FC236}">
                <a16:creationId xmlns:a16="http://schemas.microsoft.com/office/drawing/2014/main" id="{BF377552-B26B-0006-0F63-AC2FDAC2B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t="48474" r="36199" b="31900"/>
          <a:stretch/>
        </p:blipFill>
        <p:spPr bwMode="auto">
          <a:xfrm>
            <a:off x="5764142" y="2225727"/>
            <a:ext cx="5601573" cy="2539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730D8D61-1D9F-79EA-74AC-0FA7682191E3}"/>
              </a:ext>
            </a:extLst>
          </p:cNvPr>
          <p:cNvSpPr txBox="1"/>
          <p:nvPr/>
        </p:nvSpPr>
        <p:spPr>
          <a:xfrm>
            <a:off x="701998" y="2320937"/>
            <a:ext cx="4700771" cy="2348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验证码通过</a:t>
            </a:r>
            <a:r>
              <a:rPr lang="en-US" altLang="zh-CN" sz="2000" b="1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python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和</a:t>
            </a:r>
            <a:r>
              <a:rPr lang="en-US" altLang="zh-CN" sz="2000" b="1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RPA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结合智能输</a:t>
            </a:r>
            <a:r>
              <a:rPr lang="zh-CN" altLang="en-US" sz="2000" b="1" kern="100" dirty="0"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入：    </a:t>
            </a:r>
            <a:endParaRPr lang="en-US" altLang="zh-CN" sz="2000" kern="100" dirty="0">
              <a:effectLst/>
              <a:latin typeface="等线" panose="02010600030101010101" pitchFamily="2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读取识别好的发票信息并填入到平台对应位置之后，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RPA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机器人会通过验证码认证进行发票核实，通过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python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和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RPA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仿宋" panose="02010609060101010101" pitchFamily="49" charset="-122"/>
              </a:rPr>
              <a:t>结合使得流程方便快捷高效率运行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09672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470264" y="2023813"/>
            <a:ext cx="3251472" cy="3249952"/>
            <a:chOff x="2874963" y="1200150"/>
            <a:chExt cx="3395663" cy="3394076"/>
          </a:xfrm>
          <a:solidFill>
            <a:schemeClr val="accent1"/>
          </a:solidFill>
          <a:effectLst/>
        </p:grpSpPr>
        <p:sp>
          <p:nvSpPr>
            <p:cNvPr id="32" name="Freeform 5"/>
            <p:cNvSpPr/>
            <p:nvPr/>
          </p:nvSpPr>
          <p:spPr bwMode="auto">
            <a:xfrm>
              <a:off x="3586163" y="1287463"/>
              <a:ext cx="538163" cy="463550"/>
            </a:xfrm>
            <a:custGeom>
              <a:avLst/>
              <a:gdLst>
                <a:gd name="T0" fmla="*/ 292 w 292"/>
                <a:gd name="T1" fmla="*/ 151 h 252"/>
                <a:gd name="T2" fmla="*/ 243 w 292"/>
                <a:gd name="T3" fmla="*/ 0 h 252"/>
                <a:gd name="T4" fmla="*/ 0 w 292"/>
                <a:gd name="T5" fmla="*/ 124 h 252"/>
                <a:gd name="T6" fmla="*/ 94 w 292"/>
                <a:gd name="T7" fmla="*/ 252 h 252"/>
                <a:gd name="T8" fmla="*/ 292 w 292"/>
                <a:gd name="T9" fmla="*/ 1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52">
                  <a:moveTo>
                    <a:pt x="292" y="151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156" y="29"/>
                    <a:pt x="74" y="71"/>
                    <a:pt x="0" y="124"/>
                  </a:cubicBezTo>
                  <a:cubicBezTo>
                    <a:pt x="94" y="252"/>
                    <a:pt x="94" y="252"/>
                    <a:pt x="94" y="252"/>
                  </a:cubicBezTo>
                  <a:cubicBezTo>
                    <a:pt x="154" y="210"/>
                    <a:pt x="221" y="175"/>
                    <a:pt x="292" y="15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5021263" y="1287463"/>
              <a:ext cx="538163" cy="465138"/>
            </a:xfrm>
            <a:custGeom>
              <a:avLst/>
              <a:gdLst>
                <a:gd name="T0" fmla="*/ 198 w 292"/>
                <a:gd name="T1" fmla="*/ 253 h 253"/>
                <a:gd name="T2" fmla="*/ 292 w 292"/>
                <a:gd name="T3" fmla="*/ 124 h 253"/>
                <a:gd name="T4" fmla="*/ 49 w 292"/>
                <a:gd name="T5" fmla="*/ 0 h 253"/>
                <a:gd name="T6" fmla="*/ 0 w 292"/>
                <a:gd name="T7" fmla="*/ 151 h 253"/>
                <a:gd name="T8" fmla="*/ 198 w 292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53">
                  <a:moveTo>
                    <a:pt x="198" y="253"/>
                  </a:moveTo>
                  <a:cubicBezTo>
                    <a:pt x="292" y="124"/>
                    <a:pt x="292" y="124"/>
                    <a:pt x="292" y="124"/>
                  </a:cubicBezTo>
                  <a:cubicBezTo>
                    <a:pt x="218" y="71"/>
                    <a:pt x="136" y="29"/>
                    <a:pt x="49" y="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71" y="175"/>
                    <a:pt x="138" y="210"/>
                    <a:pt x="198" y="25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2962276" y="3343275"/>
              <a:ext cx="463550" cy="538163"/>
            </a:xfrm>
            <a:custGeom>
              <a:avLst/>
              <a:gdLst>
                <a:gd name="T0" fmla="*/ 152 w 252"/>
                <a:gd name="T1" fmla="*/ 0 h 292"/>
                <a:gd name="T2" fmla="*/ 0 w 252"/>
                <a:gd name="T3" fmla="*/ 49 h 292"/>
                <a:gd name="T4" fmla="*/ 123 w 252"/>
                <a:gd name="T5" fmla="*/ 292 h 292"/>
                <a:gd name="T6" fmla="*/ 252 w 252"/>
                <a:gd name="T7" fmla="*/ 198 h 292"/>
                <a:gd name="T8" fmla="*/ 152 w 252"/>
                <a:gd name="T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92">
                  <a:moveTo>
                    <a:pt x="152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9" y="137"/>
                    <a:pt x="71" y="218"/>
                    <a:pt x="123" y="292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10" y="138"/>
                    <a:pt x="175" y="71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5410201" y="1531938"/>
              <a:ext cx="527050" cy="528638"/>
            </a:xfrm>
            <a:custGeom>
              <a:avLst/>
              <a:gdLst>
                <a:gd name="T0" fmla="*/ 157 w 286"/>
                <a:gd name="T1" fmla="*/ 287 h 287"/>
                <a:gd name="T2" fmla="*/ 286 w 286"/>
                <a:gd name="T3" fmla="*/ 193 h 287"/>
                <a:gd name="T4" fmla="*/ 94 w 286"/>
                <a:gd name="T5" fmla="*/ 0 h 287"/>
                <a:gd name="T6" fmla="*/ 0 w 286"/>
                <a:gd name="T7" fmla="*/ 129 h 287"/>
                <a:gd name="T8" fmla="*/ 157 w 286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87">
                  <a:moveTo>
                    <a:pt x="157" y="287"/>
                  </a:moveTo>
                  <a:cubicBezTo>
                    <a:pt x="286" y="193"/>
                    <a:pt x="286" y="193"/>
                    <a:pt x="286" y="193"/>
                  </a:cubicBezTo>
                  <a:cubicBezTo>
                    <a:pt x="232" y="120"/>
                    <a:pt x="167" y="55"/>
                    <a:pt x="94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0" y="174"/>
                    <a:pt x="113" y="227"/>
                    <a:pt x="157" y="2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3206751" y="3732213"/>
              <a:ext cx="527050" cy="528638"/>
            </a:xfrm>
            <a:custGeom>
              <a:avLst/>
              <a:gdLst>
                <a:gd name="T0" fmla="*/ 129 w 286"/>
                <a:gd name="T1" fmla="*/ 0 h 287"/>
                <a:gd name="T2" fmla="*/ 0 w 286"/>
                <a:gd name="T3" fmla="*/ 94 h 287"/>
                <a:gd name="T4" fmla="*/ 192 w 286"/>
                <a:gd name="T5" fmla="*/ 287 h 287"/>
                <a:gd name="T6" fmla="*/ 286 w 286"/>
                <a:gd name="T7" fmla="*/ 158 h 287"/>
                <a:gd name="T8" fmla="*/ 129 w 286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87">
                  <a:moveTo>
                    <a:pt x="129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54" y="167"/>
                    <a:pt x="119" y="232"/>
                    <a:pt x="192" y="287"/>
                  </a:cubicBezTo>
                  <a:cubicBezTo>
                    <a:pt x="286" y="158"/>
                    <a:pt x="286" y="158"/>
                    <a:pt x="286" y="158"/>
                  </a:cubicBezTo>
                  <a:cubicBezTo>
                    <a:pt x="226" y="113"/>
                    <a:pt x="173" y="60"/>
                    <a:pt x="12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5718176" y="1911350"/>
              <a:ext cx="466725" cy="538163"/>
            </a:xfrm>
            <a:custGeom>
              <a:avLst/>
              <a:gdLst>
                <a:gd name="T0" fmla="*/ 101 w 253"/>
                <a:gd name="T1" fmla="*/ 292 h 292"/>
                <a:gd name="T2" fmla="*/ 253 w 253"/>
                <a:gd name="T3" fmla="*/ 243 h 292"/>
                <a:gd name="T4" fmla="*/ 129 w 253"/>
                <a:gd name="T5" fmla="*/ 0 h 292"/>
                <a:gd name="T6" fmla="*/ 0 w 253"/>
                <a:gd name="T7" fmla="*/ 93 h 292"/>
                <a:gd name="T8" fmla="*/ 101 w 253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92">
                  <a:moveTo>
                    <a:pt x="101" y="292"/>
                  </a:moveTo>
                  <a:cubicBezTo>
                    <a:pt x="253" y="243"/>
                    <a:pt x="253" y="243"/>
                    <a:pt x="253" y="243"/>
                  </a:cubicBezTo>
                  <a:cubicBezTo>
                    <a:pt x="223" y="155"/>
                    <a:pt x="181" y="73"/>
                    <a:pt x="129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3" y="154"/>
                    <a:pt x="77" y="221"/>
                    <a:pt x="101" y="29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2874963" y="2384425"/>
              <a:ext cx="357188" cy="496888"/>
            </a:xfrm>
            <a:custGeom>
              <a:avLst/>
              <a:gdLst>
                <a:gd name="T0" fmla="*/ 194 w 194"/>
                <a:gd name="T1" fmla="*/ 49 h 269"/>
                <a:gd name="T2" fmla="*/ 43 w 194"/>
                <a:gd name="T3" fmla="*/ 0 h 269"/>
                <a:gd name="T4" fmla="*/ 0 w 194"/>
                <a:gd name="T5" fmla="*/ 269 h 269"/>
                <a:gd name="T6" fmla="*/ 159 w 194"/>
                <a:gd name="T7" fmla="*/ 269 h 269"/>
                <a:gd name="T8" fmla="*/ 194 w 194"/>
                <a:gd name="T9" fmla="*/ 4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69">
                  <a:moveTo>
                    <a:pt x="194" y="49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6" y="85"/>
                    <a:pt x="1" y="175"/>
                    <a:pt x="0" y="269"/>
                  </a:cubicBezTo>
                  <a:cubicBezTo>
                    <a:pt x="159" y="269"/>
                    <a:pt x="159" y="269"/>
                    <a:pt x="159" y="269"/>
                  </a:cubicBezTo>
                  <a:cubicBezTo>
                    <a:pt x="160" y="192"/>
                    <a:pt x="172" y="119"/>
                    <a:pt x="194" y="4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2963863" y="1909763"/>
              <a:ext cx="463550" cy="538163"/>
            </a:xfrm>
            <a:custGeom>
              <a:avLst/>
              <a:gdLst>
                <a:gd name="T0" fmla="*/ 252 w 252"/>
                <a:gd name="T1" fmla="*/ 94 h 292"/>
                <a:gd name="T2" fmla="*/ 124 w 252"/>
                <a:gd name="T3" fmla="*/ 0 h 292"/>
                <a:gd name="T4" fmla="*/ 0 w 252"/>
                <a:gd name="T5" fmla="*/ 243 h 292"/>
                <a:gd name="T6" fmla="*/ 151 w 252"/>
                <a:gd name="T7" fmla="*/ 292 h 292"/>
                <a:gd name="T8" fmla="*/ 252 w 252"/>
                <a:gd name="T9" fmla="*/ 9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92">
                  <a:moveTo>
                    <a:pt x="252" y="9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1" y="74"/>
                    <a:pt x="29" y="155"/>
                    <a:pt x="0" y="243"/>
                  </a:cubicBezTo>
                  <a:cubicBezTo>
                    <a:pt x="151" y="292"/>
                    <a:pt x="151" y="292"/>
                    <a:pt x="151" y="292"/>
                  </a:cubicBezTo>
                  <a:cubicBezTo>
                    <a:pt x="175" y="221"/>
                    <a:pt x="210" y="154"/>
                    <a:pt x="252" y="9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4060826" y="1200150"/>
              <a:ext cx="496888" cy="355600"/>
            </a:xfrm>
            <a:custGeom>
              <a:avLst/>
              <a:gdLst>
                <a:gd name="T0" fmla="*/ 269 w 269"/>
                <a:gd name="T1" fmla="*/ 159 h 193"/>
                <a:gd name="T2" fmla="*/ 269 w 269"/>
                <a:gd name="T3" fmla="*/ 0 h 193"/>
                <a:gd name="T4" fmla="*/ 0 w 269"/>
                <a:gd name="T5" fmla="*/ 42 h 193"/>
                <a:gd name="T6" fmla="*/ 50 w 269"/>
                <a:gd name="T7" fmla="*/ 193 h 193"/>
                <a:gd name="T8" fmla="*/ 269 w 269"/>
                <a:gd name="T9" fmla="*/ 15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93">
                  <a:moveTo>
                    <a:pt x="269" y="159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176" y="0"/>
                    <a:pt x="85" y="15"/>
                    <a:pt x="0" y="42"/>
                  </a:cubicBezTo>
                  <a:cubicBezTo>
                    <a:pt x="50" y="193"/>
                    <a:pt x="50" y="193"/>
                    <a:pt x="50" y="193"/>
                  </a:cubicBezTo>
                  <a:cubicBezTo>
                    <a:pt x="119" y="172"/>
                    <a:pt x="193" y="160"/>
                    <a:pt x="269" y="15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4586288" y="1200150"/>
              <a:ext cx="498475" cy="355600"/>
            </a:xfrm>
            <a:custGeom>
              <a:avLst/>
              <a:gdLst>
                <a:gd name="T0" fmla="*/ 220 w 270"/>
                <a:gd name="T1" fmla="*/ 193 h 193"/>
                <a:gd name="T2" fmla="*/ 270 w 270"/>
                <a:gd name="T3" fmla="*/ 42 h 193"/>
                <a:gd name="T4" fmla="*/ 0 w 270"/>
                <a:gd name="T5" fmla="*/ 0 h 193"/>
                <a:gd name="T6" fmla="*/ 0 w 270"/>
                <a:gd name="T7" fmla="*/ 159 h 193"/>
                <a:gd name="T8" fmla="*/ 220 w 27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93">
                  <a:moveTo>
                    <a:pt x="220" y="193"/>
                  </a:moveTo>
                  <a:cubicBezTo>
                    <a:pt x="270" y="42"/>
                    <a:pt x="270" y="42"/>
                    <a:pt x="270" y="42"/>
                  </a:cubicBezTo>
                  <a:cubicBezTo>
                    <a:pt x="185" y="15"/>
                    <a:pt x="94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7" y="160"/>
                    <a:pt x="151" y="172"/>
                    <a:pt x="220" y="19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3208338" y="1531938"/>
              <a:ext cx="527050" cy="527050"/>
            </a:xfrm>
            <a:custGeom>
              <a:avLst/>
              <a:gdLst>
                <a:gd name="T0" fmla="*/ 286 w 286"/>
                <a:gd name="T1" fmla="*/ 129 h 286"/>
                <a:gd name="T2" fmla="*/ 193 w 286"/>
                <a:gd name="T3" fmla="*/ 0 h 286"/>
                <a:gd name="T4" fmla="*/ 0 w 286"/>
                <a:gd name="T5" fmla="*/ 192 h 286"/>
                <a:gd name="T6" fmla="*/ 129 w 286"/>
                <a:gd name="T7" fmla="*/ 286 h 286"/>
                <a:gd name="T8" fmla="*/ 286 w 286"/>
                <a:gd name="T9" fmla="*/ 12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86">
                  <a:moveTo>
                    <a:pt x="286" y="129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19" y="54"/>
                    <a:pt x="54" y="119"/>
                    <a:pt x="0" y="192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73" y="226"/>
                    <a:pt x="226" y="173"/>
                    <a:pt x="286" y="12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2874963" y="2909888"/>
              <a:ext cx="357188" cy="495300"/>
            </a:xfrm>
            <a:custGeom>
              <a:avLst/>
              <a:gdLst>
                <a:gd name="T0" fmla="*/ 159 w 194"/>
                <a:gd name="T1" fmla="*/ 0 h 269"/>
                <a:gd name="T2" fmla="*/ 0 w 194"/>
                <a:gd name="T3" fmla="*/ 0 h 269"/>
                <a:gd name="T4" fmla="*/ 42 w 194"/>
                <a:gd name="T5" fmla="*/ 269 h 269"/>
                <a:gd name="T6" fmla="*/ 194 w 194"/>
                <a:gd name="T7" fmla="*/ 220 h 269"/>
                <a:gd name="T8" fmla="*/ 159 w 194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69">
                  <a:moveTo>
                    <a:pt x="1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94"/>
                    <a:pt x="15" y="184"/>
                    <a:pt x="42" y="269"/>
                  </a:cubicBezTo>
                  <a:cubicBezTo>
                    <a:pt x="194" y="220"/>
                    <a:pt x="194" y="220"/>
                    <a:pt x="194" y="220"/>
                  </a:cubicBezTo>
                  <a:cubicBezTo>
                    <a:pt x="172" y="150"/>
                    <a:pt x="160" y="76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3584576" y="4040188"/>
              <a:ext cx="538163" cy="465138"/>
            </a:xfrm>
            <a:custGeom>
              <a:avLst/>
              <a:gdLst>
                <a:gd name="T0" fmla="*/ 94 w 292"/>
                <a:gd name="T1" fmla="*/ 0 h 253"/>
                <a:gd name="T2" fmla="*/ 0 w 292"/>
                <a:gd name="T3" fmla="*/ 129 h 253"/>
                <a:gd name="T4" fmla="*/ 243 w 292"/>
                <a:gd name="T5" fmla="*/ 253 h 253"/>
                <a:gd name="T6" fmla="*/ 292 w 292"/>
                <a:gd name="T7" fmla="*/ 102 h 253"/>
                <a:gd name="T8" fmla="*/ 94 w 292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53">
                  <a:moveTo>
                    <a:pt x="94" y="0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74" y="182"/>
                    <a:pt x="155" y="224"/>
                    <a:pt x="243" y="253"/>
                  </a:cubicBezTo>
                  <a:cubicBezTo>
                    <a:pt x="292" y="102"/>
                    <a:pt x="292" y="102"/>
                    <a:pt x="292" y="102"/>
                  </a:cubicBezTo>
                  <a:cubicBezTo>
                    <a:pt x="220" y="78"/>
                    <a:pt x="154" y="43"/>
                    <a:pt x="9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5018088" y="4043363"/>
              <a:ext cx="539750" cy="463550"/>
            </a:xfrm>
            <a:custGeom>
              <a:avLst/>
              <a:gdLst>
                <a:gd name="T0" fmla="*/ 0 w 293"/>
                <a:gd name="T1" fmla="*/ 101 h 252"/>
                <a:gd name="T2" fmla="*/ 49 w 293"/>
                <a:gd name="T3" fmla="*/ 252 h 252"/>
                <a:gd name="T4" fmla="*/ 293 w 293"/>
                <a:gd name="T5" fmla="*/ 129 h 252"/>
                <a:gd name="T6" fmla="*/ 199 w 293"/>
                <a:gd name="T7" fmla="*/ 0 h 252"/>
                <a:gd name="T8" fmla="*/ 0 w 293"/>
                <a:gd name="T9" fmla="*/ 10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52">
                  <a:moveTo>
                    <a:pt x="0" y="101"/>
                  </a:moveTo>
                  <a:cubicBezTo>
                    <a:pt x="49" y="252"/>
                    <a:pt x="49" y="252"/>
                    <a:pt x="49" y="252"/>
                  </a:cubicBezTo>
                  <a:cubicBezTo>
                    <a:pt x="137" y="223"/>
                    <a:pt x="219" y="181"/>
                    <a:pt x="293" y="129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39" y="43"/>
                    <a:pt x="72" y="77"/>
                    <a:pt x="0" y="10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5913438" y="2911475"/>
              <a:ext cx="357188" cy="498475"/>
            </a:xfrm>
            <a:custGeom>
              <a:avLst/>
              <a:gdLst>
                <a:gd name="T0" fmla="*/ 34 w 194"/>
                <a:gd name="T1" fmla="*/ 0 h 270"/>
                <a:gd name="T2" fmla="*/ 0 w 194"/>
                <a:gd name="T3" fmla="*/ 221 h 270"/>
                <a:gd name="T4" fmla="*/ 151 w 194"/>
                <a:gd name="T5" fmla="*/ 270 h 270"/>
                <a:gd name="T6" fmla="*/ 194 w 194"/>
                <a:gd name="T7" fmla="*/ 0 h 270"/>
                <a:gd name="T8" fmla="*/ 34 w 194"/>
                <a:gd name="T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70">
                  <a:moveTo>
                    <a:pt x="34" y="0"/>
                  </a:moveTo>
                  <a:cubicBezTo>
                    <a:pt x="34" y="77"/>
                    <a:pt x="21" y="151"/>
                    <a:pt x="0" y="221"/>
                  </a:cubicBezTo>
                  <a:cubicBezTo>
                    <a:pt x="151" y="270"/>
                    <a:pt x="151" y="270"/>
                    <a:pt x="151" y="270"/>
                  </a:cubicBezTo>
                  <a:cubicBezTo>
                    <a:pt x="178" y="185"/>
                    <a:pt x="193" y="94"/>
                    <a:pt x="194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5408613" y="3735388"/>
              <a:ext cx="528638" cy="527050"/>
            </a:xfrm>
            <a:custGeom>
              <a:avLst/>
              <a:gdLst>
                <a:gd name="T0" fmla="*/ 0 w 287"/>
                <a:gd name="T1" fmla="*/ 157 h 286"/>
                <a:gd name="T2" fmla="*/ 93 w 287"/>
                <a:gd name="T3" fmla="*/ 286 h 286"/>
                <a:gd name="T4" fmla="*/ 287 w 287"/>
                <a:gd name="T5" fmla="*/ 94 h 286"/>
                <a:gd name="T6" fmla="*/ 158 w 287"/>
                <a:gd name="T7" fmla="*/ 0 h 286"/>
                <a:gd name="T8" fmla="*/ 0 w 287"/>
                <a:gd name="T9" fmla="*/ 15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86">
                  <a:moveTo>
                    <a:pt x="0" y="157"/>
                  </a:moveTo>
                  <a:cubicBezTo>
                    <a:pt x="93" y="286"/>
                    <a:pt x="93" y="286"/>
                    <a:pt x="93" y="286"/>
                  </a:cubicBezTo>
                  <a:cubicBezTo>
                    <a:pt x="167" y="232"/>
                    <a:pt x="232" y="167"/>
                    <a:pt x="287" y="9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3" y="60"/>
                    <a:pt x="60" y="113"/>
                    <a:pt x="0" y="15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4584701" y="4238625"/>
              <a:ext cx="495300" cy="355600"/>
            </a:xfrm>
            <a:custGeom>
              <a:avLst/>
              <a:gdLst>
                <a:gd name="T0" fmla="*/ 0 w 269"/>
                <a:gd name="T1" fmla="*/ 34 h 193"/>
                <a:gd name="T2" fmla="*/ 0 w 269"/>
                <a:gd name="T3" fmla="*/ 193 h 193"/>
                <a:gd name="T4" fmla="*/ 269 w 269"/>
                <a:gd name="T5" fmla="*/ 151 h 193"/>
                <a:gd name="T6" fmla="*/ 220 w 269"/>
                <a:gd name="T7" fmla="*/ 0 h 193"/>
                <a:gd name="T8" fmla="*/ 0 w 26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93">
                  <a:moveTo>
                    <a:pt x="0" y="3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4" y="193"/>
                    <a:pt x="184" y="178"/>
                    <a:pt x="269" y="15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50" y="21"/>
                    <a:pt x="76" y="33"/>
                    <a:pt x="0" y="3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4059238" y="4237038"/>
              <a:ext cx="496888" cy="357188"/>
            </a:xfrm>
            <a:custGeom>
              <a:avLst/>
              <a:gdLst>
                <a:gd name="T0" fmla="*/ 49 w 269"/>
                <a:gd name="T1" fmla="*/ 0 h 194"/>
                <a:gd name="T2" fmla="*/ 0 w 269"/>
                <a:gd name="T3" fmla="*/ 151 h 194"/>
                <a:gd name="T4" fmla="*/ 269 w 269"/>
                <a:gd name="T5" fmla="*/ 194 h 194"/>
                <a:gd name="T6" fmla="*/ 269 w 269"/>
                <a:gd name="T7" fmla="*/ 35 h 194"/>
                <a:gd name="T8" fmla="*/ 49 w 269"/>
                <a:gd name="T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94">
                  <a:moveTo>
                    <a:pt x="49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5" y="178"/>
                    <a:pt x="175" y="193"/>
                    <a:pt x="269" y="194"/>
                  </a:cubicBezTo>
                  <a:cubicBezTo>
                    <a:pt x="269" y="35"/>
                    <a:pt x="269" y="35"/>
                    <a:pt x="269" y="35"/>
                  </a:cubicBezTo>
                  <a:cubicBezTo>
                    <a:pt x="192" y="34"/>
                    <a:pt x="119" y="22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5716588" y="3346450"/>
              <a:ext cx="465138" cy="538163"/>
            </a:xfrm>
            <a:custGeom>
              <a:avLst/>
              <a:gdLst>
                <a:gd name="T0" fmla="*/ 0 w 253"/>
                <a:gd name="T1" fmla="*/ 198 h 292"/>
                <a:gd name="T2" fmla="*/ 129 w 253"/>
                <a:gd name="T3" fmla="*/ 292 h 292"/>
                <a:gd name="T4" fmla="*/ 253 w 253"/>
                <a:gd name="T5" fmla="*/ 49 h 292"/>
                <a:gd name="T6" fmla="*/ 102 w 253"/>
                <a:gd name="T7" fmla="*/ 0 h 292"/>
                <a:gd name="T8" fmla="*/ 0 w 253"/>
                <a:gd name="T9" fmla="*/ 19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92">
                  <a:moveTo>
                    <a:pt x="0" y="198"/>
                  </a:moveTo>
                  <a:cubicBezTo>
                    <a:pt x="129" y="292"/>
                    <a:pt x="129" y="292"/>
                    <a:pt x="129" y="292"/>
                  </a:cubicBezTo>
                  <a:cubicBezTo>
                    <a:pt x="182" y="218"/>
                    <a:pt x="224" y="137"/>
                    <a:pt x="253" y="49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78" y="71"/>
                    <a:pt x="43" y="138"/>
                    <a:pt x="0" y="19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5913438" y="2386013"/>
              <a:ext cx="357188" cy="496888"/>
            </a:xfrm>
            <a:custGeom>
              <a:avLst/>
              <a:gdLst>
                <a:gd name="T0" fmla="*/ 34 w 194"/>
                <a:gd name="T1" fmla="*/ 269 h 269"/>
                <a:gd name="T2" fmla="*/ 194 w 194"/>
                <a:gd name="T3" fmla="*/ 269 h 269"/>
                <a:gd name="T4" fmla="*/ 152 w 194"/>
                <a:gd name="T5" fmla="*/ 0 h 269"/>
                <a:gd name="T6" fmla="*/ 0 w 194"/>
                <a:gd name="T7" fmla="*/ 49 h 269"/>
                <a:gd name="T8" fmla="*/ 34 w 194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69">
                  <a:moveTo>
                    <a:pt x="34" y="269"/>
                  </a:moveTo>
                  <a:cubicBezTo>
                    <a:pt x="194" y="269"/>
                    <a:pt x="194" y="269"/>
                    <a:pt x="194" y="269"/>
                  </a:cubicBezTo>
                  <a:cubicBezTo>
                    <a:pt x="193" y="176"/>
                    <a:pt x="178" y="85"/>
                    <a:pt x="152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2" y="119"/>
                    <a:pt x="34" y="193"/>
                    <a:pt x="34" y="26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uk-UA" sz="320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76230" y="2126487"/>
            <a:ext cx="393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zh-CN" b="1" dirty="0"/>
              <a:t>增强对端到端流程的控制和可视化</a:t>
            </a:r>
            <a:endParaRPr lang="zh-CN" altLang="zh-CN" dirty="0"/>
          </a:p>
        </p:txBody>
      </p:sp>
      <p:sp>
        <p:nvSpPr>
          <p:cNvPr id="67" name="Rectangle 66"/>
          <p:cNvSpPr/>
          <p:nvPr/>
        </p:nvSpPr>
        <p:spPr>
          <a:xfrm>
            <a:off x="841624" y="2609041"/>
            <a:ext cx="3369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利用端口增强对报销发票流程的控制，使其获取收益，保证次流程可以快速进行，提高效率。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2626" y="4349494"/>
            <a:ext cx="394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zh-CN" b="1" dirty="0"/>
              <a:t>将重复性人工工作的出错率降至最低，提效降本</a:t>
            </a:r>
            <a:endParaRPr lang="zh-CN" altLang="zh-CN" dirty="0"/>
          </a:p>
        </p:txBody>
      </p:sp>
      <p:sp>
        <p:nvSpPr>
          <p:cNvPr id="70" name="Rectangle 69"/>
          <p:cNvSpPr/>
          <p:nvPr/>
        </p:nvSpPr>
        <p:spPr>
          <a:xfrm>
            <a:off x="826901" y="4994256"/>
            <a:ext cx="3369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本</a:t>
            </a:r>
            <a:r>
              <a:rPr lang="en-US" altLang="zh-CN" sz="1600" dirty="0"/>
              <a:t>RPA </a:t>
            </a:r>
            <a:r>
              <a:rPr lang="zh-CN" altLang="zh-CN" sz="1600" dirty="0"/>
              <a:t>机器人能在最大程度上节约财务人工的时间和用户的时间，降低时间沉没成本。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925951" y="2371311"/>
            <a:ext cx="3369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1600" dirty="0"/>
              <a:t>通过</a:t>
            </a:r>
            <a:r>
              <a:rPr lang="en-US" altLang="zh-CN" sz="1600" dirty="0"/>
              <a:t>AI</a:t>
            </a:r>
            <a:r>
              <a:rPr lang="zh-CN" altLang="zh-CN" sz="1600" dirty="0"/>
              <a:t>技术让我们的人力节省到最小化，使得公司财务人员可以更高高效率的工作。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652334" y="3997699"/>
            <a:ext cx="440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zh-CN" b="1" dirty="0"/>
              <a:t>破除现存各业务系统之间的业务孤岛</a:t>
            </a:r>
            <a:endParaRPr lang="zh-CN" altLang="zh-CN" dirty="0"/>
          </a:p>
        </p:txBody>
      </p:sp>
      <p:sp>
        <p:nvSpPr>
          <p:cNvPr id="78" name="Rectangle 77"/>
          <p:cNvSpPr/>
          <p:nvPr/>
        </p:nvSpPr>
        <p:spPr>
          <a:xfrm>
            <a:off x="7934829" y="4420726"/>
            <a:ext cx="3369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1600" dirty="0"/>
              <a:t>本</a:t>
            </a:r>
            <a:r>
              <a:rPr lang="en-US" altLang="zh-CN" sz="1600" dirty="0"/>
              <a:t>RPA </a:t>
            </a:r>
            <a:r>
              <a:rPr lang="zh-CN" altLang="zh-CN" sz="1600" dirty="0"/>
              <a:t>机器人可以实现信息互联互通和资源共享，打破系统间壁垒，实现数据共享和系统融合。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990090" y="2546708"/>
            <a:ext cx="2185410" cy="2185410"/>
            <a:chOff x="1016030" y="2350412"/>
            <a:chExt cx="797402" cy="797402"/>
          </a:xfrm>
          <a:solidFill>
            <a:schemeClr val="accent2"/>
          </a:solidFill>
          <a:effectLst/>
        </p:grpSpPr>
        <p:sp>
          <p:nvSpPr>
            <p:cNvPr id="80" name="Oval 79"/>
            <p:cNvSpPr/>
            <p:nvPr/>
          </p:nvSpPr>
          <p:spPr>
            <a:xfrm>
              <a:off x="1016030" y="2350412"/>
              <a:ext cx="797402" cy="79740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uk-UA" sz="2400"/>
            </a:p>
          </p:txBody>
        </p:sp>
        <p:sp>
          <p:nvSpPr>
            <p:cNvPr id="81" name="Oval 80"/>
            <p:cNvSpPr/>
            <p:nvPr/>
          </p:nvSpPr>
          <p:spPr>
            <a:xfrm>
              <a:off x="1064359" y="2398741"/>
              <a:ext cx="700745" cy="70074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spc="300" dirty="0">
                  <a:latin typeface="+mj-lt"/>
                </a:rPr>
                <a:t> </a:t>
              </a:r>
              <a:endParaRPr lang="uk-UA" sz="3600" dirty="0">
                <a:latin typeface="+mj-lt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238674" y="3020795"/>
            <a:ext cx="1641628" cy="1115690"/>
          </a:xfrm>
          <a:prstGeom prst="rect">
            <a:avLst/>
          </a:prstGeom>
          <a:noFill/>
        </p:spPr>
        <p:txBody>
          <a:bodyPr wrap="square" rIns="36000" rtlCol="0" anchor="ctr">
            <a:spAutoFit/>
          </a:bodyPr>
          <a:lstStyle/>
          <a:p>
            <a:pPr algn="ctr">
              <a:spcAft>
                <a:spcPts val="300"/>
              </a:spcAft>
            </a:pPr>
            <a:r>
              <a:rPr lang="zh-CN" altLang="en-US" sz="3200" b="1" dirty="0">
                <a:solidFill>
                  <a:srgbClr val="FFFFFF"/>
                </a:solidFill>
              </a:rPr>
              <a:t>价值</a:t>
            </a:r>
            <a:endParaRPr lang="en-US" altLang="zh-CN" sz="3200" b="1" dirty="0">
              <a:solidFill>
                <a:srgbClr val="FFFFFF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zh-CN" altLang="en-US" sz="3200" b="1" dirty="0">
                <a:solidFill>
                  <a:srgbClr val="FFFFFF"/>
                </a:solidFill>
              </a:rPr>
              <a:t>收益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pSp>
        <p:nvGrpSpPr>
          <p:cNvPr id="60" name="Group 126">
            <a:extLst>
              <a:ext uri="{FF2B5EF4-FFF2-40B4-BE49-F238E27FC236}">
                <a16:creationId xmlns:a16="http://schemas.microsoft.com/office/drawing/2014/main" id="{1B23D6A4-D224-A54E-CCCC-0A7A41059F24}"/>
              </a:ext>
            </a:extLst>
          </p:cNvPr>
          <p:cNvGrpSpPr/>
          <p:nvPr/>
        </p:nvGrpSpPr>
        <p:grpSpPr>
          <a:xfrm>
            <a:off x="590390" y="612272"/>
            <a:ext cx="3865864" cy="781558"/>
            <a:chOff x="4142558" y="5153024"/>
            <a:chExt cx="2214362" cy="447675"/>
          </a:xfrm>
        </p:grpSpPr>
        <p:grpSp>
          <p:nvGrpSpPr>
            <p:cNvPr id="61" name="组合 143">
              <a:extLst>
                <a:ext uri="{FF2B5EF4-FFF2-40B4-BE49-F238E27FC236}">
                  <a16:creationId xmlns:a16="http://schemas.microsoft.com/office/drawing/2014/main" id="{4ACE3784-E142-0019-EC62-3797C0FED5D8}"/>
                </a:ext>
              </a:extLst>
            </p:cNvPr>
            <p:cNvGrpSpPr/>
            <p:nvPr/>
          </p:nvGrpSpPr>
          <p:grpSpPr>
            <a:xfrm>
              <a:off x="4142558" y="5153024"/>
              <a:ext cx="2214362" cy="447675"/>
              <a:chOff x="4264478" y="5153024"/>
              <a:chExt cx="2214362" cy="447675"/>
            </a:xfrm>
          </p:grpSpPr>
          <p:sp>
            <p:nvSpPr>
              <p:cNvPr id="65" name="矩形: 圆角 145">
                <a:extLst>
                  <a:ext uri="{FF2B5EF4-FFF2-40B4-BE49-F238E27FC236}">
                    <a16:creationId xmlns:a16="http://schemas.microsoft.com/office/drawing/2014/main" id="{2C5F2914-68A0-5A2E-8857-D69E75A662B5}"/>
                  </a:ext>
                </a:extLst>
              </p:cNvPr>
              <p:cNvSpPr/>
              <p:nvPr/>
            </p:nvSpPr>
            <p:spPr>
              <a:xfrm>
                <a:off x="4264478" y="5153024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1C40B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66" name="Freeform 88">
                <a:extLst>
                  <a:ext uri="{FF2B5EF4-FFF2-40B4-BE49-F238E27FC236}">
                    <a16:creationId xmlns:a16="http://schemas.microsoft.com/office/drawing/2014/main" id="{4511DCF0-96D1-D599-8461-7CDB2B918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951" y="5269024"/>
                <a:ext cx="186817" cy="215675"/>
              </a:xfrm>
              <a:custGeom>
                <a:avLst/>
                <a:gdLst>
                  <a:gd name="T0" fmla="*/ 455839 w 606244"/>
                  <a:gd name="T1" fmla="*/ 455839 w 606244"/>
                  <a:gd name="T2" fmla="*/ 600116 w 606244"/>
                  <a:gd name="T3" fmla="*/ 600116 w 606244"/>
                  <a:gd name="T4" fmla="*/ 600116 w 606244"/>
                  <a:gd name="T5" fmla="*/ 600116 w 606244"/>
                  <a:gd name="T6" fmla="*/ 600116 w 606244"/>
                  <a:gd name="T7" fmla="*/ 600116 w 606244"/>
                  <a:gd name="T8" fmla="*/ 600116 w 606244"/>
                  <a:gd name="T9" fmla="*/ 600116 w 606244"/>
                  <a:gd name="T10" fmla="*/ 600116 w 606244"/>
                  <a:gd name="T11" fmla="*/ 600116 w 606244"/>
                  <a:gd name="T12" fmla="*/ 600116 w 606244"/>
                  <a:gd name="T13" fmla="*/ 600116 w 606244"/>
                  <a:gd name="T14" fmla="*/ 600116 w 606244"/>
                  <a:gd name="T15" fmla="*/ 600116 w 606244"/>
                  <a:gd name="T16" fmla="*/ 600116 w 606244"/>
                  <a:gd name="T17" fmla="*/ 600116 w 606244"/>
                  <a:gd name="T18" fmla="*/ 455839 w 606244"/>
                  <a:gd name="T19" fmla="*/ 455839 w 606244"/>
                  <a:gd name="T20" fmla="*/ 600116 w 606244"/>
                  <a:gd name="T21" fmla="*/ 600116 w 606244"/>
                  <a:gd name="T22" fmla="*/ 600116 w 606244"/>
                  <a:gd name="T23" fmla="*/ 600116 w 606244"/>
                  <a:gd name="T24" fmla="*/ 600116 w 606244"/>
                  <a:gd name="T25" fmla="*/ 600116 w 606244"/>
                  <a:gd name="T26" fmla="*/ 600116 w 606244"/>
                  <a:gd name="T27" fmla="*/ 600116 w 606244"/>
                  <a:gd name="T28" fmla="*/ 455839 w 606244"/>
                  <a:gd name="T29" fmla="*/ 455839 w 606244"/>
                  <a:gd name="T30" fmla="*/ 600116 w 606244"/>
                  <a:gd name="T31" fmla="*/ 600116 w 606244"/>
                  <a:gd name="T32" fmla="*/ 600116 w 606244"/>
                  <a:gd name="T33" fmla="*/ 600116 w 606244"/>
                  <a:gd name="T34" fmla="*/ 600116 w 606244"/>
                  <a:gd name="T35" fmla="*/ 600116 w 606244"/>
                  <a:gd name="T36" fmla="*/ 600116 w 606244"/>
                  <a:gd name="T37" fmla="*/ 600116 w 606244"/>
                  <a:gd name="T38" fmla="*/ 600116 w 606244"/>
                  <a:gd name="T39" fmla="*/ 600116 w 606244"/>
                  <a:gd name="T40" fmla="*/ 600116 w 606244"/>
                  <a:gd name="T41" fmla="*/ 600116 w 606244"/>
                  <a:gd name="T42" fmla="*/ 600116 w 606244"/>
                  <a:gd name="T43" fmla="*/ 600116 w 606244"/>
                  <a:gd name="T44" fmla="*/ 600116 w 606244"/>
                  <a:gd name="T45" fmla="*/ 600116 w 606244"/>
                  <a:gd name="T46" fmla="*/ 600116 w 606244"/>
                  <a:gd name="T47" fmla="*/ 600116 w 606244"/>
                  <a:gd name="T48" fmla="*/ 600116 w 606244"/>
                  <a:gd name="T49" fmla="*/ 600116 w 606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67" h="4933">
                    <a:moveTo>
                      <a:pt x="3934" y="0"/>
                    </a:moveTo>
                    <a:lnTo>
                      <a:pt x="334" y="0"/>
                    </a:lnTo>
                    <a:cubicBezTo>
                      <a:pt x="150" y="0"/>
                      <a:pt x="0" y="149"/>
                      <a:pt x="0" y="333"/>
                    </a:cubicBezTo>
                    <a:lnTo>
                      <a:pt x="0" y="4600"/>
                    </a:lnTo>
                    <a:cubicBezTo>
                      <a:pt x="0" y="4784"/>
                      <a:pt x="150" y="4933"/>
                      <a:pt x="334" y="4933"/>
                    </a:cubicBezTo>
                    <a:lnTo>
                      <a:pt x="3934" y="4933"/>
                    </a:lnTo>
                    <a:cubicBezTo>
                      <a:pt x="4118" y="4933"/>
                      <a:pt x="4267" y="4784"/>
                      <a:pt x="4267" y="4600"/>
                    </a:cubicBezTo>
                    <a:lnTo>
                      <a:pt x="4267" y="333"/>
                    </a:lnTo>
                    <a:cubicBezTo>
                      <a:pt x="4267" y="149"/>
                      <a:pt x="4118" y="0"/>
                      <a:pt x="3934" y="0"/>
                    </a:cubicBezTo>
                    <a:close/>
                    <a:moveTo>
                      <a:pt x="3867" y="400"/>
                    </a:moveTo>
                    <a:lnTo>
                      <a:pt x="3867" y="800"/>
                    </a:lnTo>
                    <a:lnTo>
                      <a:pt x="400" y="800"/>
                    </a:lnTo>
                    <a:lnTo>
                      <a:pt x="400" y="400"/>
                    </a:lnTo>
                    <a:lnTo>
                      <a:pt x="3867" y="400"/>
                    </a:lnTo>
                    <a:close/>
                    <a:moveTo>
                      <a:pt x="2900" y="3958"/>
                    </a:moveTo>
                    <a:cubicBezTo>
                      <a:pt x="2783" y="4075"/>
                      <a:pt x="2629" y="4133"/>
                      <a:pt x="2476" y="4133"/>
                    </a:cubicBezTo>
                    <a:cubicBezTo>
                      <a:pt x="2322" y="4133"/>
                      <a:pt x="2169" y="4075"/>
                      <a:pt x="2052" y="3958"/>
                    </a:cubicBezTo>
                    <a:lnTo>
                      <a:pt x="1580" y="3486"/>
                    </a:lnTo>
                    <a:lnTo>
                      <a:pt x="1392" y="3675"/>
                    </a:lnTo>
                    <a:lnTo>
                      <a:pt x="1109" y="3392"/>
                    </a:lnTo>
                    <a:lnTo>
                      <a:pt x="2334" y="2166"/>
                    </a:lnTo>
                    <a:lnTo>
                      <a:pt x="2617" y="2449"/>
                    </a:lnTo>
                    <a:lnTo>
                      <a:pt x="2429" y="2638"/>
                    </a:lnTo>
                    <a:lnTo>
                      <a:pt x="2900" y="3109"/>
                    </a:lnTo>
                    <a:cubicBezTo>
                      <a:pt x="3134" y="3343"/>
                      <a:pt x="3134" y="3723"/>
                      <a:pt x="2900" y="39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62" name="文本框 128">
              <a:extLst>
                <a:ext uri="{FF2B5EF4-FFF2-40B4-BE49-F238E27FC236}">
                  <a16:creationId xmlns:a16="http://schemas.microsoft.com/office/drawing/2014/main" id="{762FAD10-6DD2-47A2-BF22-B74B66DE3AC0}"/>
                </a:ext>
              </a:extLst>
            </p:cNvPr>
            <p:cNvSpPr txBox="1"/>
            <p:nvPr/>
          </p:nvSpPr>
          <p:spPr>
            <a:xfrm>
              <a:off x="4585174" y="5242898"/>
              <a:ext cx="1732269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方案价值与收益</a:t>
              </a:r>
            </a:p>
          </p:txBody>
        </p:sp>
      </p:grpSp>
      <p:sp>
        <p:nvSpPr>
          <p:cNvPr id="73" name="TextBox 75">
            <a:extLst>
              <a:ext uri="{FF2B5EF4-FFF2-40B4-BE49-F238E27FC236}">
                <a16:creationId xmlns:a16="http://schemas.microsoft.com/office/drawing/2014/main" id="{AFDDB4EA-4D38-7607-E30A-3596F6F7BAC6}"/>
              </a:ext>
            </a:extLst>
          </p:cNvPr>
          <p:cNvSpPr txBox="1"/>
          <p:nvPr/>
        </p:nvSpPr>
        <p:spPr>
          <a:xfrm>
            <a:off x="7511817" y="1668861"/>
            <a:ext cx="383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zh-CN" b="1" dirty="0"/>
              <a:t>释放可以专注更高效率任务的人力资源，减少资源浪费</a:t>
            </a:r>
            <a:endParaRPr lang="zh-CN" altLang="zh-CN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69" grpId="0"/>
      <p:bldP spid="70" grpId="0"/>
      <p:bldP spid="74" grpId="0"/>
      <p:bldP spid="76" grpId="0"/>
      <p:bldP spid="78" grpId="0"/>
      <p:bldP spid="82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grpSp>
        <p:nvGrpSpPr>
          <p:cNvPr id="6" name="组 5"/>
          <p:cNvGrpSpPr/>
          <p:nvPr/>
        </p:nvGrpSpPr>
        <p:grpSpPr>
          <a:xfrm>
            <a:off x="910789" y="667440"/>
            <a:ext cx="10696214" cy="5523119"/>
            <a:chOff x="703899" y="749674"/>
            <a:chExt cx="10696214" cy="5523119"/>
          </a:xfrm>
        </p:grpSpPr>
        <p:sp>
          <p:nvSpPr>
            <p:cNvPr id="5" name="矩形 4"/>
            <p:cNvSpPr/>
            <p:nvPr/>
          </p:nvSpPr>
          <p:spPr>
            <a:xfrm>
              <a:off x="856921" y="749674"/>
              <a:ext cx="10543192" cy="537012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703899" y="902669"/>
              <a:ext cx="10543192" cy="5370124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722333" y="2769348"/>
            <a:ext cx="99498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0">
                      <a:schemeClr val="tx2">
                        <a:lumMod val="50000"/>
                        <a:lumOff val="50000"/>
                      </a:schemeClr>
                    </a:gs>
                    <a:gs pos="86000">
                      <a:srgbClr val="1C40B3"/>
                    </a:gs>
                  </a:gsLst>
                  <a:lin ang="5400000" scaled="1"/>
                </a:gradFill>
                <a:latin typeface="Hei"/>
                <a:ea typeface="Hei"/>
                <a:cs typeface="Hei"/>
              </a:rPr>
              <a:t>请各位老师批评指正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4134940" y="1880420"/>
            <a:ext cx="3922121" cy="153558"/>
            <a:chOff x="4078879" y="1675242"/>
            <a:chExt cx="3922121" cy="153558"/>
          </a:xfrm>
          <a:solidFill>
            <a:srgbClr val="F3D040"/>
          </a:solidFill>
        </p:grpSpPr>
        <p:grpSp>
          <p:nvGrpSpPr>
            <p:cNvPr id="43" name="组合 42"/>
            <p:cNvGrpSpPr/>
            <p:nvPr/>
          </p:nvGrpSpPr>
          <p:grpSpPr>
            <a:xfrm>
              <a:off x="7347859" y="1675242"/>
              <a:ext cx="653141" cy="153558"/>
              <a:chOff x="7347859" y="1675242"/>
              <a:chExt cx="653141" cy="153558"/>
            </a:xfrm>
            <a:grpFill/>
          </p:grpSpPr>
          <p:sp>
            <p:nvSpPr>
              <p:cNvPr id="39" name="等腰三角形 38"/>
              <p:cNvSpPr/>
              <p:nvPr/>
            </p:nvSpPr>
            <p:spPr>
              <a:xfrm rot="16200000">
                <a:off x="7337269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 rot="16200000">
                <a:off x="7597650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16200000">
                <a:off x="7858032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 flipH="1">
              <a:off x="4078879" y="1675242"/>
              <a:ext cx="653141" cy="153558"/>
              <a:chOff x="7347859" y="1675242"/>
              <a:chExt cx="653141" cy="153558"/>
            </a:xfrm>
            <a:grpFill/>
          </p:grpSpPr>
          <p:sp>
            <p:nvSpPr>
              <p:cNvPr id="45" name="等腰三角形 44"/>
              <p:cNvSpPr/>
              <p:nvPr/>
            </p:nvSpPr>
            <p:spPr>
              <a:xfrm rot="16200000">
                <a:off x="7337269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16200000">
                <a:off x="7597650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16200000">
                <a:off x="7858032" y="1685832"/>
                <a:ext cx="153558" cy="13237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8" name="图片 57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91" y="4698026"/>
            <a:ext cx="647700" cy="6191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620" y="351887"/>
            <a:ext cx="945090" cy="87239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962" y="4692504"/>
            <a:ext cx="825041" cy="830615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4835">
            <a:off x="10069115" y="2032271"/>
            <a:ext cx="488590" cy="488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188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2AADB921-376C-0822-1B4F-864FF9CD9144}"/>
              </a:ext>
            </a:extLst>
          </p:cNvPr>
          <p:cNvSpPr txBox="1"/>
          <p:nvPr/>
        </p:nvSpPr>
        <p:spPr>
          <a:xfrm>
            <a:off x="615317" y="862346"/>
            <a:ext cx="201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作品信息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占位符 8">
            <a:extLst>
              <a:ext uri="{FF2B5EF4-FFF2-40B4-BE49-F238E27FC236}">
                <a16:creationId xmlns:a16="http://schemas.microsoft.com/office/drawing/2014/main" id="{CD08EDC1-A638-48A4-0AE7-D53114C48C2D}"/>
              </a:ext>
            </a:extLst>
          </p:cNvPr>
          <p:cNvSpPr txBox="1"/>
          <p:nvPr/>
        </p:nvSpPr>
        <p:spPr>
          <a:xfrm>
            <a:off x="1315432" y="1729143"/>
            <a:ext cx="8987410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基于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RPA+AI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的自动化发票报销系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统</a:t>
            </a:r>
          </a:p>
        </p:txBody>
      </p:sp>
      <p:sp>
        <p:nvSpPr>
          <p:cNvPr id="24" name="文本占位符 9">
            <a:extLst>
              <a:ext uri="{FF2B5EF4-FFF2-40B4-BE49-F238E27FC236}">
                <a16:creationId xmlns:a16="http://schemas.microsoft.com/office/drawing/2014/main" id="{7AD7DD07-AB5F-FF5A-3E7D-BC2D8E21C2B0}"/>
              </a:ext>
            </a:extLst>
          </p:cNvPr>
          <p:cNvSpPr txBox="1"/>
          <p:nvPr/>
        </p:nvSpPr>
        <p:spPr>
          <a:xfrm>
            <a:off x="1315432" y="2292683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 做什么都队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：孙恣，刘琪琪，赵梦想，姜彤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：做什么都对！！！ 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所属院校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海科大信息工程学院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&amp;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会计学院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发票识别验真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发票自助报销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19215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7"/>
          <p:cNvGrpSpPr/>
          <p:nvPr/>
        </p:nvGrpSpPr>
        <p:grpSpPr>
          <a:xfrm>
            <a:off x="612874" y="585157"/>
            <a:ext cx="2796151" cy="781558"/>
            <a:chOff x="4142558" y="5153024"/>
            <a:chExt cx="2214362" cy="447675"/>
          </a:xfrm>
        </p:grpSpPr>
        <p:grpSp>
          <p:nvGrpSpPr>
            <p:cNvPr id="27" name="组合 138"/>
            <p:cNvGrpSpPr/>
            <p:nvPr/>
          </p:nvGrpSpPr>
          <p:grpSpPr>
            <a:xfrm>
              <a:off x="4142558" y="5153024"/>
              <a:ext cx="2214362" cy="447675"/>
              <a:chOff x="4264478" y="5153024"/>
              <a:chExt cx="2214362" cy="447675"/>
            </a:xfrm>
          </p:grpSpPr>
          <p:sp>
            <p:nvSpPr>
              <p:cNvPr id="29" name="矩形: 圆角 140"/>
              <p:cNvSpPr/>
              <p:nvPr/>
            </p:nvSpPr>
            <p:spPr>
              <a:xfrm>
                <a:off x="4264478" y="5153024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1C40B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31" name="Freeform 88"/>
              <p:cNvSpPr>
                <a:spLocks noChangeArrowheads="1"/>
              </p:cNvSpPr>
              <p:nvPr/>
            </p:nvSpPr>
            <p:spPr bwMode="auto">
              <a:xfrm>
                <a:off x="4395359" y="5244017"/>
                <a:ext cx="170542" cy="257504"/>
              </a:xfrm>
              <a:custGeom>
                <a:avLst/>
                <a:gdLst>
                  <a:gd name="T0" fmla="*/ 1575 w 1900"/>
                  <a:gd name="T1" fmla="*/ 2560 h 2873"/>
                  <a:gd name="T2" fmla="*/ 1529 w 1900"/>
                  <a:gd name="T3" fmla="*/ 2167 h 2873"/>
                  <a:gd name="T4" fmla="*/ 1585 w 1900"/>
                  <a:gd name="T5" fmla="*/ 674 h 2873"/>
                  <a:gd name="T6" fmla="*/ 1497 w 1900"/>
                  <a:gd name="T7" fmla="*/ 548 h 2873"/>
                  <a:gd name="T8" fmla="*/ 1466 w 1900"/>
                  <a:gd name="T9" fmla="*/ 502 h 2873"/>
                  <a:gd name="T10" fmla="*/ 1650 w 1900"/>
                  <a:gd name="T11" fmla="*/ 340 h 2873"/>
                  <a:gd name="T12" fmla="*/ 1743 w 1900"/>
                  <a:gd name="T13" fmla="*/ 325 h 2873"/>
                  <a:gd name="T14" fmla="*/ 1435 w 1900"/>
                  <a:gd name="T15" fmla="*/ 22 h 2873"/>
                  <a:gd name="T16" fmla="*/ 1357 w 1900"/>
                  <a:gd name="T17" fmla="*/ 130 h 2873"/>
                  <a:gd name="T18" fmla="*/ 1254 w 1900"/>
                  <a:gd name="T19" fmla="*/ 350 h 2873"/>
                  <a:gd name="T20" fmla="*/ 1153 w 1900"/>
                  <a:gd name="T21" fmla="*/ 360 h 2873"/>
                  <a:gd name="T22" fmla="*/ 740 w 1900"/>
                  <a:gd name="T23" fmla="*/ 1049 h 2873"/>
                  <a:gd name="T24" fmla="*/ 666 w 1900"/>
                  <a:gd name="T25" fmla="*/ 1216 h 2873"/>
                  <a:gd name="T26" fmla="*/ 357 w 1900"/>
                  <a:gd name="T27" fmla="*/ 1085 h 2873"/>
                  <a:gd name="T28" fmla="*/ 394 w 1900"/>
                  <a:gd name="T29" fmla="*/ 1191 h 2873"/>
                  <a:gd name="T30" fmla="*/ 377 w 1900"/>
                  <a:gd name="T31" fmla="*/ 1348 h 2873"/>
                  <a:gd name="T32" fmla="*/ 469 w 1900"/>
                  <a:gd name="T33" fmla="*/ 1325 h 2873"/>
                  <a:gd name="T34" fmla="*/ 588 w 1900"/>
                  <a:gd name="T35" fmla="*/ 1325 h 2873"/>
                  <a:gd name="T36" fmla="*/ 552 w 1900"/>
                  <a:gd name="T37" fmla="*/ 1408 h 2873"/>
                  <a:gd name="T38" fmla="*/ 637 w 1900"/>
                  <a:gd name="T39" fmla="*/ 1493 h 2873"/>
                  <a:gd name="T40" fmla="*/ 730 w 1900"/>
                  <a:gd name="T41" fmla="*/ 1478 h 2873"/>
                  <a:gd name="T42" fmla="*/ 955 w 1900"/>
                  <a:gd name="T43" fmla="*/ 1577 h 2873"/>
                  <a:gd name="T44" fmla="*/ 1048 w 1900"/>
                  <a:gd name="T45" fmla="*/ 1559 h 2873"/>
                  <a:gd name="T46" fmla="*/ 834 w 1900"/>
                  <a:gd name="T47" fmla="*/ 1332 h 2873"/>
                  <a:gd name="T48" fmla="*/ 964 w 1900"/>
                  <a:gd name="T49" fmla="*/ 1210 h 2873"/>
                  <a:gd name="T50" fmla="*/ 1013 w 1900"/>
                  <a:gd name="T51" fmla="*/ 1221 h 2873"/>
                  <a:gd name="T52" fmla="*/ 1409 w 1900"/>
                  <a:gd name="T53" fmla="*/ 704 h 2873"/>
                  <a:gd name="T54" fmla="*/ 1452 w 1900"/>
                  <a:gd name="T55" fmla="*/ 2058 h 2873"/>
                  <a:gd name="T56" fmla="*/ 1359 w 1900"/>
                  <a:gd name="T57" fmla="*/ 2108 h 2873"/>
                  <a:gd name="T58" fmla="*/ 309 w 1900"/>
                  <a:gd name="T59" fmla="*/ 1594 h 2873"/>
                  <a:gd name="T60" fmla="*/ 230 w 1900"/>
                  <a:gd name="T61" fmla="*/ 1701 h 2873"/>
                  <a:gd name="T62" fmla="*/ 904 w 1900"/>
                  <a:gd name="T63" fmla="*/ 2560 h 2873"/>
                  <a:gd name="T64" fmla="*/ 0 w 1900"/>
                  <a:gd name="T65" fmla="*/ 2627 h 2873"/>
                  <a:gd name="T66" fmla="*/ 67 w 1900"/>
                  <a:gd name="T67" fmla="*/ 2873 h 2873"/>
                  <a:gd name="T68" fmla="*/ 1864 w 1900"/>
                  <a:gd name="T69" fmla="*/ 2807 h 2873"/>
                  <a:gd name="T70" fmla="*/ 1797 w 1900"/>
                  <a:gd name="T71" fmla="*/ 2560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00" h="2873">
                    <a:moveTo>
                      <a:pt x="1797" y="2560"/>
                    </a:moveTo>
                    <a:lnTo>
                      <a:pt x="1575" y="2560"/>
                    </a:lnTo>
                    <a:lnTo>
                      <a:pt x="1448" y="2223"/>
                    </a:lnTo>
                    <a:cubicBezTo>
                      <a:pt x="1475" y="2206"/>
                      <a:pt x="1502" y="2187"/>
                      <a:pt x="1529" y="2167"/>
                    </a:cubicBezTo>
                    <a:cubicBezTo>
                      <a:pt x="1772" y="1983"/>
                      <a:pt x="1900" y="1725"/>
                      <a:pt x="1900" y="1421"/>
                    </a:cubicBezTo>
                    <a:cubicBezTo>
                      <a:pt x="1900" y="1040"/>
                      <a:pt x="1729" y="804"/>
                      <a:pt x="1585" y="674"/>
                    </a:cubicBezTo>
                    <a:cubicBezTo>
                      <a:pt x="1552" y="644"/>
                      <a:pt x="1518" y="618"/>
                      <a:pt x="1486" y="595"/>
                    </a:cubicBezTo>
                    <a:cubicBezTo>
                      <a:pt x="1496" y="582"/>
                      <a:pt x="1499" y="565"/>
                      <a:pt x="1497" y="548"/>
                    </a:cubicBezTo>
                    <a:cubicBezTo>
                      <a:pt x="1494" y="531"/>
                      <a:pt x="1484" y="515"/>
                      <a:pt x="1470" y="505"/>
                    </a:cubicBezTo>
                    <a:lnTo>
                      <a:pt x="1466" y="502"/>
                    </a:lnTo>
                    <a:lnTo>
                      <a:pt x="1605" y="308"/>
                    </a:lnTo>
                    <a:lnTo>
                      <a:pt x="1650" y="340"/>
                    </a:lnTo>
                    <a:cubicBezTo>
                      <a:pt x="1662" y="349"/>
                      <a:pt x="1675" y="353"/>
                      <a:pt x="1689" y="353"/>
                    </a:cubicBezTo>
                    <a:cubicBezTo>
                      <a:pt x="1710" y="353"/>
                      <a:pt x="1730" y="343"/>
                      <a:pt x="1743" y="325"/>
                    </a:cubicBezTo>
                    <a:cubicBezTo>
                      <a:pt x="1765" y="295"/>
                      <a:pt x="1758" y="254"/>
                      <a:pt x="1728" y="232"/>
                    </a:cubicBezTo>
                    <a:lnTo>
                      <a:pt x="1435" y="22"/>
                    </a:lnTo>
                    <a:cubicBezTo>
                      <a:pt x="1405" y="0"/>
                      <a:pt x="1363" y="7"/>
                      <a:pt x="1342" y="37"/>
                    </a:cubicBezTo>
                    <a:cubicBezTo>
                      <a:pt x="1320" y="67"/>
                      <a:pt x="1327" y="108"/>
                      <a:pt x="1357" y="130"/>
                    </a:cubicBezTo>
                    <a:lnTo>
                      <a:pt x="1393" y="156"/>
                    </a:lnTo>
                    <a:lnTo>
                      <a:pt x="1254" y="350"/>
                    </a:lnTo>
                    <a:lnTo>
                      <a:pt x="1246" y="345"/>
                    </a:lnTo>
                    <a:cubicBezTo>
                      <a:pt x="1216" y="323"/>
                      <a:pt x="1175" y="330"/>
                      <a:pt x="1153" y="360"/>
                    </a:cubicBezTo>
                    <a:lnTo>
                      <a:pt x="725" y="956"/>
                    </a:lnTo>
                    <a:cubicBezTo>
                      <a:pt x="704" y="986"/>
                      <a:pt x="710" y="1028"/>
                      <a:pt x="740" y="1049"/>
                    </a:cubicBezTo>
                    <a:lnTo>
                      <a:pt x="770" y="1071"/>
                    </a:lnTo>
                    <a:lnTo>
                      <a:pt x="666" y="1216"/>
                    </a:lnTo>
                    <a:lnTo>
                      <a:pt x="449" y="1068"/>
                    </a:lnTo>
                    <a:cubicBezTo>
                      <a:pt x="419" y="1047"/>
                      <a:pt x="378" y="1054"/>
                      <a:pt x="357" y="1085"/>
                    </a:cubicBezTo>
                    <a:cubicBezTo>
                      <a:pt x="336" y="1115"/>
                      <a:pt x="344" y="1157"/>
                      <a:pt x="374" y="1177"/>
                    </a:cubicBezTo>
                    <a:lnTo>
                      <a:pt x="394" y="1191"/>
                    </a:lnTo>
                    <a:lnTo>
                      <a:pt x="355" y="1256"/>
                    </a:lnTo>
                    <a:cubicBezTo>
                      <a:pt x="336" y="1287"/>
                      <a:pt x="346" y="1328"/>
                      <a:pt x="377" y="1348"/>
                    </a:cubicBezTo>
                    <a:cubicBezTo>
                      <a:pt x="388" y="1354"/>
                      <a:pt x="400" y="1357"/>
                      <a:pt x="412" y="1357"/>
                    </a:cubicBezTo>
                    <a:cubicBezTo>
                      <a:pt x="434" y="1357"/>
                      <a:pt x="456" y="1346"/>
                      <a:pt x="469" y="1325"/>
                    </a:cubicBezTo>
                    <a:lnTo>
                      <a:pt x="504" y="1267"/>
                    </a:lnTo>
                    <a:lnTo>
                      <a:pt x="588" y="1325"/>
                    </a:lnTo>
                    <a:lnTo>
                      <a:pt x="564" y="1358"/>
                    </a:lnTo>
                    <a:cubicBezTo>
                      <a:pt x="554" y="1373"/>
                      <a:pt x="549" y="1390"/>
                      <a:pt x="552" y="1408"/>
                    </a:cubicBezTo>
                    <a:cubicBezTo>
                      <a:pt x="555" y="1425"/>
                      <a:pt x="565" y="1441"/>
                      <a:pt x="579" y="1451"/>
                    </a:cubicBezTo>
                    <a:lnTo>
                      <a:pt x="637" y="1493"/>
                    </a:lnTo>
                    <a:cubicBezTo>
                      <a:pt x="649" y="1501"/>
                      <a:pt x="662" y="1505"/>
                      <a:pt x="676" y="1505"/>
                    </a:cubicBezTo>
                    <a:cubicBezTo>
                      <a:pt x="697" y="1505"/>
                      <a:pt x="717" y="1496"/>
                      <a:pt x="730" y="1478"/>
                    </a:cubicBezTo>
                    <a:lnTo>
                      <a:pt x="757" y="1440"/>
                    </a:lnTo>
                    <a:lnTo>
                      <a:pt x="955" y="1577"/>
                    </a:lnTo>
                    <a:cubicBezTo>
                      <a:pt x="967" y="1585"/>
                      <a:pt x="980" y="1588"/>
                      <a:pt x="993" y="1588"/>
                    </a:cubicBezTo>
                    <a:cubicBezTo>
                      <a:pt x="1014" y="1588"/>
                      <a:pt x="1035" y="1578"/>
                      <a:pt x="1048" y="1559"/>
                    </a:cubicBezTo>
                    <a:cubicBezTo>
                      <a:pt x="1069" y="1529"/>
                      <a:pt x="1061" y="1488"/>
                      <a:pt x="1031" y="1467"/>
                    </a:cubicBezTo>
                    <a:lnTo>
                      <a:pt x="834" y="1332"/>
                    </a:lnTo>
                    <a:lnTo>
                      <a:pt x="936" y="1190"/>
                    </a:lnTo>
                    <a:lnTo>
                      <a:pt x="964" y="1210"/>
                    </a:lnTo>
                    <a:cubicBezTo>
                      <a:pt x="975" y="1218"/>
                      <a:pt x="989" y="1222"/>
                      <a:pt x="1003" y="1222"/>
                    </a:cubicBezTo>
                    <a:cubicBezTo>
                      <a:pt x="1006" y="1222"/>
                      <a:pt x="1010" y="1222"/>
                      <a:pt x="1013" y="1221"/>
                    </a:cubicBezTo>
                    <a:cubicBezTo>
                      <a:pt x="1031" y="1218"/>
                      <a:pt x="1046" y="1209"/>
                      <a:pt x="1057" y="1194"/>
                    </a:cubicBezTo>
                    <a:lnTo>
                      <a:pt x="1409" y="704"/>
                    </a:lnTo>
                    <a:cubicBezTo>
                      <a:pt x="1565" y="814"/>
                      <a:pt x="1767" y="1032"/>
                      <a:pt x="1767" y="1421"/>
                    </a:cubicBezTo>
                    <a:cubicBezTo>
                      <a:pt x="1767" y="1684"/>
                      <a:pt x="1661" y="1898"/>
                      <a:pt x="1452" y="2058"/>
                    </a:cubicBezTo>
                    <a:cubicBezTo>
                      <a:pt x="1427" y="2077"/>
                      <a:pt x="1401" y="2095"/>
                      <a:pt x="1376" y="2111"/>
                    </a:cubicBezTo>
                    <a:cubicBezTo>
                      <a:pt x="1370" y="2109"/>
                      <a:pt x="1365" y="2108"/>
                      <a:pt x="1359" y="2108"/>
                    </a:cubicBezTo>
                    <a:lnTo>
                      <a:pt x="1011" y="2108"/>
                    </a:lnTo>
                    <a:lnTo>
                      <a:pt x="309" y="1594"/>
                    </a:lnTo>
                    <a:cubicBezTo>
                      <a:pt x="279" y="1572"/>
                      <a:pt x="237" y="1578"/>
                      <a:pt x="216" y="1608"/>
                    </a:cubicBezTo>
                    <a:cubicBezTo>
                      <a:pt x="194" y="1638"/>
                      <a:pt x="200" y="1680"/>
                      <a:pt x="230" y="1701"/>
                    </a:cubicBezTo>
                    <a:lnTo>
                      <a:pt x="904" y="2196"/>
                    </a:lnTo>
                    <a:lnTo>
                      <a:pt x="904" y="2560"/>
                    </a:lnTo>
                    <a:lnTo>
                      <a:pt x="67" y="2560"/>
                    </a:lnTo>
                    <a:cubicBezTo>
                      <a:pt x="30" y="2560"/>
                      <a:pt x="0" y="2590"/>
                      <a:pt x="0" y="2627"/>
                    </a:cubicBezTo>
                    <a:lnTo>
                      <a:pt x="0" y="2807"/>
                    </a:lnTo>
                    <a:cubicBezTo>
                      <a:pt x="0" y="2844"/>
                      <a:pt x="30" y="2873"/>
                      <a:pt x="67" y="2873"/>
                    </a:cubicBezTo>
                    <a:lnTo>
                      <a:pt x="1797" y="2873"/>
                    </a:lnTo>
                    <a:cubicBezTo>
                      <a:pt x="1834" y="2873"/>
                      <a:pt x="1864" y="2844"/>
                      <a:pt x="1864" y="2807"/>
                    </a:cubicBezTo>
                    <a:lnTo>
                      <a:pt x="1864" y="2627"/>
                    </a:lnTo>
                    <a:cubicBezTo>
                      <a:pt x="1864" y="2590"/>
                      <a:pt x="1834" y="2560"/>
                      <a:pt x="1797" y="25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74"/>
            <p:cNvSpPr txBox="1"/>
            <p:nvPr/>
          </p:nvSpPr>
          <p:spPr>
            <a:xfrm>
              <a:off x="4624651" y="5256406"/>
              <a:ext cx="1732269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背景介绍</a:t>
              </a:r>
            </a:p>
          </p:txBody>
        </p:sp>
      </p:grpSp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B643E1D1-0DE5-9B40-0C64-54641A223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68" y="1792775"/>
            <a:ext cx="4982383" cy="25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A4C1D568-DADD-D1BE-AD0B-3DD4AEFD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8932"/>
            <a:ext cx="5354843" cy="37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BAC539A-1B57-A970-B806-4C7C92B2A3FD}"/>
              </a:ext>
            </a:extLst>
          </p:cNvPr>
          <p:cNvSpPr txBox="1"/>
          <p:nvPr/>
        </p:nvSpPr>
        <p:spPr>
          <a:xfrm>
            <a:off x="1113617" y="4696288"/>
            <a:ext cx="498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发票越来越多的运用到工作当中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4F3C6251-4BCA-4FD3-0A97-114B27B5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68" y="1730637"/>
            <a:ext cx="5046264" cy="37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查看源图像">
            <a:extLst>
              <a:ext uri="{FF2B5EF4-FFF2-40B4-BE49-F238E27FC236}">
                <a16:creationId xmlns:a16="http://schemas.microsoft.com/office/drawing/2014/main" id="{1E0F7C1B-618D-AF43-C2FF-1A685E3B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16" y="1122549"/>
            <a:ext cx="5162481" cy="299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8B071AD-7076-E856-277F-8039C9799664}"/>
              </a:ext>
            </a:extLst>
          </p:cNvPr>
          <p:cNvSpPr txBox="1"/>
          <p:nvPr/>
        </p:nvSpPr>
        <p:spPr>
          <a:xfrm>
            <a:off x="6304370" y="4421080"/>
            <a:ext cx="5046262" cy="122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D55BFA-C641-F8FF-9090-7D0B9A2C6041}"/>
              </a:ext>
            </a:extLst>
          </p:cNvPr>
          <p:cNvSpPr txBox="1"/>
          <p:nvPr/>
        </p:nvSpPr>
        <p:spPr>
          <a:xfrm>
            <a:off x="6785636" y="4618140"/>
            <a:ext cx="408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发票使用普及的同时，</a:t>
            </a:r>
            <a:endParaRPr lang="en-US" altLang="zh-CN" sz="24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财务人员的工作量也在剧增</a:t>
            </a:r>
          </a:p>
        </p:txBody>
      </p:sp>
      <p:grpSp>
        <p:nvGrpSpPr>
          <p:cNvPr id="23" name="Group 77">
            <a:extLst>
              <a:ext uri="{FF2B5EF4-FFF2-40B4-BE49-F238E27FC236}">
                <a16:creationId xmlns:a16="http://schemas.microsoft.com/office/drawing/2014/main" id="{A703E495-3117-4A94-A6FD-F9EB7CED6C95}"/>
              </a:ext>
            </a:extLst>
          </p:cNvPr>
          <p:cNvGrpSpPr/>
          <p:nvPr/>
        </p:nvGrpSpPr>
        <p:grpSpPr>
          <a:xfrm>
            <a:off x="612874" y="585157"/>
            <a:ext cx="2796151" cy="781558"/>
            <a:chOff x="4142558" y="5153024"/>
            <a:chExt cx="2214362" cy="447675"/>
          </a:xfrm>
        </p:grpSpPr>
        <p:grpSp>
          <p:nvGrpSpPr>
            <p:cNvPr id="24" name="组合 138">
              <a:extLst>
                <a:ext uri="{FF2B5EF4-FFF2-40B4-BE49-F238E27FC236}">
                  <a16:creationId xmlns:a16="http://schemas.microsoft.com/office/drawing/2014/main" id="{E8DEE43F-B7F8-8117-E8E2-1808B72C4E44}"/>
                </a:ext>
              </a:extLst>
            </p:cNvPr>
            <p:cNvGrpSpPr/>
            <p:nvPr/>
          </p:nvGrpSpPr>
          <p:grpSpPr>
            <a:xfrm>
              <a:off x="4142558" y="5153024"/>
              <a:ext cx="2214362" cy="447675"/>
              <a:chOff x="4264478" y="5153024"/>
              <a:chExt cx="2214362" cy="447675"/>
            </a:xfrm>
          </p:grpSpPr>
          <p:sp>
            <p:nvSpPr>
              <p:cNvPr id="30" name="矩形: 圆角 140">
                <a:extLst>
                  <a:ext uri="{FF2B5EF4-FFF2-40B4-BE49-F238E27FC236}">
                    <a16:creationId xmlns:a16="http://schemas.microsoft.com/office/drawing/2014/main" id="{534E7B85-016D-CF14-5D31-863AE2613F82}"/>
                  </a:ext>
                </a:extLst>
              </p:cNvPr>
              <p:cNvSpPr/>
              <p:nvPr/>
            </p:nvSpPr>
            <p:spPr>
              <a:xfrm>
                <a:off x="4264478" y="5153024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1C40B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32" name="Freeform 88">
                <a:extLst>
                  <a:ext uri="{FF2B5EF4-FFF2-40B4-BE49-F238E27FC236}">
                    <a16:creationId xmlns:a16="http://schemas.microsoft.com/office/drawing/2014/main" id="{2AF16A37-21E4-4366-CDCC-8F1E12F36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359" y="5244017"/>
                <a:ext cx="170542" cy="257504"/>
              </a:xfrm>
              <a:custGeom>
                <a:avLst/>
                <a:gdLst>
                  <a:gd name="T0" fmla="*/ 1575 w 1900"/>
                  <a:gd name="T1" fmla="*/ 2560 h 2873"/>
                  <a:gd name="T2" fmla="*/ 1529 w 1900"/>
                  <a:gd name="T3" fmla="*/ 2167 h 2873"/>
                  <a:gd name="T4" fmla="*/ 1585 w 1900"/>
                  <a:gd name="T5" fmla="*/ 674 h 2873"/>
                  <a:gd name="T6" fmla="*/ 1497 w 1900"/>
                  <a:gd name="T7" fmla="*/ 548 h 2873"/>
                  <a:gd name="T8" fmla="*/ 1466 w 1900"/>
                  <a:gd name="T9" fmla="*/ 502 h 2873"/>
                  <a:gd name="T10" fmla="*/ 1650 w 1900"/>
                  <a:gd name="T11" fmla="*/ 340 h 2873"/>
                  <a:gd name="T12" fmla="*/ 1743 w 1900"/>
                  <a:gd name="T13" fmla="*/ 325 h 2873"/>
                  <a:gd name="T14" fmla="*/ 1435 w 1900"/>
                  <a:gd name="T15" fmla="*/ 22 h 2873"/>
                  <a:gd name="T16" fmla="*/ 1357 w 1900"/>
                  <a:gd name="T17" fmla="*/ 130 h 2873"/>
                  <a:gd name="T18" fmla="*/ 1254 w 1900"/>
                  <a:gd name="T19" fmla="*/ 350 h 2873"/>
                  <a:gd name="T20" fmla="*/ 1153 w 1900"/>
                  <a:gd name="T21" fmla="*/ 360 h 2873"/>
                  <a:gd name="T22" fmla="*/ 740 w 1900"/>
                  <a:gd name="T23" fmla="*/ 1049 h 2873"/>
                  <a:gd name="T24" fmla="*/ 666 w 1900"/>
                  <a:gd name="T25" fmla="*/ 1216 h 2873"/>
                  <a:gd name="T26" fmla="*/ 357 w 1900"/>
                  <a:gd name="T27" fmla="*/ 1085 h 2873"/>
                  <a:gd name="T28" fmla="*/ 394 w 1900"/>
                  <a:gd name="T29" fmla="*/ 1191 h 2873"/>
                  <a:gd name="T30" fmla="*/ 377 w 1900"/>
                  <a:gd name="T31" fmla="*/ 1348 h 2873"/>
                  <a:gd name="T32" fmla="*/ 469 w 1900"/>
                  <a:gd name="T33" fmla="*/ 1325 h 2873"/>
                  <a:gd name="T34" fmla="*/ 588 w 1900"/>
                  <a:gd name="T35" fmla="*/ 1325 h 2873"/>
                  <a:gd name="T36" fmla="*/ 552 w 1900"/>
                  <a:gd name="T37" fmla="*/ 1408 h 2873"/>
                  <a:gd name="T38" fmla="*/ 637 w 1900"/>
                  <a:gd name="T39" fmla="*/ 1493 h 2873"/>
                  <a:gd name="T40" fmla="*/ 730 w 1900"/>
                  <a:gd name="T41" fmla="*/ 1478 h 2873"/>
                  <a:gd name="T42" fmla="*/ 955 w 1900"/>
                  <a:gd name="T43" fmla="*/ 1577 h 2873"/>
                  <a:gd name="T44" fmla="*/ 1048 w 1900"/>
                  <a:gd name="T45" fmla="*/ 1559 h 2873"/>
                  <a:gd name="T46" fmla="*/ 834 w 1900"/>
                  <a:gd name="T47" fmla="*/ 1332 h 2873"/>
                  <a:gd name="T48" fmla="*/ 964 w 1900"/>
                  <a:gd name="T49" fmla="*/ 1210 h 2873"/>
                  <a:gd name="T50" fmla="*/ 1013 w 1900"/>
                  <a:gd name="T51" fmla="*/ 1221 h 2873"/>
                  <a:gd name="T52" fmla="*/ 1409 w 1900"/>
                  <a:gd name="T53" fmla="*/ 704 h 2873"/>
                  <a:gd name="T54" fmla="*/ 1452 w 1900"/>
                  <a:gd name="T55" fmla="*/ 2058 h 2873"/>
                  <a:gd name="T56" fmla="*/ 1359 w 1900"/>
                  <a:gd name="T57" fmla="*/ 2108 h 2873"/>
                  <a:gd name="T58" fmla="*/ 309 w 1900"/>
                  <a:gd name="T59" fmla="*/ 1594 h 2873"/>
                  <a:gd name="T60" fmla="*/ 230 w 1900"/>
                  <a:gd name="T61" fmla="*/ 1701 h 2873"/>
                  <a:gd name="T62" fmla="*/ 904 w 1900"/>
                  <a:gd name="T63" fmla="*/ 2560 h 2873"/>
                  <a:gd name="T64" fmla="*/ 0 w 1900"/>
                  <a:gd name="T65" fmla="*/ 2627 h 2873"/>
                  <a:gd name="T66" fmla="*/ 67 w 1900"/>
                  <a:gd name="T67" fmla="*/ 2873 h 2873"/>
                  <a:gd name="T68" fmla="*/ 1864 w 1900"/>
                  <a:gd name="T69" fmla="*/ 2807 h 2873"/>
                  <a:gd name="T70" fmla="*/ 1797 w 1900"/>
                  <a:gd name="T71" fmla="*/ 2560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00" h="2873">
                    <a:moveTo>
                      <a:pt x="1797" y="2560"/>
                    </a:moveTo>
                    <a:lnTo>
                      <a:pt x="1575" y="2560"/>
                    </a:lnTo>
                    <a:lnTo>
                      <a:pt x="1448" y="2223"/>
                    </a:lnTo>
                    <a:cubicBezTo>
                      <a:pt x="1475" y="2206"/>
                      <a:pt x="1502" y="2187"/>
                      <a:pt x="1529" y="2167"/>
                    </a:cubicBezTo>
                    <a:cubicBezTo>
                      <a:pt x="1772" y="1983"/>
                      <a:pt x="1900" y="1725"/>
                      <a:pt x="1900" y="1421"/>
                    </a:cubicBezTo>
                    <a:cubicBezTo>
                      <a:pt x="1900" y="1040"/>
                      <a:pt x="1729" y="804"/>
                      <a:pt x="1585" y="674"/>
                    </a:cubicBezTo>
                    <a:cubicBezTo>
                      <a:pt x="1552" y="644"/>
                      <a:pt x="1518" y="618"/>
                      <a:pt x="1486" y="595"/>
                    </a:cubicBezTo>
                    <a:cubicBezTo>
                      <a:pt x="1496" y="582"/>
                      <a:pt x="1499" y="565"/>
                      <a:pt x="1497" y="548"/>
                    </a:cubicBezTo>
                    <a:cubicBezTo>
                      <a:pt x="1494" y="531"/>
                      <a:pt x="1484" y="515"/>
                      <a:pt x="1470" y="505"/>
                    </a:cubicBezTo>
                    <a:lnTo>
                      <a:pt x="1466" y="502"/>
                    </a:lnTo>
                    <a:lnTo>
                      <a:pt x="1605" y="308"/>
                    </a:lnTo>
                    <a:lnTo>
                      <a:pt x="1650" y="340"/>
                    </a:lnTo>
                    <a:cubicBezTo>
                      <a:pt x="1662" y="349"/>
                      <a:pt x="1675" y="353"/>
                      <a:pt x="1689" y="353"/>
                    </a:cubicBezTo>
                    <a:cubicBezTo>
                      <a:pt x="1710" y="353"/>
                      <a:pt x="1730" y="343"/>
                      <a:pt x="1743" y="325"/>
                    </a:cubicBezTo>
                    <a:cubicBezTo>
                      <a:pt x="1765" y="295"/>
                      <a:pt x="1758" y="254"/>
                      <a:pt x="1728" y="232"/>
                    </a:cubicBezTo>
                    <a:lnTo>
                      <a:pt x="1435" y="22"/>
                    </a:lnTo>
                    <a:cubicBezTo>
                      <a:pt x="1405" y="0"/>
                      <a:pt x="1363" y="7"/>
                      <a:pt x="1342" y="37"/>
                    </a:cubicBezTo>
                    <a:cubicBezTo>
                      <a:pt x="1320" y="67"/>
                      <a:pt x="1327" y="108"/>
                      <a:pt x="1357" y="130"/>
                    </a:cubicBezTo>
                    <a:lnTo>
                      <a:pt x="1393" y="156"/>
                    </a:lnTo>
                    <a:lnTo>
                      <a:pt x="1254" y="350"/>
                    </a:lnTo>
                    <a:lnTo>
                      <a:pt x="1246" y="345"/>
                    </a:lnTo>
                    <a:cubicBezTo>
                      <a:pt x="1216" y="323"/>
                      <a:pt x="1175" y="330"/>
                      <a:pt x="1153" y="360"/>
                    </a:cubicBezTo>
                    <a:lnTo>
                      <a:pt x="725" y="956"/>
                    </a:lnTo>
                    <a:cubicBezTo>
                      <a:pt x="704" y="986"/>
                      <a:pt x="710" y="1028"/>
                      <a:pt x="740" y="1049"/>
                    </a:cubicBezTo>
                    <a:lnTo>
                      <a:pt x="770" y="1071"/>
                    </a:lnTo>
                    <a:lnTo>
                      <a:pt x="666" y="1216"/>
                    </a:lnTo>
                    <a:lnTo>
                      <a:pt x="449" y="1068"/>
                    </a:lnTo>
                    <a:cubicBezTo>
                      <a:pt x="419" y="1047"/>
                      <a:pt x="378" y="1054"/>
                      <a:pt x="357" y="1085"/>
                    </a:cubicBezTo>
                    <a:cubicBezTo>
                      <a:pt x="336" y="1115"/>
                      <a:pt x="344" y="1157"/>
                      <a:pt x="374" y="1177"/>
                    </a:cubicBezTo>
                    <a:lnTo>
                      <a:pt x="394" y="1191"/>
                    </a:lnTo>
                    <a:lnTo>
                      <a:pt x="355" y="1256"/>
                    </a:lnTo>
                    <a:cubicBezTo>
                      <a:pt x="336" y="1287"/>
                      <a:pt x="346" y="1328"/>
                      <a:pt x="377" y="1348"/>
                    </a:cubicBezTo>
                    <a:cubicBezTo>
                      <a:pt x="388" y="1354"/>
                      <a:pt x="400" y="1357"/>
                      <a:pt x="412" y="1357"/>
                    </a:cubicBezTo>
                    <a:cubicBezTo>
                      <a:pt x="434" y="1357"/>
                      <a:pt x="456" y="1346"/>
                      <a:pt x="469" y="1325"/>
                    </a:cubicBezTo>
                    <a:lnTo>
                      <a:pt x="504" y="1267"/>
                    </a:lnTo>
                    <a:lnTo>
                      <a:pt x="588" y="1325"/>
                    </a:lnTo>
                    <a:lnTo>
                      <a:pt x="564" y="1358"/>
                    </a:lnTo>
                    <a:cubicBezTo>
                      <a:pt x="554" y="1373"/>
                      <a:pt x="549" y="1390"/>
                      <a:pt x="552" y="1408"/>
                    </a:cubicBezTo>
                    <a:cubicBezTo>
                      <a:pt x="555" y="1425"/>
                      <a:pt x="565" y="1441"/>
                      <a:pt x="579" y="1451"/>
                    </a:cubicBezTo>
                    <a:lnTo>
                      <a:pt x="637" y="1493"/>
                    </a:lnTo>
                    <a:cubicBezTo>
                      <a:pt x="649" y="1501"/>
                      <a:pt x="662" y="1505"/>
                      <a:pt x="676" y="1505"/>
                    </a:cubicBezTo>
                    <a:cubicBezTo>
                      <a:pt x="697" y="1505"/>
                      <a:pt x="717" y="1496"/>
                      <a:pt x="730" y="1478"/>
                    </a:cubicBezTo>
                    <a:lnTo>
                      <a:pt x="757" y="1440"/>
                    </a:lnTo>
                    <a:lnTo>
                      <a:pt x="955" y="1577"/>
                    </a:lnTo>
                    <a:cubicBezTo>
                      <a:pt x="967" y="1585"/>
                      <a:pt x="980" y="1588"/>
                      <a:pt x="993" y="1588"/>
                    </a:cubicBezTo>
                    <a:cubicBezTo>
                      <a:pt x="1014" y="1588"/>
                      <a:pt x="1035" y="1578"/>
                      <a:pt x="1048" y="1559"/>
                    </a:cubicBezTo>
                    <a:cubicBezTo>
                      <a:pt x="1069" y="1529"/>
                      <a:pt x="1061" y="1488"/>
                      <a:pt x="1031" y="1467"/>
                    </a:cubicBezTo>
                    <a:lnTo>
                      <a:pt x="834" y="1332"/>
                    </a:lnTo>
                    <a:lnTo>
                      <a:pt x="936" y="1190"/>
                    </a:lnTo>
                    <a:lnTo>
                      <a:pt x="964" y="1210"/>
                    </a:lnTo>
                    <a:cubicBezTo>
                      <a:pt x="975" y="1218"/>
                      <a:pt x="989" y="1222"/>
                      <a:pt x="1003" y="1222"/>
                    </a:cubicBezTo>
                    <a:cubicBezTo>
                      <a:pt x="1006" y="1222"/>
                      <a:pt x="1010" y="1222"/>
                      <a:pt x="1013" y="1221"/>
                    </a:cubicBezTo>
                    <a:cubicBezTo>
                      <a:pt x="1031" y="1218"/>
                      <a:pt x="1046" y="1209"/>
                      <a:pt x="1057" y="1194"/>
                    </a:cubicBezTo>
                    <a:lnTo>
                      <a:pt x="1409" y="704"/>
                    </a:lnTo>
                    <a:cubicBezTo>
                      <a:pt x="1565" y="814"/>
                      <a:pt x="1767" y="1032"/>
                      <a:pt x="1767" y="1421"/>
                    </a:cubicBezTo>
                    <a:cubicBezTo>
                      <a:pt x="1767" y="1684"/>
                      <a:pt x="1661" y="1898"/>
                      <a:pt x="1452" y="2058"/>
                    </a:cubicBezTo>
                    <a:cubicBezTo>
                      <a:pt x="1427" y="2077"/>
                      <a:pt x="1401" y="2095"/>
                      <a:pt x="1376" y="2111"/>
                    </a:cubicBezTo>
                    <a:cubicBezTo>
                      <a:pt x="1370" y="2109"/>
                      <a:pt x="1365" y="2108"/>
                      <a:pt x="1359" y="2108"/>
                    </a:cubicBezTo>
                    <a:lnTo>
                      <a:pt x="1011" y="2108"/>
                    </a:lnTo>
                    <a:lnTo>
                      <a:pt x="309" y="1594"/>
                    </a:lnTo>
                    <a:cubicBezTo>
                      <a:pt x="279" y="1572"/>
                      <a:pt x="237" y="1578"/>
                      <a:pt x="216" y="1608"/>
                    </a:cubicBezTo>
                    <a:cubicBezTo>
                      <a:pt x="194" y="1638"/>
                      <a:pt x="200" y="1680"/>
                      <a:pt x="230" y="1701"/>
                    </a:cubicBezTo>
                    <a:lnTo>
                      <a:pt x="904" y="2196"/>
                    </a:lnTo>
                    <a:lnTo>
                      <a:pt x="904" y="2560"/>
                    </a:lnTo>
                    <a:lnTo>
                      <a:pt x="67" y="2560"/>
                    </a:lnTo>
                    <a:cubicBezTo>
                      <a:pt x="30" y="2560"/>
                      <a:pt x="0" y="2590"/>
                      <a:pt x="0" y="2627"/>
                    </a:cubicBezTo>
                    <a:lnTo>
                      <a:pt x="0" y="2807"/>
                    </a:lnTo>
                    <a:cubicBezTo>
                      <a:pt x="0" y="2844"/>
                      <a:pt x="30" y="2873"/>
                      <a:pt x="67" y="2873"/>
                    </a:cubicBezTo>
                    <a:lnTo>
                      <a:pt x="1797" y="2873"/>
                    </a:lnTo>
                    <a:cubicBezTo>
                      <a:pt x="1834" y="2873"/>
                      <a:pt x="1864" y="2844"/>
                      <a:pt x="1864" y="2807"/>
                    </a:cubicBezTo>
                    <a:lnTo>
                      <a:pt x="1864" y="2627"/>
                    </a:lnTo>
                    <a:cubicBezTo>
                      <a:pt x="1864" y="2590"/>
                      <a:pt x="1834" y="2560"/>
                      <a:pt x="1797" y="25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74">
              <a:extLst>
                <a:ext uri="{FF2B5EF4-FFF2-40B4-BE49-F238E27FC236}">
                  <a16:creationId xmlns:a16="http://schemas.microsoft.com/office/drawing/2014/main" id="{C14FFE57-24A4-DA32-B1BC-9F17E3527C17}"/>
                </a:ext>
              </a:extLst>
            </p:cNvPr>
            <p:cNvSpPr txBox="1"/>
            <p:nvPr/>
          </p:nvSpPr>
          <p:spPr>
            <a:xfrm>
              <a:off x="4624651" y="5256406"/>
              <a:ext cx="1732269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背景介绍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477128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1C27D37-AC8C-463F-F2DD-7760F8BD11FD}"/>
              </a:ext>
            </a:extLst>
          </p:cNvPr>
          <p:cNvGrpSpPr/>
          <p:nvPr/>
        </p:nvGrpSpPr>
        <p:grpSpPr>
          <a:xfrm>
            <a:off x="472791" y="1728019"/>
            <a:ext cx="8394249" cy="4234675"/>
            <a:chOff x="1983742" y="1719141"/>
            <a:chExt cx="8394249" cy="423467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797B590-89BC-C418-1C8B-F9570F487228}"/>
                </a:ext>
              </a:extLst>
            </p:cNvPr>
            <p:cNvGrpSpPr/>
            <p:nvPr/>
          </p:nvGrpSpPr>
          <p:grpSpPr>
            <a:xfrm>
              <a:off x="1983742" y="1719141"/>
              <a:ext cx="2492417" cy="4234675"/>
              <a:chOff x="1926943" y="1719141"/>
              <a:chExt cx="2492417" cy="42346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791334" y="1719141"/>
                <a:ext cx="758268" cy="7582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/>
                  <a:t>1</a:t>
                </a:r>
              </a:p>
            </p:txBody>
          </p:sp>
          <p:sp>
            <p:nvSpPr>
              <p:cNvPr id="8" name="Title 1"/>
              <p:cNvSpPr txBox="1"/>
              <p:nvPr/>
            </p:nvSpPr>
            <p:spPr>
              <a:xfrm>
                <a:off x="2002283" y="2826873"/>
                <a:ext cx="2336372" cy="3626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zh-CN" sz="2000" b="1" dirty="0">
                    <a:solidFill>
                      <a:schemeClr val="accent2"/>
                    </a:solidFill>
                  </a:rPr>
                  <a:t>效率低下</a:t>
                </a:r>
                <a:endParaRPr lang="zh-CN" altLang="en-US" sz="20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02283" y="3531537"/>
                <a:ext cx="2336372" cy="2122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仿宋" panose="02010609060101010101" pitchFamily="49" charset="-122"/>
                    <a:cs typeface="仿宋" panose="02010609060101010101" pitchFamily="49" charset="-122"/>
                  </a:rPr>
                  <a:t>财务人员开具发票时，需要从其他系统将开票信息手工复制到开票系统中，并反复校对。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lowchart: Process 26"/>
              <p:cNvSpPr/>
              <p:nvPr/>
            </p:nvSpPr>
            <p:spPr>
              <a:xfrm>
                <a:off x="1926943" y="2988798"/>
                <a:ext cx="2492417" cy="2965018"/>
              </a:xfrm>
              <a:prstGeom prst="flowChartProcess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2689CD4-D526-3237-6D49-74EEC485177C}"/>
                </a:ext>
              </a:extLst>
            </p:cNvPr>
            <p:cNvGrpSpPr/>
            <p:nvPr/>
          </p:nvGrpSpPr>
          <p:grpSpPr>
            <a:xfrm>
              <a:off x="4895646" y="1719141"/>
              <a:ext cx="2492417" cy="4234675"/>
              <a:chOff x="4803937" y="1719141"/>
              <a:chExt cx="2492417" cy="423467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671012" y="1719141"/>
                <a:ext cx="758268" cy="7582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/>
                  <a:t>2</a:t>
                </a:r>
              </a:p>
            </p:txBody>
          </p:sp>
          <p:sp>
            <p:nvSpPr>
              <p:cNvPr id="13" name="Title 1"/>
              <p:cNvSpPr txBox="1"/>
              <p:nvPr/>
            </p:nvSpPr>
            <p:spPr>
              <a:xfrm>
                <a:off x="4881961" y="2826873"/>
                <a:ext cx="2336372" cy="3626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b="1" dirty="0">
                    <a:solidFill>
                      <a:schemeClr val="accent3"/>
                    </a:solidFill>
                  </a:rPr>
                  <a:t>耗时耗力</a:t>
                </a:r>
                <a:endParaRPr lang="en-US" sz="20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81959" y="3520210"/>
                <a:ext cx="2336372" cy="1707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仿宋" panose="02010609060101010101" pitchFamily="49" charset="-122"/>
                    <a:cs typeface="仿宋" panose="02010609060101010101" pitchFamily="49" charset="-122"/>
                  </a:rPr>
                  <a:t>开完发票后还要将发票号回填，多系统操作过程繁琐，而且容易出错。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lowchart: Process 27"/>
              <p:cNvSpPr/>
              <p:nvPr/>
            </p:nvSpPr>
            <p:spPr>
              <a:xfrm>
                <a:off x="4803937" y="2988798"/>
                <a:ext cx="2492417" cy="2965018"/>
              </a:xfrm>
              <a:prstGeom prst="flowChartProcess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6823CDF-45BE-D05B-432E-B7D4EAE1EFED}"/>
                </a:ext>
              </a:extLst>
            </p:cNvPr>
            <p:cNvGrpSpPr/>
            <p:nvPr/>
          </p:nvGrpSpPr>
          <p:grpSpPr>
            <a:xfrm>
              <a:off x="7853348" y="1719141"/>
              <a:ext cx="2524643" cy="4234675"/>
              <a:chOff x="7853348" y="1719141"/>
              <a:chExt cx="2524643" cy="423467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642399" y="1719141"/>
                <a:ext cx="758268" cy="7582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/>
                  <a:t>3</a:t>
                </a:r>
              </a:p>
            </p:txBody>
          </p:sp>
          <p:sp>
            <p:nvSpPr>
              <p:cNvPr id="18" name="Title 1"/>
              <p:cNvSpPr txBox="1"/>
              <p:nvPr/>
            </p:nvSpPr>
            <p:spPr>
              <a:xfrm>
                <a:off x="7853348" y="2826873"/>
                <a:ext cx="2336372" cy="3626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b="1" dirty="0">
                    <a:solidFill>
                      <a:schemeClr val="accent2"/>
                    </a:solidFill>
                  </a:rPr>
                  <a:t>操作繁琐</a:t>
                </a:r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963596" y="3518435"/>
                <a:ext cx="2336372" cy="1285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1800" kern="100" dirty="0">
                    <a:effectLst/>
                    <a:ea typeface="仿宋" panose="02010609060101010101" pitchFamily="49" charset="-122"/>
                    <a:cs typeface="仿宋" panose="02010609060101010101" pitchFamily="49" charset="-122"/>
                  </a:rPr>
                  <a:t>一旦出现非标准流程的情况</a:t>
                </a:r>
                <a:r>
                  <a:rPr lang="zh-CN" altLang="en-US" sz="1800" kern="100" dirty="0">
                    <a:effectLst/>
                    <a:ea typeface="仿宋" panose="02010609060101010101" pitchFamily="49" charset="-122"/>
                    <a:cs typeface="仿宋" panose="02010609060101010101" pitchFamily="49" charset="-122"/>
                  </a:rPr>
                  <a:t>，程序就更加复杂。</a:t>
                </a:r>
                <a:endParaRPr lang="en-US" sz="1400" dirty="0">
                  <a:sym typeface="+mn-ea"/>
                </a:endParaRPr>
              </a:p>
            </p:txBody>
          </p:sp>
          <p:sp>
            <p:nvSpPr>
              <p:cNvPr id="29" name="Flowchart: Process 28"/>
              <p:cNvSpPr/>
              <p:nvPr/>
            </p:nvSpPr>
            <p:spPr>
              <a:xfrm>
                <a:off x="7885574" y="2988798"/>
                <a:ext cx="2492417" cy="2965018"/>
              </a:xfrm>
              <a:prstGeom prst="flowChartProcess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F161AC9-CB64-DE54-9301-F5990F9F338C}"/>
              </a:ext>
            </a:extLst>
          </p:cNvPr>
          <p:cNvGrpSpPr/>
          <p:nvPr/>
        </p:nvGrpSpPr>
        <p:grpSpPr>
          <a:xfrm>
            <a:off x="9068151" y="1728019"/>
            <a:ext cx="2492417" cy="4234675"/>
            <a:chOff x="4803937" y="1719141"/>
            <a:chExt cx="2492417" cy="4234675"/>
          </a:xfrm>
        </p:grpSpPr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E5B085E6-6BE6-5544-887F-4D1C928F0039}"/>
                </a:ext>
              </a:extLst>
            </p:cNvPr>
            <p:cNvSpPr/>
            <p:nvPr/>
          </p:nvSpPr>
          <p:spPr>
            <a:xfrm>
              <a:off x="5671012" y="1719141"/>
              <a:ext cx="758268" cy="7582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4</a:t>
              </a:r>
            </a:p>
          </p:txBody>
        </p:sp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28B8D459-294D-6697-4894-B35B0CCDC3AA}"/>
                </a:ext>
              </a:extLst>
            </p:cNvPr>
            <p:cNvSpPr txBox="1"/>
            <p:nvPr/>
          </p:nvSpPr>
          <p:spPr>
            <a:xfrm>
              <a:off x="4881961" y="2826873"/>
              <a:ext cx="2336372" cy="362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accent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2000" b="1" dirty="0">
                  <a:solidFill>
                    <a:schemeClr val="accent3"/>
                  </a:solidFill>
                </a:rPr>
                <a:t>工作量大</a:t>
              </a:r>
              <a:endParaRPr lang="en-US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0D3E7A50-B2D4-881A-A795-D007E9DF1BFF}"/>
                </a:ext>
              </a:extLst>
            </p:cNvPr>
            <p:cNvSpPr/>
            <p:nvPr/>
          </p:nvSpPr>
          <p:spPr>
            <a:xfrm>
              <a:off x="4881961" y="3537253"/>
              <a:ext cx="2336372" cy="1707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800" kern="100" dirty="0">
                  <a:effectLst/>
                  <a:latin typeface="等线" panose="02010600030101010101" pitchFamily="2" charset="-122"/>
                  <a:ea typeface="仿宋" panose="02010609060101010101" pitchFamily="49" charset="-122"/>
                  <a:cs typeface="仿宋" panose="02010609060101010101" pitchFamily="49" charset="-122"/>
                </a:rPr>
                <a:t>当</a:t>
              </a:r>
              <a:r>
                <a:rPr lang="zh-CN" altLang="zh-CN" sz="1800" kern="100" dirty="0">
                  <a:effectLst/>
                  <a:latin typeface="等线" panose="02010600030101010101" pitchFamily="2" charset="-122"/>
                  <a:ea typeface="仿宋" panose="02010609060101010101" pitchFamily="49" charset="-122"/>
                  <a:cs typeface="仿宋" panose="02010609060101010101" pitchFamily="49" charset="-122"/>
                </a:rPr>
                <a:t>开票量剧增，财务人员在月初、月末等业务高峰期难以及时、妥善地处理开票问题。</a:t>
              </a:r>
              <a:endPara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Flowchart: Process 27">
              <a:extLst>
                <a:ext uri="{FF2B5EF4-FFF2-40B4-BE49-F238E27FC236}">
                  <a16:creationId xmlns:a16="http://schemas.microsoft.com/office/drawing/2014/main" id="{284C959F-E19C-1EC4-C08C-4D45D979157A}"/>
                </a:ext>
              </a:extLst>
            </p:cNvPr>
            <p:cNvSpPr/>
            <p:nvPr/>
          </p:nvSpPr>
          <p:spPr>
            <a:xfrm>
              <a:off x="4803937" y="2988798"/>
              <a:ext cx="2492417" cy="2965018"/>
            </a:xfrm>
            <a:prstGeom prst="flowChartProcess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77">
            <a:extLst>
              <a:ext uri="{FF2B5EF4-FFF2-40B4-BE49-F238E27FC236}">
                <a16:creationId xmlns:a16="http://schemas.microsoft.com/office/drawing/2014/main" id="{E8712DF3-C361-4B82-0C96-F9D65F6A1C57}"/>
              </a:ext>
            </a:extLst>
          </p:cNvPr>
          <p:cNvGrpSpPr/>
          <p:nvPr/>
        </p:nvGrpSpPr>
        <p:grpSpPr>
          <a:xfrm>
            <a:off x="548131" y="596997"/>
            <a:ext cx="2683341" cy="781558"/>
            <a:chOff x="4142558" y="5153024"/>
            <a:chExt cx="2214362" cy="447675"/>
          </a:xfrm>
        </p:grpSpPr>
        <p:grpSp>
          <p:nvGrpSpPr>
            <p:cNvPr id="45" name="组合 138">
              <a:extLst>
                <a:ext uri="{FF2B5EF4-FFF2-40B4-BE49-F238E27FC236}">
                  <a16:creationId xmlns:a16="http://schemas.microsoft.com/office/drawing/2014/main" id="{7CC43A34-48F8-BFE6-CDC0-F01F8744D6A8}"/>
                </a:ext>
              </a:extLst>
            </p:cNvPr>
            <p:cNvGrpSpPr/>
            <p:nvPr/>
          </p:nvGrpSpPr>
          <p:grpSpPr>
            <a:xfrm>
              <a:off x="4142558" y="5153024"/>
              <a:ext cx="2214362" cy="447675"/>
              <a:chOff x="4264478" y="5153024"/>
              <a:chExt cx="2214362" cy="447675"/>
            </a:xfrm>
          </p:grpSpPr>
          <p:sp>
            <p:nvSpPr>
              <p:cNvPr id="47" name="矩形: 圆角 140">
                <a:extLst>
                  <a:ext uri="{FF2B5EF4-FFF2-40B4-BE49-F238E27FC236}">
                    <a16:creationId xmlns:a16="http://schemas.microsoft.com/office/drawing/2014/main" id="{9CD6FAD9-08AF-DD93-C98A-C0E330EC5CC4}"/>
                  </a:ext>
                </a:extLst>
              </p:cNvPr>
              <p:cNvSpPr/>
              <p:nvPr/>
            </p:nvSpPr>
            <p:spPr>
              <a:xfrm>
                <a:off x="4264478" y="5153024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1C40B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8" name="Freeform 88">
                <a:extLst>
                  <a:ext uri="{FF2B5EF4-FFF2-40B4-BE49-F238E27FC236}">
                    <a16:creationId xmlns:a16="http://schemas.microsoft.com/office/drawing/2014/main" id="{C8A05E74-C370-9803-BA93-617A0A117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359" y="5244017"/>
                <a:ext cx="170542" cy="257504"/>
              </a:xfrm>
              <a:custGeom>
                <a:avLst/>
                <a:gdLst>
                  <a:gd name="T0" fmla="*/ 1575 w 1900"/>
                  <a:gd name="T1" fmla="*/ 2560 h 2873"/>
                  <a:gd name="T2" fmla="*/ 1529 w 1900"/>
                  <a:gd name="T3" fmla="*/ 2167 h 2873"/>
                  <a:gd name="T4" fmla="*/ 1585 w 1900"/>
                  <a:gd name="T5" fmla="*/ 674 h 2873"/>
                  <a:gd name="T6" fmla="*/ 1497 w 1900"/>
                  <a:gd name="T7" fmla="*/ 548 h 2873"/>
                  <a:gd name="T8" fmla="*/ 1466 w 1900"/>
                  <a:gd name="T9" fmla="*/ 502 h 2873"/>
                  <a:gd name="T10" fmla="*/ 1650 w 1900"/>
                  <a:gd name="T11" fmla="*/ 340 h 2873"/>
                  <a:gd name="T12" fmla="*/ 1743 w 1900"/>
                  <a:gd name="T13" fmla="*/ 325 h 2873"/>
                  <a:gd name="T14" fmla="*/ 1435 w 1900"/>
                  <a:gd name="T15" fmla="*/ 22 h 2873"/>
                  <a:gd name="T16" fmla="*/ 1357 w 1900"/>
                  <a:gd name="T17" fmla="*/ 130 h 2873"/>
                  <a:gd name="T18" fmla="*/ 1254 w 1900"/>
                  <a:gd name="T19" fmla="*/ 350 h 2873"/>
                  <a:gd name="T20" fmla="*/ 1153 w 1900"/>
                  <a:gd name="T21" fmla="*/ 360 h 2873"/>
                  <a:gd name="T22" fmla="*/ 740 w 1900"/>
                  <a:gd name="T23" fmla="*/ 1049 h 2873"/>
                  <a:gd name="T24" fmla="*/ 666 w 1900"/>
                  <a:gd name="T25" fmla="*/ 1216 h 2873"/>
                  <a:gd name="T26" fmla="*/ 357 w 1900"/>
                  <a:gd name="T27" fmla="*/ 1085 h 2873"/>
                  <a:gd name="T28" fmla="*/ 394 w 1900"/>
                  <a:gd name="T29" fmla="*/ 1191 h 2873"/>
                  <a:gd name="T30" fmla="*/ 377 w 1900"/>
                  <a:gd name="T31" fmla="*/ 1348 h 2873"/>
                  <a:gd name="T32" fmla="*/ 469 w 1900"/>
                  <a:gd name="T33" fmla="*/ 1325 h 2873"/>
                  <a:gd name="T34" fmla="*/ 588 w 1900"/>
                  <a:gd name="T35" fmla="*/ 1325 h 2873"/>
                  <a:gd name="T36" fmla="*/ 552 w 1900"/>
                  <a:gd name="T37" fmla="*/ 1408 h 2873"/>
                  <a:gd name="T38" fmla="*/ 637 w 1900"/>
                  <a:gd name="T39" fmla="*/ 1493 h 2873"/>
                  <a:gd name="T40" fmla="*/ 730 w 1900"/>
                  <a:gd name="T41" fmla="*/ 1478 h 2873"/>
                  <a:gd name="T42" fmla="*/ 955 w 1900"/>
                  <a:gd name="T43" fmla="*/ 1577 h 2873"/>
                  <a:gd name="T44" fmla="*/ 1048 w 1900"/>
                  <a:gd name="T45" fmla="*/ 1559 h 2873"/>
                  <a:gd name="T46" fmla="*/ 834 w 1900"/>
                  <a:gd name="T47" fmla="*/ 1332 h 2873"/>
                  <a:gd name="T48" fmla="*/ 964 w 1900"/>
                  <a:gd name="T49" fmla="*/ 1210 h 2873"/>
                  <a:gd name="T50" fmla="*/ 1013 w 1900"/>
                  <a:gd name="T51" fmla="*/ 1221 h 2873"/>
                  <a:gd name="T52" fmla="*/ 1409 w 1900"/>
                  <a:gd name="T53" fmla="*/ 704 h 2873"/>
                  <a:gd name="T54" fmla="*/ 1452 w 1900"/>
                  <a:gd name="T55" fmla="*/ 2058 h 2873"/>
                  <a:gd name="T56" fmla="*/ 1359 w 1900"/>
                  <a:gd name="T57" fmla="*/ 2108 h 2873"/>
                  <a:gd name="T58" fmla="*/ 309 w 1900"/>
                  <a:gd name="T59" fmla="*/ 1594 h 2873"/>
                  <a:gd name="T60" fmla="*/ 230 w 1900"/>
                  <a:gd name="T61" fmla="*/ 1701 h 2873"/>
                  <a:gd name="T62" fmla="*/ 904 w 1900"/>
                  <a:gd name="T63" fmla="*/ 2560 h 2873"/>
                  <a:gd name="T64" fmla="*/ 0 w 1900"/>
                  <a:gd name="T65" fmla="*/ 2627 h 2873"/>
                  <a:gd name="T66" fmla="*/ 67 w 1900"/>
                  <a:gd name="T67" fmla="*/ 2873 h 2873"/>
                  <a:gd name="T68" fmla="*/ 1864 w 1900"/>
                  <a:gd name="T69" fmla="*/ 2807 h 2873"/>
                  <a:gd name="T70" fmla="*/ 1797 w 1900"/>
                  <a:gd name="T71" fmla="*/ 2560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00" h="2873">
                    <a:moveTo>
                      <a:pt x="1797" y="2560"/>
                    </a:moveTo>
                    <a:lnTo>
                      <a:pt x="1575" y="2560"/>
                    </a:lnTo>
                    <a:lnTo>
                      <a:pt x="1448" y="2223"/>
                    </a:lnTo>
                    <a:cubicBezTo>
                      <a:pt x="1475" y="2206"/>
                      <a:pt x="1502" y="2187"/>
                      <a:pt x="1529" y="2167"/>
                    </a:cubicBezTo>
                    <a:cubicBezTo>
                      <a:pt x="1772" y="1983"/>
                      <a:pt x="1900" y="1725"/>
                      <a:pt x="1900" y="1421"/>
                    </a:cubicBezTo>
                    <a:cubicBezTo>
                      <a:pt x="1900" y="1040"/>
                      <a:pt x="1729" y="804"/>
                      <a:pt x="1585" y="674"/>
                    </a:cubicBezTo>
                    <a:cubicBezTo>
                      <a:pt x="1552" y="644"/>
                      <a:pt x="1518" y="618"/>
                      <a:pt x="1486" y="595"/>
                    </a:cubicBezTo>
                    <a:cubicBezTo>
                      <a:pt x="1496" y="582"/>
                      <a:pt x="1499" y="565"/>
                      <a:pt x="1497" y="548"/>
                    </a:cubicBezTo>
                    <a:cubicBezTo>
                      <a:pt x="1494" y="531"/>
                      <a:pt x="1484" y="515"/>
                      <a:pt x="1470" y="505"/>
                    </a:cubicBezTo>
                    <a:lnTo>
                      <a:pt x="1466" y="502"/>
                    </a:lnTo>
                    <a:lnTo>
                      <a:pt x="1605" y="308"/>
                    </a:lnTo>
                    <a:lnTo>
                      <a:pt x="1650" y="340"/>
                    </a:lnTo>
                    <a:cubicBezTo>
                      <a:pt x="1662" y="349"/>
                      <a:pt x="1675" y="353"/>
                      <a:pt x="1689" y="353"/>
                    </a:cubicBezTo>
                    <a:cubicBezTo>
                      <a:pt x="1710" y="353"/>
                      <a:pt x="1730" y="343"/>
                      <a:pt x="1743" y="325"/>
                    </a:cubicBezTo>
                    <a:cubicBezTo>
                      <a:pt x="1765" y="295"/>
                      <a:pt x="1758" y="254"/>
                      <a:pt x="1728" y="232"/>
                    </a:cubicBezTo>
                    <a:lnTo>
                      <a:pt x="1435" y="22"/>
                    </a:lnTo>
                    <a:cubicBezTo>
                      <a:pt x="1405" y="0"/>
                      <a:pt x="1363" y="7"/>
                      <a:pt x="1342" y="37"/>
                    </a:cubicBezTo>
                    <a:cubicBezTo>
                      <a:pt x="1320" y="67"/>
                      <a:pt x="1327" y="108"/>
                      <a:pt x="1357" y="130"/>
                    </a:cubicBezTo>
                    <a:lnTo>
                      <a:pt x="1393" y="156"/>
                    </a:lnTo>
                    <a:lnTo>
                      <a:pt x="1254" y="350"/>
                    </a:lnTo>
                    <a:lnTo>
                      <a:pt x="1246" y="345"/>
                    </a:lnTo>
                    <a:cubicBezTo>
                      <a:pt x="1216" y="323"/>
                      <a:pt x="1175" y="330"/>
                      <a:pt x="1153" y="360"/>
                    </a:cubicBezTo>
                    <a:lnTo>
                      <a:pt x="725" y="956"/>
                    </a:lnTo>
                    <a:cubicBezTo>
                      <a:pt x="704" y="986"/>
                      <a:pt x="710" y="1028"/>
                      <a:pt x="740" y="1049"/>
                    </a:cubicBezTo>
                    <a:lnTo>
                      <a:pt x="770" y="1071"/>
                    </a:lnTo>
                    <a:lnTo>
                      <a:pt x="666" y="1216"/>
                    </a:lnTo>
                    <a:lnTo>
                      <a:pt x="449" y="1068"/>
                    </a:lnTo>
                    <a:cubicBezTo>
                      <a:pt x="419" y="1047"/>
                      <a:pt x="378" y="1054"/>
                      <a:pt x="357" y="1085"/>
                    </a:cubicBezTo>
                    <a:cubicBezTo>
                      <a:pt x="336" y="1115"/>
                      <a:pt x="344" y="1157"/>
                      <a:pt x="374" y="1177"/>
                    </a:cubicBezTo>
                    <a:lnTo>
                      <a:pt x="394" y="1191"/>
                    </a:lnTo>
                    <a:lnTo>
                      <a:pt x="355" y="1256"/>
                    </a:lnTo>
                    <a:cubicBezTo>
                      <a:pt x="336" y="1287"/>
                      <a:pt x="346" y="1328"/>
                      <a:pt x="377" y="1348"/>
                    </a:cubicBezTo>
                    <a:cubicBezTo>
                      <a:pt x="388" y="1354"/>
                      <a:pt x="400" y="1357"/>
                      <a:pt x="412" y="1357"/>
                    </a:cubicBezTo>
                    <a:cubicBezTo>
                      <a:pt x="434" y="1357"/>
                      <a:pt x="456" y="1346"/>
                      <a:pt x="469" y="1325"/>
                    </a:cubicBezTo>
                    <a:lnTo>
                      <a:pt x="504" y="1267"/>
                    </a:lnTo>
                    <a:lnTo>
                      <a:pt x="588" y="1325"/>
                    </a:lnTo>
                    <a:lnTo>
                      <a:pt x="564" y="1358"/>
                    </a:lnTo>
                    <a:cubicBezTo>
                      <a:pt x="554" y="1373"/>
                      <a:pt x="549" y="1390"/>
                      <a:pt x="552" y="1408"/>
                    </a:cubicBezTo>
                    <a:cubicBezTo>
                      <a:pt x="555" y="1425"/>
                      <a:pt x="565" y="1441"/>
                      <a:pt x="579" y="1451"/>
                    </a:cubicBezTo>
                    <a:lnTo>
                      <a:pt x="637" y="1493"/>
                    </a:lnTo>
                    <a:cubicBezTo>
                      <a:pt x="649" y="1501"/>
                      <a:pt x="662" y="1505"/>
                      <a:pt x="676" y="1505"/>
                    </a:cubicBezTo>
                    <a:cubicBezTo>
                      <a:pt x="697" y="1505"/>
                      <a:pt x="717" y="1496"/>
                      <a:pt x="730" y="1478"/>
                    </a:cubicBezTo>
                    <a:lnTo>
                      <a:pt x="757" y="1440"/>
                    </a:lnTo>
                    <a:lnTo>
                      <a:pt x="955" y="1577"/>
                    </a:lnTo>
                    <a:cubicBezTo>
                      <a:pt x="967" y="1585"/>
                      <a:pt x="980" y="1588"/>
                      <a:pt x="993" y="1588"/>
                    </a:cubicBezTo>
                    <a:cubicBezTo>
                      <a:pt x="1014" y="1588"/>
                      <a:pt x="1035" y="1578"/>
                      <a:pt x="1048" y="1559"/>
                    </a:cubicBezTo>
                    <a:cubicBezTo>
                      <a:pt x="1069" y="1529"/>
                      <a:pt x="1061" y="1488"/>
                      <a:pt x="1031" y="1467"/>
                    </a:cubicBezTo>
                    <a:lnTo>
                      <a:pt x="834" y="1332"/>
                    </a:lnTo>
                    <a:lnTo>
                      <a:pt x="936" y="1190"/>
                    </a:lnTo>
                    <a:lnTo>
                      <a:pt x="964" y="1210"/>
                    </a:lnTo>
                    <a:cubicBezTo>
                      <a:pt x="975" y="1218"/>
                      <a:pt x="989" y="1222"/>
                      <a:pt x="1003" y="1222"/>
                    </a:cubicBezTo>
                    <a:cubicBezTo>
                      <a:pt x="1006" y="1222"/>
                      <a:pt x="1010" y="1222"/>
                      <a:pt x="1013" y="1221"/>
                    </a:cubicBezTo>
                    <a:cubicBezTo>
                      <a:pt x="1031" y="1218"/>
                      <a:pt x="1046" y="1209"/>
                      <a:pt x="1057" y="1194"/>
                    </a:cubicBezTo>
                    <a:lnTo>
                      <a:pt x="1409" y="704"/>
                    </a:lnTo>
                    <a:cubicBezTo>
                      <a:pt x="1565" y="814"/>
                      <a:pt x="1767" y="1032"/>
                      <a:pt x="1767" y="1421"/>
                    </a:cubicBezTo>
                    <a:cubicBezTo>
                      <a:pt x="1767" y="1684"/>
                      <a:pt x="1661" y="1898"/>
                      <a:pt x="1452" y="2058"/>
                    </a:cubicBezTo>
                    <a:cubicBezTo>
                      <a:pt x="1427" y="2077"/>
                      <a:pt x="1401" y="2095"/>
                      <a:pt x="1376" y="2111"/>
                    </a:cubicBezTo>
                    <a:cubicBezTo>
                      <a:pt x="1370" y="2109"/>
                      <a:pt x="1365" y="2108"/>
                      <a:pt x="1359" y="2108"/>
                    </a:cubicBezTo>
                    <a:lnTo>
                      <a:pt x="1011" y="2108"/>
                    </a:lnTo>
                    <a:lnTo>
                      <a:pt x="309" y="1594"/>
                    </a:lnTo>
                    <a:cubicBezTo>
                      <a:pt x="279" y="1572"/>
                      <a:pt x="237" y="1578"/>
                      <a:pt x="216" y="1608"/>
                    </a:cubicBezTo>
                    <a:cubicBezTo>
                      <a:pt x="194" y="1638"/>
                      <a:pt x="200" y="1680"/>
                      <a:pt x="230" y="1701"/>
                    </a:cubicBezTo>
                    <a:lnTo>
                      <a:pt x="904" y="2196"/>
                    </a:lnTo>
                    <a:lnTo>
                      <a:pt x="904" y="2560"/>
                    </a:lnTo>
                    <a:lnTo>
                      <a:pt x="67" y="2560"/>
                    </a:lnTo>
                    <a:cubicBezTo>
                      <a:pt x="30" y="2560"/>
                      <a:pt x="0" y="2590"/>
                      <a:pt x="0" y="2627"/>
                    </a:cubicBezTo>
                    <a:lnTo>
                      <a:pt x="0" y="2807"/>
                    </a:lnTo>
                    <a:cubicBezTo>
                      <a:pt x="0" y="2844"/>
                      <a:pt x="30" y="2873"/>
                      <a:pt x="67" y="2873"/>
                    </a:cubicBezTo>
                    <a:lnTo>
                      <a:pt x="1797" y="2873"/>
                    </a:lnTo>
                    <a:cubicBezTo>
                      <a:pt x="1834" y="2873"/>
                      <a:pt x="1864" y="2844"/>
                      <a:pt x="1864" y="2807"/>
                    </a:cubicBezTo>
                    <a:lnTo>
                      <a:pt x="1864" y="2627"/>
                    </a:lnTo>
                    <a:cubicBezTo>
                      <a:pt x="1864" y="2590"/>
                      <a:pt x="1834" y="2560"/>
                      <a:pt x="1797" y="25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74">
              <a:extLst>
                <a:ext uri="{FF2B5EF4-FFF2-40B4-BE49-F238E27FC236}">
                  <a16:creationId xmlns:a16="http://schemas.microsoft.com/office/drawing/2014/main" id="{5A9846AE-E76E-ECC2-C1A3-40660AAB97E9}"/>
                </a:ext>
              </a:extLst>
            </p:cNvPr>
            <p:cNvSpPr txBox="1"/>
            <p:nvPr/>
          </p:nvSpPr>
          <p:spPr>
            <a:xfrm>
              <a:off x="4594525" y="5236911"/>
              <a:ext cx="1732269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需求分析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516959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0"/>
          <p:cNvSpPr/>
          <p:nvPr/>
        </p:nvSpPr>
        <p:spPr>
          <a:xfrm flipH="1">
            <a:off x="6066023" y="4022127"/>
            <a:ext cx="1221707" cy="1244305"/>
          </a:xfrm>
          <a:custGeom>
            <a:avLst/>
            <a:gdLst>
              <a:gd name="connsiteX0" fmla="*/ 484895 w 1221707"/>
              <a:gd name="connsiteY0" fmla="*/ 1238624 h 1244305"/>
              <a:gd name="connsiteX1" fmla="*/ 167544 w 1221707"/>
              <a:gd name="connsiteY1" fmla="*/ 1211730 h 1244305"/>
              <a:gd name="connsiteX2" fmla="*/ 33073 w 1221707"/>
              <a:gd name="connsiteY2" fmla="*/ 1157942 h 1244305"/>
              <a:gd name="connsiteX3" fmla="*/ 800 w 1221707"/>
              <a:gd name="connsiteY3" fmla="*/ 958925 h 1244305"/>
              <a:gd name="connsiteX4" fmla="*/ 54589 w 1221707"/>
              <a:gd name="connsiteY4" fmla="*/ 856727 h 1244305"/>
              <a:gd name="connsiteX5" fmla="*/ 135271 w 1221707"/>
              <a:gd name="connsiteY5" fmla="*/ 813697 h 1244305"/>
              <a:gd name="connsiteX6" fmla="*/ 102998 w 1221707"/>
              <a:gd name="connsiteY6" fmla="*/ 738393 h 1244305"/>
              <a:gd name="connsiteX7" fmla="*/ 76104 w 1221707"/>
              <a:gd name="connsiteY7" fmla="*/ 630817 h 1244305"/>
              <a:gd name="connsiteX8" fmla="*/ 102998 w 1221707"/>
              <a:gd name="connsiteY8" fmla="*/ 528619 h 1244305"/>
              <a:gd name="connsiteX9" fmla="*/ 172923 w 1221707"/>
              <a:gd name="connsiteY9" fmla="*/ 464073 h 1244305"/>
              <a:gd name="connsiteX10" fmla="*/ 253605 w 1221707"/>
              <a:gd name="connsiteY10" fmla="*/ 415664 h 1244305"/>
              <a:gd name="connsiteX11" fmla="*/ 355803 w 1221707"/>
              <a:gd name="connsiteY11" fmla="*/ 415664 h 1244305"/>
              <a:gd name="connsiteX12" fmla="*/ 404212 w 1221707"/>
              <a:gd name="connsiteY12" fmla="*/ 453316 h 1244305"/>
              <a:gd name="connsiteX13" fmla="*/ 361182 w 1221707"/>
              <a:gd name="connsiteY13" fmla="*/ 351118 h 1244305"/>
              <a:gd name="connsiteX14" fmla="*/ 388076 w 1221707"/>
              <a:gd name="connsiteY14" fmla="*/ 222026 h 1244305"/>
              <a:gd name="connsiteX15" fmla="*/ 490273 w 1221707"/>
              <a:gd name="connsiteY15" fmla="*/ 125207 h 1244305"/>
              <a:gd name="connsiteX16" fmla="*/ 630123 w 1221707"/>
              <a:gd name="connsiteY16" fmla="*/ 114450 h 1244305"/>
              <a:gd name="connsiteX17" fmla="*/ 743078 w 1221707"/>
              <a:gd name="connsiteY17" fmla="*/ 178996 h 1244305"/>
              <a:gd name="connsiteX18" fmla="*/ 759215 w 1221707"/>
              <a:gd name="connsiteY18" fmla="*/ 238163 h 1244305"/>
              <a:gd name="connsiteX19" fmla="*/ 780730 w 1221707"/>
              <a:gd name="connsiteY19" fmla="*/ 173617 h 1244305"/>
              <a:gd name="connsiteX20" fmla="*/ 834518 w 1221707"/>
              <a:gd name="connsiteY20" fmla="*/ 66040 h 1244305"/>
              <a:gd name="connsiteX21" fmla="*/ 963610 w 1221707"/>
              <a:gd name="connsiteY21" fmla="*/ 1494 h 1244305"/>
              <a:gd name="connsiteX22" fmla="*/ 1065807 w 1221707"/>
              <a:gd name="connsiteY22" fmla="*/ 28389 h 1244305"/>
              <a:gd name="connsiteX23" fmla="*/ 1157247 w 1221707"/>
              <a:gd name="connsiteY23" fmla="*/ 114450 h 1244305"/>
              <a:gd name="connsiteX24" fmla="*/ 1216415 w 1221707"/>
              <a:gd name="connsiteY24" fmla="*/ 281193 h 1244305"/>
              <a:gd name="connsiteX25" fmla="*/ 1216415 w 1221707"/>
              <a:gd name="connsiteY25" fmla="*/ 442558 h 1244305"/>
              <a:gd name="connsiteX26" fmla="*/ 1194899 w 1221707"/>
              <a:gd name="connsiteY26" fmla="*/ 738393 h 1244305"/>
              <a:gd name="connsiteX27" fmla="*/ 1200278 w 1221707"/>
              <a:gd name="connsiteY27" fmla="*/ 958925 h 1244305"/>
              <a:gd name="connsiteX28" fmla="*/ 1119596 w 1221707"/>
              <a:gd name="connsiteY28" fmla="*/ 1141805 h 1244305"/>
              <a:gd name="connsiteX29" fmla="*/ 1001262 w 1221707"/>
              <a:gd name="connsiteY29" fmla="*/ 1227866 h 1244305"/>
              <a:gd name="connsiteX30" fmla="*/ 710805 w 1221707"/>
              <a:gd name="connsiteY30" fmla="*/ 1244003 h 1244305"/>
              <a:gd name="connsiteX31" fmla="*/ 484895 w 1221707"/>
              <a:gd name="connsiteY31" fmla="*/ 1238624 h 124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1707" h="1244305">
                <a:moveTo>
                  <a:pt x="484895" y="1238624"/>
                </a:moveTo>
                <a:cubicBezTo>
                  <a:pt x="394352" y="1233245"/>
                  <a:pt x="242848" y="1225177"/>
                  <a:pt x="167544" y="1211730"/>
                </a:cubicBezTo>
                <a:cubicBezTo>
                  <a:pt x="92240" y="1198283"/>
                  <a:pt x="60864" y="1200076"/>
                  <a:pt x="33073" y="1157942"/>
                </a:cubicBezTo>
                <a:cubicBezTo>
                  <a:pt x="5282" y="1115808"/>
                  <a:pt x="-2786" y="1009127"/>
                  <a:pt x="800" y="958925"/>
                </a:cubicBezTo>
                <a:cubicBezTo>
                  <a:pt x="4386" y="908722"/>
                  <a:pt x="32177" y="880932"/>
                  <a:pt x="54589" y="856727"/>
                </a:cubicBezTo>
                <a:cubicBezTo>
                  <a:pt x="77001" y="832522"/>
                  <a:pt x="127203" y="833419"/>
                  <a:pt x="135271" y="813697"/>
                </a:cubicBezTo>
                <a:cubicBezTo>
                  <a:pt x="143339" y="793975"/>
                  <a:pt x="112859" y="768873"/>
                  <a:pt x="102998" y="738393"/>
                </a:cubicBezTo>
                <a:cubicBezTo>
                  <a:pt x="93137" y="707913"/>
                  <a:pt x="76104" y="665779"/>
                  <a:pt x="76104" y="630817"/>
                </a:cubicBezTo>
                <a:cubicBezTo>
                  <a:pt x="76104" y="595855"/>
                  <a:pt x="86861" y="556410"/>
                  <a:pt x="102998" y="528619"/>
                </a:cubicBezTo>
                <a:cubicBezTo>
                  <a:pt x="119134" y="500828"/>
                  <a:pt x="147822" y="482899"/>
                  <a:pt x="172923" y="464073"/>
                </a:cubicBezTo>
                <a:cubicBezTo>
                  <a:pt x="198024" y="445247"/>
                  <a:pt x="223125" y="423732"/>
                  <a:pt x="253605" y="415664"/>
                </a:cubicBezTo>
                <a:cubicBezTo>
                  <a:pt x="284085" y="407596"/>
                  <a:pt x="330702" y="409389"/>
                  <a:pt x="355803" y="415664"/>
                </a:cubicBezTo>
                <a:cubicBezTo>
                  <a:pt x="380904" y="421939"/>
                  <a:pt x="403316" y="464074"/>
                  <a:pt x="404212" y="453316"/>
                </a:cubicBezTo>
                <a:cubicBezTo>
                  <a:pt x="405108" y="442558"/>
                  <a:pt x="363871" y="389666"/>
                  <a:pt x="361182" y="351118"/>
                </a:cubicBezTo>
                <a:cubicBezTo>
                  <a:pt x="358493" y="312570"/>
                  <a:pt x="366561" y="259678"/>
                  <a:pt x="388076" y="222026"/>
                </a:cubicBezTo>
                <a:cubicBezTo>
                  <a:pt x="409591" y="184374"/>
                  <a:pt x="449932" y="143136"/>
                  <a:pt x="490273" y="125207"/>
                </a:cubicBezTo>
                <a:cubicBezTo>
                  <a:pt x="530614" y="107278"/>
                  <a:pt x="587989" y="105485"/>
                  <a:pt x="630123" y="114450"/>
                </a:cubicBezTo>
                <a:cubicBezTo>
                  <a:pt x="672257" y="123415"/>
                  <a:pt x="721563" y="158377"/>
                  <a:pt x="743078" y="178996"/>
                </a:cubicBezTo>
                <a:cubicBezTo>
                  <a:pt x="764593" y="199615"/>
                  <a:pt x="752940" y="239059"/>
                  <a:pt x="759215" y="238163"/>
                </a:cubicBezTo>
                <a:cubicBezTo>
                  <a:pt x="765490" y="237266"/>
                  <a:pt x="768180" y="202304"/>
                  <a:pt x="780730" y="173617"/>
                </a:cubicBezTo>
                <a:cubicBezTo>
                  <a:pt x="793280" y="144930"/>
                  <a:pt x="804038" y="94727"/>
                  <a:pt x="834518" y="66040"/>
                </a:cubicBezTo>
                <a:cubicBezTo>
                  <a:pt x="864998" y="37353"/>
                  <a:pt x="925062" y="7769"/>
                  <a:pt x="963610" y="1494"/>
                </a:cubicBezTo>
                <a:cubicBezTo>
                  <a:pt x="1002158" y="-4781"/>
                  <a:pt x="1033534" y="9563"/>
                  <a:pt x="1065807" y="28389"/>
                </a:cubicBezTo>
                <a:cubicBezTo>
                  <a:pt x="1098080" y="47215"/>
                  <a:pt x="1132146" y="72316"/>
                  <a:pt x="1157247" y="114450"/>
                </a:cubicBezTo>
                <a:cubicBezTo>
                  <a:pt x="1182348" y="156584"/>
                  <a:pt x="1206554" y="226508"/>
                  <a:pt x="1216415" y="281193"/>
                </a:cubicBezTo>
                <a:cubicBezTo>
                  <a:pt x="1226276" y="335878"/>
                  <a:pt x="1220001" y="366358"/>
                  <a:pt x="1216415" y="442558"/>
                </a:cubicBezTo>
                <a:cubicBezTo>
                  <a:pt x="1212829" y="518758"/>
                  <a:pt x="1197588" y="652332"/>
                  <a:pt x="1194899" y="738393"/>
                </a:cubicBezTo>
                <a:cubicBezTo>
                  <a:pt x="1192210" y="824454"/>
                  <a:pt x="1212829" y="891690"/>
                  <a:pt x="1200278" y="958925"/>
                </a:cubicBezTo>
                <a:cubicBezTo>
                  <a:pt x="1187728" y="1026160"/>
                  <a:pt x="1152765" y="1096982"/>
                  <a:pt x="1119596" y="1141805"/>
                </a:cubicBezTo>
                <a:cubicBezTo>
                  <a:pt x="1086427" y="1186628"/>
                  <a:pt x="1069394" y="1210833"/>
                  <a:pt x="1001262" y="1227866"/>
                </a:cubicBezTo>
                <a:cubicBezTo>
                  <a:pt x="933130" y="1244899"/>
                  <a:pt x="796866" y="1243107"/>
                  <a:pt x="710805" y="1244003"/>
                </a:cubicBezTo>
                <a:cubicBezTo>
                  <a:pt x="624744" y="1244899"/>
                  <a:pt x="575438" y="1244003"/>
                  <a:pt x="484895" y="1238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02489" y="4022127"/>
            <a:ext cx="1221707" cy="1244305"/>
          </a:xfrm>
          <a:custGeom>
            <a:avLst/>
            <a:gdLst>
              <a:gd name="connsiteX0" fmla="*/ 484895 w 1221707"/>
              <a:gd name="connsiteY0" fmla="*/ 1238624 h 1244305"/>
              <a:gd name="connsiteX1" fmla="*/ 167544 w 1221707"/>
              <a:gd name="connsiteY1" fmla="*/ 1211730 h 1244305"/>
              <a:gd name="connsiteX2" fmla="*/ 33073 w 1221707"/>
              <a:gd name="connsiteY2" fmla="*/ 1157942 h 1244305"/>
              <a:gd name="connsiteX3" fmla="*/ 800 w 1221707"/>
              <a:gd name="connsiteY3" fmla="*/ 958925 h 1244305"/>
              <a:gd name="connsiteX4" fmla="*/ 54589 w 1221707"/>
              <a:gd name="connsiteY4" fmla="*/ 856727 h 1244305"/>
              <a:gd name="connsiteX5" fmla="*/ 135271 w 1221707"/>
              <a:gd name="connsiteY5" fmla="*/ 813697 h 1244305"/>
              <a:gd name="connsiteX6" fmla="*/ 102998 w 1221707"/>
              <a:gd name="connsiteY6" fmla="*/ 738393 h 1244305"/>
              <a:gd name="connsiteX7" fmla="*/ 76104 w 1221707"/>
              <a:gd name="connsiteY7" fmla="*/ 630817 h 1244305"/>
              <a:gd name="connsiteX8" fmla="*/ 102998 w 1221707"/>
              <a:gd name="connsiteY8" fmla="*/ 528619 h 1244305"/>
              <a:gd name="connsiteX9" fmla="*/ 172923 w 1221707"/>
              <a:gd name="connsiteY9" fmla="*/ 464073 h 1244305"/>
              <a:gd name="connsiteX10" fmla="*/ 253605 w 1221707"/>
              <a:gd name="connsiteY10" fmla="*/ 415664 h 1244305"/>
              <a:gd name="connsiteX11" fmla="*/ 355803 w 1221707"/>
              <a:gd name="connsiteY11" fmla="*/ 415664 h 1244305"/>
              <a:gd name="connsiteX12" fmla="*/ 404212 w 1221707"/>
              <a:gd name="connsiteY12" fmla="*/ 453316 h 1244305"/>
              <a:gd name="connsiteX13" fmla="*/ 361182 w 1221707"/>
              <a:gd name="connsiteY13" fmla="*/ 351118 h 1244305"/>
              <a:gd name="connsiteX14" fmla="*/ 388076 w 1221707"/>
              <a:gd name="connsiteY14" fmla="*/ 222026 h 1244305"/>
              <a:gd name="connsiteX15" fmla="*/ 490273 w 1221707"/>
              <a:gd name="connsiteY15" fmla="*/ 125207 h 1244305"/>
              <a:gd name="connsiteX16" fmla="*/ 630123 w 1221707"/>
              <a:gd name="connsiteY16" fmla="*/ 114450 h 1244305"/>
              <a:gd name="connsiteX17" fmla="*/ 743078 w 1221707"/>
              <a:gd name="connsiteY17" fmla="*/ 178996 h 1244305"/>
              <a:gd name="connsiteX18" fmla="*/ 759215 w 1221707"/>
              <a:gd name="connsiteY18" fmla="*/ 238163 h 1244305"/>
              <a:gd name="connsiteX19" fmla="*/ 780730 w 1221707"/>
              <a:gd name="connsiteY19" fmla="*/ 173617 h 1244305"/>
              <a:gd name="connsiteX20" fmla="*/ 834518 w 1221707"/>
              <a:gd name="connsiteY20" fmla="*/ 66040 h 1244305"/>
              <a:gd name="connsiteX21" fmla="*/ 963610 w 1221707"/>
              <a:gd name="connsiteY21" fmla="*/ 1494 h 1244305"/>
              <a:gd name="connsiteX22" fmla="*/ 1065807 w 1221707"/>
              <a:gd name="connsiteY22" fmla="*/ 28389 h 1244305"/>
              <a:gd name="connsiteX23" fmla="*/ 1157247 w 1221707"/>
              <a:gd name="connsiteY23" fmla="*/ 114450 h 1244305"/>
              <a:gd name="connsiteX24" fmla="*/ 1216415 w 1221707"/>
              <a:gd name="connsiteY24" fmla="*/ 281193 h 1244305"/>
              <a:gd name="connsiteX25" fmla="*/ 1216415 w 1221707"/>
              <a:gd name="connsiteY25" fmla="*/ 442558 h 1244305"/>
              <a:gd name="connsiteX26" fmla="*/ 1194899 w 1221707"/>
              <a:gd name="connsiteY26" fmla="*/ 738393 h 1244305"/>
              <a:gd name="connsiteX27" fmla="*/ 1200278 w 1221707"/>
              <a:gd name="connsiteY27" fmla="*/ 958925 h 1244305"/>
              <a:gd name="connsiteX28" fmla="*/ 1119596 w 1221707"/>
              <a:gd name="connsiteY28" fmla="*/ 1141805 h 1244305"/>
              <a:gd name="connsiteX29" fmla="*/ 1001262 w 1221707"/>
              <a:gd name="connsiteY29" fmla="*/ 1227866 h 1244305"/>
              <a:gd name="connsiteX30" fmla="*/ 710805 w 1221707"/>
              <a:gd name="connsiteY30" fmla="*/ 1244003 h 1244305"/>
              <a:gd name="connsiteX31" fmla="*/ 484895 w 1221707"/>
              <a:gd name="connsiteY31" fmla="*/ 1238624 h 124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1707" h="1244305">
                <a:moveTo>
                  <a:pt x="484895" y="1238624"/>
                </a:moveTo>
                <a:cubicBezTo>
                  <a:pt x="394352" y="1233245"/>
                  <a:pt x="242848" y="1225177"/>
                  <a:pt x="167544" y="1211730"/>
                </a:cubicBezTo>
                <a:cubicBezTo>
                  <a:pt x="92240" y="1198283"/>
                  <a:pt x="60864" y="1200076"/>
                  <a:pt x="33073" y="1157942"/>
                </a:cubicBezTo>
                <a:cubicBezTo>
                  <a:pt x="5282" y="1115808"/>
                  <a:pt x="-2786" y="1009127"/>
                  <a:pt x="800" y="958925"/>
                </a:cubicBezTo>
                <a:cubicBezTo>
                  <a:pt x="4386" y="908722"/>
                  <a:pt x="32177" y="880932"/>
                  <a:pt x="54589" y="856727"/>
                </a:cubicBezTo>
                <a:cubicBezTo>
                  <a:pt x="77001" y="832522"/>
                  <a:pt x="127203" y="833419"/>
                  <a:pt x="135271" y="813697"/>
                </a:cubicBezTo>
                <a:cubicBezTo>
                  <a:pt x="143339" y="793975"/>
                  <a:pt x="112859" y="768873"/>
                  <a:pt x="102998" y="738393"/>
                </a:cubicBezTo>
                <a:cubicBezTo>
                  <a:pt x="93137" y="707913"/>
                  <a:pt x="76104" y="665779"/>
                  <a:pt x="76104" y="630817"/>
                </a:cubicBezTo>
                <a:cubicBezTo>
                  <a:pt x="76104" y="595855"/>
                  <a:pt x="86861" y="556410"/>
                  <a:pt x="102998" y="528619"/>
                </a:cubicBezTo>
                <a:cubicBezTo>
                  <a:pt x="119134" y="500828"/>
                  <a:pt x="147822" y="482899"/>
                  <a:pt x="172923" y="464073"/>
                </a:cubicBezTo>
                <a:cubicBezTo>
                  <a:pt x="198024" y="445247"/>
                  <a:pt x="223125" y="423732"/>
                  <a:pt x="253605" y="415664"/>
                </a:cubicBezTo>
                <a:cubicBezTo>
                  <a:pt x="284085" y="407596"/>
                  <a:pt x="330702" y="409389"/>
                  <a:pt x="355803" y="415664"/>
                </a:cubicBezTo>
                <a:cubicBezTo>
                  <a:pt x="380904" y="421939"/>
                  <a:pt x="403316" y="464074"/>
                  <a:pt x="404212" y="453316"/>
                </a:cubicBezTo>
                <a:cubicBezTo>
                  <a:pt x="405108" y="442558"/>
                  <a:pt x="363871" y="389666"/>
                  <a:pt x="361182" y="351118"/>
                </a:cubicBezTo>
                <a:cubicBezTo>
                  <a:pt x="358493" y="312570"/>
                  <a:pt x="366561" y="259678"/>
                  <a:pt x="388076" y="222026"/>
                </a:cubicBezTo>
                <a:cubicBezTo>
                  <a:pt x="409591" y="184374"/>
                  <a:pt x="449932" y="143136"/>
                  <a:pt x="490273" y="125207"/>
                </a:cubicBezTo>
                <a:cubicBezTo>
                  <a:pt x="530614" y="107278"/>
                  <a:pt x="587989" y="105485"/>
                  <a:pt x="630123" y="114450"/>
                </a:cubicBezTo>
                <a:cubicBezTo>
                  <a:pt x="672257" y="123415"/>
                  <a:pt x="721563" y="158377"/>
                  <a:pt x="743078" y="178996"/>
                </a:cubicBezTo>
                <a:cubicBezTo>
                  <a:pt x="764593" y="199615"/>
                  <a:pt x="752940" y="239059"/>
                  <a:pt x="759215" y="238163"/>
                </a:cubicBezTo>
                <a:cubicBezTo>
                  <a:pt x="765490" y="237266"/>
                  <a:pt x="768180" y="202304"/>
                  <a:pt x="780730" y="173617"/>
                </a:cubicBezTo>
                <a:cubicBezTo>
                  <a:pt x="793280" y="144930"/>
                  <a:pt x="804038" y="94727"/>
                  <a:pt x="834518" y="66040"/>
                </a:cubicBezTo>
                <a:cubicBezTo>
                  <a:pt x="864998" y="37353"/>
                  <a:pt x="925062" y="7769"/>
                  <a:pt x="963610" y="1494"/>
                </a:cubicBezTo>
                <a:cubicBezTo>
                  <a:pt x="1002158" y="-4781"/>
                  <a:pt x="1033534" y="9563"/>
                  <a:pt x="1065807" y="28389"/>
                </a:cubicBezTo>
                <a:cubicBezTo>
                  <a:pt x="1098080" y="47215"/>
                  <a:pt x="1132146" y="72316"/>
                  <a:pt x="1157247" y="114450"/>
                </a:cubicBezTo>
                <a:cubicBezTo>
                  <a:pt x="1182348" y="156584"/>
                  <a:pt x="1206554" y="226508"/>
                  <a:pt x="1216415" y="281193"/>
                </a:cubicBezTo>
                <a:cubicBezTo>
                  <a:pt x="1226276" y="335878"/>
                  <a:pt x="1220001" y="366358"/>
                  <a:pt x="1216415" y="442558"/>
                </a:cubicBezTo>
                <a:cubicBezTo>
                  <a:pt x="1212829" y="518758"/>
                  <a:pt x="1197588" y="652332"/>
                  <a:pt x="1194899" y="738393"/>
                </a:cubicBezTo>
                <a:cubicBezTo>
                  <a:pt x="1192210" y="824454"/>
                  <a:pt x="1212829" y="891690"/>
                  <a:pt x="1200278" y="958925"/>
                </a:cubicBezTo>
                <a:cubicBezTo>
                  <a:pt x="1187728" y="1026160"/>
                  <a:pt x="1152765" y="1096982"/>
                  <a:pt x="1119596" y="1141805"/>
                </a:cubicBezTo>
                <a:cubicBezTo>
                  <a:pt x="1086427" y="1186628"/>
                  <a:pt x="1069394" y="1210833"/>
                  <a:pt x="1001262" y="1227866"/>
                </a:cubicBezTo>
                <a:cubicBezTo>
                  <a:pt x="933130" y="1244899"/>
                  <a:pt x="796866" y="1243107"/>
                  <a:pt x="710805" y="1244003"/>
                </a:cubicBezTo>
                <a:cubicBezTo>
                  <a:pt x="624744" y="1244899"/>
                  <a:pt x="575438" y="1244003"/>
                  <a:pt x="484895" y="1238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108950" y="2864949"/>
            <a:ext cx="6874759" cy="2995939"/>
            <a:chOff x="2305922" y="2943544"/>
            <a:chExt cx="6874759" cy="2995939"/>
          </a:xfrm>
          <a:effectLst/>
        </p:grpSpPr>
        <p:sp>
          <p:nvSpPr>
            <p:cNvPr id="33" name="Rounded Rectangle 32"/>
            <p:cNvSpPr/>
            <p:nvPr/>
          </p:nvSpPr>
          <p:spPr>
            <a:xfrm>
              <a:off x="2305922" y="4921211"/>
              <a:ext cx="601177" cy="59561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Oval 33"/>
            <p:cNvSpPr/>
            <p:nvPr/>
          </p:nvSpPr>
          <p:spPr>
            <a:xfrm>
              <a:off x="2431724" y="5045849"/>
              <a:ext cx="349574" cy="34633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Oval 34"/>
            <p:cNvSpPr/>
            <p:nvPr/>
          </p:nvSpPr>
          <p:spPr>
            <a:xfrm>
              <a:off x="2494387" y="5180383"/>
              <a:ext cx="77989" cy="772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Oval 38"/>
            <p:cNvSpPr/>
            <p:nvPr/>
          </p:nvSpPr>
          <p:spPr>
            <a:xfrm>
              <a:off x="2649291" y="5180383"/>
              <a:ext cx="77989" cy="772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15487" y="5013673"/>
              <a:ext cx="76259" cy="41069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291744" y="5102640"/>
              <a:ext cx="202110" cy="232755"/>
            </a:xfrm>
            <a:custGeom>
              <a:avLst/>
              <a:gdLst>
                <a:gd name="connsiteX0" fmla="*/ 0 w 121170"/>
                <a:gd name="connsiteY0" fmla="*/ 0 h 139542"/>
                <a:gd name="connsiteX1" fmla="*/ 51399 w 121170"/>
                <a:gd name="connsiteY1" fmla="*/ 0 h 139542"/>
                <a:gd name="connsiteX2" fmla="*/ 121170 w 121170"/>
                <a:gd name="connsiteY2" fmla="*/ 69771 h 139542"/>
                <a:gd name="connsiteX3" fmla="*/ 51399 w 121170"/>
                <a:gd name="connsiteY3" fmla="*/ 139542 h 139542"/>
                <a:gd name="connsiteX4" fmla="*/ 0 w 121170"/>
                <a:gd name="connsiteY4" fmla="*/ 139542 h 139542"/>
                <a:gd name="connsiteX5" fmla="*/ 0 w 121170"/>
                <a:gd name="connsiteY5" fmla="*/ 0 h 13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170" h="139542">
                  <a:moveTo>
                    <a:pt x="0" y="0"/>
                  </a:moveTo>
                  <a:lnTo>
                    <a:pt x="51399" y="0"/>
                  </a:lnTo>
                  <a:cubicBezTo>
                    <a:pt x="89932" y="0"/>
                    <a:pt x="121170" y="31238"/>
                    <a:pt x="121170" y="69771"/>
                  </a:cubicBezTo>
                  <a:cubicBezTo>
                    <a:pt x="121170" y="108304"/>
                    <a:pt x="89932" y="139542"/>
                    <a:pt x="51399" y="139542"/>
                  </a:cubicBezTo>
                  <a:lnTo>
                    <a:pt x="0" y="1395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028808" y="5132829"/>
              <a:ext cx="18668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28808" y="5315536"/>
              <a:ext cx="18668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496890" y="4040331"/>
              <a:ext cx="2519493" cy="1899152"/>
            </a:xfrm>
            <a:custGeom>
              <a:avLst/>
              <a:gdLst>
                <a:gd name="connsiteX0" fmla="*/ 0 w 1517075"/>
                <a:gd name="connsiteY0" fmla="*/ 700221 h 1138556"/>
                <a:gd name="connsiteX1" fmla="*/ 133350 w 1517075"/>
                <a:gd name="connsiteY1" fmla="*/ 707365 h 1138556"/>
                <a:gd name="connsiteX2" fmla="*/ 240506 w 1517075"/>
                <a:gd name="connsiteY2" fmla="*/ 652596 h 1138556"/>
                <a:gd name="connsiteX3" fmla="*/ 266700 w 1517075"/>
                <a:gd name="connsiteY3" fmla="*/ 419234 h 1138556"/>
                <a:gd name="connsiteX4" fmla="*/ 395287 w 1517075"/>
                <a:gd name="connsiteY4" fmla="*/ 345415 h 1138556"/>
                <a:gd name="connsiteX5" fmla="*/ 469106 w 1517075"/>
                <a:gd name="connsiteY5" fmla="*/ 459715 h 1138556"/>
                <a:gd name="connsiteX6" fmla="*/ 466725 w 1517075"/>
                <a:gd name="connsiteY6" fmla="*/ 704984 h 1138556"/>
                <a:gd name="connsiteX7" fmla="*/ 476250 w 1517075"/>
                <a:gd name="connsiteY7" fmla="*/ 1043121 h 1138556"/>
                <a:gd name="connsiteX8" fmla="*/ 583406 w 1517075"/>
                <a:gd name="connsiteY8" fmla="*/ 1138371 h 1138556"/>
                <a:gd name="connsiteX9" fmla="*/ 688181 w 1517075"/>
                <a:gd name="connsiteY9" fmla="*/ 1062171 h 1138556"/>
                <a:gd name="connsiteX10" fmla="*/ 690562 w 1517075"/>
                <a:gd name="connsiteY10" fmla="*/ 890721 h 1138556"/>
                <a:gd name="connsiteX11" fmla="*/ 750094 w 1517075"/>
                <a:gd name="connsiteY11" fmla="*/ 757371 h 1138556"/>
                <a:gd name="connsiteX12" fmla="*/ 928687 w 1517075"/>
                <a:gd name="connsiteY12" fmla="*/ 738321 h 1138556"/>
                <a:gd name="connsiteX13" fmla="*/ 1350169 w 1517075"/>
                <a:gd name="connsiteY13" fmla="*/ 740703 h 1138556"/>
                <a:gd name="connsiteX14" fmla="*/ 1493044 w 1517075"/>
                <a:gd name="connsiteY14" fmla="*/ 635928 h 1138556"/>
                <a:gd name="connsiteX15" fmla="*/ 1509712 w 1517075"/>
                <a:gd name="connsiteY15" fmla="*/ 400184 h 1138556"/>
                <a:gd name="connsiteX16" fmla="*/ 1509712 w 1517075"/>
                <a:gd name="connsiteY16" fmla="*/ 133484 h 1138556"/>
                <a:gd name="connsiteX17" fmla="*/ 1419225 w 1517075"/>
                <a:gd name="connsiteY17" fmla="*/ 7278 h 1138556"/>
                <a:gd name="connsiteX18" fmla="*/ 1300162 w 1517075"/>
                <a:gd name="connsiteY18" fmla="*/ 28709 h 1138556"/>
                <a:gd name="connsiteX19" fmla="*/ 1252537 w 1517075"/>
                <a:gd name="connsiteY19" fmla="*/ 140628 h 1138556"/>
                <a:gd name="connsiteX20" fmla="*/ 1295400 w 1517075"/>
                <a:gd name="connsiteY20" fmla="*/ 235878 h 1138556"/>
                <a:gd name="connsiteX21" fmla="*/ 1388269 w 1517075"/>
                <a:gd name="connsiteY21" fmla="*/ 269215 h 1138556"/>
                <a:gd name="connsiteX22" fmla="*/ 1388269 w 1517075"/>
                <a:gd name="connsiteY22" fmla="*/ 269215 h 1138556"/>
                <a:gd name="connsiteX23" fmla="*/ 1288256 w 1517075"/>
                <a:gd name="connsiteY23" fmla="*/ 293028 h 1138556"/>
                <a:gd name="connsiteX24" fmla="*/ 1247775 w 1517075"/>
                <a:gd name="connsiteY24" fmla="*/ 393040 h 1138556"/>
                <a:gd name="connsiteX0-1" fmla="*/ 0 w 1517075"/>
                <a:gd name="connsiteY0-2" fmla="*/ 700221 h 1138556"/>
                <a:gd name="connsiteX1-3" fmla="*/ 133350 w 1517075"/>
                <a:gd name="connsiteY1-4" fmla="*/ 707365 h 1138556"/>
                <a:gd name="connsiteX2-5" fmla="*/ 240506 w 1517075"/>
                <a:gd name="connsiteY2-6" fmla="*/ 652596 h 1138556"/>
                <a:gd name="connsiteX3-7" fmla="*/ 266700 w 1517075"/>
                <a:gd name="connsiteY3-8" fmla="*/ 419234 h 1138556"/>
                <a:gd name="connsiteX4-9" fmla="*/ 395287 w 1517075"/>
                <a:gd name="connsiteY4-10" fmla="*/ 345415 h 1138556"/>
                <a:gd name="connsiteX5-11" fmla="*/ 469106 w 1517075"/>
                <a:gd name="connsiteY5-12" fmla="*/ 459715 h 1138556"/>
                <a:gd name="connsiteX6-13" fmla="*/ 466725 w 1517075"/>
                <a:gd name="connsiteY6-14" fmla="*/ 704984 h 1138556"/>
                <a:gd name="connsiteX7-15" fmla="*/ 476250 w 1517075"/>
                <a:gd name="connsiteY7-16" fmla="*/ 1043121 h 1138556"/>
                <a:gd name="connsiteX8-17" fmla="*/ 583406 w 1517075"/>
                <a:gd name="connsiteY8-18" fmla="*/ 1138371 h 1138556"/>
                <a:gd name="connsiteX9-19" fmla="*/ 688181 w 1517075"/>
                <a:gd name="connsiteY9-20" fmla="*/ 1062171 h 1138556"/>
                <a:gd name="connsiteX10-21" fmla="*/ 690562 w 1517075"/>
                <a:gd name="connsiteY10-22" fmla="*/ 890721 h 1138556"/>
                <a:gd name="connsiteX11-23" fmla="*/ 750094 w 1517075"/>
                <a:gd name="connsiteY11-24" fmla="*/ 757371 h 1138556"/>
                <a:gd name="connsiteX12-25" fmla="*/ 928687 w 1517075"/>
                <a:gd name="connsiteY12-26" fmla="*/ 738321 h 1138556"/>
                <a:gd name="connsiteX13-27" fmla="*/ 1350169 w 1517075"/>
                <a:gd name="connsiteY13-28" fmla="*/ 740703 h 1138556"/>
                <a:gd name="connsiteX14-29" fmla="*/ 1493044 w 1517075"/>
                <a:gd name="connsiteY14-30" fmla="*/ 635928 h 1138556"/>
                <a:gd name="connsiteX15-31" fmla="*/ 1509712 w 1517075"/>
                <a:gd name="connsiteY15-32" fmla="*/ 400184 h 1138556"/>
                <a:gd name="connsiteX16-33" fmla="*/ 1509712 w 1517075"/>
                <a:gd name="connsiteY16-34" fmla="*/ 133484 h 1138556"/>
                <a:gd name="connsiteX17-35" fmla="*/ 1419225 w 1517075"/>
                <a:gd name="connsiteY17-36" fmla="*/ 7278 h 1138556"/>
                <a:gd name="connsiteX18-37" fmla="*/ 1300162 w 1517075"/>
                <a:gd name="connsiteY18-38" fmla="*/ 28709 h 1138556"/>
                <a:gd name="connsiteX19-39" fmla="*/ 1252537 w 1517075"/>
                <a:gd name="connsiteY19-40" fmla="*/ 140628 h 1138556"/>
                <a:gd name="connsiteX20-41" fmla="*/ 1295400 w 1517075"/>
                <a:gd name="connsiteY20-42" fmla="*/ 235878 h 1138556"/>
                <a:gd name="connsiteX21-43" fmla="*/ 1388269 w 1517075"/>
                <a:gd name="connsiteY21-44" fmla="*/ 269215 h 1138556"/>
                <a:gd name="connsiteX22-45" fmla="*/ 1388269 w 1517075"/>
                <a:gd name="connsiteY22-46" fmla="*/ 269215 h 1138556"/>
                <a:gd name="connsiteX23-47" fmla="*/ 1288256 w 1517075"/>
                <a:gd name="connsiteY23-48" fmla="*/ 293028 h 1138556"/>
                <a:gd name="connsiteX24-49" fmla="*/ 1247775 w 1517075"/>
                <a:gd name="connsiteY24-50" fmla="*/ 393040 h 1138556"/>
                <a:gd name="connsiteX0-51" fmla="*/ 0 w 1517075"/>
                <a:gd name="connsiteY0-52" fmla="*/ 700221 h 1138556"/>
                <a:gd name="connsiteX1-53" fmla="*/ 133350 w 1517075"/>
                <a:gd name="connsiteY1-54" fmla="*/ 707365 h 1138556"/>
                <a:gd name="connsiteX2-55" fmla="*/ 240506 w 1517075"/>
                <a:gd name="connsiteY2-56" fmla="*/ 652596 h 1138556"/>
                <a:gd name="connsiteX3-57" fmla="*/ 266700 w 1517075"/>
                <a:gd name="connsiteY3-58" fmla="*/ 419234 h 1138556"/>
                <a:gd name="connsiteX4-59" fmla="*/ 395287 w 1517075"/>
                <a:gd name="connsiteY4-60" fmla="*/ 345415 h 1138556"/>
                <a:gd name="connsiteX5-61" fmla="*/ 469106 w 1517075"/>
                <a:gd name="connsiteY5-62" fmla="*/ 459715 h 1138556"/>
                <a:gd name="connsiteX6-63" fmla="*/ 466725 w 1517075"/>
                <a:gd name="connsiteY6-64" fmla="*/ 704984 h 1138556"/>
                <a:gd name="connsiteX7-65" fmla="*/ 476250 w 1517075"/>
                <a:gd name="connsiteY7-66" fmla="*/ 1043121 h 1138556"/>
                <a:gd name="connsiteX8-67" fmla="*/ 583406 w 1517075"/>
                <a:gd name="connsiteY8-68" fmla="*/ 1138371 h 1138556"/>
                <a:gd name="connsiteX9-69" fmla="*/ 688181 w 1517075"/>
                <a:gd name="connsiteY9-70" fmla="*/ 1062171 h 1138556"/>
                <a:gd name="connsiteX10-71" fmla="*/ 690562 w 1517075"/>
                <a:gd name="connsiteY10-72" fmla="*/ 890721 h 1138556"/>
                <a:gd name="connsiteX11-73" fmla="*/ 750094 w 1517075"/>
                <a:gd name="connsiteY11-74" fmla="*/ 757371 h 1138556"/>
                <a:gd name="connsiteX12-75" fmla="*/ 928687 w 1517075"/>
                <a:gd name="connsiteY12-76" fmla="*/ 738321 h 1138556"/>
                <a:gd name="connsiteX13-77" fmla="*/ 1350169 w 1517075"/>
                <a:gd name="connsiteY13-78" fmla="*/ 740703 h 1138556"/>
                <a:gd name="connsiteX14-79" fmla="*/ 1493044 w 1517075"/>
                <a:gd name="connsiteY14-80" fmla="*/ 635928 h 1138556"/>
                <a:gd name="connsiteX15-81" fmla="*/ 1509712 w 1517075"/>
                <a:gd name="connsiteY15-82" fmla="*/ 400184 h 1138556"/>
                <a:gd name="connsiteX16-83" fmla="*/ 1509712 w 1517075"/>
                <a:gd name="connsiteY16-84" fmla="*/ 133484 h 1138556"/>
                <a:gd name="connsiteX17-85" fmla="*/ 1419225 w 1517075"/>
                <a:gd name="connsiteY17-86" fmla="*/ 7278 h 1138556"/>
                <a:gd name="connsiteX18-87" fmla="*/ 1300162 w 1517075"/>
                <a:gd name="connsiteY18-88" fmla="*/ 28709 h 1138556"/>
                <a:gd name="connsiteX19-89" fmla="*/ 1252537 w 1517075"/>
                <a:gd name="connsiteY19-90" fmla="*/ 140628 h 1138556"/>
                <a:gd name="connsiteX20-91" fmla="*/ 1295400 w 1517075"/>
                <a:gd name="connsiteY20-92" fmla="*/ 235878 h 1138556"/>
                <a:gd name="connsiteX21-93" fmla="*/ 1388269 w 1517075"/>
                <a:gd name="connsiteY21-94" fmla="*/ 269215 h 1138556"/>
                <a:gd name="connsiteX22-95" fmla="*/ 1388269 w 1517075"/>
                <a:gd name="connsiteY22-96" fmla="*/ 269215 h 1138556"/>
                <a:gd name="connsiteX23-97" fmla="*/ 1288256 w 1517075"/>
                <a:gd name="connsiteY23-98" fmla="*/ 293028 h 1138556"/>
                <a:gd name="connsiteX24-99" fmla="*/ 1247775 w 1517075"/>
                <a:gd name="connsiteY24-100" fmla="*/ 393040 h 1138556"/>
                <a:gd name="connsiteX0-101" fmla="*/ 0 w 1517075"/>
                <a:gd name="connsiteY0-102" fmla="*/ 700221 h 1138586"/>
                <a:gd name="connsiteX1-103" fmla="*/ 133350 w 1517075"/>
                <a:gd name="connsiteY1-104" fmla="*/ 707365 h 1138586"/>
                <a:gd name="connsiteX2-105" fmla="*/ 240506 w 1517075"/>
                <a:gd name="connsiteY2-106" fmla="*/ 652596 h 1138586"/>
                <a:gd name="connsiteX3-107" fmla="*/ 266700 w 1517075"/>
                <a:gd name="connsiteY3-108" fmla="*/ 419234 h 1138586"/>
                <a:gd name="connsiteX4-109" fmla="*/ 395287 w 1517075"/>
                <a:gd name="connsiteY4-110" fmla="*/ 345415 h 1138586"/>
                <a:gd name="connsiteX5-111" fmla="*/ 469106 w 1517075"/>
                <a:gd name="connsiteY5-112" fmla="*/ 459715 h 1138586"/>
                <a:gd name="connsiteX6-113" fmla="*/ 466725 w 1517075"/>
                <a:gd name="connsiteY6-114" fmla="*/ 704984 h 1138586"/>
                <a:gd name="connsiteX7-115" fmla="*/ 476250 w 1517075"/>
                <a:gd name="connsiteY7-116" fmla="*/ 1043121 h 1138586"/>
                <a:gd name="connsiteX8-117" fmla="*/ 583406 w 1517075"/>
                <a:gd name="connsiteY8-118" fmla="*/ 1138371 h 1138586"/>
                <a:gd name="connsiteX9-119" fmla="*/ 688181 w 1517075"/>
                <a:gd name="connsiteY9-120" fmla="*/ 1062171 h 1138586"/>
                <a:gd name="connsiteX10-121" fmla="*/ 690562 w 1517075"/>
                <a:gd name="connsiteY10-122" fmla="*/ 855002 h 1138586"/>
                <a:gd name="connsiteX11-123" fmla="*/ 750094 w 1517075"/>
                <a:gd name="connsiteY11-124" fmla="*/ 757371 h 1138586"/>
                <a:gd name="connsiteX12-125" fmla="*/ 928687 w 1517075"/>
                <a:gd name="connsiteY12-126" fmla="*/ 738321 h 1138586"/>
                <a:gd name="connsiteX13-127" fmla="*/ 1350169 w 1517075"/>
                <a:gd name="connsiteY13-128" fmla="*/ 740703 h 1138586"/>
                <a:gd name="connsiteX14-129" fmla="*/ 1493044 w 1517075"/>
                <a:gd name="connsiteY14-130" fmla="*/ 635928 h 1138586"/>
                <a:gd name="connsiteX15-131" fmla="*/ 1509712 w 1517075"/>
                <a:gd name="connsiteY15-132" fmla="*/ 400184 h 1138586"/>
                <a:gd name="connsiteX16-133" fmla="*/ 1509712 w 1517075"/>
                <a:gd name="connsiteY16-134" fmla="*/ 133484 h 1138586"/>
                <a:gd name="connsiteX17-135" fmla="*/ 1419225 w 1517075"/>
                <a:gd name="connsiteY17-136" fmla="*/ 7278 h 1138586"/>
                <a:gd name="connsiteX18-137" fmla="*/ 1300162 w 1517075"/>
                <a:gd name="connsiteY18-138" fmla="*/ 28709 h 1138586"/>
                <a:gd name="connsiteX19-139" fmla="*/ 1252537 w 1517075"/>
                <a:gd name="connsiteY19-140" fmla="*/ 140628 h 1138586"/>
                <a:gd name="connsiteX20-141" fmla="*/ 1295400 w 1517075"/>
                <a:gd name="connsiteY20-142" fmla="*/ 235878 h 1138586"/>
                <a:gd name="connsiteX21-143" fmla="*/ 1388269 w 1517075"/>
                <a:gd name="connsiteY21-144" fmla="*/ 269215 h 1138586"/>
                <a:gd name="connsiteX22-145" fmla="*/ 1388269 w 1517075"/>
                <a:gd name="connsiteY22-146" fmla="*/ 269215 h 1138586"/>
                <a:gd name="connsiteX23-147" fmla="*/ 1288256 w 1517075"/>
                <a:gd name="connsiteY23-148" fmla="*/ 293028 h 1138586"/>
                <a:gd name="connsiteX24-149" fmla="*/ 1247775 w 1517075"/>
                <a:gd name="connsiteY24-150" fmla="*/ 393040 h 1138586"/>
                <a:gd name="connsiteX0-151" fmla="*/ 0 w 1510495"/>
                <a:gd name="connsiteY0-152" fmla="*/ 713380 h 1138586"/>
                <a:gd name="connsiteX1-153" fmla="*/ 126770 w 1510495"/>
                <a:gd name="connsiteY1-154" fmla="*/ 707365 h 1138586"/>
                <a:gd name="connsiteX2-155" fmla="*/ 233926 w 1510495"/>
                <a:gd name="connsiteY2-156" fmla="*/ 652596 h 1138586"/>
                <a:gd name="connsiteX3-157" fmla="*/ 260120 w 1510495"/>
                <a:gd name="connsiteY3-158" fmla="*/ 419234 h 1138586"/>
                <a:gd name="connsiteX4-159" fmla="*/ 388707 w 1510495"/>
                <a:gd name="connsiteY4-160" fmla="*/ 345415 h 1138586"/>
                <a:gd name="connsiteX5-161" fmla="*/ 462526 w 1510495"/>
                <a:gd name="connsiteY5-162" fmla="*/ 459715 h 1138586"/>
                <a:gd name="connsiteX6-163" fmla="*/ 460145 w 1510495"/>
                <a:gd name="connsiteY6-164" fmla="*/ 704984 h 1138586"/>
                <a:gd name="connsiteX7-165" fmla="*/ 469670 w 1510495"/>
                <a:gd name="connsiteY7-166" fmla="*/ 1043121 h 1138586"/>
                <a:gd name="connsiteX8-167" fmla="*/ 576826 w 1510495"/>
                <a:gd name="connsiteY8-168" fmla="*/ 1138371 h 1138586"/>
                <a:gd name="connsiteX9-169" fmla="*/ 681601 w 1510495"/>
                <a:gd name="connsiteY9-170" fmla="*/ 1062171 h 1138586"/>
                <a:gd name="connsiteX10-171" fmla="*/ 683982 w 1510495"/>
                <a:gd name="connsiteY10-172" fmla="*/ 855002 h 1138586"/>
                <a:gd name="connsiteX11-173" fmla="*/ 743514 w 1510495"/>
                <a:gd name="connsiteY11-174" fmla="*/ 757371 h 1138586"/>
                <a:gd name="connsiteX12-175" fmla="*/ 922107 w 1510495"/>
                <a:gd name="connsiteY12-176" fmla="*/ 738321 h 1138586"/>
                <a:gd name="connsiteX13-177" fmla="*/ 1343589 w 1510495"/>
                <a:gd name="connsiteY13-178" fmla="*/ 740703 h 1138586"/>
                <a:gd name="connsiteX14-179" fmla="*/ 1486464 w 1510495"/>
                <a:gd name="connsiteY14-180" fmla="*/ 635928 h 1138586"/>
                <a:gd name="connsiteX15-181" fmla="*/ 1503132 w 1510495"/>
                <a:gd name="connsiteY15-182" fmla="*/ 400184 h 1138586"/>
                <a:gd name="connsiteX16-183" fmla="*/ 1503132 w 1510495"/>
                <a:gd name="connsiteY16-184" fmla="*/ 133484 h 1138586"/>
                <a:gd name="connsiteX17-185" fmla="*/ 1412645 w 1510495"/>
                <a:gd name="connsiteY17-186" fmla="*/ 7278 h 1138586"/>
                <a:gd name="connsiteX18-187" fmla="*/ 1293582 w 1510495"/>
                <a:gd name="connsiteY18-188" fmla="*/ 28709 h 1138586"/>
                <a:gd name="connsiteX19-189" fmla="*/ 1245957 w 1510495"/>
                <a:gd name="connsiteY19-190" fmla="*/ 140628 h 1138586"/>
                <a:gd name="connsiteX20-191" fmla="*/ 1288820 w 1510495"/>
                <a:gd name="connsiteY20-192" fmla="*/ 235878 h 1138586"/>
                <a:gd name="connsiteX21-193" fmla="*/ 1381689 w 1510495"/>
                <a:gd name="connsiteY21-194" fmla="*/ 269215 h 1138586"/>
                <a:gd name="connsiteX22-195" fmla="*/ 1381689 w 1510495"/>
                <a:gd name="connsiteY22-196" fmla="*/ 269215 h 1138586"/>
                <a:gd name="connsiteX23-197" fmla="*/ 1281676 w 1510495"/>
                <a:gd name="connsiteY23-198" fmla="*/ 293028 h 1138586"/>
                <a:gd name="connsiteX24-199" fmla="*/ 1241195 w 1510495"/>
                <a:gd name="connsiteY24-200" fmla="*/ 393040 h 11385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1510495" h="1138586">
                  <a:moveTo>
                    <a:pt x="0" y="713380"/>
                  </a:moveTo>
                  <a:cubicBezTo>
                    <a:pt x="46633" y="720920"/>
                    <a:pt x="87782" y="717496"/>
                    <a:pt x="126770" y="707365"/>
                  </a:cubicBezTo>
                  <a:cubicBezTo>
                    <a:pt x="165758" y="697234"/>
                    <a:pt x="211701" y="700618"/>
                    <a:pt x="233926" y="652596"/>
                  </a:cubicBezTo>
                  <a:cubicBezTo>
                    <a:pt x="256151" y="604574"/>
                    <a:pt x="234323" y="470431"/>
                    <a:pt x="260120" y="419234"/>
                  </a:cubicBezTo>
                  <a:cubicBezTo>
                    <a:pt x="285917" y="368037"/>
                    <a:pt x="333543" y="326762"/>
                    <a:pt x="388707" y="345415"/>
                  </a:cubicBezTo>
                  <a:cubicBezTo>
                    <a:pt x="443871" y="364068"/>
                    <a:pt x="450620" y="399787"/>
                    <a:pt x="462526" y="459715"/>
                  </a:cubicBezTo>
                  <a:cubicBezTo>
                    <a:pt x="474432" y="519643"/>
                    <a:pt x="458954" y="607750"/>
                    <a:pt x="460145" y="704984"/>
                  </a:cubicBezTo>
                  <a:cubicBezTo>
                    <a:pt x="461336" y="802218"/>
                    <a:pt x="450223" y="970890"/>
                    <a:pt x="469670" y="1043121"/>
                  </a:cubicBezTo>
                  <a:cubicBezTo>
                    <a:pt x="489117" y="1115352"/>
                    <a:pt x="541504" y="1135196"/>
                    <a:pt x="576826" y="1138371"/>
                  </a:cubicBezTo>
                  <a:cubicBezTo>
                    <a:pt x="612148" y="1141546"/>
                    <a:pt x="663742" y="1109399"/>
                    <a:pt x="681601" y="1062171"/>
                  </a:cubicBezTo>
                  <a:cubicBezTo>
                    <a:pt x="699460" y="1014943"/>
                    <a:pt x="673663" y="905802"/>
                    <a:pt x="683982" y="855002"/>
                  </a:cubicBezTo>
                  <a:cubicBezTo>
                    <a:pt x="694301" y="804202"/>
                    <a:pt x="703827" y="776818"/>
                    <a:pt x="743514" y="757371"/>
                  </a:cubicBezTo>
                  <a:cubicBezTo>
                    <a:pt x="783202" y="737924"/>
                    <a:pt x="822095" y="741099"/>
                    <a:pt x="922107" y="738321"/>
                  </a:cubicBezTo>
                  <a:cubicBezTo>
                    <a:pt x="1022119" y="735543"/>
                    <a:pt x="1249530" y="757769"/>
                    <a:pt x="1343589" y="740703"/>
                  </a:cubicBezTo>
                  <a:cubicBezTo>
                    <a:pt x="1437649" y="723638"/>
                    <a:pt x="1459874" y="692681"/>
                    <a:pt x="1486464" y="635928"/>
                  </a:cubicBezTo>
                  <a:cubicBezTo>
                    <a:pt x="1513054" y="579175"/>
                    <a:pt x="1500354" y="483925"/>
                    <a:pt x="1503132" y="400184"/>
                  </a:cubicBezTo>
                  <a:cubicBezTo>
                    <a:pt x="1505910" y="316443"/>
                    <a:pt x="1518213" y="198968"/>
                    <a:pt x="1503132" y="133484"/>
                  </a:cubicBezTo>
                  <a:cubicBezTo>
                    <a:pt x="1488051" y="68000"/>
                    <a:pt x="1447570" y="24740"/>
                    <a:pt x="1412645" y="7278"/>
                  </a:cubicBezTo>
                  <a:cubicBezTo>
                    <a:pt x="1377720" y="-10185"/>
                    <a:pt x="1321363" y="6484"/>
                    <a:pt x="1293582" y="28709"/>
                  </a:cubicBezTo>
                  <a:cubicBezTo>
                    <a:pt x="1265801" y="50934"/>
                    <a:pt x="1246751" y="106100"/>
                    <a:pt x="1245957" y="140628"/>
                  </a:cubicBezTo>
                  <a:cubicBezTo>
                    <a:pt x="1245163" y="175156"/>
                    <a:pt x="1266198" y="214447"/>
                    <a:pt x="1288820" y="235878"/>
                  </a:cubicBezTo>
                  <a:cubicBezTo>
                    <a:pt x="1311442" y="257309"/>
                    <a:pt x="1381689" y="269215"/>
                    <a:pt x="1381689" y="269215"/>
                  </a:cubicBezTo>
                  <a:lnTo>
                    <a:pt x="1381689" y="269215"/>
                  </a:lnTo>
                  <a:cubicBezTo>
                    <a:pt x="1365020" y="273184"/>
                    <a:pt x="1305092" y="272390"/>
                    <a:pt x="1281676" y="293028"/>
                  </a:cubicBezTo>
                  <a:cubicBezTo>
                    <a:pt x="1258260" y="313665"/>
                    <a:pt x="1249727" y="353352"/>
                    <a:pt x="1241195" y="39304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808479" y="4817834"/>
              <a:ext cx="881844" cy="449143"/>
            </a:xfrm>
            <a:custGeom>
              <a:avLst/>
              <a:gdLst>
                <a:gd name="connsiteX0" fmla="*/ 528686 w 528686"/>
                <a:gd name="connsiteY0" fmla="*/ 145984 h 269272"/>
                <a:gd name="connsiteX1" fmla="*/ 495348 w 528686"/>
                <a:gd name="connsiteY1" fmla="*/ 41209 h 269272"/>
                <a:gd name="connsiteX2" fmla="*/ 357236 w 528686"/>
                <a:gd name="connsiteY2" fmla="*/ 3109 h 269272"/>
                <a:gd name="connsiteX3" fmla="*/ 261986 w 528686"/>
                <a:gd name="connsiteY3" fmla="*/ 115028 h 269272"/>
                <a:gd name="connsiteX4" fmla="*/ 257223 w 528686"/>
                <a:gd name="connsiteY4" fmla="*/ 193609 h 269272"/>
                <a:gd name="connsiteX5" fmla="*/ 173879 w 528686"/>
                <a:gd name="connsiteY5" fmla="*/ 267428 h 269272"/>
                <a:gd name="connsiteX6" fmla="*/ 33386 w 528686"/>
                <a:gd name="connsiteY6" fmla="*/ 234090 h 269272"/>
                <a:gd name="connsiteX7" fmla="*/ 2429 w 528686"/>
                <a:gd name="connsiteY7" fmla="*/ 98359 h 269272"/>
                <a:gd name="connsiteX8" fmla="*/ 78629 w 528686"/>
                <a:gd name="connsiteY8" fmla="*/ 22159 h 269272"/>
                <a:gd name="connsiteX9" fmla="*/ 128636 w 528686"/>
                <a:gd name="connsiteY9" fmla="*/ 55497 h 269272"/>
                <a:gd name="connsiteX10" fmla="*/ 176261 w 528686"/>
                <a:gd name="connsiteY10" fmla="*/ 55497 h 26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686" h="269272">
                  <a:moveTo>
                    <a:pt x="528686" y="145984"/>
                  </a:moveTo>
                  <a:cubicBezTo>
                    <a:pt x="526304" y="105502"/>
                    <a:pt x="523923" y="65021"/>
                    <a:pt x="495348" y="41209"/>
                  </a:cubicBezTo>
                  <a:cubicBezTo>
                    <a:pt x="466773" y="17397"/>
                    <a:pt x="396130" y="-9194"/>
                    <a:pt x="357236" y="3109"/>
                  </a:cubicBezTo>
                  <a:cubicBezTo>
                    <a:pt x="318342" y="15412"/>
                    <a:pt x="278655" y="83278"/>
                    <a:pt x="261986" y="115028"/>
                  </a:cubicBezTo>
                  <a:cubicBezTo>
                    <a:pt x="245317" y="146778"/>
                    <a:pt x="271908" y="168209"/>
                    <a:pt x="257223" y="193609"/>
                  </a:cubicBezTo>
                  <a:cubicBezTo>
                    <a:pt x="242538" y="219009"/>
                    <a:pt x="211185" y="260681"/>
                    <a:pt x="173879" y="267428"/>
                  </a:cubicBezTo>
                  <a:cubicBezTo>
                    <a:pt x="136573" y="274175"/>
                    <a:pt x="61961" y="262268"/>
                    <a:pt x="33386" y="234090"/>
                  </a:cubicBezTo>
                  <a:cubicBezTo>
                    <a:pt x="4811" y="205912"/>
                    <a:pt x="-5111" y="133681"/>
                    <a:pt x="2429" y="98359"/>
                  </a:cubicBezTo>
                  <a:cubicBezTo>
                    <a:pt x="9969" y="63037"/>
                    <a:pt x="57595" y="29303"/>
                    <a:pt x="78629" y="22159"/>
                  </a:cubicBezTo>
                  <a:cubicBezTo>
                    <a:pt x="99663" y="15015"/>
                    <a:pt x="112364" y="49941"/>
                    <a:pt x="128636" y="55497"/>
                  </a:cubicBezTo>
                  <a:cubicBezTo>
                    <a:pt x="144908" y="61053"/>
                    <a:pt x="160584" y="58275"/>
                    <a:pt x="176261" y="5549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879537" y="4449216"/>
              <a:ext cx="473173" cy="405579"/>
            </a:xfrm>
            <a:custGeom>
              <a:avLst/>
              <a:gdLst>
                <a:gd name="connsiteX0" fmla="*/ 45553 w 267010"/>
                <a:gd name="connsiteY0" fmla="*/ 243420 h 243420"/>
                <a:gd name="connsiteX1" fmla="*/ 5072 w 267010"/>
                <a:gd name="connsiteY1" fmla="*/ 169601 h 243420"/>
                <a:gd name="connsiteX2" fmla="*/ 9835 w 267010"/>
                <a:gd name="connsiteY2" fmla="*/ 79114 h 243420"/>
                <a:gd name="connsiteX3" fmla="*/ 88416 w 267010"/>
                <a:gd name="connsiteY3" fmla="*/ 5295 h 243420"/>
                <a:gd name="connsiteX4" fmla="*/ 178903 w 267010"/>
                <a:gd name="connsiteY4" fmla="*/ 14820 h 243420"/>
                <a:gd name="connsiteX5" fmla="*/ 236053 w 267010"/>
                <a:gd name="connsiteY5" fmla="*/ 86258 h 243420"/>
                <a:gd name="connsiteX6" fmla="*/ 267010 w 267010"/>
                <a:gd name="connsiteY6" fmla="*/ 86258 h 243420"/>
                <a:gd name="connsiteX0-1" fmla="*/ 45553 w 283678"/>
                <a:gd name="connsiteY0-2" fmla="*/ 243420 h 243420"/>
                <a:gd name="connsiteX1-3" fmla="*/ 5072 w 283678"/>
                <a:gd name="connsiteY1-4" fmla="*/ 169601 h 243420"/>
                <a:gd name="connsiteX2-5" fmla="*/ 9835 w 283678"/>
                <a:gd name="connsiteY2-6" fmla="*/ 79114 h 243420"/>
                <a:gd name="connsiteX3-7" fmla="*/ 88416 w 283678"/>
                <a:gd name="connsiteY3-8" fmla="*/ 5295 h 243420"/>
                <a:gd name="connsiteX4-9" fmla="*/ 178903 w 283678"/>
                <a:gd name="connsiteY4-10" fmla="*/ 14820 h 243420"/>
                <a:gd name="connsiteX5-11" fmla="*/ 236053 w 283678"/>
                <a:gd name="connsiteY5-12" fmla="*/ 86258 h 243420"/>
                <a:gd name="connsiteX6-13" fmla="*/ 283678 w 283678"/>
                <a:gd name="connsiteY6-14" fmla="*/ 86258 h 243420"/>
                <a:gd name="connsiteX0-15" fmla="*/ 45553 w 283678"/>
                <a:gd name="connsiteY0-16" fmla="*/ 243154 h 243154"/>
                <a:gd name="connsiteX1-17" fmla="*/ 5072 w 283678"/>
                <a:gd name="connsiteY1-18" fmla="*/ 169335 h 243154"/>
                <a:gd name="connsiteX2-19" fmla="*/ 9835 w 283678"/>
                <a:gd name="connsiteY2-20" fmla="*/ 78848 h 243154"/>
                <a:gd name="connsiteX3-21" fmla="*/ 88416 w 283678"/>
                <a:gd name="connsiteY3-22" fmla="*/ 5029 h 243154"/>
                <a:gd name="connsiteX4-23" fmla="*/ 178903 w 283678"/>
                <a:gd name="connsiteY4-24" fmla="*/ 14554 h 243154"/>
                <a:gd name="connsiteX5-25" fmla="*/ 221765 w 283678"/>
                <a:gd name="connsiteY5-26" fmla="*/ 78848 h 243154"/>
                <a:gd name="connsiteX6-27" fmla="*/ 283678 w 283678"/>
                <a:gd name="connsiteY6-28" fmla="*/ 85992 h 2431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83678" h="243154">
                  <a:moveTo>
                    <a:pt x="45553" y="243154"/>
                  </a:moveTo>
                  <a:cubicBezTo>
                    <a:pt x="28289" y="219936"/>
                    <a:pt x="11025" y="196719"/>
                    <a:pt x="5072" y="169335"/>
                  </a:cubicBezTo>
                  <a:cubicBezTo>
                    <a:pt x="-881" y="141951"/>
                    <a:pt x="-4056" y="106232"/>
                    <a:pt x="9835" y="78848"/>
                  </a:cubicBezTo>
                  <a:cubicBezTo>
                    <a:pt x="23726" y="51464"/>
                    <a:pt x="60238" y="15745"/>
                    <a:pt x="88416" y="5029"/>
                  </a:cubicBezTo>
                  <a:cubicBezTo>
                    <a:pt x="116594" y="-5687"/>
                    <a:pt x="156678" y="2251"/>
                    <a:pt x="178903" y="14554"/>
                  </a:cubicBezTo>
                  <a:cubicBezTo>
                    <a:pt x="201128" y="26857"/>
                    <a:pt x="204303" y="66942"/>
                    <a:pt x="221765" y="78848"/>
                  </a:cubicBezTo>
                  <a:cubicBezTo>
                    <a:pt x="239228" y="90754"/>
                    <a:pt x="275541" y="91945"/>
                    <a:pt x="283678" y="85992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161035" y="4145688"/>
              <a:ext cx="414101" cy="376304"/>
            </a:xfrm>
            <a:custGeom>
              <a:avLst/>
              <a:gdLst>
                <a:gd name="connsiteX0" fmla="*/ 247793 w 247793"/>
                <a:gd name="connsiteY0" fmla="*/ 82226 h 203670"/>
                <a:gd name="connsiteX1" fmla="*/ 212075 w 247793"/>
                <a:gd name="connsiteY1" fmla="*/ 25076 h 203670"/>
                <a:gd name="connsiteX2" fmla="*/ 107300 w 247793"/>
                <a:gd name="connsiteY2" fmla="*/ 1264 h 203670"/>
                <a:gd name="connsiteX3" fmla="*/ 19193 w 247793"/>
                <a:gd name="connsiteY3" fmla="*/ 60795 h 203670"/>
                <a:gd name="connsiteX4" fmla="*/ 143 w 247793"/>
                <a:gd name="connsiteY4" fmla="*/ 148901 h 203670"/>
                <a:gd name="connsiteX5" fmla="*/ 23956 w 247793"/>
                <a:gd name="connsiteY5" fmla="*/ 203670 h 203670"/>
                <a:gd name="connsiteX0-1" fmla="*/ 247707 w 247707"/>
                <a:gd name="connsiteY0-2" fmla="*/ 82226 h 219023"/>
                <a:gd name="connsiteX1-3" fmla="*/ 211989 w 247707"/>
                <a:gd name="connsiteY1-4" fmla="*/ 25076 h 219023"/>
                <a:gd name="connsiteX2-5" fmla="*/ 107214 w 247707"/>
                <a:gd name="connsiteY2-6" fmla="*/ 1264 h 219023"/>
                <a:gd name="connsiteX3-7" fmla="*/ 19107 w 247707"/>
                <a:gd name="connsiteY3-8" fmla="*/ 60795 h 219023"/>
                <a:gd name="connsiteX4-9" fmla="*/ 57 w 247707"/>
                <a:gd name="connsiteY4-10" fmla="*/ 148901 h 219023"/>
                <a:gd name="connsiteX5-11" fmla="*/ 21677 w 247707"/>
                <a:gd name="connsiteY5-12" fmla="*/ 219023 h 219023"/>
                <a:gd name="connsiteX0-13" fmla="*/ 248263 w 248263"/>
                <a:gd name="connsiteY0-14" fmla="*/ 82226 h 225603"/>
                <a:gd name="connsiteX1-15" fmla="*/ 212545 w 248263"/>
                <a:gd name="connsiteY1-16" fmla="*/ 25076 h 225603"/>
                <a:gd name="connsiteX2-17" fmla="*/ 107770 w 248263"/>
                <a:gd name="connsiteY2-18" fmla="*/ 1264 h 225603"/>
                <a:gd name="connsiteX3-19" fmla="*/ 19663 w 248263"/>
                <a:gd name="connsiteY3-20" fmla="*/ 60795 h 225603"/>
                <a:gd name="connsiteX4-21" fmla="*/ 613 w 248263"/>
                <a:gd name="connsiteY4-22" fmla="*/ 148901 h 225603"/>
                <a:gd name="connsiteX5-23" fmla="*/ 33199 w 248263"/>
                <a:gd name="connsiteY5-24" fmla="*/ 225603 h 2256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48263" h="225603">
                  <a:moveTo>
                    <a:pt x="248263" y="82226"/>
                  </a:moveTo>
                  <a:cubicBezTo>
                    <a:pt x="242111" y="60398"/>
                    <a:pt x="235960" y="38570"/>
                    <a:pt x="212545" y="25076"/>
                  </a:cubicBezTo>
                  <a:cubicBezTo>
                    <a:pt x="189129" y="11582"/>
                    <a:pt x="139917" y="-4689"/>
                    <a:pt x="107770" y="1264"/>
                  </a:cubicBezTo>
                  <a:cubicBezTo>
                    <a:pt x="75623" y="7217"/>
                    <a:pt x="37522" y="36189"/>
                    <a:pt x="19663" y="60795"/>
                  </a:cubicBezTo>
                  <a:cubicBezTo>
                    <a:pt x="1804" y="85401"/>
                    <a:pt x="-1643" y="121433"/>
                    <a:pt x="613" y="148901"/>
                  </a:cubicBezTo>
                  <a:cubicBezTo>
                    <a:pt x="2869" y="176369"/>
                    <a:pt x="21689" y="210124"/>
                    <a:pt x="33199" y="22560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8" name="Freeform 47"/>
            <p:cNvSpPr/>
            <p:nvPr/>
          </p:nvSpPr>
          <p:spPr>
            <a:xfrm flipH="1">
              <a:off x="6065769" y="4040331"/>
              <a:ext cx="2141220" cy="1859075"/>
            </a:xfrm>
            <a:custGeom>
              <a:avLst/>
              <a:gdLst>
                <a:gd name="connsiteX0" fmla="*/ 0 w 1517075"/>
                <a:gd name="connsiteY0" fmla="*/ 700221 h 1138556"/>
                <a:gd name="connsiteX1" fmla="*/ 133350 w 1517075"/>
                <a:gd name="connsiteY1" fmla="*/ 707365 h 1138556"/>
                <a:gd name="connsiteX2" fmla="*/ 240506 w 1517075"/>
                <a:gd name="connsiteY2" fmla="*/ 652596 h 1138556"/>
                <a:gd name="connsiteX3" fmla="*/ 266700 w 1517075"/>
                <a:gd name="connsiteY3" fmla="*/ 419234 h 1138556"/>
                <a:gd name="connsiteX4" fmla="*/ 395287 w 1517075"/>
                <a:gd name="connsiteY4" fmla="*/ 345415 h 1138556"/>
                <a:gd name="connsiteX5" fmla="*/ 469106 w 1517075"/>
                <a:gd name="connsiteY5" fmla="*/ 459715 h 1138556"/>
                <a:gd name="connsiteX6" fmla="*/ 466725 w 1517075"/>
                <a:gd name="connsiteY6" fmla="*/ 704984 h 1138556"/>
                <a:gd name="connsiteX7" fmla="*/ 476250 w 1517075"/>
                <a:gd name="connsiteY7" fmla="*/ 1043121 h 1138556"/>
                <a:gd name="connsiteX8" fmla="*/ 583406 w 1517075"/>
                <a:gd name="connsiteY8" fmla="*/ 1138371 h 1138556"/>
                <a:gd name="connsiteX9" fmla="*/ 688181 w 1517075"/>
                <a:gd name="connsiteY9" fmla="*/ 1062171 h 1138556"/>
                <a:gd name="connsiteX10" fmla="*/ 690562 w 1517075"/>
                <a:gd name="connsiteY10" fmla="*/ 890721 h 1138556"/>
                <a:gd name="connsiteX11" fmla="*/ 750094 w 1517075"/>
                <a:gd name="connsiteY11" fmla="*/ 757371 h 1138556"/>
                <a:gd name="connsiteX12" fmla="*/ 928687 w 1517075"/>
                <a:gd name="connsiteY12" fmla="*/ 738321 h 1138556"/>
                <a:gd name="connsiteX13" fmla="*/ 1350169 w 1517075"/>
                <a:gd name="connsiteY13" fmla="*/ 740703 h 1138556"/>
                <a:gd name="connsiteX14" fmla="*/ 1493044 w 1517075"/>
                <a:gd name="connsiteY14" fmla="*/ 635928 h 1138556"/>
                <a:gd name="connsiteX15" fmla="*/ 1509712 w 1517075"/>
                <a:gd name="connsiteY15" fmla="*/ 400184 h 1138556"/>
                <a:gd name="connsiteX16" fmla="*/ 1509712 w 1517075"/>
                <a:gd name="connsiteY16" fmla="*/ 133484 h 1138556"/>
                <a:gd name="connsiteX17" fmla="*/ 1419225 w 1517075"/>
                <a:gd name="connsiteY17" fmla="*/ 7278 h 1138556"/>
                <a:gd name="connsiteX18" fmla="*/ 1300162 w 1517075"/>
                <a:gd name="connsiteY18" fmla="*/ 28709 h 1138556"/>
                <a:gd name="connsiteX19" fmla="*/ 1252537 w 1517075"/>
                <a:gd name="connsiteY19" fmla="*/ 140628 h 1138556"/>
                <a:gd name="connsiteX20" fmla="*/ 1295400 w 1517075"/>
                <a:gd name="connsiteY20" fmla="*/ 235878 h 1138556"/>
                <a:gd name="connsiteX21" fmla="*/ 1388269 w 1517075"/>
                <a:gd name="connsiteY21" fmla="*/ 269215 h 1138556"/>
                <a:gd name="connsiteX22" fmla="*/ 1388269 w 1517075"/>
                <a:gd name="connsiteY22" fmla="*/ 269215 h 1138556"/>
                <a:gd name="connsiteX23" fmla="*/ 1288256 w 1517075"/>
                <a:gd name="connsiteY23" fmla="*/ 293028 h 1138556"/>
                <a:gd name="connsiteX24" fmla="*/ 1247775 w 1517075"/>
                <a:gd name="connsiteY24" fmla="*/ 393040 h 1138556"/>
                <a:gd name="connsiteX0-1" fmla="*/ 0 w 1517075"/>
                <a:gd name="connsiteY0-2" fmla="*/ 700221 h 1138556"/>
                <a:gd name="connsiteX1-3" fmla="*/ 133350 w 1517075"/>
                <a:gd name="connsiteY1-4" fmla="*/ 707365 h 1138556"/>
                <a:gd name="connsiteX2-5" fmla="*/ 240506 w 1517075"/>
                <a:gd name="connsiteY2-6" fmla="*/ 652596 h 1138556"/>
                <a:gd name="connsiteX3-7" fmla="*/ 266700 w 1517075"/>
                <a:gd name="connsiteY3-8" fmla="*/ 419234 h 1138556"/>
                <a:gd name="connsiteX4-9" fmla="*/ 395287 w 1517075"/>
                <a:gd name="connsiteY4-10" fmla="*/ 345415 h 1138556"/>
                <a:gd name="connsiteX5-11" fmla="*/ 469106 w 1517075"/>
                <a:gd name="connsiteY5-12" fmla="*/ 459715 h 1138556"/>
                <a:gd name="connsiteX6-13" fmla="*/ 466725 w 1517075"/>
                <a:gd name="connsiteY6-14" fmla="*/ 704984 h 1138556"/>
                <a:gd name="connsiteX7-15" fmla="*/ 476250 w 1517075"/>
                <a:gd name="connsiteY7-16" fmla="*/ 1043121 h 1138556"/>
                <a:gd name="connsiteX8-17" fmla="*/ 583406 w 1517075"/>
                <a:gd name="connsiteY8-18" fmla="*/ 1138371 h 1138556"/>
                <a:gd name="connsiteX9-19" fmla="*/ 688181 w 1517075"/>
                <a:gd name="connsiteY9-20" fmla="*/ 1062171 h 1138556"/>
                <a:gd name="connsiteX10-21" fmla="*/ 690562 w 1517075"/>
                <a:gd name="connsiteY10-22" fmla="*/ 890721 h 1138556"/>
                <a:gd name="connsiteX11-23" fmla="*/ 750094 w 1517075"/>
                <a:gd name="connsiteY11-24" fmla="*/ 757371 h 1138556"/>
                <a:gd name="connsiteX12-25" fmla="*/ 928687 w 1517075"/>
                <a:gd name="connsiteY12-26" fmla="*/ 738321 h 1138556"/>
                <a:gd name="connsiteX13-27" fmla="*/ 1350169 w 1517075"/>
                <a:gd name="connsiteY13-28" fmla="*/ 740703 h 1138556"/>
                <a:gd name="connsiteX14-29" fmla="*/ 1493044 w 1517075"/>
                <a:gd name="connsiteY14-30" fmla="*/ 635928 h 1138556"/>
                <a:gd name="connsiteX15-31" fmla="*/ 1509712 w 1517075"/>
                <a:gd name="connsiteY15-32" fmla="*/ 400184 h 1138556"/>
                <a:gd name="connsiteX16-33" fmla="*/ 1509712 w 1517075"/>
                <a:gd name="connsiteY16-34" fmla="*/ 133484 h 1138556"/>
                <a:gd name="connsiteX17-35" fmla="*/ 1419225 w 1517075"/>
                <a:gd name="connsiteY17-36" fmla="*/ 7278 h 1138556"/>
                <a:gd name="connsiteX18-37" fmla="*/ 1300162 w 1517075"/>
                <a:gd name="connsiteY18-38" fmla="*/ 28709 h 1138556"/>
                <a:gd name="connsiteX19-39" fmla="*/ 1252537 w 1517075"/>
                <a:gd name="connsiteY19-40" fmla="*/ 140628 h 1138556"/>
                <a:gd name="connsiteX20-41" fmla="*/ 1295400 w 1517075"/>
                <a:gd name="connsiteY20-42" fmla="*/ 235878 h 1138556"/>
                <a:gd name="connsiteX21-43" fmla="*/ 1388269 w 1517075"/>
                <a:gd name="connsiteY21-44" fmla="*/ 269215 h 1138556"/>
                <a:gd name="connsiteX22-45" fmla="*/ 1388269 w 1517075"/>
                <a:gd name="connsiteY22-46" fmla="*/ 269215 h 1138556"/>
                <a:gd name="connsiteX23-47" fmla="*/ 1288256 w 1517075"/>
                <a:gd name="connsiteY23-48" fmla="*/ 293028 h 1138556"/>
                <a:gd name="connsiteX24-49" fmla="*/ 1247775 w 1517075"/>
                <a:gd name="connsiteY24-50" fmla="*/ 393040 h 1138556"/>
                <a:gd name="connsiteX0-51" fmla="*/ 0 w 1517075"/>
                <a:gd name="connsiteY0-52" fmla="*/ 700221 h 1138556"/>
                <a:gd name="connsiteX1-53" fmla="*/ 133350 w 1517075"/>
                <a:gd name="connsiteY1-54" fmla="*/ 707365 h 1138556"/>
                <a:gd name="connsiteX2-55" fmla="*/ 240506 w 1517075"/>
                <a:gd name="connsiteY2-56" fmla="*/ 652596 h 1138556"/>
                <a:gd name="connsiteX3-57" fmla="*/ 266700 w 1517075"/>
                <a:gd name="connsiteY3-58" fmla="*/ 419234 h 1138556"/>
                <a:gd name="connsiteX4-59" fmla="*/ 395287 w 1517075"/>
                <a:gd name="connsiteY4-60" fmla="*/ 345415 h 1138556"/>
                <a:gd name="connsiteX5-61" fmla="*/ 469106 w 1517075"/>
                <a:gd name="connsiteY5-62" fmla="*/ 459715 h 1138556"/>
                <a:gd name="connsiteX6-63" fmla="*/ 466725 w 1517075"/>
                <a:gd name="connsiteY6-64" fmla="*/ 704984 h 1138556"/>
                <a:gd name="connsiteX7-65" fmla="*/ 476250 w 1517075"/>
                <a:gd name="connsiteY7-66" fmla="*/ 1043121 h 1138556"/>
                <a:gd name="connsiteX8-67" fmla="*/ 583406 w 1517075"/>
                <a:gd name="connsiteY8-68" fmla="*/ 1138371 h 1138556"/>
                <a:gd name="connsiteX9-69" fmla="*/ 688181 w 1517075"/>
                <a:gd name="connsiteY9-70" fmla="*/ 1062171 h 1138556"/>
                <a:gd name="connsiteX10-71" fmla="*/ 690562 w 1517075"/>
                <a:gd name="connsiteY10-72" fmla="*/ 890721 h 1138556"/>
                <a:gd name="connsiteX11-73" fmla="*/ 750094 w 1517075"/>
                <a:gd name="connsiteY11-74" fmla="*/ 757371 h 1138556"/>
                <a:gd name="connsiteX12-75" fmla="*/ 928687 w 1517075"/>
                <a:gd name="connsiteY12-76" fmla="*/ 738321 h 1138556"/>
                <a:gd name="connsiteX13-77" fmla="*/ 1350169 w 1517075"/>
                <a:gd name="connsiteY13-78" fmla="*/ 740703 h 1138556"/>
                <a:gd name="connsiteX14-79" fmla="*/ 1493044 w 1517075"/>
                <a:gd name="connsiteY14-80" fmla="*/ 635928 h 1138556"/>
                <a:gd name="connsiteX15-81" fmla="*/ 1509712 w 1517075"/>
                <a:gd name="connsiteY15-82" fmla="*/ 400184 h 1138556"/>
                <a:gd name="connsiteX16-83" fmla="*/ 1509712 w 1517075"/>
                <a:gd name="connsiteY16-84" fmla="*/ 133484 h 1138556"/>
                <a:gd name="connsiteX17-85" fmla="*/ 1419225 w 1517075"/>
                <a:gd name="connsiteY17-86" fmla="*/ 7278 h 1138556"/>
                <a:gd name="connsiteX18-87" fmla="*/ 1300162 w 1517075"/>
                <a:gd name="connsiteY18-88" fmla="*/ 28709 h 1138556"/>
                <a:gd name="connsiteX19-89" fmla="*/ 1252537 w 1517075"/>
                <a:gd name="connsiteY19-90" fmla="*/ 140628 h 1138556"/>
                <a:gd name="connsiteX20-91" fmla="*/ 1295400 w 1517075"/>
                <a:gd name="connsiteY20-92" fmla="*/ 235878 h 1138556"/>
                <a:gd name="connsiteX21-93" fmla="*/ 1388269 w 1517075"/>
                <a:gd name="connsiteY21-94" fmla="*/ 269215 h 1138556"/>
                <a:gd name="connsiteX22-95" fmla="*/ 1388269 w 1517075"/>
                <a:gd name="connsiteY22-96" fmla="*/ 269215 h 1138556"/>
                <a:gd name="connsiteX23-97" fmla="*/ 1288256 w 1517075"/>
                <a:gd name="connsiteY23-98" fmla="*/ 293028 h 1138556"/>
                <a:gd name="connsiteX24-99" fmla="*/ 1247775 w 1517075"/>
                <a:gd name="connsiteY24-100" fmla="*/ 393040 h 1138556"/>
                <a:gd name="connsiteX0-101" fmla="*/ 0 w 1517075"/>
                <a:gd name="connsiteY0-102" fmla="*/ 700221 h 1138586"/>
                <a:gd name="connsiteX1-103" fmla="*/ 133350 w 1517075"/>
                <a:gd name="connsiteY1-104" fmla="*/ 707365 h 1138586"/>
                <a:gd name="connsiteX2-105" fmla="*/ 240506 w 1517075"/>
                <a:gd name="connsiteY2-106" fmla="*/ 652596 h 1138586"/>
                <a:gd name="connsiteX3-107" fmla="*/ 266700 w 1517075"/>
                <a:gd name="connsiteY3-108" fmla="*/ 419234 h 1138586"/>
                <a:gd name="connsiteX4-109" fmla="*/ 395287 w 1517075"/>
                <a:gd name="connsiteY4-110" fmla="*/ 345415 h 1138586"/>
                <a:gd name="connsiteX5-111" fmla="*/ 469106 w 1517075"/>
                <a:gd name="connsiteY5-112" fmla="*/ 459715 h 1138586"/>
                <a:gd name="connsiteX6-113" fmla="*/ 466725 w 1517075"/>
                <a:gd name="connsiteY6-114" fmla="*/ 704984 h 1138586"/>
                <a:gd name="connsiteX7-115" fmla="*/ 476250 w 1517075"/>
                <a:gd name="connsiteY7-116" fmla="*/ 1043121 h 1138586"/>
                <a:gd name="connsiteX8-117" fmla="*/ 583406 w 1517075"/>
                <a:gd name="connsiteY8-118" fmla="*/ 1138371 h 1138586"/>
                <a:gd name="connsiteX9-119" fmla="*/ 688181 w 1517075"/>
                <a:gd name="connsiteY9-120" fmla="*/ 1062171 h 1138586"/>
                <a:gd name="connsiteX10-121" fmla="*/ 690562 w 1517075"/>
                <a:gd name="connsiteY10-122" fmla="*/ 855002 h 1138586"/>
                <a:gd name="connsiteX11-123" fmla="*/ 750094 w 1517075"/>
                <a:gd name="connsiteY11-124" fmla="*/ 757371 h 1138586"/>
                <a:gd name="connsiteX12-125" fmla="*/ 928687 w 1517075"/>
                <a:gd name="connsiteY12-126" fmla="*/ 738321 h 1138586"/>
                <a:gd name="connsiteX13-127" fmla="*/ 1350169 w 1517075"/>
                <a:gd name="connsiteY13-128" fmla="*/ 740703 h 1138586"/>
                <a:gd name="connsiteX14-129" fmla="*/ 1493044 w 1517075"/>
                <a:gd name="connsiteY14-130" fmla="*/ 635928 h 1138586"/>
                <a:gd name="connsiteX15-131" fmla="*/ 1509712 w 1517075"/>
                <a:gd name="connsiteY15-132" fmla="*/ 400184 h 1138586"/>
                <a:gd name="connsiteX16-133" fmla="*/ 1509712 w 1517075"/>
                <a:gd name="connsiteY16-134" fmla="*/ 133484 h 1138586"/>
                <a:gd name="connsiteX17-135" fmla="*/ 1419225 w 1517075"/>
                <a:gd name="connsiteY17-136" fmla="*/ 7278 h 1138586"/>
                <a:gd name="connsiteX18-137" fmla="*/ 1300162 w 1517075"/>
                <a:gd name="connsiteY18-138" fmla="*/ 28709 h 1138586"/>
                <a:gd name="connsiteX19-139" fmla="*/ 1252537 w 1517075"/>
                <a:gd name="connsiteY19-140" fmla="*/ 140628 h 1138586"/>
                <a:gd name="connsiteX20-141" fmla="*/ 1295400 w 1517075"/>
                <a:gd name="connsiteY20-142" fmla="*/ 235878 h 1138586"/>
                <a:gd name="connsiteX21-143" fmla="*/ 1388269 w 1517075"/>
                <a:gd name="connsiteY21-144" fmla="*/ 269215 h 1138586"/>
                <a:gd name="connsiteX22-145" fmla="*/ 1388269 w 1517075"/>
                <a:gd name="connsiteY22-146" fmla="*/ 269215 h 1138586"/>
                <a:gd name="connsiteX23-147" fmla="*/ 1288256 w 1517075"/>
                <a:gd name="connsiteY23-148" fmla="*/ 293028 h 1138586"/>
                <a:gd name="connsiteX24-149" fmla="*/ 1247775 w 1517075"/>
                <a:gd name="connsiteY24-150" fmla="*/ 393040 h 1138586"/>
                <a:gd name="connsiteX0-151" fmla="*/ 0 w 1383725"/>
                <a:gd name="connsiteY0-152" fmla="*/ 707365 h 1138586"/>
                <a:gd name="connsiteX1-153" fmla="*/ 107156 w 1383725"/>
                <a:gd name="connsiteY1-154" fmla="*/ 652596 h 1138586"/>
                <a:gd name="connsiteX2-155" fmla="*/ 133350 w 1383725"/>
                <a:gd name="connsiteY2-156" fmla="*/ 419234 h 1138586"/>
                <a:gd name="connsiteX3-157" fmla="*/ 261937 w 1383725"/>
                <a:gd name="connsiteY3-158" fmla="*/ 345415 h 1138586"/>
                <a:gd name="connsiteX4-159" fmla="*/ 335756 w 1383725"/>
                <a:gd name="connsiteY4-160" fmla="*/ 459715 h 1138586"/>
                <a:gd name="connsiteX5-161" fmla="*/ 333375 w 1383725"/>
                <a:gd name="connsiteY5-162" fmla="*/ 704984 h 1138586"/>
                <a:gd name="connsiteX6-163" fmla="*/ 342900 w 1383725"/>
                <a:gd name="connsiteY6-164" fmla="*/ 1043121 h 1138586"/>
                <a:gd name="connsiteX7-165" fmla="*/ 450056 w 1383725"/>
                <a:gd name="connsiteY7-166" fmla="*/ 1138371 h 1138586"/>
                <a:gd name="connsiteX8-167" fmla="*/ 554831 w 1383725"/>
                <a:gd name="connsiteY8-168" fmla="*/ 1062171 h 1138586"/>
                <a:gd name="connsiteX9-169" fmla="*/ 557212 w 1383725"/>
                <a:gd name="connsiteY9-170" fmla="*/ 855002 h 1138586"/>
                <a:gd name="connsiteX10-171" fmla="*/ 616744 w 1383725"/>
                <a:gd name="connsiteY10-172" fmla="*/ 757371 h 1138586"/>
                <a:gd name="connsiteX11-173" fmla="*/ 795337 w 1383725"/>
                <a:gd name="connsiteY11-174" fmla="*/ 738321 h 1138586"/>
                <a:gd name="connsiteX12-175" fmla="*/ 1216819 w 1383725"/>
                <a:gd name="connsiteY12-176" fmla="*/ 740703 h 1138586"/>
                <a:gd name="connsiteX13-177" fmla="*/ 1359694 w 1383725"/>
                <a:gd name="connsiteY13-178" fmla="*/ 635928 h 1138586"/>
                <a:gd name="connsiteX14-179" fmla="*/ 1376362 w 1383725"/>
                <a:gd name="connsiteY14-180" fmla="*/ 400184 h 1138586"/>
                <a:gd name="connsiteX15-181" fmla="*/ 1376362 w 1383725"/>
                <a:gd name="connsiteY15-182" fmla="*/ 133484 h 1138586"/>
                <a:gd name="connsiteX16-183" fmla="*/ 1285875 w 1383725"/>
                <a:gd name="connsiteY16-184" fmla="*/ 7278 h 1138586"/>
                <a:gd name="connsiteX17-185" fmla="*/ 1166812 w 1383725"/>
                <a:gd name="connsiteY17-186" fmla="*/ 28709 h 1138586"/>
                <a:gd name="connsiteX18-187" fmla="*/ 1119187 w 1383725"/>
                <a:gd name="connsiteY18-188" fmla="*/ 140628 h 1138586"/>
                <a:gd name="connsiteX19-189" fmla="*/ 1162050 w 1383725"/>
                <a:gd name="connsiteY19-190" fmla="*/ 235878 h 1138586"/>
                <a:gd name="connsiteX20-191" fmla="*/ 1254919 w 1383725"/>
                <a:gd name="connsiteY20-192" fmla="*/ 269215 h 1138586"/>
                <a:gd name="connsiteX21-193" fmla="*/ 1254919 w 1383725"/>
                <a:gd name="connsiteY21-194" fmla="*/ 269215 h 1138586"/>
                <a:gd name="connsiteX22-195" fmla="*/ 1154906 w 1383725"/>
                <a:gd name="connsiteY22-196" fmla="*/ 293028 h 1138586"/>
                <a:gd name="connsiteX23-197" fmla="*/ 1114425 w 1383725"/>
                <a:gd name="connsiteY23-198" fmla="*/ 393040 h 1138586"/>
                <a:gd name="connsiteX0-199" fmla="*/ 0 w 1383725"/>
                <a:gd name="connsiteY0-200" fmla="*/ 707365 h 1147439"/>
                <a:gd name="connsiteX1-201" fmla="*/ 107156 w 1383725"/>
                <a:gd name="connsiteY1-202" fmla="*/ 652596 h 1147439"/>
                <a:gd name="connsiteX2-203" fmla="*/ 133350 w 1383725"/>
                <a:gd name="connsiteY2-204" fmla="*/ 419234 h 1147439"/>
                <a:gd name="connsiteX3-205" fmla="*/ 261937 w 1383725"/>
                <a:gd name="connsiteY3-206" fmla="*/ 345415 h 1147439"/>
                <a:gd name="connsiteX4-207" fmla="*/ 335756 w 1383725"/>
                <a:gd name="connsiteY4-208" fmla="*/ 459715 h 1147439"/>
                <a:gd name="connsiteX5-209" fmla="*/ 333375 w 1383725"/>
                <a:gd name="connsiteY5-210" fmla="*/ 704984 h 1147439"/>
                <a:gd name="connsiteX6-211" fmla="*/ 342900 w 1383725"/>
                <a:gd name="connsiteY6-212" fmla="*/ 1043121 h 1147439"/>
                <a:gd name="connsiteX7-213" fmla="*/ 450056 w 1383725"/>
                <a:gd name="connsiteY7-214" fmla="*/ 1138371 h 1147439"/>
                <a:gd name="connsiteX8-215" fmla="*/ 557212 w 1383725"/>
                <a:gd name="connsiteY8-216" fmla="*/ 855002 h 1147439"/>
                <a:gd name="connsiteX9-217" fmla="*/ 616744 w 1383725"/>
                <a:gd name="connsiteY9-218" fmla="*/ 757371 h 1147439"/>
                <a:gd name="connsiteX10-219" fmla="*/ 795337 w 1383725"/>
                <a:gd name="connsiteY10-220" fmla="*/ 738321 h 1147439"/>
                <a:gd name="connsiteX11-221" fmla="*/ 1216819 w 1383725"/>
                <a:gd name="connsiteY11-222" fmla="*/ 740703 h 1147439"/>
                <a:gd name="connsiteX12-223" fmla="*/ 1359694 w 1383725"/>
                <a:gd name="connsiteY12-224" fmla="*/ 635928 h 1147439"/>
                <a:gd name="connsiteX13-225" fmla="*/ 1376362 w 1383725"/>
                <a:gd name="connsiteY13-226" fmla="*/ 400184 h 1147439"/>
                <a:gd name="connsiteX14-227" fmla="*/ 1376362 w 1383725"/>
                <a:gd name="connsiteY14-228" fmla="*/ 133484 h 1147439"/>
                <a:gd name="connsiteX15-229" fmla="*/ 1285875 w 1383725"/>
                <a:gd name="connsiteY15-230" fmla="*/ 7278 h 1147439"/>
                <a:gd name="connsiteX16-231" fmla="*/ 1166812 w 1383725"/>
                <a:gd name="connsiteY16-232" fmla="*/ 28709 h 1147439"/>
                <a:gd name="connsiteX17-233" fmla="*/ 1119187 w 1383725"/>
                <a:gd name="connsiteY17-234" fmla="*/ 140628 h 1147439"/>
                <a:gd name="connsiteX18-235" fmla="*/ 1162050 w 1383725"/>
                <a:gd name="connsiteY18-236" fmla="*/ 235878 h 1147439"/>
                <a:gd name="connsiteX19-237" fmla="*/ 1254919 w 1383725"/>
                <a:gd name="connsiteY19-238" fmla="*/ 269215 h 1147439"/>
                <a:gd name="connsiteX20-239" fmla="*/ 1254919 w 1383725"/>
                <a:gd name="connsiteY20-240" fmla="*/ 269215 h 1147439"/>
                <a:gd name="connsiteX21-241" fmla="*/ 1154906 w 1383725"/>
                <a:gd name="connsiteY21-242" fmla="*/ 293028 h 1147439"/>
                <a:gd name="connsiteX22-243" fmla="*/ 1114425 w 1383725"/>
                <a:gd name="connsiteY22-244" fmla="*/ 393040 h 1147439"/>
                <a:gd name="connsiteX0-245" fmla="*/ 0 w 1383725"/>
                <a:gd name="connsiteY0-246" fmla="*/ 707365 h 1045677"/>
                <a:gd name="connsiteX1-247" fmla="*/ 107156 w 1383725"/>
                <a:gd name="connsiteY1-248" fmla="*/ 652596 h 1045677"/>
                <a:gd name="connsiteX2-249" fmla="*/ 133350 w 1383725"/>
                <a:gd name="connsiteY2-250" fmla="*/ 419234 h 1045677"/>
                <a:gd name="connsiteX3-251" fmla="*/ 261937 w 1383725"/>
                <a:gd name="connsiteY3-252" fmla="*/ 345415 h 1045677"/>
                <a:gd name="connsiteX4-253" fmla="*/ 335756 w 1383725"/>
                <a:gd name="connsiteY4-254" fmla="*/ 459715 h 1045677"/>
                <a:gd name="connsiteX5-255" fmla="*/ 333375 w 1383725"/>
                <a:gd name="connsiteY5-256" fmla="*/ 704984 h 1045677"/>
                <a:gd name="connsiteX6-257" fmla="*/ 342900 w 1383725"/>
                <a:gd name="connsiteY6-258" fmla="*/ 1043121 h 1045677"/>
                <a:gd name="connsiteX7-259" fmla="*/ 557212 w 1383725"/>
                <a:gd name="connsiteY7-260" fmla="*/ 855002 h 1045677"/>
                <a:gd name="connsiteX8-261" fmla="*/ 616744 w 1383725"/>
                <a:gd name="connsiteY8-262" fmla="*/ 757371 h 1045677"/>
                <a:gd name="connsiteX9-263" fmla="*/ 795337 w 1383725"/>
                <a:gd name="connsiteY9-264" fmla="*/ 738321 h 1045677"/>
                <a:gd name="connsiteX10-265" fmla="*/ 1216819 w 1383725"/>
                <a:gd name="connsiteY10-266" fmla="*/ 740703 h 1045677"/>
                <a:gd name="connsiteX11-267" fmla="*/ 1359694 w 1383725"/>
                <a:gd name="connsiteY11-268" fmla="*/ 635928 h 1045677"/>
                <a:gd name="connsiteX12-269" fmla="*/ 1376362 w 1383725"/>
                <a:gd name="connsiteY12-270" fmla="*/ 400184 h 1045677"/>
                <a:gd name="connsiteX13-271" fmla="*/ 1376362 w 1383725"/>
                <a:gd name="connsiteY13-272" fmla="*/ 133484 h 1045677"/>
                <a:gd name="connsiteX14-273" fmla="*/ 1285875 w 1383725"/>
                <a:gd name="connsiteY14-274" fmla="*/ 7278 h 1045677"/>
                <a:gd name="connsiteX15-275" fmla="*/ 1166812 w 1383725"/>
                <a:gd name="connsiteY15-276" fmla="*/ 28709 h 1045677"/>
                <a:gd name="connsiteX16-277" fmla="*/ 1119187 w 1383725"/>
                <a:gd name="connsiteY16-278" fmla="*/ 140628 h 1045677"/>
                <a:gd name="connsiteX17-279" fmla="*/ 1162050 w 1383725"/>
                <a:gd name="connsiteY17-280" fmla="*/ 235878 h 1045677"/>
                <a:gd name="connsiteX18-281" fmla="*/ 1254919 w 1383725"/>
                <a:gd name="connsiteY18-282" fmla="*/ 269215 h 1045677"/>
                <a:gd name="connsiteX19-283" fmla="*/ 1254919 w 1383725"/>
                <a:gd name="connsiteY19-284" fmla="*/ 269215 h 1045677"/>
                <a:gd name="connsiteX20-285" fmla="*/ 1154906 w 1383725"/>
                <a:gd name="connsiteY20-286" fmla="*/ 293028 h 1045677"/>
                <a:gd name="connsiteX21-287" fmla="*/ 1114425 w 1383725"/>
                <a:gd name="connsiteY21-288" fmla="*/ 393040 h 1045677"/>
                <a:gd name="connsiteX0-289" fmla="*/ 0 w 1383725"/>
                <a:gd name="connsiteY0-290" fmla="*/ 707365 h 855616"/>
                <a:gd name="connsiteX1-291" fmla="*/ 107156 w 1383725"/>
                <a:gd name="connsiteY1-292" fmla="*/ 652596 h 855616"/>
                <a:gd name="connsiteX2-293" fmla="*/ 133350 w 1383725"/>
                <a:gd name="connsiteY2-294" fmla="*/ 419234 h 855616"/>
                <a:gd name="connsiteX3-295" fmla="*/ 261937 w 1383725"/>
                <a:gd name="connsiteY3-296" fmla="*/ 345415 h 855616"/>
                <a:gd name="connsiteX4-297" fmla="*/ 335756 w 1383725"/>
                <a:gd name="connsiteY4-298" fmla="*/ 459715 h 855616"/>
                <a:gd name="connsiteX5-299" fmla="*/ 333375 w 1383725"/>
                <a:gd name="connsiteY5-300" fmla="*/ 704984 h 855616"/>
                <a:gd name="connsiteX6-301" fmla="*/ 557212 w 1383725"/>
                <a:gd name="connsiteY6-302" fmla="*/ 855002 h 855616"/>
                <a:gd name="connsiteX7-303" fmla="*/ 616744 w 1383725"/>
                <a:gd name="connsiteY7-304" fmla="*/ 757371 h 855616"/>
                <a:gd name="connsiteX8-305" fmla="*/ 795337 w 1383725"/>
                <a:gd name="connsiteY8-306" fmla="*/ 738321 h 855616"/>
                <a:gd name="connsiteX9-307" fmla="*/ 1216819 w 1383725"/>
                <a:gd name="connsiteY9-308" fmla="*/ 740703 h 855616"/>
                <a:gd name="connsiteX10-309" fmla="*/ 1359694 w 1383725"/>
                <a:gd name="connsiteY10-310" fmla="*/ 635928 h 855616"/>
                <a:gd name="connsiteX11-311" fmla="*/ 1376362 w 1383725"/>
                <a:gd name="connsiteY11-312" fmla="*/ 400184 h 855616"/>
                <a:gd name="connsiteX12-313" fmla="*/ 1376362 w 1383725"/>
                <a:gd name="connsiteY12-314" fmla="*/ 133484 h 855616"/>
                <a:gd name="connsiteX13-315" fmla="*/ 1285875 w 1383725"/>
                <a:gd name="connsiteY13-316" fmla="*/ 7278 h 855616"/>
                <a:gd name="connsiteX14-317" fmla="*/ 1166812 w 1383725"/>
                <a:gd name="connsiteY14-318" fmla="*/ 28709 h 855616"/>
                <a:gd name="connsiteX15-319" fmla="*/ 1119187 w 1383725"/>
                <a:gd name="connsiteY15-320" fmla="*/ 140628 h 855616"/>
                <a:gd name="connsiteX16-321" fmla="*/ 1162050 w 1383725"/>
                <a:gd name="connsiteY16-322" fmla="*/ 235878 h 855616"/>
                <a:gd name="connsiteX17-323" fmla="*/ 1254919 w 1383725"/>
                <a:gd name="connsiteY17-324" fmla="*/ 269215 h 855616"/>
                <a:gd name="connsiteX18-325" fmla="*/ 1254919 w 1383725"/>
                <a:gd name="connsiteY18-326" fmla="*/ 269215 h 855616"/>
                <a:gd name="connsiteX19-327" fmla="*/ 1154906 w 1383725"/>
                <a:gd name="connsiteY19-328" fmla="*/ 293028 h 855616"/>
                <a:gd name="connsiteX20-329" fmla="*/ 1114425 w 1383725"/>
                <a:gd name="connsiteY20-330" fmla="*/ 393040 h 855616"/>
                <a:gd name="connsiteX0-331" fmla="*/ 0 w 1383725"/>
                <a:gd name="connsiteY0-332" fmla="*/ 707365 h 758272"/>
                <a:gd name="connsiteX1-333" fmla="*/ 107156 w 1383725"/>
                <a:gd name="connsiteY1-334" fmla="*/ 652596 h 758272"/>
                <a:gd name="connsiteX2-335" fmla="*/ 133350 w 1383725"/>
                <a:gd name="connsiteY2-336" fmla="*/ 419234 h 758272"/>
                <a:gd name="connsiteX3-337" fmla="*/ 261937 w 1383725"/>
                <a:gd name="connsiteY3-338" fmla="*/ 345415 h 758272"/>
                <a:gd name="connsiteX4-339" fmla="*/ 335756 w 1383725"/>
                <a:gd name="connsiteY4-340" fmla="*/ 459715 h 758272"/>
                <a:gd name="connsiteX5-341" fmla="*/ 333375 w 1383725"/>
                <a:gd name="connsiteY5-342" fmla="*/ 704984 h 758272"/>
                <a:gd name="connsiteX6-343" fmla="*/ 616744 w 1383725"/>
                <a:gd name="connsiteY6-344" fmla="*/ 757371 h 758272"/>
                <a:gd name="connsiteX7-345" fmla="*/ 795337 w 1383725"/>
                <a:gd name="connsiteY7-346" fmla="*/ 738321 h 758272"/>
                <a:gd name="connsiteX8-347" fmla="*/ 1216819 w 1383725"/>
                <a:gd name="connsiteY8-348" fmla="*/ 740703 h 758272"/>
                <a:gd name="connsiteX9-349" fmla="*/ 1359694 w 1383725"/>
                <a:gd name="connsiteY9-350" fmla="*/ 635928 h 758272"/>
                <a:gd name="connsiteX10-351" fmla="*/ 1376362 w 1383725"/>
                <a:gd name="connsiteY10-352" fmla="*/ 400184 h 758272"/>
                <a:gd name="connsiteX11-353" fmla="*/ 1376362 w 1383725"/>
                <a:gd name="connsiteY11-354" fmla="*/ 133484 h 758272"/>
                <a:gd name="connsiteX12-355" fmla="*/ 1285875 w 1383725"/>
                <a:gd name="connsiteY12-356" fmla="*/ 7278 h 758272"/>
                <a:gd name="connsiteX13-357" fmla="*/ 1166812 w 1383725"/>
                <a:gd name="connsiteY13-358" fmla="*/ 28709 h 758272"/>
                <a:gd name="connsiteX14-359" fmla="*/ 1119187 w 1383725"/>
                <a:gd name="connsiteY14-360" fmla="*/ 140628 h 758272"/>
                <a:gd name="connsiteX15-361" fmla="*/ 1162050 w 1383725"/>
                <a:gd name="connsiteY15-362" fmla="*/ 235878 h 758272"/>
                <a:gd name="connsiteX16-363" fmla="*/ 1254919 w 1383725"/>
                <a:gd name="connsiteY16-364" fmla="*/ 269215 h 758272"/>
                <a:gd name="connsiteX17-365" fmla="*/ 1254919 w 1383725"/>
                <a:gd name="connsiteY17-366" fmla="*/ 269215 h 758272"/>
                <a:gd name="connsiteX18-367" fmla="*/ 1154906 w 1383725"/>
                <a:gd name="connsiteY18-368" fmla="*/ 293028 h 758272"/>
                <a:gd name="connsiteX19-369" fmla="*/ 1114425 w 1383725"/>
                <a:gd name="connsiteY19-370" fmla="*/ 393040 h 758272"/>
                <a:gd name="connsiteX0-371" fmla="*/ 0 w 1383725"/>
                <a:gd name="connsiteY0-372" fmla="*/ 707365 h 747716"/>
                <a:gd name="connsiteX1-373" fmla="*/ 107156 w 1383725"/>
                <a:gd name="connsiteY1-374" fmla="*/ 652596 h 747716"/>
                <a:gd name="connsiteX2-375" fmla="*/ 133350 w 1383725"/>
                <a:gd name="connsiteY2-376" fmla="*/ 419234 h 747716"/>
                <a:gd name="connsiteX3-377" fmla="*/ 261937 w 1383725"/>
                <a:gd name="connsiteY3-378" fmla="*/ 345415 h 747716"/>
                <a:gd name="connsiteX4-379" fmla="*/ 335756 w 1383725"/>
                <a:gd name="connsiteY4-380" fmla="*/ 459715 h 747716"/>
                <a:gd name="connsiteX5-381" fmla="*/ 333375 w 1383725"/>
                <a:gd name="connsiteY5-382" fmla="*/ 704984 h 747716"/>
                <a:gd name="connsiteX6-383" fmla="*/ 602456 w 1383725"/>
                <a:gd name="connsiteY6-384" fmla="*/ 740703 h 747716"/>
                <a:gd name="connsiteX7-385" fmla="*/ 795337 w 1383725"/>
                <a:gd name="connsiteY7-386" fmla="*/ 738321 h 747716"/>
                <a:gd name="connsiteX8-387" fmla="*/ 1216819 w 1383725"/>
                <a:gd name="connsiteY8-388" fmla="*/ 740703 h 747716"/>
                <a:gd name="connsiteX9-389" fmla="*/ 1359694 w 1383725"/>
                <a:gd name="connsiteY9-390" fmla="*/ 635928 h 747716"/>
                <a:gd name="connsiteX10-391" fmla="*/ 1376362 w 1383725"/>
                <a:gd name="connsiteY10-392" fmla="*/ 400184 h 747716"/>
                <a:gd name="connsiteX11-393" fmla="*/ 1376362 w 1383725"/>
                <a:gd name="connsiteY11-394" fmla="*/ 133484 h 747716"/>
                <a:gd name="connsiteX12-395" fmla="*/ 1285875 w 1383725"/>
                <a:gd name="connsiteY12-396" fmla="*/ 7278 h 747716"/>
                <a:gd name="connsiteX13-397" fmla="*/ 1166812 w 1383725"/>
                <a:gd name="connsiteY13-398" fmla="*/ 28709 h 747716"/>
                <a:gd name="connsiteX14-399" fmla="*/ 1119187 w 1383725"/>
                <a:gd name="connsiteY14-400" fmla="*/ 140628 h 747716"/>
                <a:gd name="connsiteX15-401" fmla="*/ 1162050 w 1383725"/>
                <a:gd name="connsiteY15-402" fmla="*/ 235878 h 747716"/>
                <a:gd name="connsiteX16-403" fmla="*/ 1254919 w 1383725"/>
                <a:gd name="connsiteY16-404" fmla="*/ 269215 h 747716"/>
                <a:gd name="connsiteX17-405" fmla="*/ 1254919 w 1383725"/>
                <a:gd name="connsiteY17-406" fmla="*/ 269215 h 747716"/>
                <a:gd name="connsiteX18-407" fmla="*/ 1154906 w 1383725"/>
                <a:gd name="connsiteY18-408" fmla="*/ 293028 h 747716"/>
                <a:gd name="connsiteX19-409" fmla="*/ 1114425 w 1383725"/>
                <a:gd name="connsiteY19-410" fmla="*/ 393040 h 747716"/>
                <a:gd name="connsiteX0-411" fmla="*/ 0 w 1383725"/>
                <a:gd name="connsiteY0-412" fmla="*/ 707365 h 747716"/>
                <a:gd name="connsiteX1-413" fmla="*/ 107156 w 1383725"/>
                <a:gd name="connsiteY1-414" fmla="*/ 652596 h 747716"/>
                <a:gd name="connsiteX2-415" fmla="*/ 133350 w 1383725"/>
                <a:gd name="connsiteY2-416" fmla="*/ 419234 h 747716"/>
                <a:gd name="connsiteX3-417" fmla="*/ 261937 w 1383725"/>
                <a:gd name="connsiteY3-418" fmla="*/ 345415 h 747716"/>
                <a:gd name="connsiteX4-419" fmla="*/ 335756 w 1383725"/>
                <a:gd name="connsiteY4-420" fmla="*/ 459715 h 747716"/>
                <a:gd name="connsiteX5-421" fmla="*/ 421481 w 1383725"/>
                <a:gd name="connsiteY5-422" fmla="*/ 707365 h 747716"/>
                <a:gd name="connsiteX6-423" fmla="*/ 602456 w 1383725"/>
                <a:gd name="connsiteY6-424" fmla="*/ 740703 h 747716"/>
                <a:gd name="connsiteX7-425" fmla="*/ 795337 w 1383725"/>
                <a:gd name="connsiteY7-426" fmla="*/ 738321 h 747716"/>
                <a:gd name="connsiteX8-427" fmla="*/ 1216819 w 1383725"/>
                <a:gd name="connsiteY8-428" fmla="*/ 740703 h 747716"/>
                <a:gd name="connsiteX9-429" fmla="*/ 1359694 w 1383725"/>
                <a:gd name="connsiteY9-430" fmla="*/ 635928 h 747716"/>
                <a:gd name="connsiteX10-431" fmla="*/ 1376362 w 1383725"/>
                <a:gd name="connsiteY10-432" fmla="*/ 400184 h 747716"/>
                <a:gd name="connsiteX11-433" fmla="*/ 1376362 w 1383725"/>
                <a:gd name="connsiteY11-434" fmla="*/ 133484 h 747716"/>
                <a:gd name="connsiteX12-435" fmla="*/ 1285875 w 1383725"/>
                <a:gd name="connsiteY12-436" fmla="*/ 7278 h 747716"/>
                <a:gd name="connsiteX13-437" fmla="*/ 1166812 w 1383725"/>
                <a:gd name="connsiteY13-438" fmla="*/ 28709 h 747716"/>
                <a:gd name="connsiteX14-439" fmla="*/ 1119187 w 1383725"/>
                <a:gd name="connsiteY14-440" fmla="*/ 140628 h 747716"/>
                <a:gd name="connsiteX15-441" fmla="*/ 1162050 w 1383725"/>
                <a:gd name="connsiteY15-442" fmla="*/ 235878 h 747716"/>
                <a:gd name="connsiteX16-443" fmla="*/ 1254919 w 1383725"/>
                <a:gd name="connsiteY16-444" fmla="*/ 269215 h 747716"/>
                <a:gd name="connsiteX17-445" fmla="*/ 1254919 w 1383725"/>
                <a:gd name="connsiteY17-446" fmla="*/ 269215 h 747716"/>
                <a:gd name="connsiteX18-447" fmla="*/ 1154906 w 1383725"/>
                <a:gd name="connsiteY18-448" fmla="*/ 293028 h 747716"/>
                <a:gd name="connsiteX19-449" fmla="*/ 1114425 w 1383725"/>
                <a:gd name="connsiteY19-450" fmla="*/ 393040 h 747716"/>
                <a:gd name="connsiteX0-451" fmla="*/ 0 w 1383725"/>
                <a:gd name="connsiteY0-452" fmla="*/ 707365 h 747716"/>
                <a:gd name="connsiteX1-453" fmla="*/ 107156 w 1383725"/>
                <a:gd name="connsiteY1-454" fmla="*/ 652596 h 747716"/>
                <a:gd name="connsiteX2-455" fmla="*/ 133350 w 1383725"/>
                <a:gd name="connsiteY2-456" fmla="*/ 419234 h 747716"/>
                <a:gd name="connsiteX3-457" fmla="*/ 261937 w 1383725"/>
                <a:gd name="connsiteY3-458" fmla="*/ 345415 h 747716"/>
                <a:gd name="connsiteX4-459" fmla="*/ 371475 w 1383725"/>
                <a:gd name="connsiteY4-460" fmla="*/ 474003 h 747716"/>
                <a:gd name="connsiteX5-461" fmla="*/ 421481 w 1383725"/>
                <a:gd name="connsiteY5-462" fmla="*/ 707365 h 747716"/>
                <a:gd name="connsiteX6-463" fmla="*/ 602456 w 1383725"/>
                <a:gd name="connsiteY6-464" fmla="*/ 740703 h 747716"/>
                <a:gd name="connsiteX7-465" fmla="*/ 795337 w 1383725"/>
                <a:gd name="connsiteY7-466" fmla="*/ 738321 h 747716"/>
                <a:gd name="connsiteX8-467" fmla="*/ 1216819 w 1383725"/>
                <a:gd name="connsiteY8-468" fmla="*/ 740703 h 747716"/>
                <a:gd name="connsiteX9-469" fmla="*/ 1359694 w 1383725"/>
                <a:gd name="connsiteY9-470" fmla="*/ 635928 h 747716"/>
                <a:gd name="connsiteX10-471" fmla="*/ 1376362 w 1383725"/>
                <a:gd name="connsiteY10-472" fmla="*/ 400184 h 747716"/>
                <a:gd name="connsiteX11-473" fmla="*/ 1376362 w 1383725"/>
                <a:gd name="connsiteY11-474" fmla="*/ 133484 h 747716"/>
                <a:gd name="connsiteX12-475" fmla="*/ 1285875 w 1383725"/>
                <a:gd name="connsiteY12-476" fmla="*/ 7278 h 747716"/>
                <a:gd name="connsiteX13-477" fmla="*/ 1166812 w 1383725"/>
                <a:gd name="connsiteY13-478" fmla="*/ 28709 h 747716"/>
                <a:gd name="connsiteX14-479" fmla="*/ 1119187 w 1383725"/>
                <a:gd name="connsiteY14-480" fmla="*/ 140628 h 747716"/>
                <a:gd name="connsiteX15-481" fmla="*/ 1162050 w 1383725"/>
                <a:gd name="connsiteY15-482" fmla="*/ 235878 h 747716"/>
                <a:gd name="connsiteX16-483" fmla="*/ 1254919 w 1383725"/>
                <a:gd name="connsiteY16-484" fmla="*/ 269215 h 747716"/>
                <a:gd name="connsiteX17-485" fmla="*/ 1254919 w 1383725"/>
                <a:gd name="connsiteY17-486" fmla="*/ 269215 h 747716"/>
                <a:gd name="connsiteX18-487" fmla="*/ 1154906 w 1383725"/>
                <a:gd name="connsiteY18-488" fmla="*/ 293028 h 747716"/>
                <a:gd name="connsiteX19-489" fmla="*/ 1114425 w 1383725"/>
                <a:gd name="connsiteY19-490" fmla="*/ 393040 h 747716"/>
                <a:gd name="connsiteX0-491" fmla="*/ 0 w 1383725"/>
                <a:gd name="connsiteY0-492" fmla="*/ 707365 h 747716"/>
                <a:gd name="connsiteX1-493" fmla="*/ 107156 w 1383725"/>
                <a:gd name="connsiteY1-494" fmla="*/ 652596 h 747716"/>
                <a:gd name="connsiteX2-495" fmla="*/ 133350 w 1383725"/>
                <a:gd name="connsiteY2-496" fmla="*/ 419234 h 747716"/>
                <a:gd name="connsiteX3-497" fmla="*/ 261937 w 1383725"/>
                <a:gd name="connsiteY3-498" fmla="*/ 445428 h 747716"/>
                <a:gd name="connsiteX4-499" fmla="*/ 371475 w 1383725"/>
                <a:gd name="connsiteY4-500" fmla="*/ 474003 h 747716"/>
                <a:gd name="connsiteX5-501" fmla="*/ 421481 w 1383725"/>
                <a:gd name="connsiteY5-502" fmla="*/ 707365 h 747716"/>
                <a:gd name="connsiteX6-503" fmla="*/ 602456 w 1383725"/>
                <a:gd name="connsiteY6-504" fmla="*/ 740703 h 747716"/>
                <a:gd name="connsiteX7-505" fmla="*/ 795337 w 1383725"/>
                <a:gd name="connsiteY7-506" fmla="*/ 738321 h 747716"/>
                <a:gd name="connsiteX8-507" fmla="*/ 1216819 w 1383725"/>
                <a:gd name="connsiteY8-508" fmla="*/ 740703 h 747716"/>
                <a:gd name="connsiteX9-509" fmla="*/ 1359694 w 1383725"/>
                <a:gd name="connsiteY9-510" fmla="*/ 635928 h 747716"/>
                <a:gd name="connsiteX10-511" fmla="*/ 1376362 w 1383725"/>
                <a:gd name="connsiteY10-512" fmla="*/ 400184 h 747716"/>
                <a:gd name="connsiteX11-513" fmla="*/ 1376362 w 1383725"/>
                <a:gd name="connsiteY11-514" fmla="*/ 133484 h 747716"/>
                <a:gd name="connsiteX12-515" fmla="*/ 1285875 w 1383725"/>
                <a:gd name="connsiteY12-516" fmla="*/ 7278 h 747716"/>
                <a:gd name="connsiteX13-517" fmla="*/ 1166812 w 1383725"/>
                <a:gd name="connsiteY13-518" fmla="*/ 28709 h 747716"/>
                <a:gd name="connsiteX14-519" fmla="*/ 1119187 w 1383725"/>
                <a:gd name="connsiteY14-520" fmla="*/ 140628 h 747716"/>
                <a:gd name="connsiteX15-521" fmla="*/ 1162050 w 1383725"/>
                <a:gd name="connsiteY15-522" fmla="*/ 235878 h 747716"/>
                <a:gd name="connsiteX16-523" fmla="*/ 1254919 w 1383725"/>
                <a:gd name="connsiteY16-524" fmla="*/ 269215 h 747716"/>
                <a:gd name="connsiteX17-525" fmla="*/ 1254919 w 1383725"/>
                <a:gd name="connsiteY17-526" fmla="*/ 269215 h 747716"/>
                <a:gd name="connsiteX18-527" fmla="*/ 1154906 w 1383725"/>
                <a:gd name="connsiteY18-528" fmla="*/ 293028 h 747716"/>
                <a:gd name="connsiteX19-529" fmla="*/ 1114425 w 1383725"/>
                <a:gd name="connsiteY19-530" fmla="*/ 393040 h 747716"/>
                <a:gd name="connsiteX0-531" fmla="*/ 0 w 1383725"/>
                <a:gd name="connsiteY0-532" fmla="*/ 707365 h 747716"/>
                <a:gd name="connsiteX1-533" fmla="*/ 107156 w 1383725"/>
                <a:gd name="connsiteY1-534" fmla="*/ 652596 h 747716"/>
                <a:gd name="connsiteX2-535" fmla="*/ 159544 w 1383725"/>
                <a:gd name="connsiteY2-536" fmla="*/ 590684 h 747716"/>
                <a:gd name="connsiteX3-537" fmla="*/ 261937 w 1383725"/>
                <a:gd name="connsiteY3-538" fmla="*/ 445428 h 747716"/>
                <a:gd name="connsiteX4-539" fmla="*/ 371475 w 1383725"/>
                <a:gd name="connsiteY4-540" fmla="*/ 474003 h 747716"/>
                <a:gd name="connsiteX5-541" fmla="*/ 421481 w 1383725"/>
                <a:gd name="connsiteY5-542" fmla="*/ 707365 h 747716"/>
                <a:gd name="connsiteX6-543" fmla="*/ 602456 w 1383725"/>
                <a:gd name="connsiteY6-544" fmla="*/ 740703 h 747716"/>
                <a:gd name="connsiteX7-545" fmla="*/ 795337 w 1383725"/>
                <a:gd name="connsiteY7-546" fmla="*/ 738321 h 747716"/>
                <a:gd name="connsiteX8-547" fmla="*/ 1216819 w 1383725"/>
                <a:gd name="connsiteY8-548" fmla="*/ 740703 h 747716"/>
                <a:gd name="connsiteX9-549" fmla="*/ 1359694 w 1383725"/>
                <a:gd name="connsiteY9-550" fmla="*/ 635928 h 747716"/>
                <a:gd name="connsiteX10-551" fmla="*/ 1376362 w 1383725"/>
                <a:gd name="connsiteY10-552" fmla="*/ 400184 h 747716"/>
                <a:gd name="connsiteX11-553" fmla="*/ 1376362 w 1383725"/>
                <a:gd name="connsiteY11-554" fmla="*/ 133484 h 747716"/>
                <a:gd name="connsiteX12-555" fmla="*/ 1285875 w 1383725"/>
                <a:gd name="connsiteY12-556" fmla="*/ 7278 h 747716"/>
                <a:gd name="connsiteX13-557" fmla="*/ 1166812 w 1383725"/>
                <a:gd name="connsiteY13-558" fmla="*/ 28709 h 747716"/>
                <a:gd name="connsiteX14-559" fmla="*/ 1119187 w 1383725"/>
                <a:gd name="connsiteY14-560" fmla="*/ 140628 h 747716"/>
                <a:gd name="connsiteX15-561" fmla="*/ 1162050 w 1383725"/>
                <a:gd name="connsiteY15-562" fmla="*/ 235878 h 747716"/>
                <a:gd name="connsiteX16-563" fmla="*/ 1254919 w 1383725"/>
                <a:gd name="connsiteY16-564" fmla="*/ 269215 h 747716"/>
                <a:gd name="connsiteX17-565" fmla="*/ 1254919 w 1383725"/>
                <a:gd name="connsiteY17-566" fmla="*/ 269215 h 747716"/>
                <a:gd name="connsiteX18-567" fmla="*/ 1154906 w 1383725"/>
                <a:gd name="connsiteY18-568" fmla="*/ 293028 h 747716"/>
                <a:gd name="connsiteX19-569" fmla="*/ 1114425 w 1383725"/>
                <a:gd name="connsiteY19-570" fmla="*/ 393040 h 747716"/>
                <a:gd name="connsiteX0-571" fmla="*/ 0 w 1383725"/>
                <a:gd name="connsiteY0-572" fmla="*/ 707365 h 953626"/>
                <a:gd name="connsiteX1-573" fmla="*/ 154781 w 1383725"/>
                <a:gd name="connsiteY1-574" fmla="*/ 952633 h 953626"/>
                <a:gd name="connsiteX2-575" fmla="*/ 159544 w 1383725"/>
                <a:gd name="connsiteY2-576" fmla="*/ 590684 h 953626"/>
                <a:gd name="connsiteX3-577" fmla="*/ 261937 w 1383725"/>
                <a:gd name="connsiteY3-578" fmla="*/ 445428 h 953626"/>
                <a:gd name="connsiteX4-579" fmla="*/ 371475 w 1383725"/>
                <a:gd name="connsiteY4-580" fmla="*/ 474003 h 953626"/>
                <a:gd name="connsiteX5-581" fmla="*/ 421481 w 1383725"/>
                <a:gd name="connsiteY5-582" fmla="*/ 707365 h 953626"/>
                <a:gd name="connsiteX6-583" fmla="*/ 602456 w 1383725"/>
                <a:gd name="connsiteY6-584" fmla="*/ 740703 h 953626"/>
                <a:gd name="connsiteX7-585" fmla="*/ 795337 w 1383725"/>
                <a:gd name="connsiteY7-586" fmla="*/ 738321 h 953626"/>
                <a:gd name="connsiteX8-587" fmla="*/ 1216819 w 1383725"/>
                <a:gd name="connsiteY8-588" fmla="*/ 740703 h 953626"/>
                <a:gd name="connsiteX9-589" fmla="*/ 1359694 w 1383725"/>
                <a:gd name="connsiteY9-590" fmla="*/ 635928 h 953626"/>
                <a:gd name="connsiteX10-591" fmla="*/ 1376362 w 1383725"/>
                <a:gd name="connsiteY10-592" fmla="*/ 400184 h 953626"/>
                <a:gd name="connsiteX11-593" fmla="*/ 1376362 w 1383725"/>
                <a:gd name="connsiteY11-594" fmla="*/ 133484 h 953626"/>
                <a:gd name="connsiteX12-595" fmla="*/ 1285875 w 1383725"/>
                <a:gd name="connsiteY12-596" fmla="*/ 7278 h 953626"/>
                <a:gd name="connsiteX13-597" fmla="*/ 1166812 w 1383725"/>
                <a:gd name="connsiteY13-598" fmla="*/ 28709 h 953626"/>
                <a:gd name="connsiteX14-599" fmla="*/ 1119187 w 1383725"/>
                <a:gd name="connsiteY14-600" fmla="*/ 140628 h 953626"/>
                <a:gd name="connsiteX15-601" fmla="*/ 1162050 w 1383725"/>
                <a:gd name="connsiteY15-602" fmla="*/ 235878 h 953626"/>
                <a:gd name="connsiteX16-603" fmla="*/ 1254919 w 1383725"/>
                <a:gd name="connsiteY16-604" fmla="*/ 269215 h 953626"/>
                <a:gd name="connsiteX17-605" fmla="*/ 1254919 w 1383725"/>
                <a:gd name="connsiteY17-606" fmla="*/ 269215 h 953626"/>
                <a:gd name="connsiteX18-607" fmla="*/ 1154906 w 1383725"/>
                <a:gd name="connsiteY18-608" fmla="*/ 293028 h 953626"/>
                <a:gd name="connsiteX19-609" fmla="*/ 1114425 w 1383725"/>
                <a:gd name="connsiteY19-610" fmla="*/ 393040 h 953626"/>
                <a:gd name="connsiteX0-611" fmla="*/ 0 w 1383725"/>
                <a:gd name="connsiteY0-612" fmla="*/ 707365 h 953626"/>
                <a:gd name="connsiteX1-613" fmla="*/ 154781 w 1383725"/>
                <a:gd name="connsiteY1-614" fmla="*/ 952633 h 953626"/>
                <a:gd name="connsiteX2-615" fmla="*/ 159544 w 1383725"/>
                <a:gd name="connsiteY2-616" fmla="*/ 590684 h 953626"/>
                <a:gd name="connsiteX3-617" fmla="*/ 242887 w 1383725"/>
                <a:gd name="connsiteY3-618" fmla="*/ 452572 h 953626"/>
                <a:gd name="connsiteX4-619" fmla="*/ 371475 w 1383725"/>
                <a:gd name="connsiteY4-620" fmla="*/ 474003 h 953626"/>
                <a:gd name="connsiteX5-621" fmla="*/ 421481 w 1383725"/>
                <a:gd name="connsiteY5-622" fmla="*/ 707365 h 953626"/>
                <a:gd name="connsiteX6-623" fmla="*/ 602456 w 1383725"/>
                <a:gd name="connsiteY6-624" fmla="*/ 740703 h 953626"/>
                <a:gd name="connsiteX7-625" fmla="*/ 795337 w 1383725"/>
                <a:gd name="connsiteY7-626" fmla="*/ 738321 h 953626"/>
                <a:gd name="connsiteX8-627" fmla="*/ 1216819 w 1383725"/>
                <a:gd name="connsiteY8-628" fmla="*/ 740703 h 953626"/>
                <a:gd name="connsiteX9-629" fmla="*/ 1359694 w 1383725"/>
                <a:gd name="connsiteY9-630" fmla="*/ 635928 h 953626"/>
                <a:gd name="connsiteX10-631" fmla="*/ 1376362 w 1383725"/>
                <a:gd name="connsiteY10-632" fmla="*/ 400184 h 953626"/>
                <a:gd name="connsiteX11-633" fmla="*/ 1376362 w 1383725"/>
                <a:gd name="connsiteY11-634" fmla="*/ 133484 h 953626"/>
                <a:gd name="connsiteX12-635" fmla="*/ 1285875 w 1383725"/>
                <a:gd name="connsiteY12-636" fmla="*/ 7278 h 953626"/>
                <a:gd name="connsiteX13-637" fmla="*/ 1166812 w 1383725"/>
                <a:gd name="connsiteY13-638" fmla="*/ 28709 h 953626"/>
                <a:gd name="connsiteX14-639" fmla="*/ 1119187 w 1383725"/>
                <a:gd name="connsiteY14-640" fmla="*/ 140628 h 953626"/>
                <a:gd name="connsiteX15-641" fmla="*/ 1162050 w 1383725"/>
                <a:gd name="connsiteY15-642" fmla="*/ 235878 h 953626"/>
                <a:gd name="connsiteX16-643" fmla="*/ 1254919 w 1383725"/>
                <a:gd name="connsiteY16-644" fmla="*/ 269215 h 953626"/>
                <a:gd name="connsiteX17-645" fmla="*/ 1254919 w 1383725"/>
                <a:gd name="connsiteY17-646" fmla="*/ 269215 h 953626"/>
                <a:gd name="connsiteX18-647" fmla="*/ 1154906 w 1383725"/>
                <a:gd name="connsiteY18-648" fmla="*/ 293028 h 953626"/>
                <a:gd name="connsiteX19-649" fmla="*/ 1114425 w 1383725"/>
                <a:gd name="connsiteY19-650" fmla="*/ 393040 h 953626"/>
                <a:gd name="connsiteX0-651" fmla="*/ 0 w 1383725"/>
                <a:gd name="connsiteY0-652" fmla="*/ 707365 h 953626"/>
                <a:gd name="connsiteX1-653" fmla="*/ 154781 w 1383725"/>
                <a:gd name="connsiteY1-654" fmla="*/ 952633 h 953626"/>
                <a:gd name="connsiteX2-655" fmla="*/ 159544 w 1383725"/>
                <a:gd name="connsiteY2-656" fmla="*/ 590684 h 953626"/>
                <a:gd name="connsiteX3-657" fmla="*/ 242887 w 1383725"/>
                <a:gd name="connsiteY3-658" fmla="*/ 452572 h 953626"/>
                <a:gd name="connsiteX4-659" fmla="*/ 378619 w 1383725"/>
                <a:gd name="connsiteY4-660" fmla="*/ 516865 h 953626"/>
                <a:gd name="connsiteX5-661" fmla="*/ 421481 w 1383725"/>
                <a:gd name="connsiteY5-662" fmla="*/ 707365 h 953626"/>
                <a:gd name="connsiteX6-663" fmla="*/ 602456 w 1383725"/>
                <a:gd name="connsiteY6-664" fmla="*/ 740703 h 953626"/>
                <a:gd name="connsiteX7-665" fmla="*/ 795337 w 1383725"/>
                <a:gd name="connsiteY7-666" fmla="*/ 738321 h 953626"/>
                <a:gd name="connsiteX8-667" fmla="*/ 1216819 w 1383725"/>
                <a:gd name="connsiteY8-668" fmla="*/ 740703 h 953626"/>
                <a:gd name="connsiteX9-669" fmla="*/ 1359694 w 1383725"/>
                <a:gd name="connsiteY9-670" fmla="*/ 635928 h 953626"/>
                <a:gd name="connsiteX10-671" fmla="*/ 1376362 w 1383725"/>
                <a:gd name="connsiteY10-672" fmla="*/ 400184 h 953626"/>
                <a:gd name="connsiteX11-673" fmla="*/ 1376362 w 1383725"/>
                <a:gd name="connsiteY11-674" fmla="*/ 133484 h 953626"/>
                <a:gd name="connsiteX12-675" fmla="*/ 1285875 w 1383725"/>
                <a:gd name="connsiteY12-676" fmla="*/ 7278 h 953626"/>
                <a:gd name="connsiteX13-677" fmla="*/ 1166812 w 1383725"/>
                <a:gd name="connsiteY13-678" fmla="*/ 28709 h 953626"/>
                <a:gd name="connsiteX14-679" fmla="*/ 1119187 w 1383725"/>
                <a:gd name="connsiteY14-680" fmla="*/ 140628 h 953626"/>
                <a:gd name="connsiteX15-681" fmla="*/ 1162050 w 1383725"/>
                <a:gd name="connsiteY15-682" fmla="*/ 235878 h 953626"/>
                <a:gd name="connsiteX16-683" fmla="*/ 1254919 w 1383725"/>
                <a:gd name="connsiteY16-684" fmla="*/ 269215 h 953626"/>
                <a:gd name="connsiteX17-685" fmla="*/ 1254919 w 1383725"/>
                <a:gd name="connsiteY17-686" fmla="*/ 269215 h 953626"/>
                <a:gd name="connsiteX18-687" fmla="*/ 1154906 w 1383725"/>
                <a:gd name="connsiteY18-688" fmla="*/ 293028 h 953626"/>
                <a:gd name="connsiteX19-689" fmla="*/ 1114425 w 1383725"/>
                <a:gd name="connsiteY19-690" fmla="*/ 393040 h 953626"/>
                <a:gd name="connsiteX0-691" fmla="*/ 0 w 1383725"/>
                <a:gd name="connsiteY0-692" fmla="*/ 707365 h 953626"/>
                <a:gd name="connsiteX1-693" fmla="*/ 154781 w 1383725"/>
                <a:gd name="connsiteY1-694" fmla="*/ 952633 h 953626"/>
                <a:gd name="connsiteX2-695" fmla="*/ 159544 w 1383725"/>
                <a:gd name="connsiteY2-696" fmla="*/ 590684 h 953626"/>
                <a:gd name="connsiteX3-697" fmla="*/ 242887 w 1383725"/>
                <a:gd name="connsiteY3-698" fmla="*/ 452572 h 953626"/>
                <a:gd name="connsiteX4-699" fmla="*/ 378619 w 1383725"/>
                <a:gd name="connsiteY4-700" fmla="*/ 516865 h 953626"/>
                <a:gd name="connsiteX5-701" fmla="*/ 421481 w 1383725"/>
                <a:gd name="connsiteY5-702" fmla="*/ 707365 h 953626"/>
                <a:gd name="connsiteX6-703" fmla="*/ 602456 w 1383725"/>
                <a:gd name="connsiteY6-704" fmla="*/ 740703 h 953626"/>
                <a:gd name="connsiteX7-705" fmla="*/ 795337 w 1383725"/>
                <a:gd name="connsiteY7-706" fmla="*/ 738321 h 953626"/>
                <a:gd name="connsiteX8-707" fmla="*/ 1216819 w 1383725"/>
                <a:gd name="connsiteY8-708" fmla="*/ 740703 h 953626"/>
                <a:gd name="connsiteX9-709" fmla="*/ 1359694 w 1383725"/>
                <a:gd name="connsiteY9-710" fmla="*/ 635928 h 953626"/>
                <a:gd name="connsiteX10-711" fmla="*/ 1376362 w 1383725"/>
                <a:gd name="connsiteY10-712" fmla="*/ 400184 h 953626"/>
                <a:gd name="connsiteX11-713" fmla="*/ 1376362 w 1383725"/>
                <a:gd name="connsiteY11-714" fmla="*/ 133484 h 953626"/>
                <a:gd name="connsiteX12-715" fmla="*/ 1285875 w 1383725"/>
                <a:gd name="connsiteY12-716" fmla="*/ 7278 h 953626"/>
                <a:gd name="connsiteX13-717" fmla="*/ 1166812 w 1383725"/>
                <a:gd name="connsiteY13-718" fmla="*/ 28709 h 953626"/>
                <a:gd name="connsiteX14-719" fmla="*/ 1119187 w 1383725"/>
                <a:gd name="connsiteY14-720" fmla="*/ 140628 h 953626"/>
                <a:gd name="connsiteX15-721" fmla="*/ 1162050 w 1383725"/>
                <a:gd name="connsiteY15-722" fmla="*/ 235878 h 953626"/>
                <a:gd name="connsiteX16-723" fmla="*/ 1254919 w 1383725"/>
                <a:gd name="connsiteY16-724" fmla="*/ 269215 h 953626"/>
                <a:gd name="connsiteX17-725" fmla="*/ 1254919 w 1383725"/>
                <a:gd name="connsiteY17-726" fmla="*/ 269215 h 953626"/>
                <a:gd name="connsiteX18-727" fmla="*/ 1154906 w 1383725"/>
                <a:gd name="connsiteY18-728" fmla="*/ 293028 h 953626"/>
                <a:gd name="connsiteX19-729" fmla="*/ 1114425 w 1383725"/>
                <a:gd name="connsiteY19-730" fmla="*/ 393040 h 953626"/>
                <a:gd name="connsiteX0-731" fmla="*/ 0 w 1283712"/>
                <a:gd name="connsiteY0-732" fmla="*/ 1114559 h 1114559"/>
                <a:gd name="connsiteX1-733" fmla="*/ 54768 w 1283712"/>
                <a:gd name="connsiteY1-734" fmla="*/ 952633 h 1114559"/>
                <a:gd name="connsiteX2-735" fmla="*/ 59531 w 1283712"/>
                <a:gd name="connsiteY2-736" fmla="*/ 590684 h 1114559"/>
                <a:gd name="connsiteX3-737" fmla="*/ 142874 w 1283712"/>
                <a:gd name="connsiteY3-738" fmla="*/ 452572 h 1114559"/>
                <a:gd name="connsiteX4-739" fmla="*/ 278606 w 1283712"/>
                <a:gd name="connsiteY4-740" fmla="*/ 516865 h 1114559"/>
                <a:gd name="connsiteX5-741" fmla="*/ 321468 w 1283712"/>
                <a:gd name="connsiteY5-742" fmla="*/ 707365 h 1114559"/>
                <a:gd name="connsiteX6-743" fmla="*/ 502443 w 1283712"/>
                <a:gd name="connsiteY6-744" fmla="*/ 740703 h 1114559"/>
                <a:gd name="connsiteX7-745" fmla="*/ 695324 w 1283712"/>
                <a:gd name="connsiteY7-746" fmla="*/ 738321 h 1114559"/>
                <a:gd name="connsiteX8-747" fmla="*/ 1116806 w 1283712"/>
                <a:gd name="connsiteY8-748" fmla="*/ 740703 h 1114559"/>
                <a:gd name="connsiteX9-749" fmla="*/ 1259681 w 1283712"/>
                <a:gd name="connsiteY9-750" fmla="*/ 635928 h 1114559"/>
                <a:gd name="connsiteX10-751" fmla="*/ 1276349 w 1283712"/>
                <a:gd name="connsiteY10-752" fmla="*/ 400184 h 1114559"/>
                <a:gd name="connsiteX11-753" fmla="*/ 1276349 w 1283712"/>
                <a:gd name="connsiteY11-754" fmla="*/ 133484 h 1114559"/>
                <a:gd name="connsiteX12-755" fmla="*/ 1185862 w 1283712"/>
                <a:gd name="connsiteY12-756" fmla="*/ 7278 h 1114559"/>
                <a:gd name="connsiteX13-757" fmla="*/ 1066799 w 1283712"/>
                <a:gd name="connsiteY13-758" fmla="*/ 28709 h 1114559"/>
                <a:gd name="connsiteX14-759" fmla="*/ 1019174 w 1283712"/>
                <a:gd name="connsiteY14-760" fmla="*/ 140628 h 1114559"/>
                <a:gd name="connsiteX15-761" fmla="*/ 1062037 w 1283712"/>
                <a:gd name="connsiteY15-762" fmla="*/ 235878 h 1114559"/>
                <a:gd name="connsiteX16-763" fmla="*/ 1154906 w 1283712"/>
                <a:gd name="connsiteY16-764" fmla="*/ 269215 h 1114559"/>
                <a:gd name="connsiteX17-765" fmla="*/ 1154906 w 1283712"/>
                <a:gd name="connsiteY17-766" fmla="*/ 269215 h 1114559"/>
                <a:gd name="connsiteX18-767" fmla="*/ 1054893 w 1283712"/>
                <a:gd name="connsiteY18-768" fmla="*/ 293028 h 1114559"/>
                <a:gd name="connsiteX19-769" fmla="*/ 1014412 w 1283712"/>
                <a:gd name="connsiteY19-770" fmla="*/ 393040 h 11145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283712" h="1114559">
                  <a:moveTo>
                    <a:pt x="0" y="1114559"/>
                  </a:moveTo>
                  <a:cubicBezTo>
                    <a:pt x="40084" y="1106622"/>
                    <a:pt x="44846" y="1039946"/>
                    <a:pt x="54768" y="952633"/>
                  </a:cubicBezTo>
                  <a:cubicBezTo>
                    <a:pt x="64690" y="865321"/>
                    <a:pt x="44847" y="674028"/>
                    <a:pt x="59531" y="590684"/>
                  </a:cubicBezTo>
                  <a:cubicBezTo>
                    <a:pt x="74215" y="507341"/>
                    <a:pt x="106362" y="464875"/>
                    <a:pt x="142874" y="452572"/>
                  </a:cubicBezTo>
                  <a:cubicBezTo>
                    <a:pt x="179386" y="440269"/>
                    <a:pt x="263127" y="448207"/>
                    <a:pt x="278606" y="516865"/>
                  </a:cubicBezTo>
                  <a:cubicBezTo>
                    <a:pt x="294085" y="585523"/>
                    <a:pt x="284162" y="670059"/>
                    <a:pt x="321468" y="707365"/>
                  </a:cubicBezTo>
                  <a:cubicBezTo>
                    <a:pt x="358774" y="744671"/>
                    <a:pt x="440134" y="735544"/>
                    <a:pt x="502443" y="740703"/>
                  </a:cubicBezTo>
                  <a:cubicBezTo>
                    <a:pt x="564752" y="745862"/>
                    <a:pt x="592930" y="738321"/>
                    <a:pt x="695324" y="738321"/>
                  </a:cubicBezTo>
                  <a:cubicBezTo>
                    <a:pt x="797718" y="738321"/>
                    <a:pt x="1022747" y="757769"/>
                    <a:pt x="1116806" y="740703"/>
                  </a:cubicBezTo>
                  <a:cubicBezTo>
                    <a:pt x="1210866" y="723638"/>
                    <a:pt x="1233091" y="692681"/>
                    <a:pt x="1259681" y="635928"/>
                  </a:cubicBezTo>
                  <a:cubicBezTo>
                    <a:pt x="1286271" y="579175"/>
                    <a:pt x="1273571" y="483925"/>
                    <a:pt x="1276349" y="400184"/>
                  </a:cubicBezTo>
                  <a:cubicBezTo>
                    <a:pt x="1279127" y="316443"/>
                    <a:pt x="1291430" y="198968"/>
                    <a:pt x="1276349" y="133484"/>
                  </a:cubicBezTo>
                  <a:cubicBezTo>
                    <a:pt x="1261268" y="68000"/>
                    <a:pt x="1220787" y="24740"/>
                    <a:pt x="1185862" y="7278"/>
                  </a:cubicBezTo>
                  <a:cubicBezTo>
                    <a:pt x="1150937" y="-10185"/>
                    <a:pt x="1094580" y="6484"/>
                    <a:pt x="1066799" y="28709"/>
                  </a:cubicBezTo>
                  <a:cubicBezTo>
                    <a:pt x="1039018" y="50934"/>
                    <a:pt x="1019968" y="106100"/>
                    <a:pt x="1019174" y="140628"/>
                  </a:cubicBezTo>
                  <a:cubicBezTo>
                    <a:pt x="1018380" y="175156"/>
                    <a:pt x="1039415" y="214447"/>
                    <a:pt x="1062037" y="235878"/>
                  </a:cubicBezTo>
                  <a:cubicBezTo>
                    <a:pt x="1084659" y="257309"/>
                    <a:pt x="1154906" y="269215"/>
                    <a:pt x="1154906" y="269215"/>
                  </a:cubicBezTo>
                  <a:lnTo>
                    <a:pt x="1154906" y="269215"/>
                  </a:lnTo>
                  <a:cubicBezTo>
                    <a:pt x="1138237" y="273184"/>
                    <a:pt x="1078309" y="272390"/>
                    <a:pt x="1054893" y="293028"/>
                  </a:cubicBezTo>
                  <a:cubicBezTo>
                    <a:pt x="1031477" y="313665"/>
                    <a:pt x="1022944" y="353352"/>
                    <a:pt x="1014412" y="39304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9" name="Freeform 48"/>
            <p:cNvSpPr/>
            <p:nvPr/>
          </p:nvSpPr>
          <p:spPr>
            <a:xfrm flipH="1">
              <a:off x="6391830" y="4817834"/>
              <a:ext cx="881843" cy="449143"/>
            </a:xfrm>
            <a:custGeom>
              <a:avLst/>
              <a:gdLst>
                <a:gd name="connsiteX0" fmla="*/ 528686 w 528686"/>
                <a:gd name="connsiteY0" fmla="*/ 145984 h 269272"/>
                <a:gd name="connsiteX1" fmla="*/ 495348 w 528686"/>
                <a:gd name="connsiteY1" fmla="*/ 41209 h 269272"/>
                <a:gd name="connsiteX2" fmla="*/ 357236 w 528686"/>
                <a:gd name="connsiteY2" fmla="*/ 3109 h 269272"/>
                <a:gd name="connsiteX3" fmla="*/ 261986 w 528686"/>
                <a:gd name="connsiteY3" fmla="*/ 115028 h 269272"/>
                <a:gd name="connsiteX4" fmla="*/ 257223 w 528686"/>
                <a:gd name="connsiteY4" fmla="*/ 193609 h 269272"/>
                <a:gd name="connsiteX5" fmla="*/ 173879 w 528686"/>
                <a:gd name="connsiteY5" fmla="*/ 267428 h 269272"/>
                <a:gd name="connsiteX6" fmla="*/ 33386 w 528686"/>
                <a:gd name="connsiteY6" fmla="*/ 234090 h 269272"/>
                <a:gd name="connsiteX7" fmla="*/ 2429 w 528686"/>
                <a:gd name="connsiteY7" fmla="*/ 98359 h 269272"/>
                <a:gd name="connsiteX8" fmla="*/ 78629 w 528686"/>
                <a:gd name="connsiteY8" fmla="*/ 22159 h 269272"/>
                <a:gd name="connsiteX9" fmla="*/ 128636 w 528686"/>
                <a:gd name="connsiteY9" fmla="*/ 55497 h 269272"/>
                <a:gd name="connsiteX10" fmla="*/ 176261 w 528686"/>
                <a:gd name="connsiteY10" fmla="*/ 55497 h 26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686" h="269272">
                  <a:moveTo>
                    <a:pt x="528686" y="145984"/>
                  </a:moveTo>
                  <a:cubicBezTo>
                    <a:pt x="526304" y="105502"/>
                    <a:pt x="523923" y="65021"/>
                    <a:pt x="495348" y="41209"/>
                  </a:cubicBezTo>
                  <a:cubicBezTo>
                    <a:pt x="466773" y="17397"/>
                    <a:pt x="396130" y="-9194"/>
                    <a:pt x="357236" y="3109"/>
                  </a:cubicBezTo>
                  <a:cubicBezTo>
                    <a:pt x="318342" y="15412"/>
                    <a:pt x="278655" y="83278"/>
                    <a:pt x="261986" y="115028"/>
                  </a:cubicBezTo>
                  <a:cubicBezTo>
                    <a:pt x="245317" y="146778"/>
                    <a:pt x="271908" y="168209"/>
                    <a:pt x="257223" y="193609"/>
                  </a:cubicBezTo>
                  <a:cubicBezTo>
                    <a:pt x="242538" y="219009"/>
                    <a:pt x="211185" y="260681"/>
                    <a:pt x="173879" y="267428"/>
                  </a:cubicBezTo>
                  <a:cubicBezTo>
                    <a:pt x="136573" y="274175"/>
                    <a:pt x="61961" y="262268"/>
                    <a:pt x="33386" y="234090"/>
                  </a:cubicBezTo>
                  <a:cubicBezTo>
                    <a:pt x="4811" y="205912"/>
                    <a:pt x="-5111" y="133681"/>
                    <a:pt x="2429" y="98359"/>
                  </a:cubicBezTo>
                  <a:cubicBezTo>
                    <a:pt x="9969" y="63037"/>
                    <a:pt x="57595" y="29303"/>
                    <a:pt x="78629" y="22159"/>
                  </a:cubicBezTo>
                  <a:cubicBezTo>
                    <a:pt x="99663" y="15015"/>
                    <a:pt x="112364" y="49941"/>
                    <a:pt x="128636" y="55497"/>
                  </a:cubicBezTo>
                  <a:cubicBezTo>
                    <a:pt x="144908" y="61053"/>
                    <a:pt x="160584" y="58275"/>
                    <a:pt x="176261" y="5549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0" name="Freeform 49"/>
            <p:cNvSpPr/>
            <p:nvPr/>
          </p:nvSpPr>
          <p:spPr>
            <a:xfrm flipH="1">
              <a:off x="6729443" y="4449216"/>
              <a:ext cx="473172" cy="405579"/>
            </a:xfrm>
            <a:custGeom>
              <a:avLst/>
              <a:gdLst>
                <a:gd name="connsiteX0" fmla="*/ 45553 w 267010"/>
                <a:gd name="connsiteY0" fmla="*/ 243420 h 243420"/>
                <a:gd name="connsiteX1" fmla="*/ 5072 w 267010"/>
                <a:gd name="connsiteY1" fmla="*/ 169601 h 243420"/>
                <a:gd name="connsiteX2" fmla="*/ 9835 w 267010"/>
                <a:gd name="connsiteY2" fmla="*/ 79114 h 243420"/>
                <a:gd name="connsiteX3" fmla="*/ 88416 w 267010"/>
                <a:gd name="connsiteY3" fmla="*/ 5295 h 243420"/>
                <a:gd name="connsiteX4" fmla="*/ 178903 w 267010"/>
                <a:gd name="connsiteY4" fmla="*/ 14820 h 243420"/>
                <a:gd name="connsiteX5" fmla="*/ 236053 w 267010"/>
                <a:gd name="connsiteY5" fmla="*/ 86258 h 243420"/>
                <a:gd name="connsiteX6" fmla="*/ 267010 w 267010"/>
                <a:gd name="connsiteY6" fmla="*/ 86258 h 243420"/>
                <a:gd name="connsiteX0-1" fmla="*/ 45553 w 283678"/>
                <a:gd name="connsiteY0-2" fmla="*/ 243420 h 243420"/>
                <a:gd name="connsiteX1-3" fmla="*/ 5072 w 283678"/>
                <a:gd name="connsiteY1-4" fmla="*/ 169601 h 243420"/>
                <a:gd name="connsiteX2-5" fmla="*/ 9835 w 283678"/>
                <a:gd name="connsiteY2-6" fmla="*/ 79114 h 243420"/>
                <a:gd name="connsiteX3-7" fmla="*/ 88416 w 283678"/>
                <a:gd name="connsiteY3-8" fmla="*/ 5295 h 243420"/>
                <a:gd name="connsiteX4-9" fmla="*/ 178903 w 283678"/>
                <a:gd name="connsiteY4-10" fmla="*/ 14820 h 243420"/>
                <a:gd name="connsiteX5-11" fmla="*/ 236053 w 283678"/>
                <a:gd name="connsiteY5-12" fmla="*/ 86258 h 243420"/>
                <a:gd name="connsiteX6-13" fmla="*/ 283678 w 283678"/>
                <a:gd name="connsiteY6-14" fmla="*/ 86258 h 243420"/>
                <a:gd name="connsiteX0-15" fmla="*/ 45553 w 283678"/>
                <a:gd name="connsiteY0-16" fmla="*/ 243154 h 243154"/>
                <a:gd name="connsiteX1-17" fmla="*/ 5072 w 283678"/>
                <a:gd name="connsiteY1-18" fmla="*/ 169335 h 243154"/>
                <a:gd name="connsiteX2-19" fmla="*/ 9835 w 283678"/>
                <a:gd name="connsiteY2-20" fmla="*/ 78848 h 243154"/>
                <a:gd name="connsiteX3-21" fmla="*/ 88416 w 283678"/>
                <a:gd name="connsiteY3-22" fmla="*/ 5029 h 243154"/>
                <a:gd name="connsiteX4-23" fmla="*/ 178903 w 283678"/>
                <a:gd name="connsiteY4-24" fmla="*/ 14554 h 243154"/>
                <a:gd name="connsiteX5-25" fmla="*/ 221765 w 283678"/>
                <a:gd name="connsiteY5-26" fmla="*/ 78848 h 243154"/>
                <a:gd name="connsiteX6-27" fmla="*/ 283678 w 283678"/>
                <a:gd name="connsiteY6-28" fmla="*/ 85992 h 2431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83678" h="243154">
                  <a:moveTo>
                    <a:pt x="45553" y="243154"/>
                  </a:moveTo>
                  <a:cubicBezTo>
                    <a:pt x="28289" y="219936"/>
                    <a:pt x="11025" y="196719"/>
                    <a:pt x="5072" y="169335"/>
                  </a:cubicBezTo>
                  <a:cubicBezTo>
                    <a:pt x="-881" y="141951"/>
                    <a:pt x="-4056" y="106232"/>
                    <a:pt x="9835" y="78848"/>
                  </a:cubicBezTo>
                  <a:cubicBezTo>
                    <a:pt x="23726" y="51464"/>
                    <a:pt x="60238" y="15745"/>
                    <a:pt x="88416" y="5029"/>
                  </a:cubicBezTo>
                  <a:cubicBezTo>
                    <a:pt x="116594" y="-5687"/>
                    <a:pt x="156678" y="2251"/>
                    <a:pt x="178903" y="14554"/>
                  </a:cubicBezTo>
                  <a:cubicBezTo>
                    <a:pt x="201128" y="26857"/>
                    <a:pt x="204303" y="66942"/>
                    <a:pt x="221765" y="78848"/>
                  </a:cubicBezTo>
                  <a:cubicBezTo>
                    <a:pt x="239228" y="90754"/>
                    <a:pt x="275541" y="91945"/>
                    <a:pt x="283678" y="85992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6507016" y="4145688"/>
              <a:ext cx="413317" cy="339720"/>
            </a:xfrm>
            <a:custGeom>
              <a:avLst/>
              <a:gdLst>
                <a:gd name="connsiteX0" fmla="*/ 247793 w 247793"/>
                <a:gd name="connsiteY0" fmla="*/ 82226 h 203670"/>
                <a:gd name="connsiteX1" fmla="*/ 212075 w 247793"/>
                <a:gd name="connsiteY1" fmla="*/ 25076 h 203670"/>
                <a:gd name="connsiteX2" fmla="*/ 107300 w 247793"/>
                <a:gd name="connsiteY2" fmla="*/ 1264 h 203670"/>
                <a:gd name="connsiteX3" fmla="*/ 19193 w 247793"/>
                <a:gd name="connsiteY3" fmla="*/ 60795 h 203670"/>
                <a:gd name="connsiteX4" fmla="*/ 143 w 247793"/>
                <a:gd name="connsiteY4" fmla="*/ 148901 h 203670"/>
                <a:gd name="connsiteX5" fmla="*/ 23956 w 247793"/>
                <a:gd name="connsiteY5" fmla="*/ 203670 h 20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793" h="203670">
                  <a:moveTo>
                    <a:pt x="247793" y="82226"/>
                  </a:moveTo>
                  <a:cubicBezTo>
                    <a:pt x="241641" y="60398"/>
                    <a:pt x="235490" y="38570"/>
                    <a:pt x="212075" y="25076"/>
                  </a:cubicBezTo>
                  <a:cubicBezTo>
                    <a:pt x="188659" y="11582"/>
                    <a:pt x="139447" y="-4689"/>
                    <a:pt x="107300" y="1264"/>
                  </a:cubicBezTo>
                  <a:cubicBezTo>
                    <a:pt x="75153" y="7217"/>
                    <a:pt x="37052" y="36189"/>
                    <a:pt x="19193" y="60795"/>
                  </a:cubicBezTo>
                  <a:cubicBezTo>
                    <a:pt x="1334" y="85401"/>
                    <a:pt x="-651" y="125089"/>
                    <a:pt x="143" y="148901"/>
                  </a:cubicBezTo>
                  <a:cubicBezTo>
                    <a:pt x="937" y="172713"/>
                    <a:pt x="12446" y="188191"/>
                    <a:pt x="23956" y="20367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192620" y="4517183"/>
              <a:ext cx="283999" cy="1401950"/>
            </a:xfrm>
            <a:custGeom>
              <a:avLst/>
              <a:gdLst>
                <a:gd name="connsiteX0" fmla="*/ 0 w 170264"/>
                <a:gd name="connsiteY0" fmla="*/ 826294 h 840502"/>
                <a:gd name="connsiteX1" fmla="*/ 90488 w 170264"/>
                <a:gd name="connsiteY1" fmla="*/ 838200 h 840502"/>
                <a:gd name="connsiteX2" fmla="*/ 161925 w 170264"/>
                <a:gd name="connsiteY2" fmla="*/ 785812 h 840502"/>
                <a:gd name="connsiteX3" fmla="*/ 169069 w 170264"/>
                <a:gd name="connsiteY3" fmla="*/ 645319 h 840502"/>
                <a:gd name="connsiteX4" fmla="*/ 164306 w 170264"/>
                <a:gd name="connsiteY4" fmla="*/ 200025 h 840502"/>
                <a:gd name="connsiteX5" fmla="*/ 164306 w 170264"/>
                <a:gd name="connsiteY5" fmla="*/ 0 h 84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264" h="840502">
                  <a:moveTo>
                    <a:pt x="0" y="826294"/>
                  </a:moveTo>
                  <a:cubicBezTo>
                    <a:pt x="31750" y="835620"/>
                    <a:pt x="63501" y="844947"/>
                    <a:pt x="90488" y="838200"/>
                  </a:cubicBezTo>
                  <a:cubicBezTo>
                    <a:pt x="117475" y="831453"/>
                    <a:pt x="148828" y="817959"/>
                    <a:pt x="161925" y="785812"/>
                  </a:cubicBezTo>
                  <a:cubicBezTo>
                    <a:pt x="175022" y="753665"/>
                    <a:pt x="168672" y="742950"/>
                    <a:pt x="169069" y="645319"/>
                  </a:cubicBezTo>
                  <a:cubicBezTo>
                    <a:pt x="169466" y="547688"/>
                    <a:pt x="165100" y="307578"/>
                    <a:pt x="164306" y="200025"/>
                  </a:cubicBezTo>
                  <a:cubicBezTo>
                    <a:pt x="163512" y="92472"/>
                    <a:pt x="163909" y="46236"/>
                    <a:pt x="164306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8145014" y="3321718"/>
              <a:ext cx="650171" cy="897470"/>
              <a:chOff x="4151909" y="2556892"/>
              <a:chExt cx="1157841" cy="1598237"/>
            </a:xfrm>
            <a:noFill/>
            <a:effectLst/>
          </p:grpSpPr>
          <p:sp>
            <p:nvSpPr>
              <p:cNvPr id="63" name="Freeform 62"/>
              <p:cNvSpPr/>
              <p:nvPr/>
            </p:nvSpPr>
            <p:spPr>
              <a:xfrm>
                <a:off x="4151909" y="2556892"/>
                <a:ext cx="1157841" cy="1598237"/>
              </a:xfrm>
              <a:custGeom>
                <a:avLst/>
                <a:gdLst>
                  <a:gd name="connsiteX0" fmla="*/ 587670 w 1157841"/>
                  <a:gd name="connsiteY0" fmla="*/ 1592517 h 1598237"/>
                  <a:gd name="connsiteX1" fmla="*/ 398233 w 1157841"/>
                  <a:gd name="connsiteY1" fmla="*/ 1596160 h 1598237"/>
                  <a:gd name="connsiteX2" fmla="*/ 303514 w 1157841"/>
                  <a:gd name="connsiteY2" fmla="*/ 1556086 h 1598237"/>
                  <a:gd name="connsiteX3" fmla="*/ 288942 w 1157841"/>
                  <a:gd name="connsiteY3" fmla="*/ 1326576 h 1598237"/>
                  <a:gd name="connsiteX4" fmla="*/ 117720 w 1157841"/>
                  <a:gd name="connsiteY4" fmla="*/ 907628 h 1598237"/>
                  <a:gd name="connsiteX5" fmla="*/ 1143 w 1157841"/>
                  <a:gd name="connsiteY5" fmla="*/ 594327 h 1598237"/>
                  <a:gd name="connsiteX6" fmla="*/ 74003 w 1157841"/>
                  <a:gd name="connsiteY6" fmla="*/ 302885 h 1598237"/>
                  <a:gd name="connsiteX7" fmla="*/ 314443 w 1157841"/>
                  <a:gd name="connsiteY7" fmla="*/ 62445 h 1598237"/>
                  <a:gd name="connsiteX8" fmla="*/ 587670 w 1157841"/>
                  <a:gd name="connsiteY8" fmla="*/ 514 h 1598237"/>
                  <a:gd name="connsiteX9" fmla="*/ 893685 w 1157841"/>
                  <a:gd name="connsiteY9" fmla="*/ 84303 h 1598237"/>
                  <a:gd name="connsiteX10" fmla="*/ 1108623 w 1157841"/>
                  <a:gd name="connsiteY10" fmla="*/ 342958 h 1598237"/>
                  <a:gd name="connsiteX11" fmla="*/ 1155983 w 1157841"/>
                  <a:gd name="connsiteY11" fmla="*/ 612542 h 1598237"/>
                  <a:gd name="connsiteX12" fmla="*/ 1068550 w 1157841"/>
                  <a:gd name="connsiteY12" fmla="*/ 874840 h 1598237"/>
                  <a:gd name="connsiteX13" fmla="*/ 930115 w 1157841"/>
                  <a:gd name="connsiteY13" fmla="*/ 1104351 h 1598237"/>
                  <a:gd name="connsiteX14" fmla="*/ 864540 w 1157841"/>
                  <a:gd name="connsiteY14" fmla="*/ 1421294 h 1598237"/>
                  <a:gd name="connsiteX15" fmla="*/ 853611 w 1157841"/>
                  <a:gd name="connsiteY15" fmla="*/ 1552443 h 1598237"/>
                  <a:gd name="connsiteX16" fmla="*/ 766179 w 1157841"/>
                  <a:gd name="connsiteY16" fmla="*/ 1592517 h 1598237"/>
                  <a:gd name="connsiteX17" fmla="*/ 587670 w 1157841"/>
                  <a:gd name="connsiteY17" fmla="*/ 1592517 h 159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7841" h="1598237">
                    <a:moveTo>
                      <a:pt x="587670" y="1592517"/>
                    </a:moveTo>
                    <a:cubicBezTo>
                      <a:pt x="526346" y="1593124"/>
                      <a:pt x="445592" y="1602232"/>
                      <a:pt x="398233" y="1596160"/>
                    </a:cubicBezTo>
                    <a:cubicBezTo>
                      <a:pt x="350874" y="1590088"/>
                      <a:pt x="321729" y="1601017"/>
                      <a:pt x="303514" y="1556086"/>
                    </a:cubicBezTo>
                    <a:cubicBezTo>
                      <a:pt x="285299" y="1511155"/>
                      <a:pt x="319908" y="1434652"/>
                      <a:pt x="288942" y="1326576"/>
                    </a:cubicBezTo>
                    <a:cubicBezTo>
                      <a:pt x="257976" y="1218500"/>
                      <a:pt x="165686" y="1029669"/>
                      <a:pt x="117720" y="907628"/>
                    </a:cubicBezTo>
                    <a:cubicBezTo>
                      <a:pt x="69753" y="785586"/>
                      <a:pt x="8429" y="695117"/>
                      <a:pt x="1143" y="594327"/>
                    </a:cubicBezTo>
                    <a:cubicBezTo>
                      <a:pt x="-6143" y="493536"/>
                      <a:pt x="21786" y="391532"/>
                      <a:pt x="74003" y="302885"/>
                    </a:cubicBezTo>
                    <a:cubicBezTo>
                      <a:pt x="126220" y="214238"/>
                      <a:pt x="228832" y="112840"/>
                      <a:pt x="314443" y="62445"/>
                    </a:cubicBezTo>
                    <a:cubicBezTo>
                      <a:pt x="400054" y="12050"/>
                      <a:pt x="491130" y="-3129"/>
                      <a:pt x="587670" y="514"/>
                    </a:cubicBezTo>
                    <a:cubicBezTo>
                      <a:pt x="684210" y="4157"/>
                      <a:pt x="806860" y="27229"/>
                      <a:pt x="893685" y="84303"/>
                    </a:cubicBezTo>
                    <a:cubicBezTo>
                      <a:pt x="980510" y="141377"/>
                      <a:pt x="1064907" y="254918"/>
                      <a:pt x="1108623" y="342958"/>
                    </a:cubicBezTo>
                    <a:cubicBezTo>
                      <a:pt x="1152339" y="430998"/>
                      <a:pt x="1162662" y="523895"/>
                      <a:pt x="1155983" y="612542"/>
                    </a:cubicBezTo>
                    <a:cubicBezTo>
                      <a:pt x="1149304" y="701189"/>
                      <a:pt x="1106195" y="792872"/>
                      <a:pt x="1068550" y="874840"/>
                    </a:cubicBezTo>
                    <a:cubicBezTo>
                      <a:pt x="1030905" y="956808"/>
                      <a:pt x="964117" y="1013275"/>
                      <a:pt x="930115" y="1104351"/>
                    </a:cubicBezTo>
                    <a:cubicBezTo>
                      <a:pt x="896113" y="1195427"/>
                      <a:pt x="877291" y="1346612"/>
                      <a:pt x="864540" y="1421294"/>
                    </a:cubicBezTo>
                    <a:cubicBezTo>
                      <a:pt x="851789" y="1495976"/>
                      <a:pt x="870005" y="1523906"/>
                      <a:pt x="853611" y="1552443"/>
                    </a:cubicBezTo>
                    <a:cubicBezTo>
                      <a:pt x="837218" y="1580980"/>
                      <a:pt x="812931" y="1585231"/>
                      <a:pt x="766179" y="1592517"/>
                    </a:cubicBezTo>
                    <a:cubicBezTo>
                      <a:pt x="719427" y="1599803"/>
                      <a:pt x="648994" y="1591910"/>
                      <a:pt x="587670" y="1592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4476006" y="3233377"/>
                <a:ext cx="537699" cy="920092"/>
              </a:xfrm>
              <a:custGeom>
                <a:avLst/>
                <a:gdLst>
                  <a:gd name="connsiteX0" fmla="*/ 259930 w 537699"/>
                  <a:gd name="connsiteY0" fmla="*/ 919675 h 920092"/>
                  <a:gd name="connsiteX1" fmla="*/ 252644 w 537699"/>
                  <a:gd name="connsiteY1" fmla="*/ 646448 h 920092"/>
                  <a:gd name="connsiteX2" fmla="*/ 256287 w 537699"/>
                  <a:gd name="connsiteY2" fmla="*/ 318575 h 920092"/>
                  <a:gd name="connsiteX3" fmla="*/ 361935 w 537699"/>
                  <a:gd name="connsiteY3" fmla="*/ 52634 h 920092"/>
                  <a:gd name="connsiteX4" fmla="*/ 493084 w 537699"/>
                  <a:gd name="connsiteY4" fmla="*/ 1632 h 920092"/>
                  <a:gd name="connsiteX5" fmla="*/ 536800 w 537699"/>
                  <a:gd name="connsiteY5" fmla="*/ 81778 h 920092"/>
                  <a:gd name="connsiteX6" fmla="*/ 460297 w 537699"/>
                  <a:gd name="connsiteY6" fmla="*/ 231143 h 920092"/>
                  <a:gd name="connsiteX7" fmla="*/ 307290 w 537699"/>
                  <a:gd name="connsiteY7" fmla="*/ 358648 h 920092"/>
                  <a:gd name="connsiteX8" fmla="*/ 249001 w 537699"/>
                  <a:gd name="connsiteY8" fmla="*/ 420580 h 920092"/>
                  <a:gd name="connsiteX9" fmla="*/ 81422 w 537699"/>
                  <a:gd name="connsiteY9" fmla="*/ 322218 h 920092"/>
                  <a:gd name="connsiteX10" fmla="*/ 1275 w 537699"/>
                  <a:gd name="connsiteY10" fmla="*/ 161925 h 920092"/>
                  <a:gd name="connsiteX11" fmla="*/ 37706 w 537699"/>
                  <a:gd name="connsiteY11" fmla="*/ 63563 h 920092"/>
                  <a:gd name="connsiteX12" fmla="*/ 110566 w 537699"/>
                  <a:gd name="connsiteY12" fmla="*/ 52634 h 920092"/>
                  <a:gd name="connsiteX13" fmla="*/ 197999 w 537699"/>
                  <a:gd name="connsiteY13" fmla="*/ 194712 h 920092"/>
                  <a:gd name="connsiteX14" fmla="*/ 230786 w 537699"/>
                  <a:gd name="connsiteY14" fmla="*/ 351362 h 920092"/>
                  <a:gd name="connsiteX15" fmla="*/ 238072 w 537699"/>
                  <a:gd name="connsiteY15" fmla="*/ 584516 h 920092"/>
                  <a:gd name="connsiteX16" fmla="*/ 259930 w 537699"/>
                  <a:gd name="connsiteY16" fmla="*/ 919675 h 920092"/>
                  <a:gd name="connsiteX0-1" fmla="*/ 259930 w 537699"/>
                  <a:gd name="connsiteY0-2" fmla="*/ 919675 h 920092"/>
                  <a:gd name="connsiteX1-3" fmla="*/ 252644 w 537699"/>
                  <a:gd name="connsiteY1-4" fmla="*/ 646448 h 920092"/>
                  <a:gd name="connsiteX2-5" fmla="*/ 256287 w 537699"/>
                  <a:gd name="connsiteY2-6" fmla="*/ 318575 h 920092"/>
                  <a:gd name="connsiteX3-7" fmla="*/ 361935 w 537699"/>
                  <a:gd name="connsiteY3-8" fmla="*/ 52634 h 920092"/>
                  <a:gd name="connsiteX4-9" fmla="*/ 493084 w 537699"/>
                  <a:gd name="connsiteY4-10" fmla="*/ 1632 h 920092"/>
                  <a:gd name="connsiteX5-11" fmla="*/ 536800 w 537699"/>
                  <a:gd name="connsiteY5-12" fmla="*/ 81778 h 920092"/>
                  <a:gd name="connsiteX6-13" fmla="*/ 460297 w 537699"/>
                  <a:gd name="connsiteY6-14" fmla="*/ 231143 h 920092"/>
                  <a:gd name="connsiteX7-15" fmla="*/ 307290 w 537699"/>
                  <a:gd name="connsiteY7-16" fmla="*/ 358648 h 920092"/>
                  <a:gd name="connsiteX8-17" fmla="*/ 241715 w 537699"/>
                  <a:gd name="connsiteY8-18" fmla="*/ 449724 h 920092"/>
                  <a:gd name="connsiteX9-19" fmla="*/ 81422 w 537699"/>
                  <a:gd name="connsiteY9-20" fmla="*/ 322218 h 920092"/>
                  <a:gd name="connsiteX10-21" fmla="*/ 1275 w 537699"/>
                  <a:gd name="connsiteY10-22" fmla="*/ 161925 h 920092"/>
                  <a:gd name="connsiteX11-23" fmla="*/ 37706 w 537699"/>
                  <a:gd name="connsiteY11-24" fmla="*/ 63563 h 920092"/>
                  <a:gd name="connsiteX12-25" fmla="*/ 110566 w 537699"/>
                  <a:gd name="connsiteY12-26" fmla="*/ 52634 h 920092"/>
                  <a:gd name="connsiteX13-27" fmla="*/ 197999 w 537699"/>
                  <a:gd name="connsiteY13-28" fmla="*/ 194712 h 920092"/>
                  <a:gd name="connsiteX14-29" fmla="*/ 230786 w 537699"/>
                  <a:gd name="connsiteY14-30" fmla="*/ 351362 h 920092"/>
                  <a:gd name="connsiteX15-31" fmla="*/ 238072 w 537699"/>
                  <a:gd name="connsiteY15-32" fmla="*/ 584516 h 920092"/>
                  <a:gd name="connsiteX16-33" fmla="*/ 259930 w 537699"/>
                  <a:gd name="connsiteY16-34" fmla="*/ 919675 h 920092"/>
                  <a:gd name="connsiteX0-35" fmla="*/ 259930 w 537699"/>
                  <a:gd name="connsiteY0-36" fmla="*/ 919675 h 920092"/>
                  <a:gd name="connsiteX1-37" fmla="*/ 252644 w 537699"/>
                  <a:gd name="connsiteY1-38" fmla="*/ 646448 h 920092"/>
                  <a:gd name="connsiteX2-39" fmla="*/ 256287 w 537699"/>
                  <a:gd name="connsiteY2-40" fmla="*/ 318575 h 920092"/>
                  <a:gd name="connsiteX3-41" fmla="*/ 361935 w 537699"/>
                  <a:gd name="connsiteY3-42" fmla="*/ 52634 h 920092"/>
                  <a:gd name="connsiteX4-43" fmla="*/ 493084 w 537699"/>
                  <a:gd name="connsiteY4-44" fmla="*/ 1632 h 920092"/>
                  <a:gd name="connsiteX5-45" fmla="*/ 536800 w 537699"/>
                  <a:gd name="connsiteY5-46" fmla="*/ 81778 h 920092"/>
                  <a:gd name="connsiteX6-47" fmla="*/ 460297 w 537699"/>
                  <a:gd name="connsiteY6-48" fmla="*/ 231143 h 920092"/>
                  <a:gd name="connsiteX7-49" fmla="*/ 307290 w 537699"/>
                  <a:gd name="connsiteY7-50" fmla="*/ 358648 h 920092"/>
                  <a:gd name="connsiteX8-51" fmla="*/ 241715 w 537699"/>
                  <a:gd name="connsiteY8-52" fmla="*/ 449724 h 920092"/>
                  <a:gd name="connsiteX9-53" fmla="*/ 81422 w 537699"/>
                  <a:gd name="connsiteY9-54" fmla="*/ 322218 h 920092"/>
                  <a:gd name="connsiteX10-55" fmla="*/ 1275 w 537699"/>
                  <a:gd name="connsiteY10-56" fmla="*/ 161925 h 920092"/>
                  <a:gd name="connsiteX11-57" fmla="*/ 37706 w 537699"/>
                  <a:gd name="connsiteY11-58" fmla="*/ 63563 h 920092"/>
                  <a:gd name="connsiteX12-59" fmla="*/ 110566 w 537699"/>
                  <a:gd name="connsiteY12-60" fmla="*/ 52634 h 920092"/>
                  <a:gd name="connsiteX13-61" fmla="*/ 197999 w 537699"/>
                  <a:gd name="connsiteY13-62" fmla="*/ 194712 h 920092"/>
                  <a:gd name="connsiteX14-63" fmla="*/ 230786 w 537699"/>
                  <a:gd name="connsiteY14-64" fmla="*/ 351362 h 920092"/>
                  <a:gd name="connsiteX15-65" fmla="*/ 238072 w 537699"/>
                  <a:gd name="connsiteY15-66" fmla="*/ 584516 h 920092"/>
                  <a:gd name="connsiteX16-67" fmla="*/ 259930 w 537699"/>
                  <a:gd name="connsiteY16-68" fmla="*/ 919675 h 9200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537699" h="920092">
                    <a:moveTo>
                      <a:pt x="259930" y="919675"/>
                    </a:moveTo>
                    <a:cubicBezTo>
                      <a:pt x="262359" y="929997"/>
                      <a:pt x="253251" y="746631"/>
                      <a:pt x="252644" y="646448"/>
                    </a:cubicBezTo>
                    <a:cubicBezTo>
                      <a:pt x="252037" y="546265"/>
                      <a:pt x="238072" y="417544"/>
                      <a:pt x="256287" y="318575"/>
                    </a:cubicBezTo>
                    <a:cubicBezTo>
                      <a:pt x="274502" y="219606"/>
                      <a:pt x="322469" y="105458"/>
                      <a:pt x="361935" y="52634"/>
                    </a:cubicBezTo>
                    <a:cubicBezTo>
                      <a:pt x="401401" y="-190"/>
                      <a:pt x="463940" y="-3225"/>
                      <a:pt x="493084" y="1632"/>
                    </a:cubicBezTo>
                    <a:cubicBezTo>
                      <a:pt x="522228" y="6489"/>
                      <a:pt x="542265" y="43526"/>
                      <a:pt x="536800" y="81778"/>
                    </a:cubicBezTo>
                    <a:cubicBezTo>
                      <a:pt x="531335" y="120030"/>
                      <a:pt x="498549" y="184998"/>
                      <a:pt x="460297" y="231143"/>
                    </a:cubicBezTo>
                    <a:cubicBezTo>
                      <a:pt x="422045" y="277288"/>
                      <a:pt x="343720" y="322218"/>
                      <a:pt x="307290" y="358648"/>
                    </a:cubicBezTo>
                    <a:cubicBezTo>
                      <a:pt x="270860" y="395078"/>
                      <a:pt x="246573" y="444867"/>
                      <a:pt x="241715" y="449724"/>
                    </a:cubicBezTo>
                    <a:cubicBezTo>
                      <a:pt x="236857" y="454581"/>
                      <a:pt x="121495" y="370184"/>
                      <a:pt x="81422" y="322218"/>
                    </a:cubicBezTo>
                    <a:cubicBezTo>
                      <a:pt x="41349" y="274252"/>
                      <a:pt x="8561" y="205034"/>
                      <a:pt x="1275" y="161925"/>
                    </a:cubicBezTo>
                    <a:cubicBezTo>
                      <a:pt x="-6011" y="118816"/>
                      <a:pt x="19491" y="81778"/>
                      <a:pt x="37706" y="63563"/>
                    </a:cubicBezTo>
                    <a:cubicBezTo>
                      <a:pt x="55921" y="45348"/>
                      <a:pt x="83851" y="30776"/>
                      <a:pt x="110566" y="52634"/>
                    </a:cubicBezTo>
                    <a:cubicBezTo>
                      <a:pt x="137281" y="74492"/>
                      <a:pt x="177962" y="144924"/>
                      <a:pt x="197999" y="194712"/>
                    </a:cubicBezTo>
                    <a:cubicBezTo>
                      <a:pt x="218036" y="244500"/>
                      <a:pt x="224107" y="286395"/>
                      <a:pt x="230786" y="351362"/>
                    </a:cubicBezTo>
                    <a:cubicBezTo>
                      <a:pt x="237465" y="416329"/>
                      <a:pt x="235643" y="492226"/>
                      <a:pt x="238072" y="584516"/>
                    </a:cubicBezTo>
                    <a:cubicBezTo>
                      <a:pt x="240501" y="676806"/>
                      <a:pt x="257501" y="909353"/>
                      <a:pt x="259930" y="919675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8330635" y="4250752"/>
              <a:ext cx="278931" cy="40915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330635" y="4313002"/>
              <a:ext cx="278931" cy="40915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330635" y="4375252"/>
              <a:ext cx="278931" cy="40915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375076" y="4437501"/>
              <a:ext cx="190046" cy="64959"/>
            </a:xfrm>
            <a:custGeom>
              <a:avLst/>
              <a:gdLst>
                <a:gd name="connsiteX0" fmla="*/ 0 w 338438"/>
                <a:gd name="connsiteY0" fmla="*/ 0 h 115680"/>
                <a:gd name="connsiteX1" fmla="*/ 338438 w 338438"/>
                <a:gd name="connsiteY1" fmla="*/ 0 h 115680"/>
                <a:gd name="connsiteX2" fmla="*/ 335916 w 338438"/>
                <a:gd name="connsiteY2" fmla="*/ 12492 h 115680"/>
                <a:gd name="connsiteX3" fmla="*/ 180242 w 338438"/>
                <a:gd name="connsiteY3" fmla="*/ 115680 h 115680"/>
                <a:gd name="connsiteX4" fmla="*/ 158196 w 338438"/>
                <a:gd name="connsiteY4" fmla="*/ 115680 h 115680"/>
                <a:gd name="connsiteX5" fmla="*/ 2522 w 338438"/>
                <a:gd name="connsiteY5" fmla="*/ 12492 h 115680"/>
                <a:gd name="connsiteX6" fmla="*/ 0 w 338438"/>
                <a:gd name="connsiteY6" fmla="*/ 0 h 11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38" h="115680">
                  <a:moveTo>
                    <a:pt x="0" y="0"/>
                  </a:moveTo>
                  <a:lnTo>
                    <a:pt x="338438" y="0"/>
                  </a:lnTo>
                  <a:lnTo>
                    <a:pt x="335916" y="12492"/>
                  </a:lnTo>
                  <a:cubicBezTo>
                    <a:pt x="310268" y="73132"/>
                    <a:pt x="250224" y="115680"/>
                    <a:pt x="180242" y="115680"/>
                  </a:cubicBezTo>
                  <a:lnTo>
                    <a:pt x="158196" y="115680"/>
                  </a:lnTo>
                  <a:cubicBezTo>
                    <a:pt x="88214" y="115680"/>
                    <a:pt x="28170" y="73132"/>
                    <a:pt x="2522" y="1249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8459205" y="2943544"/>
              <a:ext cx="0" cy="263783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2700000">
              <a:off x="8955529" y="3189827"/>
              <a:ext cx="0" cy="26378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9048790" y="3638562"/>
              <a:ext cx="0" cy="26378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8900000" flipH="1">
              <a:off x="7977404" y="3189826"/>
              <a:ext cx="0" cy="263783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7884143" y="3638561"/>
              <a:ext cx="0" cy="263783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846838" y="5429774"/>
            <a:ext cx="2552166" cy="7372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此处输入文字，语言尽可能精炼此处输入文字，语言尽可能精炼此处输入文字，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348579" y="2420115"/>
            <a:ext cx="6671939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anose="020B0606030504020204" pitchFamily="34" charset="0"/>
                <a:sym typeface="+mn-lt"/>
              </a:rPr>
              <a:t>小赵是某公司的财务，每天要处理大量需要报销的发票，如何才能让小赵省时省力的完成这些工作呢？</a:t>
            </a:r>
          </a:p>
        </p:txBody>
      </p:sp>
      <p:grpSp>
        <p:nvGrpSpPr>
          <p:cNvPr id="66" name="Group 77">
            <a:extLst>
              <a:ext uri="{FF2B5EF4-FFF2-40B4-BE49-F238E27FC236}">
                <a16:creationId xmlns:a16="http://schemas.microsoft.com/office/drawing/2014/main" id="{75D682F8-F989-C360-A915-66E081073725}"/>
              </a:ext>
            </a:extLst>
          </p:cNvPr>
          <p:cNvGrpSpPr/>
          <p:nvPr/>
        </p:nvGrpSpPr>
        <p:grpSpPr>
          <a:xfrm>
            <a:off x="612874" y="585157"/>
            <a:ext cx="2796151" cy="781558"/>
            <a:chOff x="4142558" y="5153024"/>
            <a:chExt cx="2214362" cy="447675"/>
          </a:xfrm>
        </p:grpSpPr>
        <p:grpSp>
          <p:nvGrpSpPr>
            <p:cNvPr id="67" name="组合 138">
              <a:extLst>
                <a:ext uri="{FF2B5EF4-FFF2-40B4-BE49-F238E27FC236}">
                  <a16:creationId xmlns:a16="http://schemas.microsoft.com/office/drawing/2014/main" id="{C8017309-A992-D73A-A528-35441EA7003B}"/>
                </a:ext>
              </a:extLst>
            </p:cNvPr>
            <p:cNvGrpSpPr/>
            <p:nvPr/>
          </p:nvGrpSpPr>
          <p:grpSpPr>
            <a:xfrm>
              <a:off x="4142558" y="5153024"/>
              <a:ext cx="2214362" cy="447675"/>
              <a:chOff x="4264478" y="5153024"/>
              <a:chExt cx="2214362" cy="447675"/>
            </a:xfrm>
          </p:grpSpPr>
          <p:sp>
            <p:nvSpPr>
              <p:cNvPr id="76" name="矩形: 圆角 140">
                <a:extLst>
                  <a:ext uri="{FF2B5EF4-FFF2-40B4-BE49-F238E27FC236}">
                    <a16:creationId xmlns:a16="http://schemas.microsoft.com/office/drawing/2014/main" id="{EC23D2D8-351C-00C5-5F70-5E782EC7B52A}"/>
                  </a:ext>
                </a:extLst>
              </p:cNvPr>
              <p:cNvSpPr/>
              <p:nvPr/>
            </p:nvSpPr>
            <p:spPr>
              <a:xfrm>
                <a:off x="4264478" y="5153024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1C40B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77" name="Freeform 88">
                <a:extLst>
                  <a:ext uri="{FF2B5EF4-FFF2-40B4-BE49-F238E27FC236}">
                    <a16:creationId xmlns:a16="http://schemas.microsoft.com/office/drawing/2014/main" id="{1061B4BE-E2D3-7137-9143-2FE1AB676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359" y="5244017"/>
                <a:ext cx="170542" cy="257504"/>
              </a:xfrm>
              <a:custGeom>
                <a:avLst/>
                <a:gdLst>
                  <a:gd name="T0" fmla="*/ 1575 w 1900"/>
                  <a:gd name="T1" fmla="*/ 2560 h 2873"/>
                  <a:gd name="T2" fmla="*/ 1529 w 1900"/>
                  <a:gd name="T3" fmla="*/ 2167 h 2873"/>
                  <a:gd name="T4" fmla="*/ 1585 w 1900"/>
                  <a:gd name="T5" fmla="*/ 674 h 2873"/>
                  <a:gd name="T6" fmla="*/ 1497 w 1900"/>
                  <a:gd name="T7" fmla="*/ 548 h 2873"/>
                  <a:gd name="T8" fmla="*/ 1466 w 1900"/>
                  <a:gd name="T9" fmla="*/ 502 h 2873"/>
                  <a:gd name="T10" fmla="*/ 1650 w 1900"/>
                  <a:gd name="T11" fmla="*/ 340 h 2873"/>
                  <a:gd name="T12" fmla="*/ 1743 w 1900"/>
                  <a:gd name="T13" fmla="*/ 325 h 2873"/>
                  <a:gd name="T14" fmla="*/ 1435 w 1900"/>
                  <a:gd name="T15" fmla="*/ 22 h 2873"/>
                  <a:gd name="T16" fmla="*/ 1357 w 1900"/>
                  <a:gd name="T17" fmla="*/ 130 h 2873"/>
                  <a:gd name="T18" fmla="*/ 1254 w 1900"/>
                  <a:gd name="T19" fmla="*/ 350 h 2873"/>
                  <a:gd name="T20" fmla="*/ 1153 w 1900"/>
                  <a:gd name="T21" fmla="*/ 360 h 2873"/>
                  <a:gd name="T22" fmla="*/ 740 w 1900"/>
                  <a:gd name="T23" fmla="*/ 1049 h 2873"/>
                  <a:gd name="T24" fmla="*/ 666 w 1900"/>
                  <a:gd name="T25" fmla="*/ 1216 h 2873"/>
                  <a:gd name="T26" fmla="*/ 357 w 1900"/>
                  <a:gd name="T27" fmla="*/ 1085 h 2873"/>
                  <a:gd name="T28" fmla="*/ 394 w 1900"/>
                  <a:gd name="T29" fmla="*/ 1191 h 2873"/>
                  <a:gd name="T30" fmla="*/ 377 w 1900"/>
                  <a:gd name="T31" fmla="*/ 1348 h 2873"/>
                  <a:gd name="T32" fmla="*/ 469 w 1900"/>
                  <a:gd name="T33" fmla="*/ 1325 h 2873"/>
                  <a:gd name="T34" fmla="*/ 588 w 1900"/>
                  <a:gd name="T35" fmla="*/ 1325 h 2873"/>
                  <a:gd name="T36" fmla="*/ 552 w 1900"/>
                  <a:gd name="T37" fmla="*/ 1408 h 2873"/>
                  <a:gd name="T38" fmla="*/ 637 w 1900"/>
                  <a:gd name="T39" fmla="*/ 1493 h 2873"/>
                  <a:gd name="T40" fmla="*/ 730 w 1900"/>
                  <a:gd name="T41" fmla="*/ 1478 h 2873"/>
                  <a:gd name="T42" fmla="*/ 955 w 1900"/>
                  <a:gd name="T43" fmla="*/ 1577 h 2873"/>
                  <a:gd name="T44" fmla="*/ 1048 w 1900"/>
                  <a:gd name="T45" fmla="*/ 1559 h 2873"/>
                  <a:gd name="T46" fmla="*/ 834 w 1900"/>
                  <a:gd name="T47" fmla="*/ 1332 h 2873"/>
                  <a:gd name="T48" fmla="*/ 964 w 1900"/>
                  <a:gd name="T49" fmla="*/ 1210 h 2873"/>
                  <a:gd name="T50" fmla="*/ 1013 w 1900"/>
                  <a:gd name="T51" fmla="*/ 1221 h 2873"/>
                  <a:gd name="T52" fmla="*/ 1409 w 1900"/>
                  <a:gd name="T53" fmla="*/ 704 h 2873"/>
                  <a:gd name="T54" fmla="*/ 1452 w 1900"/>
                  <a:gd name="T55" fmla="*/ 2058 h 2873"/>
                  <a:gd name="T56" fmla="*/ 1359 w 1900"/>
                  <a:gd name="T57" fmla="*/ 2108 h 2873"/>
                  <a:gd name="T58" fmla="*/ 309 w 1900"/>
                  <a:gd name="T59" fmla="*/ 1594 h 2873"/>
                  <a:gd name="T60" fmla="*/ 230 w 1900"/>
                  <a:gd name="T61" fmla="*/ 1701 h 2873"/>
                  <a:gd name="T62" fmla="*/ 904 w 1900"/>
                  <a:gd name="T63" fmla="*/ 2560 h 2873"/>
                  <a:gd name="T64" fmla="*/ 0 w 1900"/>
                  <a:gd name="T65" fmla="*/ 2627 h 2873"/>
                  <a:gd name="T66" fmla="*/ 67 w 1900"/>
                  <a:gd name="T67" fmla="*/ 2873 h 2873"/>
                  <a:gd name="T68" fmla="*/ 1864 w 1900"/>
                  <a:gd name="T69" fmla="*/ 2807 h 2873"/>
                  <a:gd name="T70" fmla="*/ 1797 w 1900"/>
                  <a:gd name="T71" fmla="*/ 2560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00" h="2873">
                    <a:moveTo>
                      <a:pt x="1797" y="2560"/>
                    </a:moveTo>
                    <a:lnTo>
                      <a:pt x="1575" y="2560"/>
                    </a:lnTo>
                    <a:lnTo>
                      <a:pt x="1448" y="2223"/>
                    </a:lnTo>
                    <a:cubicBezTo>
                      <a:pt x="1475" y="2206"/>
                      <a:pt x="1502" y="2187"/>
                      <a:pt x="1529" y="2167"/>
                    </a:cubicBezTo>
                    <a:cubicBezTo>
                      <a:pt x="1772" y="1983"/>
                      <a:pt x="1900" y="1725"/>
                      <a:pt x="1900" y="1421"/>
                    </a:cubicBezTo>
                    <a:cubicBezTo>
                      <a:pt x="1900" y="1040"/>
                      <a:pt x="1729" y="804"/>
                      <a:pt x="1585" y="674"/>
                    </a:cubicBezTo>
                    <a:cubicBezTo>
                      <a:pt x="1552" y="644"/>
                      <a:pt x="1518" y="618"/>
                      <a:pt x="1486" y="595"/>
                    </a:cubicBezTo>
                    <a:cubicBezTo>
                      <a:pt x="1496" y="582"/>
                      <a:pt x="1499" y="565"/>
                      <a:pt x="1497" y="548"/>
                    </a:cubicBezTo>
                    <a:cubicBezTo>
                      <a:pt x="1494" y="531"/>
                      <a:pt x="1484" y="515"/>
                      <a:pt x="1470" y="505"/>
                    </a:cubicBezTo>
                    <a:lnTo>
                      <a:pt x="1466" y="502"/>
                    </a:lnTo>
                    <a:lnTo>
                      <a:pt x="1605" y="308"/>
                    </a:lnTo>
                    <a:lnTo>
                      <a:pt x="1650" y="340"/>
                    </a:lnTo>
                    <a:cubicBezTo>
                      <a:pt x="1662" y="349"/>
                      <a:pt x="1675" y="353"/>
                      <a:pt x="1689" y="353"/>
                    </a:cubicBezTo>
                    <a:cubicBezTo>
                      <a:pt x="1710" y="353"/>
                      <a:pt x="1730" y="343"/>
                      <a:pt x="1743" y="325"/>
                    </a:cubicBezTo>
                    <a:cubicBezTo>
                      <a:pt x="1765" y="295"/>
                      <a:pt x="1758" y="254"/>
                      <a:pt x="1728" y="232"/>
                    </a:cubicBezTo>
                    <a:lnTo>
                      <a:pt x="1435" y="22"/>
                    </a:lnTo>
                    <a:cubicBezTo>
                      <a:pt x="1405" y="0"/>
                      <a:pt x="1363" y="7"/>
                      <a:pt x="1342" y="37"/>
                    </a:cubicBezTo>
                    <a:cubicBezTo>
                      <a:pt x="1320" y="67"/>
                      <a:pt x="1327" y="108"/>
                      <a:pt x="1357" y="130"/>
                    </a:cubicBezTo>
                    <a:lnTo>
                      <a:pt x="1393" y="156"/>
                    </a:lnTo>
                    <a:lnTo>
                      <a:pt x="1254" y="350"/>
                    </a:lnTo>
                    <a:lnTo>
                      <a:pt x="1246" y="345"/>
                    </a:lnTo>
                    <a:cubicBezTo>
                      <a:pt x="1216" y="323"/>
                      <a:pt x="1175" y="330"/>
                      <a:pt x="1153" y="360"/>
                    </a:cubicBezTo>
                    <a:lnTo>
                      <a:pt x="725" y="956"/>
                    </a:lnTo>
                    <a:cubicBezTo>
                      <a:pt x="704" y="986"/>
                      <a:pt x="710" y="1028"/>
                      <a:pt x="740" y="1049"/>
                    </a:cubicBezTo>
                    <a:lnTo>
                      <a:pt x="770" y="1071"/>
                    </a:lnTo>
                    <a:lnTo>
                      <a:pt x="666" y="1216"/>
                    </a:lnTo>
                    <a:lnTo>
                      <a:pt x="449" y="1068"/>
                    </a:lnTo>
                    <a:cubicBezTo>
                      <a:pt x="419" y="1047"/>
                      <a:pt x="378" y="1054"/>
                      <a:pt x="357" y="1085"/>
                    </a:cubicBezTo>
                    <a:cubicBezTo>
                      <a:pt x="336" y="1115"/>
                      <a:pt x="344" y="1157"/>
                      <a:pt x="374" y="1177"/>
                    </a:cubicBezTo>
                    <a:lnTo>
                      <a:pt x="394" y="1191"/>
                    </a:lnTo>
                    <a:lnTo>
                      <a:pt x="355" y="1256"/>
                    </a:lnTo>
                    <a:cubicBezTo>
                      <a:pt x="336" y="1287"/>
                      <a:pt x="346" y="1328"/>
                      <a:pt x="377" y="1348"/>
                    </a:cubicBezTo>
                    <a:cubicBezTo>
                      <a:pt x="388" y="1354"/>
                      <a:pt x="400" y="1357"/>
                      <a:pt x="412" y="1357"/>
                    </a:cubicBezTo>
                    <a:cubicBezTo>
                      <a:pt x="434" y="1357"/>
                      <a:pt x="456" y="1346"/>
                      <a:pt x="469" y="1325"/>
                    </a:cubicBezTo>
                    <a:lnTo>
                      <a:pt x="504" y="1267"/>
                    </a:lnTo>
                    <a:lnTo>
                      <a:pt x="588" y="1325"/>
                    </a:lnTo>
                    <a:lnTo>
                      <a:pt x="564" y="1358"/>
                    </a:lnTo>
                    <a:cubicBezTo>
                      <a:pt x="554" y="1373"/>
                      <a:pt x="549" y="1390"/>
                      <a:pt x="552" y="1408"/>
                    </a:cubicBezTo>
                    <a:cubicBezTo>
                      <a:pt x="555" y="1425"/>
                      <a:pt x="565" y="1441"/>
                      <a:pt x="579" y="1451"/>
                    </a:cubicBezTo>
                    <a:lnTo>
                      <a:pt x="637" y="1493"/>
                    </a:lnTo>
                    <a:cubicBezTo>
                      <a:pt x="649" y="1501"/>
                      <a:pt x="662" y="1505"/>
                      <a:pt x="676" y="1505"/>
                    </a:cubicBezTo>
                    <a:cubicBezTo>
                      <a:pt x="697" y="1505"/>
                      <a:pt x="717" y="1496"/>
                      <a:pt x="730" y="1478"/>
                    </a:cubicBezTo>
                    <a:lnTo>
                      <a:pt x="757" y="1440"/>
                    </a:lnTo>
                    <a:lnTo>
                      <a:pt x="955" y="1577"/>
                    </a:lnTo>
                    <a:cubicBezTo>
                      <a:pt x="967" y="1585"/>
                      <a:pt x="980" y="1588"/>
                      <a:pt x="993" y="1588"/>
                    </a:cubicBezTo>
                    <a:cubicBezTo>
                      <a:pt x="1014" y="1588"/>
                      <a:pt x="1035" y="1578"/>
                      <a:pt x="1048" y="1559"/>
                    </a:cubicBezTo>
                    <a:cubicBezTo>
                      <a:pt x="1069" y="1529"/>
                      <a:pt x="1061" y="1488"/>
                      <a:pt x="1031" y="1467"/>
                    </a:cubicBezTo>
                    <a:lnTo>
                      <a:pt x="834" y="1332"/>
                    </a:lnTo>
                    <a:lnTo>
                      <a:pt x="936" y="1190"/>
                    </a:lnTo>
                    <a:lnTo>
                      <a:pt x="964" y="1210"/>
                    </a:lnTo>
                    <a:cubicBezTo>
                      <a:pt x="975" y="1218"/>
                      <a:pt x="989" y="1222"/>
                      <a:pt x="1003" y="1222"/>
                    </a:cubicBezTo>
                    <a:cubicBezTo>
                      <a:pt x="1006" y="1222"/>
                      <a:pt x="1010" y="1222"/>
                      <a:pt x="1013" y="1221"/>
                    </a:cubicBezTo>
                    <a:cubicBezTo>
                      <a:pt x="1031" y="1218"/>
                      <a:pt x="1046" y="1209"/>
                      <a:pt x="1057" y="1194"/>
                    </a:cubicBezTo>
                    <a:lnTo>
                      <a:pt x="1409" y="704"/>
                    </a:lnTo>
                    <a:cubicBezTo>
                      <a:pt x="1565" y="814"/>
                      <a:pt x="1767" y="1032"/>
                      <a:pt x="1767" y="1421"/>
                    </a:cubicBezTo>
                    <a:cubicBezTo>
                      <a:pt x="1767" y="1684"/>
                      <a:pt x="1661" y="1898"/>
                      <a:pt x="1452" y="2058"/>
                    </a:cubicBezTo>
                    <a:cubicBezTo>
                      <a:pt x="1427" y="2077"/>
                      <a:pt x="1401" y="2095"/>
                      <a:pt x="1376" y="2111"/>
                    </a:cubicBezTo>
                    <a:cubicBezTo>
                      <a:pt x="1370" y="2109"/>
                      <a:pt x="1365" y="2108"/>
                      <a:pt x="1359" y="2108"/>
                    </a:cubicBezTo>
                    <a:lnTo>
                      <a:pt x="1011" y="2108"/>
                    </a:lnTo>
                    <a:lnTo>
                      <a:pt x="309" y="1594"/>
                    </a:lnTo>
                    <a:cubicBezTo>
                      <a:pt x="279" y="1572"/>
                      <a:pt x="237" y="1578"/>
                      <a:pt x="216" y="1608"/>
                    </a:cubicBezTo>
                    <a:cubicBezTo>
                      <a:pt x="194" y="1638"/>
                      <a:pt x="200" y="1680"/>
                      <a:pt x="230" y="1701"/>
                    </a:cubicBezTo>
                    <a:lnTo>
                      <a:pt x="904" y="2196"/>
                    </a:lnTo>
                    <a:lnTo>
                      <a:pt x="904" y="2560"/>
                    </a:lnTo>
                    <a:lnTo>
                      <a:pt x="67" y="2560"/>
                    </a:lnTo>
                    <a:cubicBezTo>
                      <a:pt x="30" y="2560"/>
                      <a:pt x="0" y="2590"/>
                      <a:pt x="0" y="2627"/>
                    </a:cubicBezTo>
                    <a:lnTo>
                      <a:pt x="0" y="2807"/>
                    </a:lnTo>
                    <a:cubicBezTo>
                      <a:pt x="0" y="2844"/>
                      <a:pt x="30" y="2873"/>
                      <a:pt x="67" y="2873"/>
                    </a:cubicBezTo>
                    <a:lnTo>
                      <a:pt x="1797" y="2873"/>
                    </a:lnTo>
                    <a:cubicBezTo>
                      <a:pt x="1834" y="2873"/>
                      <a:pt x="1864" y="2844"/>
                      <a:pt x="1864" y="2807"/>
                    </a:cubicBezTo>
                    <a:lnTo>
                      <a:pt x="1864" y="2627"/>
                    </a:lnTo>
                    <a:cubicBezTo>
                      <a:pt x="1864" y="2590"/>
                      <a:pt x="1834" y="2560"/>
                      <a:pt x="1797" y="25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61475AA2-9D47-62CE-0744-600999AAFE5B}"/>
                </a:ext>
              </a:extLst>
            </p:cNvPr>
            <p:cNvSpPr txBox="1"/>
            <p:nvPr/>
          </p:nvSpPr>
          <p:spPr>
            <a:xfrm>
              <a:off x="4624651" y="5256406"/>
              <a:ext cx="1732269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背景介绍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7">
            <a:extLst>
              <a:ext uri="{FF2B5EF4-FFF2-40B4-BE49-F238E27FC236}">
                <a16:creationId xmlns:a16="http://schemas.microsoft.com/office/drawing/2014/main" id="{83AE1745-2B9C-9488-16FC-A966A0586D6D}"/>
              </a:ext>
            </a:extLst>
          </p:cNvPr>
          <p:cNvGrpSpPr/>
          <p:nvPr/>
        </p:nvGrpSpPr>
        <p:grpSpPr>
          <a:xfrm>
            <a:off x="612874" y="585157"/>
            <a:ext cx="2796151" cy="781558"/>
            <a:chOff x="4142558" y="5153024"/>
            <a:chExt cx="2214362" cy="447675"/>
          </a:xfrm>
        </p:grpSpPr>
        <p:grpSp>
          <p:nvGrpSpPr>
            <p:cNvPr id="9" name="组合 138">
              <a:extLst>
                <a:ext uri="{FF2B5EF4-FFF2-40B4-BE49-F238E27FC236}">
                  <a16:creationId xmlns:a16="http://schemas.microsoft.com/office/drawing/2014/main" id="{7DB9FB33-8521-9DEA-81CD-A539A5EBC2FE}"/>
                </a:ext>
              </a:extLst>
            </p:cNvPr>
            <p:cNvGrpSpPr/>
            <p:nvPr/>
          </p:nvGrpSpPr>
          <p:grpSpPr>
            <a:xfrm>
              <a:off x="4142558" y="5153024"/>
              <a:ext cx="2214362" cy="447675"/>
              <a:chOff x="4264478" y="5153024"/>
              <a:chExt cx="2214362" cy="447675"/>
            </a:xfrm>
          </p:grpSpPr>
          <p:sp>
            <p:nvSpPr>
              <p:cNvPr id="11" name="矩形: 圆角 140">
                <a:extLst>
                  <a:ext uri="{FF2B5EF4-FFF2-40B4-BE49-F238E27FC236}">
                    <a16:creationId xmlns:a16="http://schemas.microsoft.com/office/drawing/2014/main" id="{26FF0480-DF1D-BE53-F1A4-8981FD5F5414}"/>
                  </a:ext>
                </a:extLst>
              </p:cNvPr>
              <p:cNvSpPr/>
              <p:nvPr/>
            </p:nvSpPr>
            <p:spPr>
              <a:xfrm>
                <a:off x="4264478" y="5153024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1C40B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12" name="Freeform 88">
                <a:extLst>
                  <a:ext uri="{FF2B5EF4-FFF2-40B4-BE49-F238E27FC236}">
                    <a16:creationId xmlns:a16="http://schemas.microsoft.com/office/drawing/2014/main" id="{B1F92736-3150-9050-7F43-B230BA6F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359" y="5244017"/>
                <a:ext cx="170542" cy="257504"/>
              </a:xfrm>
              <a:custGeom>
                <a:avLst/>
                <a:gdLst>
                  <a:gd name="T0" fmla="*/ 1575 w 1900"/>
                  <a:gd name="T1" fmla="*/ 2560 h 2873"/>
                  <a:gd name="T2" fmla="*/ 1529 w 1900"/>
                  <a:gd name="T3" fmla="*/ 2167 h 2873"/>
                  <a:gd name="T4" fmla="*/ 1585 w 1900"/>
                  <a:gd name="T5" fmla="*/ 674 h 2873"/>
                  <a:gd name="T6" fmla="*/ 1497 w 1900"/>
                  <a:gd name="T7" fmla="*/ 548 h 2873"/>
                  <a:gd name="T8" fmla="*/ 1466 w 1900"/>
                  <a:gd name="T9" fmla="*/ 502 h 2873"/>
                  <a:gd name="T10" fmla="*/ 1650 w 1900"/>
                  <a:gd name="T11" fmla="*/ 340 h 2873"/>
                  <a:gd name="T12" fmla="*/ 1743 w 1900"/>
                  <a:gd name="T13" fmla="*/ 325 h 2873"/>
                  <a:gd name="T14" fmla="*/ 1435 w 1900"/>
                  <a:gd name="T15" fmla="*/ 22 h 2873"/>
                  <a:gd name="T16" fmla="*/ 1357 w 1900"/>
                  <a:gd name="T17" fmla="*/ 130 h 2873"/>
                  <a:gd name="T18" fmla="*/ 1254 w 1900"/>
                  <a:gd name="T19" fmla="*/ 350 h 2873"/>
                  <a:gd name="T20" fmla="*/ 1153 w 1900"/>
                  <a:gd name="T21" fmla="*/ 360 h 2873"/>
                  <a:gd name="T22" fmla="*/ 740 w 1900"/>
                  <a:gd name="T23" fmla="*/ 1049 h 2873"/>
                  <a:gd name="T24" fmla="*/ 666 w 1900"/>
                  <a:gd name="T25" fmla="*/ 1216 h 2873"/>
                  <a:gd name="T26" fmla="*/ 357 w 1900"/>
                  <a:gd name="T27" fmla="*/ 1085 h 2873"/>
                  <a:gd name="T28" fmla="*/ 394 w 1900"/>
                  <a:gd name="T29" fmla="*/ 1191 h 2873"/>
                  <a:gd name="T30" fmla="*/ 377 w 1900"/>
                  <a:gd name="T31" fmla="*/ 1348 h 2873"/>
                  <a:gd name="T32" fmla="*/ 469 w 1900"/>
                  <a:gd name="T33" fmla="*/ 1325 h 2873"/>
                  <a:gd name="T34" fmla="*/ 588 w 1900"/>
                  <a:gd name="T35" fmla="*/ 1325 h 2873"/>
                  <a:gd name="T36" fmla="*/ 552 w 1900"/>
                  <a:gd name="T37" fmla="*/ 1408 h 2873"/>
                  <a:gd name="T38" fmla="*/ 637 w 1900"/>
                  <a:gd name="T39" fmla="*/ 1493 h 2873"/>
                  <a:gd name="T40" fmla="*/ 730 w 1900"/>
                  <a:gd name="T41" fmla="*/ 1478 h 2873"/>
                  <a:gd name="T42" fmla="*/ 955 w 1900"/>
                  <a:gd name="T43" fmla="*/ 1577 h 2873"/>
                  <a:gd name="T44" fmla="*/ 1048 w 1900"/>
                  <a:gd name="T45" fmla="*/ 1559 h 2873"/>
                  <a:gd name="T46" fmla="*/ 834 w 1900"/>
                  <a:gd name="T47" fmla="*/ 1332 h 2873"/>
                  <a:gd name="T48" fmla="*/ 964 w 1900"/>
                  <a:gd name="T49" fmla="*/ 1210 h 2873"/>
                  <a:gd name="T50" fmla="*/ 1013 w 1900"/>
                  <a:gd name="T51" fmla="*/ 1221 h 2873"/>
                  <a:gd name="T52" fmla="*/ 1409 w 1900"/>
                  <a:gd name="T53" fmla="*/ 704 h 2873"/>
                  <a:gd name="T54" fmla="*/ 1452 w 1900"/>
                  <a:gd name="T55" fmla="*/ 2058 h 2873"/>
                  <a:gd name="T56" fmla="*/ 1359 w 1900"/>
                  <a:gd name="T57" fmla="*/ 2108 h 2873"/>
                  <a:gd name="T58" fmla="*/ 309 w 1900"/>
                  <a:gd name="T59" fmla="*/ 1594 h 2873"/>
                  <a:gd name="T60" fmla="*/ 230 w 1900"/>
                  <a:gd name="T61" fmla="*/ 1701 h 2873"/>
                  <a:gd name="T62" fmla="*/ 904 w 1900"/>
                  <a:gd name="T63" fmla="*/ 2560 h 2873"/>
                  <a:gd name="T64" fmla="*/ 0 w 1900"/>
                  <a:gd name="T65" fmla="*/ 2627 h 2873"/>
                  <a:gd name="T66" fmla="*/ 67 w 1900"/>
                  <a:gd name="T67" fmla="*/ 2873 h 2873"/>
                  <a:gd name="T68" fmla="*/ 1864 w 1900"/>
                  <a:gd name="T69" fmla="*/ 2807 h 2873"/>
                  <a:gd name="T70" fmla="*/ 1797 w 1900"/>
                  <a:gd name="T71" fmla="*/ 2560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00" h="2873">
                    <a:moveTo>
                      <a:pt x="1797" y="2560"/>
                    </a:moveTo>
                    <a:lnTo>
                      <a:pt x="1575" y="2560"/>
                    </a:lnTo>
                    <a:lnTo>
                      <a:pt x="1448" y="2223"/>
                    </a:lnTo>
                    <a:cubicBezTo>
                      <a:pt x="1475" y="2206"/>
                      <a:pt x="1502" y="2187"/>
                      <a:pt x="1529" y="2167"/>
                    </a:cubicBezTo>
                    <a:cubicBezTo>
                      <a:pt x="1772" y="1983"/>
                      <a:pt x="1900" y="1725"/>
                      <a:pt x="1900" y="1421"/>
                    </a:cubicBezTo>
                    <a:cubicBezTo>
                      <a:pt x="1900" y="1040"/>
                      <a:pt x="1729" y="804"/>
                      <a:pt x="1585" y="674"/>
                    </a:cubicBezTo>
                    <a:cubicBezTo>
                      <a:pt x="1552" y="644"/>
                      <a:pt x="1518" y="618"/>
                      <a:pt x="1486" y="595"/>
                    </a:cubicBezTo>
                    <a:cubicBezTo>
                      <a:pt x="1496" y="582"/>
                      <a:pt x="1499" y="565"/>
                      <a:pt x="1497" y="548"/>
                    </a:cubicBezTo>
                    <a:cubicBezTo>
                      <a:pt x="1494" y="531"/>
                      <a:pt x="1484" y="515"/>
                      <a:pt x="1470" y="505"/>
                    </a:cubicBezTo>
                    <a:lnTo>
                      <a:pt x="1466" y="502"/>
                    </a:lnTo>
                    <a:lnTo>
                      <a:pt x="1605" y="308"/>
                    </a:lnTo>
                    <a:lnTo>
                      <a:pt x="1650" y="340"/>
                    </a:lnTo>
                    <a:cubicBezTo>
                      <a:pt x="1662" y="349"/>
                      <a:pt x="1675" y="353"/>
                      <a:pt x="1689" y="353"/>
                    </a:cubicBezTo>
                    <a:cubicBezTo>
                      <a:pt x="1710" y="353"/>
                      <a:pt x="1730" y="343"/>
                      <a:pt x="1743" y="325"/>
                    </a:cubicBezTo>
                    <a:cubicBezTo>
                      <a:pt x="1765" y="295"/>
                      <a:pt x="1758" y="254"/>
                      <a:pt x="1728" y="232"/>
                    </a:cubicBezTo>
                    <a:lnTo>
                      <a:pt x="1435" y="22"/>
                    </a:lnTo>
                    <a:cubicBezTo>
                      <a:pt x="1405" y="0"/>
                      <a:pt x="1363" y="7"/>
                      <a:pt x="1342" y="37"/>
                    </a:cubicBezTo>
                    <a:cubicBezTo>
                      <a:pt x="1320" y="67"/>
                      <a:pt x="1327" y="108"/>
                      <a:pt x="1357" y="130"/>
                    </a:cubicBezTo>
                    <a:lnTo>
                      <a:pt x="1393" y="156"/>
                    </a:lnTo>
                    <a:lnTo>
                      <a:pt x="1254" y="350"/>
                    </a:lnTo>
                    <a:lnTo>
                      <a:pt x="1246" y="345"/>
                    </a:lnTo>
                    <a:cubicBezTo>
                      <a:pt x="1216" y="323"/>
                      <a:pt x="1175" y="330"/>
                      <a:pt x="1153" y="360"/>
                    </a:cubicBezTo>
                    <a:lnTo>
                      <a:pt x="725" y="956"/>
                    </a:lnTo>
                    <a:cubicBezTo>
                      <a:pt x="704" y="986"/>
                      <a:pt x="710" y="1028"/>
                      <a:pt x="740" y="1049"/>
                    </a:cubicBezTo>
                    <a:lnTo>
                      <a:pt x="770" y="1071"/>
                    </a:lnTo>
                    <a:lnTo>
                      <a:pt x="666" y="1216"/>
                    </a:lnTo>
                    <a:lnTo>
                      <a:pt x="449" y="1068"/>
                    </a:lnTo>
                    <a:cubicBezTo>
                      <a:pt x="419" y="1047"/>
                      <a:pt x="378" y="1054"/>
                      <a:pt x="357" y="1085"/>
                    </a:cubicBezTo>
                    <a:cubicBezTo>
                      <a:pt x="336" y="1115"/>
                      <a:pt x="344" y="1157"/>
                      <a:pt x="374" y="1177"/>
                    </a:cubicBezTo>
                    <a:lnTo>
                      <a:pt x="394" y="1191"/>
                    </a:lnTo>
                    <a:lnTo>
                      <a:pt x="355" y="1256"/>
                    </a:lnTo>
                    <a:cubicBezTo>
                      <a:pt x="336" y="1287"/>
                      <a:pt x="346" y="1328"/>
                      <a:pt x="377" y="1348"/>
                    </a:cubicBezTo>
                    <a:cubicBezTo>
                      <a:pt x="388" y="1354"/>
                      <a:pt x="400" y="1357"/>
                      <a:pt x="412" y="1357"/>
                    </a:cubicBezTo>
                    <a:cubicBezTo>
                      <a:pt x="434" y="1357"/>
                      <a:pt x="456" y="1346"/>
                      <a:pt x="469" y="1325"/>
                    </a:cubicBezTo>
                    <a:lnTo>
                      <a:pt x="504" y="1267"/>
                    </a:lnTo>
                    <a:lnTo>
                      <a:pt x="588" y="1325"/>
                    </a:lnTo>
                    <a:lnTo>
                      <a:pt x="564" y="1358"/>
                    </a:lnTo>
                    <a:cubicBezTo>
                      <a:pt x="554" y="1373"/>
                      <a:pt x="549" y="1390"/>
                      <a:pt x="552" y="1408"/>
                    </a:cubicBezTo>
                    <a:cubicBezTo>
                      <a:pt x="555" y="1425"/>
                      <a:pt x="565" y="1441"/>
                      <a:pt x="579" y="1451"/>
                    </a:cubicBezTo>
                    <a:lnTo>
                      <a:pt x="637" y="1493"/>
                    </a:lnTo>
                    <a:cubicBezTo>
                      <a:pt x="649" y="1501"/>
                      <a:pt x="662" y="1505"/>
                      <a:pt x="676" y="1505"/>
                    </a:cubicBezTo>
                    <a:cubicBezTo>
                      <a:pt x="697" y="1505"/>
                      <a:pt x="717" y="1496"/>
                      <a:pt x="730" y="1478"/>
                    </a:cubicBezTo>
                    <a:lnTo>
                      <a:pt x="757" y="1440"/>
                    </a:lnTo>
                    <a:lnTo>
                      <a:pt x="955" y="1577"/>
                    </a:lnTo>
                    <a:cubicBezTo>
                      <a:pt x="967" y="1585"/>
                      <a:pt x="980" y="1588"/>
                      <a:pt x="993" y="1588"/>
                    </a:cubicBezTo>
                    <a:cubicBezTo>
                      <a:pt x="1014" y="1588"/>
                      <a:pt x="1035" y="1578"/>
                      <a:pt x="1048" y="1559"/>
                    </a:cubicBezTo>
                    <a:cubicBezTo>
                      <a:pt x="1069" y="1529"/>
                      <a:pt x="1061" y="1488"/>
                      <a:pt x="1031" y="1467"/>
                    </a:cubicBezTo>
                    <a:lnTo>
                      <a:pt x="834" y="1332"/>
                    </a:lnTo>
                    <a:lnTo>
                      <a:pt x="936" y="1190"/>
                    </a:lnTo>
                    <a:lnTo>
                      <a:pt x="964" y="1210"/>
                    </a:lnTo>
                    <a:cubicBezTo>
                      <a:pt x="975" y="1218"/>
                      <a:pt x="989" y="1222"/>
                      <a:pt x="1003" y="1222"/>
                    </a:cubicBezTo>
                    <a:cubicBezTo>
                      <a:pt x="1006" y="1222"/>
                      <a:pt x="1010" y="1222"/>
                      <a:pt x="1013" y="1221"/>
                    </a:cubicBezTo>
                    <a:cubicBezTo>
                      <a:pt x="1031" y="1218"/>
                      <a:pt x="1046" y="1209"/>
                      <a:pt x="1057" y="1194"/>
                    </a:cubicBezTo>
                    <a:lnTo>
                      <a:pt x="1409" y="704"/>
                    </a:lnTo>
                    <a:cubicBezTo>
                      <a:pt x="1565" y="814"/>
                      <a:pt x="1767" y="1032"/>
                      <a:pt x="1767" y="1421"/>
                    </a:cubicBezTo>
                    <a:cubicBezTo>
                      <a:pt x="1767" y="1684"/>
                      <a:pt x="1661" y="1898"/>
                      <a:pt x="1452" y="2058"/>
                    </a:cubicBezTo>
                    <a:cubicBezTo>
                      <a:pt x="1427" y="2077"/>
                      <a:pt x="1401" y="2095"/>
                      <a:pt x="1376" y="2111"/>
                    </a:cubicBezTo>
                    <a:cubicBezTo>
                      <a:pt x="1370" y="2109"/>
                      <a:pt x="1365" y="2108"/>
                      <a:pt x="1359" y="2108"/>
                    </a:cubicBezTo>
                    <a:lnTo>
                      <a:pt x="1011" y="2108"/>
                    </a:lnTo>
                    <a:lnTo>
                      <a:pt x="309" y="1594"/>
                    </a:lnTo>
                    <a:cubicBezTo>
                      <a:pt x="279" y="1572"/>
                      <a:pt x="237" y="1578"/>
                      <a:pt x="216" y="1608"/>
                    </a:cubicBezTo>
                    <a:cubicBezTo>
                      <a:pt x="194" y="1638"/>
                      <a:pt x="200" y="1680"/>
                      <a:pt x="230" y="1701"/>
                    </a:cubicBezTo>
                    <a:lnTo>
                      <a:pt x="904" y="2196"/>
                    </a:lnTo>
                    <a:lnTo>
                      <a:pt x="904" y="2560"/>
                    </a:lnTo>
                    <a:lnTo>
                      <a:pt x="67" y="2560"/>
                    </a:lnTo>
                    <a:cubicBezTo>
                      <a:pt x="30" y="2560"/>
                      <a:pt x="0" y="2590"/>
                      <a:pt x="0" y="2627"/>
                    </a:cubicBezTo>
                    <a:lnTo>
                      <a:pt x="0" y="2807"/>
                    </a:lnTo>
                    <a:cubicBezTo>
                      <a:pt x="0" y="2844"/>
                      <a:pt x="30" y="2873"/>
                      <a:pt x="67" y="2873"/>
                    </a:cubicBezTo>
                    <a:lnTo>
                      <a:pt x="1797" y="2873"/>
                    </a:lnTo>
                    <a:cubicBezTo>
                      <a:pt x="1834" y="2873"/>
                      <a:pt x="1864" y="2844"/>
                      <a:pt x="1864" y="2807"/>
                    </a:cubicBezTo>
                    <a:lnTo>
                      <a:pt x="1864" y="2627"/>
                    </a:lnTo>
                    <a:cubicBezTo>
                      <a:pt x="1864" y="2590"/>
                      <a:pt x="1834" y="2560"/>
                      <a:pt x="1797" y="25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5C1EE3E-9DEC-841D-02FB-54F75553ABB8}"/>
                </a:ext>
              </a:extLst>
            </p:cNvPr>
            <p:cNvSpPr txBox="1"/>
            <p:nvPr/>
          </p:nvSpPr>
          <p:spPr>
            <a:xfrm>
              <a:off x="4624651" y="5256406"/>
              <a:ext cx="1732269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解决方法</a:t>
              </a:r>
            </a:p>
          </p:txBody>
        </p:sp>
      </p:grpSp>
      <p:pic>
        <p:nvPicPr>
          <p:cNvPr id="3076" name="Picture 4" descr="查看源图像">
            <a:extLst>
              <a:ext uri="{FF2B5EF4-FFF2-40B4-BE49-F238E27FC236}">
                <a16:creationId xmlns:a16="http://schemas.microsoft.com/office/drawing/2014/main" id="{D48FF0BA-B4E6-F6DB-9BE7-3E44335C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07" y="2110873"/>
            <a:ext cx="2863048" cy="19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2787882-96FA-6F18-C6B5-4871CCC52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42" y="1859159"/>
            <a:ext cx="2245839" cy="2245839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0CBEDB5E-F4EC-118B-2869-77C42B9846A9}"/>
              </a:ext>
            </a:extLst>
          </p:cNvPr>
          <p:cNvSpPr/>
          <p:nvPr/>
        </p:nvSpPr>
        <p:spPr>
          <a:xfrm>
            <a:off x="3524435" y="2525171"/>
            <a:ext cx="66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5647966-D106-BEC4-464C-DBA3E6148823}"/>
              </a:ext>
            </a:extLst>
          </p:cNvPr>
          <p:cNvSpPr txBox="1"/>
          <p:nvPr/>
        </p:nvSpPr>
        <p:spPr>
          <a:xfrm>
            <a:off x="8109908" y="2341948"/>
            <a:ext cx="356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RPA+AI</a:t>
            </a:r>
          </a:p>
          <a:p>
            <a:r>
              <a:rPr lang="zh-CN" altLang="en-US" sz="4400" dirty="0"/>
              <a:t>自动化处理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DB0F92-C9B1-3BC0-BBE3-97DC81B8EF0C}"/>
              </a:ext>
            </a:extLst>
          </p:cNvPr>
          <p:cNvSpPr txBox="1"/>
          <p:nvPr/>
        </p:nvSpPr>
        <p:spPr>
          <a:xfrm>
            <a:off x="4759777" y="4724400"/>
            <a:ext cx="267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人工智能发票识别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CB50BB1-F1B7-8FE9-12B3-C9F767BB3F27}"/>
              </a:ext>
            </a:extLst>
          </p:cNvPr>
          <p:cNvSpPr txBox="1"/>
          <p:nvPr/>
        </p:nvSpPr>
        <p:spPr>
          <a:xfrm>
            <a:off x="1408060" y="4724401"/>
            <a:ext cx="181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工作易</a:t>
            </a:r>
          </a:p>
        </p:txBody>
      </p:sp>
    </p:spTree>
    <p:extLst>
      <p:ext uri="{BB962C8B-B14F-4D97-AF65-F5344CB8AC3E}">
        <p14:creationId xmlns:p14="http://schemas.microsoft.com/office/powerpoint/2010/main" val="15149270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21"/>
          <p:cNvGrpSpPr/>
          <p:nvPr/>
        </p:nvGrpSpPr>
        <p:grpSpPr>
          <a:xfrm>
            <a:off x="565837" y="624044"/>
            <a:ext cx="3865864" cy="781558"/>
            <a:chOff x="4142558" y="5153024"/>
            <a:chExt cx="2214362" cy="447675"/>
          </a:xfrm>
        </p:grpSpPr>
        <p:grpSp>
          <p:nvGrpSpPr>
            <p:cNvPr id="19" name="组合 148"/>
            <p:cNvGrpSpPr/>
            <p:nvPr/>
          </p:nvGrpSpPr>
          <p:grpSpPr>
            <a:xfrm>
              <a:off x="4142558" y="5153024"/>
              <a:ext cx="2214362" cy="447675"/>
              <a:chOff x="4264478" y="5153024"/>
              <a:chExt cx="2214362" cy="447675"/>
            </a:xfrm>
          </p:grpSpPr>
          <p:sp>
            <p:nvSpPr>
              <p:cNvPr id="21" name="矩形: 圆角 150"/>
              <p:cNvSpPr/>
              <p:nvPr/>
            </p:nvSpPr>
            <p:spPr>
              <a:xfrm>
                <a:off x="4264478" y="5153024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FF97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22" name="Freeform 88"/>
              <p:cNvSpPr>
                <a:spLocks noChangeArrowheads="1"/>
              </p:cNvSpPr>
              <p:nvPr/>
            </p:nvSpPr>
            <p:spPr bwMode="auto">
              <a:xfrm>
                <a:off x="4372197" y="5275405"/>
                <a:ext cx="233232" cy="232917"/>
              </a:xfrm>
              <a:custGeom>
                <a:avLst/>
                <a:gdLst>
                  <a:gd name="connsiteX0" fmla="*/ 241599 w 590858"/>
                  <a:gd name="connsiteY0" fmla="*/ 303419 h 590063"/>
                  <a:gd name="connsiteX1" fmla="*/ 285253 w 590858"/>
                  <a:gd name="connsiteY1" fmla="*/ 307102 h 590063"/>
                  <a:gd name="connsiteX2" fmla="*/ 274801 w 590858"/>
                  <a:gd name="connsiteY2" fmla="*/ 377700 h 590063"/>
                  <a:gd name="connsiteX3" fmla="*/ 207168 w 590858"/>
                  <a:gd name="connsiteY3" fmla="*/ 374631 h 590063"/>
                  <a:gd name="connsiteX4" fmla="*/ 205323 w 590858"/>
                  <a:gd name="connsiteY4" fmla="*/ 305875 h 590063"/>
                  <a:gd name="connsiteX5" fmla="*/ 241599 w 590858"/>
                  <a:gd name="connsiteY5" fmla="*/ 303419 h 590063"/>
                  <a:gd name="connsiteX6" fmla="*/ 231803 w 590858"/>
                  <a:gd name="connsiteY6" fmla="*/ 78689 h 590063"/>
                  <a:gd name="connsiteX7" fmla="*/ 297606 w 590858"/>
                  <a:gd name="connsiteY7" fmla="*/ 213141 h 590063"/>
                  <a:gd name="connsiteX8" fmla="*/ 284077 w 590858"/>
                  <a:gd name="connsiteY8" fmla="*/ 282515 h 590063"/>
                  <a:gd name="connsiteX9" fmla="*/ 284692 w 590858"/>
                  <a:gd name="connsiteY9" fmla="*/ 296022 h 590063"/>
                  <a:gd name="connsiteX10" fmla="*/ 241643 w 590858"/>
                  <a:gd name="connsiteY10" fmla="*/ 292338 h 590063"/>
                  <a:gd name="connsiteX11" fmla="*/ 207819 w 590858"/>
                  <a:gd name="connsiteY11" fmla="*/ 294794 h 590063"/>
                  <a:gd name="connsiteX12" fmla="*/ 205974 w 590858"/>
                  <a:gd name="connsiteY12" fmla="*/ 247521 h 590063"/>
                  <a:gd name="connsiteX13" fmla="*/ 185679 w 590858"/>
                  <a:gd name="connsiteY13" fmla="*/ 189811 h 590063"/>
                  <a:gd name="connsiteX14" fmla="*/ 231803 w 590858"/>
                  <a:gd name="connsiteY14" fmla="*/ 78689 h 590063"/>
                  <a:gd name="connsiteX15" fmla="*/ 238557 w 590858"/>
                  <a:gd name="connsiteY15" fmla="*/ 31920 h 590063"/>
                  <a:gd name="connsiteX16" fmla="*/ 92225 w 590858"/>
                  <a:gd name="connsiteY16" fmla="*/ 92231 h 590063"/>
                  <a:gd name="connsiteX17" fmla="*/ 92225 w 590858"/>
                  <a:gd name="connsiteY17" fmla="*/ 384423 h 590063"/>
                  <a:gd name="connsiteX18" fmla="*/ 369517 w 590858"/>
                  <a:gd name="connsiteY18" fmla="*/ 396700 h 590063"/>
                  <a:gd name="connsiteX19" fmla="*/ 397185 w 590858"/>
                  <a:gd name="connsiteY19" fmla="*/ 369077 h 590063"/>
                  <a:gd name="connsiteX20" fmla="*/ 384888 w 590858"/>
                  <a:gd name="connsiteY20" fmla="*/ 92231 h 590063"/>
                  <a:gd name="connsiteX21" fmla="*/ 238557 w 590858"/>
                  <a:gd name="connsiteY21" fmla="*/ 31920 h 590063"/>
                  <a:gd name="connsiteX22" fmla="*/ 238557 w 590858"/>
                  <a:gd name="connsiteY22" fmla="*/ 0 h 590063"/>
                  <a:gd name="connsiteX23" fmla="*/ 407022 w 590858"/>
                  <a:gd name="connsiteY23" fmla="*/ 69518 h 590063"/>
                  <a:gd name="connsiteX24" fmla="*/ 422393 w 590858"/>
                  <a:gd name="connsiteY24" fmla="*/ 388106 h 590063"/>
                  <a:gd name="connsiteX25" fmla="*/ 461128 w 590858"/>
                  <a:gd name="connsiteY25" fmla="*/ 426779 h 590063"/>
                  <a:gd name="connsiteX26" fmla="*/ 472195 w 590858"/>
                  <a:gd name="connsiteY26" fmla="*/ 415730 h 590063"/>
                  <a:gd name="connsiteX27" fmla="*/ 590858 w 590858"/>
                  <a:gd name="connsiteY27" fmla="*/ 534203 h 590063"/>
                  <a:gd name="connsiteX28" fmla="*/ 534908 w 590858"/>
                  <a:gd name="connsiteY28" fmla="*/ 590063 h 590063"/>
                  <a:gd name="connsiteX29" fmla="*/ 416245 w 590858"/>
                  <a:gd name="connsiteY29" fmla="*/ 471590 h 590063"/>
                  <a:gd name="connsiteX30" fmla="*/ 427312 w 590858"/>
                  <a:gd name="connsiteY30" fmla="*/ 460541 h 590063"/>
                  <a:gd name="connsiteX31" fmla="*/ 388577 w 590858"/>
                  <a:gd name="connsiteY31" fmla="*/ 421868 h 590063"/>
                  <a:gd name="connsiteX32" fmla="*/ 70091 w 590858"/>
                  <a:gd name="connsiteY32" fmla="*/ 406522 h 590063"/>
                  <a:gd name="connsiteX33" fmla="*/ 70091 w 590858"/>
                  <a:gd name="connsiteY33" fmla="*/ 69518 h 590063"/>
                  <a:gd name="connsiteX34" fmla="*/ 238557 w 590858"/>
                  <a:gd name="connsiteY34" fmla="*/ 0 h 59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858" h="590063">
                    <a:moveTo>
                      <a:pt x="241599" y="303419"/>
                    </a:moveTo>
                    <a:cubicBezTo>
                      <a:pt x="256356" y="303419"/>
                      <a:pt x="271112" y="304647"/>
                      <a:pt x="285253" y="307102"/>
                    </a:cubicBezTo>
                    <a:cubicBezTo>
                      <a:pt x="285868" y="331658"/>
                      <a:pt x="285868" y="364195"/>
                      <a:pt x="274801" y="377700"/>
                    </a:cubicBezTo>
                    <a:cubicBezTo>
                      <a:pt x="258200" y="396731"/>
                      <a:pt x="221924" y="396731"/>
                      <a:pt x="207168" y="374631"/>
                    </a:cubicBezTo>
                    <a:cubicBezTo>
                      <a:pt x="193641" y="354372"/>
                      <a:pt x="201019" y="324905"/>
                      <a:pt x="205323" y="305875"/>
                    </a:cubicBezTo>
                    <a:cubicBezTo>
                      <a:pt x="217005" y="304647"/>
                      <a:pt x="229302" y="303419"/>
                      <a:pt x="241599" y="303419"/>
                    </a:cubicBezTo>
                    <a:close/>
                    <a:moveTo>
                      <a:pt x="231803" y="78689"/>
                    </a:moveTo>
                    <a:cubicBezTo>
                      <a:pt x="269932" y="79917"/>
                      <a:pt x="308061" y="167709"/>
                      <a:pt x="297606" y="213141"/>
                    </a:cubicBezTo>
                    <a:cubicBezTo>
                      <a:pt x="293917" y="229103"/>
                      <a:pt x="284077" y="262869"/>
                      <a:pt x="284077" y="282515"/>
                    </a:cubicBezTo>
                    <a:cubicBezTo>
                      <a:pt x="284077" y="284971"/>
                      <a:pt x="284692" y="289883"/>
                      <a:pt x="284692" y="296022"/>
                    </a:cubicBezTo>
                    <a:cubicBezTo>
                      <a:pt x="270547" y="294180"/>
                      <a:pt x="256402" y="292338"/>
                      <a:pt x="241643" y="292338"/>
                    </a:cubicBezTo>
                    <a:cubicBezTo>
                      <a:pt x="229958" y="292338"/>
                      <a:pt x="218888" y="293566"/>
                      <a:pt x="207819" y="294794"/>
                    </a:cubicBezTo>
                    <a:cubicBezTo>
                      <a:pt x="209049" y="284971"/>
                      <a:pt x="209664" y="266553"/>
                      <a:pt x="205974" y="247521"/>
                    </a:cubicBezTo>
                    <a:cubicBezTo>
                      <a:pt x="200439" y="224805"/>
                      <a:pt x="189984" y="201476"/>
                      <a:pt x="185679" y="189811"/>
                    </a:cubicBezTo>
                    <a:cubicBezTo>
                      <a:pt x="177069" y="165254"/>
                      <a:pt x="194289" y="76847"/>
                      <a:pt x="231803" y="78689"/>
                    </a:cubicBezTo>
                    <a:close/>
                    <a:moveTo>
                      <a:pt x="238557" y="31920"/>
                    </a:moveTo>
                    <a:cubicBezTo>
                      <a:pt x="185527" y="31920"/>
                      <a:pt x="132497" y="52024"/>
                      <a:pt x="92225" y="92231"/>
                    </a:cubicBezTo>
                    <a:cubicBezTo>
                      <a:pt x="11681" y="172645"/>
                      <a:pt x="11681" y="304009"/>
                      <a:pt x="92225" y="384423"/>
                    </a:cubicBezTo>
                    <a:cubicBezTo>
                      <a:pt x="167850" y="459927"/>
                      <a:pt x="288359" y="463610"/>
                      <a:pt x="369517" y="396700"/>
                    </a:cubicBezTo>
                    <a:lnTo>
                      <a:pt x="397185" y="369077"/>
                    </a:lnTo>
                    <a:cubicBezTo>
                      <a:pt x="464202" y="288049"/>
                      <a:pt x="460513" y="167734"/>
                      <a:pt x="384888" y="92231"/>
                    </a:cubicBezTo>
                    <a:cubicBezTo>
                      <a:pt x="344616" y="52024"/>
                      <a:pt x="291586" y="31920"/>
                      <a:pt x="238557" y="31920"/>
                    </a:cubicBezTo>
                    <a:close/>
                    <a:moveTo>
                      <a:pt x="238557" y="0"/>
                    </a:moveTo>
                    <a:cubicBezTo>
                      <a:pt x="299579" y="0"/>
                      <a:pt x="360602" y="23173"/>
                      <a:pt x="407022" y="69518"/>
                    </a:cubicBezTo>
                    <a:cubicBezTo>
                      <a:pt x="494329" y="156685"/>
                      <a:pt x="498633" y="294801"/>
                      <a:pt x="422393" y="388106"/>
                    </a:cubicBezTo>
                    <a:lnTo>
                      <a:pt x="461128" y="426779"/>
                    </a:lnTo>
                    <a:lnTo>
                      <a:pt x="472195" y="415730"/>
                    </a:lnTo>
                    <a:lnTo>
                      <a:pt x="590858" y="534203"/>
                    </a:lnTo>
                    <a:lnTo>
                      <a:pt x="534908" y="590063"/>
                    </a:lnTo>
                    <a:lnTo>
                      <a:pt x="416245" y="471590"/>
                    </a:lnTo>
                    <a:lnTo>
                      <a:pt x="427312" y="460541"/>
                    </a:lnTo>
                    <a:lnTo>
                      <a:pt x="388577" y="421868"/>
                    </a:lnTo>
                    <a:cubicBezTo>
                      <a:pt x="295122" y="497986"/>
                      <a:pt x="156783" y="493689"/>
                      <a:pt x="70091" y="406522"/>
                    </a:cubicBezTo>
                    <a:cubicBezTo>
                      <a:pt x="-23364" y="313831"/>
                      <a:pt x="-23364" y="162824"/>
                      <a:pt x="70091" y="69518"/>
                    </a:cubicBezTo>
                    <a:cubicBezTo>
                      <a:pt x="116511" y="23173"/>
                      <a:pt x="177534" y="0"/>
                      <a:pt x="2385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23"/>
            <p:cNvSpPr txBox="1"/>
            <p:nvPr/>
          </p:nvSpPr>
          <p:spPr>
            <a:xfrm>
              <a:off x="4563969" y="5266349"/>
              <a:ext cx="1732269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执行流程对比图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63D30F10-4254-39C8-6C25-E37AD966BFC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16476" r="9660" b="20550"/>
          <a:stretch/>
        </p:blipFill>
        <p:spPr>
          <a:xfrm>
            <a:off x="2680116" y="1548861"/>
            <a:ext cx="6831768" cy="44872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/>
          <p:nvPr/>
        </p:nvGrpSpPr>
        <p:grpSpPr>
          <a:xfrm>
            <a:off x="612874" y="585157"/>
            <a:ext cx="3865864" cy="781558"/>
            <a:chOff x="4142558" y="5153024"/>
            <a:chExt cx="2214362" cy="447675"/>
          </a:xfrm>
        </p:grpSpPr>
        <p:grpSp>
          <p:nvGrpSpPr>
            <p:cNvPr id="5" name="组合 138"/>
            <p:cNvGrpSpPr/>
            <p:nvPr/>
          </p:nvGrpSpPr>
          <p:grpSpPr>
            <a:xfrm>
              <a:off x="4142558" y="5153024"/>
              <a:ext cx="2214362" cy="447675"/>
              <a:chOff x="4264478" y="5153024"/>
              <a:chExt cx="2214362" cy="447675"/>
            </a:xfrm>
          </p:grpSpPr>
          <p:sp>
            <p:nvSpPr>
              <p:cNvPr id="7" name="矩形: 圆角 140"/>
              <p:cNvSpPr/>
              <p:nvPr/>
            </p:nvSpPr>
            <p:spPr>
              <a:xfrm>
                <a:off x="4264478" y="5153024"/>
                <a:ext cx="2214362" cy="447675"/>
              </a:xfrm>
              <a:prstGeom prst="roundRect">
                <a:avLst>
                  <a:gd name="adj" fmla="val 50000"/>
                </a:avLst>
              </a:prstGeom>
              <a:solidFill>
                <a:srgbClr val="1C40B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8" name="Freeform 88"/>
              <p:cNvSpPr>
                <a:spLocks noChangeArrowheads="1"/>
              </p:cNvSpPr>
              <p:nvPr/>
            </p:nvSpPr>
            <p:spPr bwMode="auto">
              <a:xfrm>
                <a:off x="4395359" y="5244017"/>
                <a:ext cx="170542" cy="257504"/>
              </a:xfrm>
              <a:custGeom>
                <a:avLst/>
                <a:gdLst>
                  <a:gd name="T0" fmla="*/ 1575 w 1900"/>
                  <a:gd name="T1" fmla="*/ 2560 h 2873"/>
                  <a:gd name="T2" fmla="*/ 1529 w 1900"/>
                  <a:gd name="T3" fmla="*/ 2167 h 2873"/>
                  <a:gd name="T4" fmla="*/ 1585 w 1900"/>
                  <a:gd name="T5" fmla="*/ 674 h 2873"/>
                  <a:gd name="T6" fmla="*/ 1497 w 1900"/>
                  <a:gd name="T7" fmla="*/ 548 h 2873"/>
                  <a:gd name="T8" fmla="*/ 1466 w 1900"/>
                  <a:gd name="T9" fmla="*/ 502 h 2873"/>
                  <a:gd name="T10" fmla="*/ 1650 w 1900"/>
                  <a:gd name="T11" fmla="*/ 340 h 2873"/>
                  <a:gd name="T12" fmla="*/ 1743 w 1900"/>
                  <a:gd name="T13" fmla="*/ 325 h 2873"/>
                  <a:gd name="T14" fmla="*/ 1435 w 1900"/>
                  <a:gd name="T15" fmla="*/ 22 h 2873"/>
                  <a:gd name="T16" fmla="*/ 1357 w 1900"/>
                  <a:gd name="T17" fmla="*/ 130 h 2873"/>
                  <a:gd name="T18" fmla="*/ 1254 w 1900"/>
                  <a:gd name="T19" fmla="*/ 350 h 2873"/>
                  <a:gd name="T20" fmla="*/ 1153 w 1900"/>
                  <a:gd name="T21" fmla="*/ 360 h 2873"/>
                  <a:gd name="T22" fmla="*/ 740 w 1900"/>
                  <a:gd name="T23" fmla="*/ 1049 h 2873"/>
                  <a:gd name="T24" fmla="*/ 666 w 1900"/>
                  <a:gd name="T25" fmla="*/ 1216 h 2873"/>
                  <a:gd name="T26" fmla="*/ 357 w 1900"/>
                  <a:gd name="T27" fmla="*/ 1085 h 2873"/>
                  <a:gd name="T28" fmla="*/ 394 w 1900"/>
                  <a:gd name="T29" fmla="*/ 1191 h 2873"/>
                  <a:gd name="T30" fmla="*/ 377 w 1900"/>
                  <a:gd name="T31" fmla="*/ 1348 h 2873"/>
                  <a:gd name="T32" fmla="*/ 469 w 1900"/>
                  <a:gd name="T33" fmla="*/ 1325 h 2873"/>
                  <a:gd name="T34" fmla="*/ 588 w 1900"/>
                  <a:gd name="T35" fmla="*/ 1325 h 2873"/>
                  <a:gd name="T36" fmla="*/ 552 w 1900"/>
                  <a:gd name="T37" fmla="*/ 1408 h 2873"/>
                  <a:gd name="T38" fmla="*/ 637 w 1900"/>
                  <a:gd name="T39" fmla="*/ 1493 h 2873"/>
                  <a:gd name="T40" fmla="*/ 730 w 1900"/>
                  <a:gd name="T41" fmla="*/ 1478 h 2873"/>
                  <a:gd name="T42" fmla="*/ 955 w 1900"/>
                  <a:gd name="T43" fmla="*/ 1577 h 2873"/>
                  <a:gd name="T44" fmla="*/ 1048 w 1900"/>
                  <a:gd name="T45" fmla="*/ 1559 h 2873"/>
                  <a:gd name="T46" fmla="*/ 834 w 1900"/>
                  <a:gd name="T47" fmla="*/ 1332 h 2873"/>
                  <a:gd name="T48" fmla="*/ 964 w 1900"/>
                  <a:gd name="T49" fmla="*/ 1210 h 2873"/>
                  <a:gd name="T50" fmla="*/ 1013 w 1900"/>
                  <a:gd name="T51" fmla="*/ 1221 h 2873"/>
                  <a:gd name="T52" fmla="*/ 1409 w 1900"/>
                  <a:gd name="T53" fmla="*/ 704 h 2873"/>
                  <a:gd name="T54" fmla="*/ 1452 w 1900"/>
                  <a:gd name="T55" fmla="*/ 2058 h 2873"/>
                  <a:gd name="T56" fmla="*/ 1359 w 1900"/>
                  <a:gd name="T57" fmla="*/ 2108 h 2873"/>
                  <a:gd name="T58" fmla="*/ 309 w 1900"/>
                  <a:gd name="T59" fmla="*/ 1594 h 2873"/>
                  <a:gd name="T60" fmla="*/ 230 w 1900"/>
                  <a:gd name="T61" fmla="*/ 1701 h 2873"/>
                  <a:gd name="T62" fmla="*/ 904 w 1900"/>
                  <a:gd name="T63" fmla="*/ 2560 h 2873"/>
                  <a:gd name="T64" fmla="*/ 0 w 1900"/>
                  <a:gd name="T65" fmla="*/ 2627 h 2873"/>
                  <a:gd name="T66" fmla="*/ 67 w 1900"/>
                  <a:gd name="T67" fmla="*/ 2873 h 2873"/>
                  <a:gd name="T68" fmla="*/ 1864 w 1900"/>
                  <a:gd name="T69" fmla="*/ 2807 h 2873"/>
                  <a:gd name="T70" fmla="*/ 1797 w 1900"/>
                  <a:gd name="T71" fmla="*/ 2560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00" h="2873">
                    <a:moveTo>
                      <a:pt x="1797" y="2560"/>
                    </a:moveTo>
                    <a:lnTo>
                      <a:pt x="1575" y="2560"/>
                    </a:lnTo>
                    <a:lnTo>
                      <a:pt x="1448" y="2223"/>
                    </a:lnTo>
                    <a:cubicBezTo>
                      <a:pt x="1475" y="2206"/>
                      <a:pt x="1502" y="2187"/>
                      <a:pt x="1529" y="2167"/>
                    </a:cubicBezTo>
                    <a:cubicBezTo>
                      <a:pt x="1772" y="1983"/>
                      <a:pt x="1900" y="1725"/>
                      <a:pt x="1900" y="1421"/>
                    </a:cubicBezTo>
                    <a:cubicBezTo>
                      <a:pt x="1900" y="1040"/>
                      <a:pt x="1729" y="804"/>
                      <a:pt x="1585" y="674"/>
                    </a:cubicBezTo>
                    <a:cubicBezTo>
                      <a:pt x="1552" y="644"/>
                      <a:pt x="1518" y="618"/>
                      <a:pt x="1486" y="595"/>
                    </a:cubicBezTo>
                    <a:cubicBezTo>
                      <a:pt x="1496" y="582"/>
                      <a:pt x="1499" y="565"/>
                      <a:pt x="1497" y="548"/>
                    </a:cubicBezTo>
                    <a:cubicBezTo>
                      <a:pt x="1494" y="531"/>
                      <a:pt x="1484" y="515"/>
                      <a:pt x="1470" y="505"/>
                    </a:cubicBezTo>
                    <a:lnTo>
                      <a:pt x="1466" y="502"/>
                    </a:lnTo>
                    <a:lnTo>
                      <a:pt x="1605" y="308"/>
                    </a:lnTo>
                    <a:lnTo>
                      <a:pt x="1650" y="340"/>
                    </a:lnTo>
                    <a:cubicBezTo>
                      <a:pt x="1662" y="349"/>
                      <a:pt x="1675" y="353"/>
                      <a:pt x="1689" y="353"/>
                    </a:cubicBezTo>
                    <a:cubicBezTo>
                      <a:pt x="1710" y="353"/>
                      <a:pt x="1730" y="343"/>
                      <a:pt x="1743" y="325"/>
                    </a:cubicBezTo>
                    <a:cubicBezTo>
                      <a:pt x="1765" y="295"/>
                      <a:pt x="1758" y="254"/>
                      <a:pt x="1728" y="232"/>
                    </a:cubicBezTo>
                    <a:lnTo>
                      <a:pt x="1435" y="22"/>
                    </a:lnTo>
                    <a:cubicBezTo>
                      <a:pt x="1405" y="0"/>
                      <a:pt x="1363" y="7"/>
                      <a:pt x="1342" y="37"/>
                    </a:cubicBezTo>
                    <a:cubicBezTo>
                      <a:pt x="1320" y="67"/>
                      <a:pt x="1327" y="108"/>
                      <a:pt x="1357" y="130"/>
                    </a:cubicBezTo>
                    <a:lnTo>
                      <a:pt x="1393" y="156"/>
                    </a:lnTo>
                    <a:lnTo>
                      <a:pt x="1254" y="350"/>
                    </a:lnTo>
                    <a:lnTo>
                      <a:pt x="1246" y="345"/>
                    </a:lnTo>
                    <a:cubicBezTo>
                      <a:pt x="1216" y="323"/>
                      <a:pt x="1175" y="330"/>
                      <a:pt x="1153" y="360"/>
                    </a:cubicBezTo>
                    <a:lnTo>
                      <a:pt x="725" y="956"/>
                    </a:lnTo>
                    <a:cubicBezTo>
                      <a:pt x="704" y="986"/>
                      <a:pt x="710" y="1028"/>
                      <a:pt x="740" y="1049"/>
                    </a:cubicBezTo>
                    <a:lnTo>
                      <a:pt x="770" y="1071"/>
                    </a:lnTo>
                    <a:lnTo>
                      <a:pt x="666" y="1216"/>
                    </a:lnTo>
                    <a:lnTo>
                      <a:pt x="449" y="1068"/>
                    </a:lnTo>
                    <a:cubicBezTo>
                      <a:pt x="419" y="1047"/>
                      <a:pt x="378" y="1054"/>
                      <a:pt x="357" y="1085"/>
                    </a:cubicBezTo>
                    <a:cubicBezTo>
                      <a:pt x="336" y="1115"/>
                      <a:pt x="344" y="1157"/>
                      <a:pt x="374" y="1177"/>
                    </a:cubicBezTo>
                    <a:lnTo>
                      <a:pt x="394" y="1191"/>
                    </a:lnTo>
                    <a:lnTo>
                      <a:pt x="355" y="1256"/>
                    </a:lnTo>
                    <a:cubicBezTo>
                      <a:pt x="336" y="1287"/>
                      <a:pt x="346" y="1328"/>
                      <a:pt x="377" y="1348"/>
                    </a:cubicBezTo>
                    <a:cubicBezTo>
                      <a:pt x="388" y="1354"/>
                      <a:pt x="400" y="1357"/>
                      <a:pt x="412" y="1357"/>
                    </a:cubicBezTo>
                    <a:cubicBezTo>
                      <a:pt x="434" y="1357"/>
                      <a:pt x="456" y="1346"/>
                      <a:pt x="469" y="1325"/>
                    </a:cubicBezTo>
                    <a:lnTo>
                      <a:pt x="504" y="1267"/>
                    </a:lnTo>
                    <a:lnTo>
                      <a:pt x="588" y="1325"/>
                    </a:lnTo>
                    <a:lnTo>
                      <a:pt x="564" y="1358"/>
                    </a:lnTo>
                    <a:cubicBezTo>
                      <a:pt x="554" y="1373"/>
                      <a:pt x="549" y="1390"/>
                      <a:pt x="552" y="1408"/>
                    </a:cubicBezTo>
                    <a:cubicBezTo>
                      <a:pt x="555" y="1425"/>
                      <a:pt x="565" y="1441"/>
                      <a:pt x="579" y="1451"/>
                    </a:cubicBezTo>
                    <a:lnTo>
                      <a:pt x="637" y="1493"/>
                    </a:lnTo>
                    <a:cubicBezTo>
                      <a:pt x="649" y="1501"/>
                      <a:pt x="662" y="1505"/>
                      <a:pt x="676" y="1505"/>
                    </a:cubicBezTo>
                    <a:cubicBezTo>
                      <a:pt x="697" y="1505"/>
                      <a:pt x="717" y="1496"/>
                      <a:pt x="730" y="1478"/>
                    </a:cubicBezTo>
                    <a:lnTo>
                      <a:pt x="757" y="1440"/>
                    </a:lnTo>
                    <a:lnTo>
                      <a:pt x="955" y="1577"/>
                    </a:lnTo>
                    <a:cubicBezTo>
                      <a:pt x="967" y="1585"/>
                      <a:pt x="980" y="1588"/>
                      <a:pt x="993" y="1588"/>
                    </a:cubicBezTo>
                    <a:cubicBezTo>
                      <a:pt x="1014" y="1588"/>
                      <a:pt x="1035" y="1578"/>
                      <a:pt x="1048" y="1559"/>
                    </a:cubicBezTo>
                    <a:cubicBezTo>
                      <a:pt x="1069" y="1529"/>
                      <a:pt x="1061" y="1488"/>
                      <a:pt x="1031" y="1467"/>
                    </a:cubicBezTo>
                    <a:lnTo>
                      <a:pt x="834" y="1332"/>
                    </a:lnTo>
                    <a:lnTo>
                      <a:pt x="936" y="1190"/>
                    </a:lnTo>
                    <a:lnTo>
                      <a:pt x="964" y="1210"/>
                    </a:lnTo>
                    <a:cubicBezTo>
                      <a:pt x="975" y="1218"/>
                      <a:pt x="989" y="1222"/>
                      <a:pt x="1003" y="1222"/>
                    </a:cubicBezTo>
                    <a:cubicBezTo>
                      <a:pt x="1006" y="1222"/>
                      <a:pt x="1010" y="1222"/>
                      <a:pt x="1013" y="1221"/>
                    </a:cubicBezTo>
                    <a:cubicBezTo>
                      <a:pt x="1031" y="1218"/>
                      <a:pt x="1046" y="1209"/>
                      <a:pt x="1057" y="1194"/>
                    </a:cubicBezTo>
                    <a:lnTo>
                      <a:pt x="1409" y="704"/>
                    </a:lnTo>
                    <a:cubicBezTo>
                      <a:pt x="1565" y="814"/>
                      <a:pt x="1767" y="1032"/>
                      <a:pt x="1767" y="1421"/>
                    </a:cubicBezTo>
                    <a:cubicBezTo>
                      <a:pt x="1767" y="1684"/>
                      <a:pt x="1661" y="1898"/>
                      <a:pt x="1452" y="2058"/>
                    </a:cubicBezTo>
                    <a:cubicBezTo>
                      <a:pt x="1427" y="2077"/>
                      <a:pt x="1401" y="2095"/>
                      <a:pt x="1376" y="2111"/>
                    </a:cubicBezTo>
                    <a:cubicBezTo>
                      <a:pt x="1370" y="2109"/>
                      <a:pt x="1365" y="2108"/>
                      <a:pt x="1359" y="2108"/>
                    </a:cubicBezTo>
                    <a:lnTo>
                      <a:pt x="1011" y="2108"/>
                    </a:lnTo>
                    <a:lnTo>
                      <a:pt x="309" y="1594"/>
                    </a:lnTo>
                    <a:cubicBezTo>
                      <a:pt x="279" y="1572"/>
                      <a:pt x="237" y="1578"/>
                      <a:pt x="216" y="1608"/>
                    </a:cubicBezTo>
                    <a:cubicBezTo>
                      <a:pt x="194" y="1638"/>
                      <a:pt x="200" y="1680"/>
                      <a:pt x="230" y="1701"/>
                    </a:cubicBezTo>
                    <a:lnTo>
                      <a:pt x="904" y="2196"/>
                    </a:lnTo>
                    <a:lnTo>
                      <a:pt x="904" y="2560"/>
                    </a:lnTo>
                    <a:lnTo>
                      <a:pt x="67" y="2560"/>
                    </a:lnTo>
                    <a:cubicBezTo>
                      <a:pt x="30" y="2560"/>
                      <a:pt x="0" y="2590"/>
                      <a:pt x="0" y="2627"/>
                    </a:cubicBezTo>
                    <a:lnTo>
                      <a:pt x="0" y="2807"/>
                    </a:lnTo>
                    <a:cubicBezTo>
                      <a:pt x="0" y="2844"/>
                      <a:pt x="30" y="2873"/>
                      <a:pt x="67" y="2873"/>
                    </a:cubicBezTo>
                    <a:lnTo>
                      <a:pt x="1797" y="2873"/>
                    </a:lnTo>
                    <a:cubicBezTo>
                      <a:pt x="1834" y="2873"/>
                      <a:pt x="1864" y="2844"/>
                      <a:pt x="1864" y="2807"/>
                    </a:cubicBezTo>
                    <a:lnTo>
                      <a:pt x="1864" y="2627"/>
                    </a:lnTo>
                    <a:cubicBezTo>
                      <a:pt x="1864" y="2590"/>
                      <a:pt x="1834" y="2560"/>
                      <a:pt x="1797" y="25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74"/>
            <p:cNvSpPr txBox="1"/>
            <p:nvPr/>
          </p:nvSpPr>
          <p:spPr>
            <a:xfrm>
              <a:off x="4574862" y="5253453"/>
              <a:ext cx="1732269" cy="282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Hei"/>
                  <a:ea typeface="Hei"/>
                  <a:cs typeface="Hei"/>
                </a:rPr>
                <a:t>流程建设方案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1C41E98-8B9D-7D1A-140E-1673B57D8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2683" y="1894904"/>
            <a:ext cx="7326355" cy="3920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F1BC681-3CDB-A9A3-7392-4BC63E0469FF}"/>
              </a:ext>
            </a:extLst>
          </p:cNvPr>
          <p:cNvSpPr txBox="1"/>
          <p:nvPr/>
        </p:nvSpPr>
        <p:spPr>
          <a:xfrm>
            <a:off x="1139103" y="1710238"/>
            <a:ext cx="6414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1" kern="1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工作易</a:t>
            </a:r>
            <a:r>
              <a:rPr lang="en-US" altLang="zh-CN" sz="1800" b="1" kern="1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Creator</a:t>
            </a:r>
            <a:r>
              <a:rPr lang="zh-CN" altLang="zh-CN" sz="1800" b="1" kern="1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设计流程图</a:t>
            </a:r>
            <a:endParaRPr lang="zh-CN" altLang="en-US" b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微信公众号：PPT模板不求人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1C40B3"/>
      </a:accent1>
      <a:accent2>
        <a:srgbClr val="F3D040"/>
      </a:accent2>
      <a:accent3>
        <a:srgbClr val="1C40B3"/>
      </a:accent3>
      <a:accent4>
        <a:srgbClr val="F3D040"/>
      </a:accent4>
      <a:accent5>
        <a:srgbClr val="1C40B3"/>
      </a:accent5>
      <a:accent6>
        <a:srgbClr val="F3D040"/>
      </a:accent6>
      <a:hlink>
        <a:srgbClr val="1C40B3"/>
      </a:hlink>
      <a:folHlink>
        <a:srgbClr val="F3D040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652</Words>
  <Application>Microsoft Office PowerPoint</Application>
  <PresentationFormat>宽屏</PresentationFormat>
  <Paragraphs>103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Hei</vt:lpstr>
      <vt:lpstr>幼圆</vt:lpstr>
      <vt:lpstr>Arial</vt:lpstr>
      <vt:lpstr>Wingdings</vt:lpstr>
      <vt:lpstr>等线</vt:lpstr>
      <vt:lpstr>华文中宋</vt:lpstr>
      <vt:lpstr>微软雅黑</vt:lpstr>
      <vt:lpstr>微信公众号：PPT模板不求人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微信公众号：PPT模板不求人</dc:creator>
  <cp:keywords/>
  <dc:description>原创设计</dc:description>
  <cp:lastModifiedBy>jiangfei jiangfei</cp:lastModifiedBy>
  <cp:revision>207</cp:revision>
  <dcterms:created xsi:type="dcterms:W3CDTF">2019-06-19T02:08:00Z</dcterms:created>
  <dcterms:modified xsi:type="dcterms:W3CDTF">2022-07-03T06:25:24Z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9DFF00053984412ABC659054877C033E</vt:lpwstr>
  </property>
</Properties>
</file>