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64" r:id="rId6"/>
    <p:sldId id="258" r:id="rId7"/>
    <p:sldId id="259" r:id="rId8"/>
    <p:sldId id="260" r:id="rId9"/>
    <p:sldId id="267" r:id="rId10"/>
    <p:sldId id="266" r:id="rId11"/>
    <p:sldId id="265" r:id="rId12"/>
    <p:sldId id="268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39944-1B49-4F1E-BD57-6F201FEBFA4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5" csCatId="accent1" phldr="1"/>
      <dgm:spPr/>
    </dgm:pt>
    <dgm:pt modelId="{3D3BF946-4C9A-4D0A-ABB8-05A1EFA74EC0}">
      <dgm:prSet phldrT="[文本]"/>
      <dgm:spPr/>
      <dgm:t>
        <a:bodyPr/>
        <a:lstStyle/>
        <a:p>
          <a:r>
            <a:rPr lang="zh-CN" altLang="en-US" dirty="0" smtClean="0"/>
            <a:t>项目启动会议</a:t>
          </a:r>
          <a:endParaRPr lang="zh-CN" altLang="en-US" dirty="0"/>
        </a:p>
      </dgm:t>
    </dgm:pt>
    <dgm:pt modelId="{E842D6CB-CE73-4065-BFBB-D5E4F86727CE}" type="parTrans" cxnId="{6D9E1C8C-9347-4A68-8154-FCBDC087D36B}">
      <dgm:prSet/>
      <dgm:spPr/>
      <dgm:t>
        <a:bodyPr/>
        <a:lstStyle/>
        <a:p>
          <a:endParaRPr lang="zh-CN" altLang="en-US"/>
        </a:p>
      </dgm:t>
    </dgm:pt>
    <dgm:pt modelId="{0285EF91-FD67-4FB2-83E1-57CAA21D6BCC}" type="sibTrans" cxnId="{6D9E1C8C-9347-4A68-8154-FCBDC087D36B}">
      <dgm:prSet/>
      <dgm:spPr/>
      <dgm:t>
        <a:bodyPr/>
        <a:lstStyle/>
        <a:p>
          <a:endParaRPr lang="zh-CN" altLang="en-US"/>
        </a:p>
      </dgm:t>
    </dgm:pt>
    <dgm:pt modelId="{03505F6C-1FEF-44BA-BD6B-B888C046DB71}">
      <dgm:prSet phldrT="[文本]"/>
      <dgm:spPr/>
      <dgm:t>
        <a:bodyPr/>
        <a:lstStyle/>
        <a:p>
          <a:r>
            <a:rPr lang="zh-CN" altLang="en-US" dirty="0" smtClean="0"/>
            <a:t>业务需求评估</a:t>
          </a:r>
          <a:endParaRPr lang="zh-CN" altLang="en-US" dirty="0"/>
        </a:p>
      </dgm:t>
    </dgm:pt>
    <dgm:pt modelId="{9A5E0AE1-A14D-4E50-B512-5CD3870AC987}" type="parTrans" cxnId="{51EBBC5D-DC8C-4570-BC65-D2E77A32B68C}">
      <dgm:prSet/>
      <dgm:spPr/>
      <dgm:t>
        <a:bodyPr/>
        <a:lstStyle/>
        <a:p>
          <a:endParaRPr lang="zh-CN" altLang="en-US"/>
        </a:p>
      </dgm:t>
    </dgm:pt>
    <dgm:pt modelId="{C2943EAB-4746-40C7-971D-DF13B0E7ECC2}" type="sibTrans" cxnId="{51EBBC5D-DC8C-4570-BC65-D2E77A32B68C}">
      <dgm:prSet/>
      <dgm:spPr/>
      <dgm:t>
        <a:bodyPr/>
        <a:lstStyle/>
        <a:p>
          <a:endParaRPr lang="zh-CN" altLang="en-US"/>
        </a:p>
      </dgm:t>
    </dgm:pt>
    <dgm:pt modelId="{1C7CC7D0-59C8-4BFB-AC9A-5922635BA5DA}">
      <dgm:prSet phldrT="[文本]"/>
      <dgm:spPr/>
      <dgm:t>
        <a:bodyPr/>
        <a:lstStyle/>
        <a:p>
          <a:r>
            <a:rPr lang="zh-CN" altLang="en-US" dirty="0" smtClean="0"/>
            <a:t>流程优化及机器人设计开发</a:t>
          </a:r>
          <a:endParaRPr lang="zh-CN" altLang="en-US" dirty="0"/>
        </a:p>
      </dgm:t>
    </dgm:pt>
    <dgm:pt modelId="{605BFBB0-BE99-488A-9237-C4A8454FBF12}" type="parTrans" cxnId="{C35D7036-80E0-4961-8104-740AB8739C6D}">
      <dgm:prSet/>
      <dgm:spPr/>
      <dgm:t>
        <a:bodyPr/>
        <a:lstStyle/>
        <a:p>
          <a:endParaRPr lang="zh-CN" altLang="en-US"/>
        </a:p>
      </dgm:t>
    </dgm:pt>
    <dgm:pt modelId="{73FC0F04-7ACB-4310-A6E1-66098B0651B5}" type="sibTrans" cxnId="{C35D7036-80E0-4961-8104-740AB8739C6D}">
      <dgm:prSet/>
      <dgm:spPr/>
      <dgm:t>
        <a:bodyPr/>
        <a:lstStyle/>
        <a:p>
          <a:endParaRPr lang="zh-CN" altLang="en-US"/>
        </a:p>
      </dgm:t>
    </dgm:pt>
    <dgm:pt modelId="{B2185037-E74B-4411-AA8A-DB8400A6A1A1}">
      <dgm:prSet phldrT="[文本]"/>
      <dgm:spPr/>
      <dgm:t>
        <a:bodyPr/>
        <a:lstStyle/>
        <a:p>
          <a:r>
            <a:rPr lang="zh-CN" altLang="en-US" dirty="0" smtClean="0"/>
            <a:t>组织定义人员进场</a:t>
          </a:r>
          <a:endParaRPr lang="zh-CN" altLang="en-US" dirty="0"/>
        </a:p>
      </dgm:t>
    </dgm:pt>
    <dgm:pt modelId="{FE2360EC-DAF3-4FAF-B1FC-A0442D4D7195}" type="parTrans" cxnId="{52DEEA83-E791-4B53-A1AA-CBDB7CB1031C}">
      <dgm:prSet/>
      <dgm:spPr/>
      <dgm:t>
        <a:bodyPr/>
        <a:lstStyle/>
        <a:p>
          <a:endParaRPr lang="zh-CN" altLang="en-US"/>
        </a:p>
      </dgm:t>
    </dgm:pt>
    <dgm:pt modelId="{C86A7BA8-0241-40E1-8D2B-6A54D5867CC9}" type="sibTrans" cxnId="{52DEEA83-E791-4B53-A1AA-CBDB7CB1031C}">
      <dgm:prSet/>
      <dgm:spPr/>
      <dgm:t>
        <a:bodyPr/>
        <a:lstStyle/>
        <a:p>
          <a:endParaRPr lang="zh-CN" altLang="en-US"/>
        </a:p>
      </dgm:t>
    </dgm:pt>
    <dgm:pt modelId="{212A7397-0B3F-43A8-8A1D-25C29C70874A}">
      <dgm:prSet phldrT="[文本]"/>
      <dgm:spPr/>
      <dgm:t>
        <a:bodyPr/>
        <a:lstStyle/>
        <a:p>
          <a:r>
            <a:rPr lang="zh-CN" altLang="en-US" dirty="0" smtClean="0"/>
            <a:t>确认业务范围及项目支持技术</a:t>
          </a:r>
          <a:endParaRPr lang="zh-CN" altLang="en-US" dirty="0"/>
        </a:p>
      </dgm:t>
    </dgm:pt>
    <dgm:pt modelId="{551EEA83-07AD-4004-9FCA-1D5EC974339A}" type="parTrans" cxnId="{5EDEEA5B-6EC9-4DC7-B3E7-DBEDCCB045C5}">
      <dgm:prSet/>
      <dgm:spPr/>
      <dgm:t>
        <a:bodyPr/>
        <a:lstStyle/>
        <a:p>
          <a:endParaRPr lang="zh-CN" altLang="en-US"/>
        </a:p>
      </dgm:t>
    </dgm:pt>
    <dgm:pt modelId="{EBCDC5F6-E9CD-4BCD-AE66-555301C55CDD}" type="sibTrans" cxnId="{5EDEEA5B-6EC9-4DC7-B3E7-DBEDCCB045C5}">
      <dgm:prSet/>
      <dgm:spPr/>
      <dgm:t>
        <a:bodyPr/>
        <a:lstStyle/>
        <a:p>
          <a:endParaRPr lang="zh-CN" altLang="en-US"/>
        </a:p>
      </dgm:t>
    </dgm:pt>
    <dgm:pt modelId="{C57EA5ED-9CE3-4091-BE3B-63448EA56E5F}">
      <dgm:prSet phldrT="[文本]"/>
      <dgm:spPr/>
      <dgm:t>
        <a:bodyPr/>
        <a:lstStyle/>
        <a:p>
          <a:r>
            <a:rPr lang="zh-CN" altLang="en-US" dirty="0" smtClean="0"/>
            <a:t>机器人测试</a:t>
          </a:r>
          <a:endParaRPr lang="zh-CN" altLang="en-US" dirty="0"/>
        </a:p>
      </dgm:t>
    </dgm:pt>
    <dgm:pt modelId="{783E0AAC-75A7-4944-BB41-5F23860DC402}" type="parTrans" cxnId="{6336D79C-D82B-4A3B-851D-D6539C6A4F8E}">
      <dgm:prSet/>
      <dgm:spPr/>
      <dgm:t>
        <a:bodyPr/>
        <a:lstStyle/>
        <a:p>
          <a:endParaRPr lang="zh-CN" altLang="en-US"/>
        </a:p>
      </dgm:t>
    </dgm:pt>
    <dgm:pt modelId="{6D254E43-8E0E-4ABA-A761-563CEF7FEAE0}" type="sibTrans" cxnId="{6336D79C-D82B-4A3B-851D-D6539C6A4F8E}">
      <dgm:prSet/>
      <dgm:spPr/>
      <dgm:t>
        <a:bodyPr/>
        <a:lstStyle/>
        <a:p>
          <a:endParaRPr lang="zh-CN" altLang="en-US"/>
        </a:p>
      </dgm:t>
    </dgm:pt>
    <dgm:pt modelId="{A2BF5DD3-0288-43C8-A397-F5E434D0B4B6}">
      <dgm:prSet phldrT="[文本]"/>
      <dgm:spPr/>
      <dgm:t>
        <a:bodyPr/>
        <a:lstStyle/>
        <a:p>
          <a:r>
            <a:rPr lang="zh-CN" altLang="en-US" dirty="0" smtClean="0"/>
            <a:t>相关部门审批</a:t>
          </a:r>
          <a:endParaRPr lang="zh-CN" altLang="en-US" dirty="0"/>
        </a:p>
      </dgm:t>
    </dgm:pt>
    <dgm:pt modelId="{E54956E4-D428-47F3-B926-016F143957A9}" type="parTrans" cxnId="{115B6192-4B28-46D6-8843-2F3C78721F80}">
      <dgm:prSet/>
      <dgm:spPr/>
      <dgm:t>
        <a:bodyPr/>
        <a:lstStyle/>
        <a:p>
          <a:endParaRPr lang="zh-CN" altLang="en-US"/>
        </a:p>
      </dgm:t>
    </dgm:pt>
    <dgm:pt modelId="{066C8ED8-1E42-455D-85CA-E782CAF2DD25}" type="sibTrans" cxnId="{115B6192-4B28-46D6-8843-2F3C78721F80}">
      <dgm:prSet/>
      <dgm:spPr/>
      <dgm:t>
        <a:bodyPr/>
        <a:lstStyle/>
        <a:p>
          <a:endParaRPr lang="zh-CN" altLang="en-US"/>
        </a:p>
      </dgm:t>
    </dgm:pt>
    <dgm:pt modelId="{1F6AA8D1-8630-4FC6-A524-DDB80B811FB5}">
      <dgm:prSet phldrT="[文本]"/>
      <dgm:spPr/>
      <dgm:t>
        <a:bodyPr/>
        <a:lstStyle/>
        <a:p>
          <a:r>
            <a:rPr lang="zh-CN" altLang="en-US" dirty="0" smtClean="0"/>
            <a:t>机器人上线</a:t>
          </a:r>
          <a:endParaRPr lang="zh-CN" altLang="en-US" dirty="0"/>
        </a:p>
      </dgm:t>
    </dgm:pt>
    <dgm:pt modelId="{C24F1D92-BA09-4B61-983F-BB3747FF1158}" type="parTrans" cxnId="{09856FA3-3193-4664-98BB-3654FA0CA5EE}">
      <dgm:prSet/>
      <dgm:spPr/>
      <dgm:t>
        <a:bodyPr/>
        <a:lstStyle/>
        <a:p>
          <a:endParaRPr lang="zh-CN" altLang="en-US"/>
        </a:p>
      </dgm:t>
    </dgm:pt>
    <dgm:pt modelId="{63C84C17-654E-4A91-8404-5E9110D3BC00}" type="sibTrans" cxnId="{09856FA3-3193-4664-98BB-3654FA0CA5EE}">
      <dgm:prSet/>
      <dgm:spPr/>
      <dgm:t>
        <a:bodyPr/>
        <a:lstStyle/>
        <a:p>
          <a:endParaRPr lang="zh-CN" altLang="en-US"/>
        </a:p>
      </dgm:t>
    </dgm:pt>
    <dgm:pt modelId="{0F6CBB83-BA8E-4961-9CBE-487207FF396E}">
      <dgm:prSet phldrT="[文本]"/>
      <dgm:spPr/>
      <dgm:t>
        <a:bodyPr/>
        <a:lstStyle/>
        <a:p>
          <a:r>
            <a:rPr lang="zh-CN" altLang="en-US" dirty="0" smtClean="0"/>
            <a:t>机器人正式运营</a:t>
          </a:r>
          <a:endParaRPr lang="zh-CN" altLang="en-US" dirty="0"/>
        </a:p>
      </dgm:t>
    </dgm:pt>
    <dgm:pt modelId="{28AAC155-C05D-4FE0-985B-3A45754AE8FD}" type="parTrans" cxnId="{CDB9D0DC-6949-43B1-A1A1-D546E259E342}">
      <dgm:prSet/>
      <dgm:spPr/>
      <dgm:t>
        <a:bodyPr/>
        <a:lstStyle/>
        <a:p>
          <a:endParaRPr lang="zh-CN" altLang="en-US"/>
        </a:p>
      </dgm:t>
    </dgm:pt>
    <dgm:pt modelId="{B741D8EF-5837-4348-A604-1789E5C6CBD6}" type="sibTrans" cxnId="{CDB9D0DC-6949-43B1-A1A1-D546E259E342}">
      <dgm:prSet/>
      <dgm:spPr/>
      <dgm:t>
        <a:bodyPr/>
        <a:lstStyle/>
        <a:p>
          <a:endParaRPr lang="zh-CN" altLang="en-US"/>
        </a:p>
      </dgm:t>
    </dgm:pt>
    <dgm:pt modelId="{4A747CD3-D6C8-4B9D-88E7-AC29A3F84619}" type="pres">
      <dgm:prSet presAssocID="{A2D39944-1B49-4F1E-BD57-6F201FEBFA47}" presName="rootnode" presStyleCnt="0">
        <dgm:presLayoutVars>
          <dgm:chMax/>
          <dgm:chPref/>
          <dgm:dir/>
          <dgm:animLvl val="lvl"/>
        </dgm:presLayoutVars>
      </dgm:prSet>
      <dgm:spPr/>
    </dgm:pt>
    <dgm:pt modelId="{35875AE6-7C20-4B2D-861E-A5D53042E6B8}" type="pres">
      <dgm:prSet presAssocID="{3D3BF946-4C9A-4D0A-ABB8-05A1EFA74EC0}" presName="composite" presStyleCnt="0"/>
      <dgm:spPr/>
    </dgm:pt>
    <dgm:pt modelId="{FD7AE09D-0604-41F8-9E3A-168894F9649C}" type="pres">
      <dgm:prSet presAssocID="{3D3BF946-4C9A-4D0A-ABB8-05A1EFA74EC0}" presName="LShape" presStyleLbl="alignNode1" presStyleIdx="0" presStyleCnt="17"/>
      <dgm:spPr/>
    </dgm:pt>
    <dgm:pt modelId="{AE97D10A-632A-4545-9280-53675BE62D07}" type="pres">
      <dgm:prSet presAssocID="{3D3BF946-4C9A-4D0A-ABB8-05A1EFA74EC0}" presName="ParentText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27E17C-FEF0-4D10-B3B1-D065172A5DF2}" type="pres">
      <dgm:prSet presAssocID="{3D3BF946-4C9A-4D0A-ABB8-05A1EFA74EC0}" presName="Triangle" presStyleLbl="alignNode1" presStyleIdx="1" presStyleCnt="17"/>
      <dgm:spPr/>
    </dgm:pt>
    <dgm:pt modelId="{0611326D-3364-4062-B057-37B9068E0984}" type="pres">
      <dgm:prSet presAssocID="{0285EF91-FD67-4FB2-83E1-57CAA21D6BCC}" presName="sibTrans" presStyleCnt="0"/>
      <dgm:spPr/>
    </dgm:pt>
    <dgm:pt modelId="{E92C7C4A-28CB-42DF-BAC2-B52581643984}" type="pres">
      <dgm:prSet presAssocID="{0285EF91-FD67-4FB2-83E1-57CAA21D6BCC}" presName="space" presStyleCnt="0"/>
      <dgm:spPr/>
    </dgm:pt>
    <dgm:pt modelId="{74F49877-E464-4CD3-BFD3-39542B3B70BB}" type="pres">
      <dgm:prSet presAssocID="{B2185037-E74B-4411-AA8A-DB8400A6A1A1}" presName="composite" presStyleCnt="0"/>
      <dgm:spPr/>
    </dgm:pt>
    <dgm:pt modelId="{DD7EFB09-D85E-4FCD-B2D3-1E89061D29F4}" type="pres">
      <dgm:prSet presAssocID="{B2185037-E74B-4411-AA8A-DB8400A6A1A1}" presName="LShape" presStyleLbl="alignNode1" presStyleIdx="2" presStyleCnt="17"/>
      <dgm:spPr/>
    </dgm:pt>
    <dgm:pt modelId="{BDEDE4BA-A4EC-40B3-94AD-B253FC846EF9}" type="pres">
      <dgm:prSet presAssocID="{B2185037-E74B-4411-AA8A-DB8400A6A1A1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31040A-3F59-4792-81E3-FB29F895025F}" type="pres">
      <dgm:prSet presAssocID="{B2185037-E74B-4411-AA8A-DB8400A6A1A1}" presName="Triangle" presStyleLbl="alignNode1" presStyleIdx="3" presStyleCnt="17"/>
      <dgm:spPr/>
    </dgm:pt>
    <dgm:pt modelId="{95BF74F5-D4D6-4664-9816-32103C18A70F}" type="pres">
      <dgm:prSet presAssocID="{C86A7BA8-0241-40E1-8D2B-6A54D5867CC9}" presName="sibTrans" presStyleCnt="0"/>
      <dgm:spPr/>
    </dgm:pt>
    <dgm:pt modelId="{72244369-5B24-4D1F-9B65-8C2D626064E4}" type="pres">
      <dgm:prSet presAssocID="{C86A7BA8-0241-40E1-8D2B-6A54D5867CC9}" presName="space" presStyleCnt="0"/>
      <dgm:spPr/>
    </dgm:pt>
    <dgm:pt modelId="{A361FEC4-AEB1-4E02-9623-26099346EACE}" type="pres">
      <dgm:prSet presAssocID="{03505F6C-1FEF-44BA-BD6B-B888C046DB71}" presName="composite" presStyleCnt="0"/>
      <dgm:spPr/>
    </dgm:pt>
    <dgm:pt modelId="{61418582-5C71-4EDE-B715-D476792C144D}" type="pres">
      <dgm:prSet presAssocID="{03505F6C-1FEF-44BA-BD6B-B888C046DB71}" presName="LShape" presStyleLbl="alignNode1" presStyleIdx="4" presStyleCnt="17"/>
      <dgm:spPr/>
    </dgm:pt>
    <dgm:pt modelId="{1DCBF802-CCC9-435D-996B-AAFB6D6D71ED}" type="pres">
      <dgm:prSet presAssocID="{03505F6C-1FEF-44BA-BD6B-B888C046DB71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FCA3F-9139-4C61-AE17-6B8F965CFDA7}" type="pres">
      <dgm:prSet presAssocID="{03505F6C-1FEF-44BA-BD6B-B888C046DB71}" presName="Triangle" presStyleLbl="alignNode1" presStyleIdx="5" presStyleCnt="17"/>
      <dgm:spPr/>
    </dgm:pt>
    <dgm:pt modelId="{BF4EE6DE-3B3C-4792-8F36-E50A33F92F74}" type="pres">
      <dgm:prSet presAssocID="{C2943EAB-4746-40C7-971D-DF13B0E7ECC2}" presName="sibTrans" presStyleCnt="0"/>
      <dgm:spPr/>
    </dgm:pt>
    <dgm:pt modelId="{63614073-AE98-4B97-8F0C-63E6809D2259}" type="pres">
      <dgm:prSet presAssocID="{C2943EAB-4746-40C7-971D-DF13B0E7ECC2}" presName="space" presStyleCnt="0"/>
      <dgm:spPr/>
    </dgm:pt>
    <dgm:pt modelId="{3ED0BF9A-69A2-4CB8-B99A-976C9A086AB9}" type="pres">
      <dgm:prSet presAssocID="{212A7397-0B3F-43A8-8A1D-25C29C70874A}" presName="composite" presStyleCnt="0"/>
      <dgm:spPr/>
    </dgm:pt>
    <dgm:pt modelId="{6134A47C-361A-4EE3-88C0-1EB4118668C3}" type="pres">
      <dgm:prSet presAssocID="{212A7397-0B3F-43A8-8A1D-25C29C70874A}" presName="LShape" presStyleLbl="alignNode1" presStyleIdx="6" presStyleCnt="17"/>
      <dgm:spPr/>
    </dgm:pt>
    <dgm:pt modelId="{BE557982-4755-4FA3-A64B-A364AB79DB52}" type="pres">
      <dgm:prSet presAssocID="{212A7397-0B3F-43A8-8A1D-25C29C70874A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ECBE76-6AE7-4D10-B1D6-8463C93CD58E}" type="pres">
      <dgm:prSet presAssocID="{212A7397-0B3F-43A8-8A1D-25C29C70874A}" presName="Triangle" presStyleLbl="alignNode1" presStyleIdx="7" presStyleCnt="17"/>
      <dgm:spPr/>
    </dgm:pt>
    <dgm:pt modelId="{DA7B5F28-C3D5-48B5-B57A-C5EF5B0B58C4}" type="pres">
      <dgm:prSet presAssocID="{EBCDC5F6-E9CD-4BCD-AE66-555301C55CDD}" presName="sibTrans" presStyleCnt="0"/>
      <dgm:spPr/>
    </dgm:pt>
    <dgm:pt modelId="{CD00C967-50F6-4FB6-B74F-A0298DAE8518}" type="pres">
      <dgm:prSet presAssocID="{EBCDC5F6-E9CD-4BCD-AE66-555301C55CDD}" presName="space" presStyleCnt="0"/>
      <dgm:spPr/>
    </dgm:pt>
    <dgm:pt modelId="{723B7BDE-7A35-4C57-A3F3-86CE6DF6EA92}" type="pres">
      <dgm:prSet presAssocID="{1C7CC7D0-59C8-4BFB-AC9A-5922635BA5DA}" presName="composite" presStyleCnt="0"/>
      <dgm:spPr/>
    </dgm:pt>
    <dgm:pt modelId="{B8521C88-D8CE-491A-8823-5AB0F815D35D}" type="pres">
      <dgm:prSet presAssocID="{1C7CC7D0-59C8-4BFB-AC9A-5922635BA5DA}" presName="LShape" presStyleLbl="alignNode1" presStyleIdx="8" presStyleCnt="17"/>
      <dgm:spPr/>
    </dgm:pt>
    <dgm:pt modelId="{945AA4AD-E113-43F2-A029-AEAF604DC0F1}" type="pres">
      <dgm:prSet presAssocID="{1C7CC7D0-59C8-4BFB-AC9A-5922635BA5DA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588428-74BF-407B-A731-BA1A94A56A9B}" type="pres">
      <dgm:prSet presAssocID="{1C7CC7D0-59C8-4BFB-AC9A-5922635BA5DA}" presName="Triangle" presStyleLbl="alignNode1" presStyleIdx="9" presStyleCnt="17"/>
      <dgm:spPr/>
    </dgm:pt>
    <dgm:pt modelId="{E3F73C07-7EEA-4A9B-AA50-89C3615831B5}" type="pres">
      <dgm:prSet presAssocID="{73FC0F04-7ACB-4310-A6E1-66098B0651B5}" presName="sibTrans" presStyleCnt="0"/>
      <dgm:spPr/>
    </dgm:pt>
    <dgm:pt modelId="{79F77D68-A5C0-44ED-B01F-C08B5C3C643D}" type="pres">
      <dgm:prSet presAssocID="{73FC0F04-7ACB-4310-A6E1-66098B0651B5}" presName="space" presStyleCnt="0"/>
      <dgm:spPr/>
    </dgm:pt>
    <dgm:pt modelId="{E29136C7-12DB-4317-9B53-C61CDFA2EEBC}" type="pres">
      <dgm:prSet presAssocID="{C57EA5ED-9CE3-4091-BE3B-63448EA56E5F}" presName="composite" presStyleCnt="0"/>
      <dgm:spPr/>
    </dgm:pt>
    <dgm:pt modelId="{D67A4DCD-EC6A-4EF2-877E-129F62E3CB08}" type="pres">
      <dgm:prSet presAssocID="{C57EA5ED-9CE3-4091-BE3B-63448EA56E5F}" presName="LShape" presStyleLbl="alignNode1" presStyleIdx="10" presStyleCnt="17"/>
      <dgm:spPr/>
    </dgm:pt>
    <dgm:pt modelId="{1E57811E-98A6-4408-8004-B87966A12812}" type="pres">
      <dgm:prSet presAssocID="{C57EA5ED-9CE3-4091-BE3B-63448EA56E5F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6A0597-C895-46C2-85C3-652315852788}" type="pres">
      <dgm:prSet presAssocID="{C57EA5ED-9CE3-4091-BE3B-63448EA56E5F}" presName="Triangle" presStyleLbl="alignNode1" presStyleIdx="11" presStyleCnt="17"/>
      <dgm:spPr/>
    </dgm:pt>
    <dgm:pt modelId="{AC583A88-45E5-4607-81D4-C0FE8B13A179}" type="pres">
      <dgm:prSet presAssocID="{6D254E43-8E0E-4ABA-A761-563CEF7FEAE0}" presName="sibTrans" presStyleCnt="0"/>
      <dgm:spPr/>
    </dgm:pt>
    <dgm:pt modelId="{94EC9335-D139-410D-B7CC-C939210F9BC9}" type="pres">
      <dgm:prSet presAssocID="{6D254E43-8E0E-4ABA-A761-563CEF7FEAE0}" presName="space" presStyleCnt="0"/>
      <dgm:spPr/>
    </dgm:pt>
    <dgm:pt modelId="{AEDFAE41-2F86-45B2-9B4C-F4D23CD05871}" type="pres">
      <dgm:prSet presAssocID="{A2BF5DD3-0288-43C8-A397-F5E434D0B4B6}" presName="composite" presStyleCnt="0"/>
      <dgm:spPr/>
    </dgm:pt>
    <dgm:pt modelId="{E9A1AB7F-D098-4E22-87A8-35E80B66522A}" type="pres">
      <dgm:prSet presAssocID="{A2BF5DD3-0288-43C8-A397-F5E434D0B4B6}" presName="LShape" presStyleLbl="alignNode1" presStyleIdx="12" presStyleCnt="17"/>
      <dgm:spPr/>
    </dgm:pt>
    <dgm:pt modelId="{944AF4CF-0FB4-4BB3-A330-F7739F4FE1BA}" type="pres">
      <dgm:prSet presAssocID="{A2BF5DD3-0288-43C8-A397-F5E434D0B4B6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BA30B3-A47F-4B18-87DA-0871908F2C81}" type="pres">
      <dgm:prSet presAssocID="{A2BF5DD3-0288-43C8-A397-F5E434D0B4B6}" presName="Triangle" presStyleLbl="alignNode1" presStyleIdx="13" presStyleCnt="17"/>
      <dgm:spPr/>
    </dgm:pt>
    <dgm:pt modelId="{40E5EB12-510A-4F4C-BD55-6D3AA8CE18A7}" type="pres">
      <dgm:prSet presAssocID="{066C8ED8-1E42-455D-85CA-E782CAF2DD25}" presName="sibTrans" presStyleCnt="0"/>
      <dgm:spPr/>
    </dgm:pt>
    <dgm:pt modelId="{6597C311-CB95-46BE-9E5D-20104B5E7816}" type="pres">
      <dgm:prSet presAssocID="{066C8ED8-1E42-455D-85CA-E782CAF2DD25}" presName="space" presStyleCnt="0"/>
      <dgm:spPr/>
    </dgm:pt>
    <dgm:pt modelId="{FB43B7B9-CEBA-4700-B37A-C97C86B7382B}" type="pres">
      <dgm:prSet presAssocID="{1F6AA8D1-8630-4FC6-A524-DDB80B811FB5}" presName="composite" presStyleCnt="0"/>
      <dgm:spPr/>
    </dgm:pt>
    <dgm:pt modelId="{8490B636-787C-4DB5-8DA9-73195346EE8B}" type="pres">
      <dgm:prSet presAssocID="{1F6AA8D1-8630-4FC6-A524-DDB80B811FB5}" presName="LShape" presStyleLbl="alignNode1" presStyleIdx="14" presStyleCnt="17"/>
      <dgm:spPr/>
    </dgm:pt>
    <dgm:pt modelId="{17276131-B64D-4BC7-AD81-B0006DE59A29}" type="pres">
      <dgm:prSet presAssocID="{1F6AA8D1-8630-4FC6-A524-DDB80B811FB5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5A8D4B-0ADC-4679-90F4-DC804A6B68E9}" type="pres">
      <dgm:prSet presAssocID="{1F6AA8D1-8630-4FC6-A524-DDB80B811FB5}" presName="Triangle" presStyleLbl="alignNode1" presStyleIdx="15" presStyleCnt="17"/>
      <dgm:spPr/>
    </dgm:pt>
    <dgm:pt modelId="{A592A77B-71AD-4C52-BF10-9DBFB95DD67D}" type="pres">
      <dgm:prSet presAssocID="{63C84C17-654E-4A91-8404-5E9110D3BC00}" presName="sibTrans" presStyleCnt="0"/>
      <dgm:spPr/>
    </dgm:pt>
    <dgm:pt modelId="{BF5A70A2-C24C-43AB-9C69-2D3A47168546}" type="pres">
      <dgm:prSet presAssocID="{63C84C17-654E-4A91-8404-5E9110D3BC00}" presName="space" presStyleCnt="0"/>
      <dgm:spPr/>
    </dgm:pt>
    <dgm:pt modelId="{EC601653-6F34-4CC1-89E9-C40DE60B7A50}" type="pres">
      <dgm:prSet presAssocID="{0F6CBB83-BA8E-4961-9CBE-487207FF396E}" presName="composite" presStyleCnt="0"/>
      <dgm:spPr/>
    </dgm:pt>
    <dgm:pt modelId="{C788F20D-0210-4228-8308-4DBE5FB7DE42}" type="pres">
      <dgm:prSet presAssocID="{0F6CBB83-BA8E-4961-9CBE-487207FF396E}" presName="LShape" presStyleLbl="alignNode1" presStyleIdx="16" presStyleCnt="17"/>
      <dgm:spPr/>
    </dgm:pt>
    <dgm:pt modelId="{6BBA2550-AA75-4B32-967E-EAD5E4502F20}" type="pres">
      <dgm:prSet presAssocID="{0F6CBB83-BA8E-4961-9CBE-487207FF396E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15B6192-4B28-46D6-8843-2F3C78721F80}" srcId="{A2D39944-1B49-4F1E-BD57-6F201FEBFA47}" destId="{A2BF5DD3-0288-43C8-A397-F5E434D0B4B6}" srcOrd="6" destOrd="0" parTransId="{E54956E4-D428-47F3-B926-016F143957A9}" sibTransId="{066C8ED8-1E42-455D-85CA-E782CAF2DD25}"/>
    <dgm:cxn modelId="{C35D7036-80E0-4961-8104-740AB8739C6D}" srcId="{A2D39944-1B49-4F1E-BD57-6F201FEBFA47}" destId="{1C7CC7D0-59C8-4BFB-AC9A-5922635BA5DA}" srcOrd="4" destOrd="0" parTransId="{605BFBB0-BE99-488A-9237-C4A8454FBF12}" sibTransId="{73FC0F04-7ACB-4310-A6E1-66098B0651B5}"/>
    <dgm:cxn modelId="{65187E08-546D-48FC-A631-9682358476ED}" type="presOf" srcId="{1F6AA8D1-8630-4FC6-A524-DDB80B811FB5}" destId="{17276131-B64D-4BC7-AD81-B0006DE59A29}" srcOrd="0" destOrd="0" presId="urn:microsoft.com/office/officeart/2009/3/layout/StepUpProcess"/>
    <dgm:cxn modelId="{6D9E1C8C-9347-4A68-8154-FCBDC087D36B}" srcId="{A2D39944-1B49-4F1E-BD57-6F201FEBFA47}" destId="{3D3BF946-4C9A-4D0A-ABB8-05A1EFA74EC0}" srcOrd="0" destOrd="0" parTransId="{E842D6CB-CE73-4065-BFBB-D5E4F86727CE}" sibTransId="{0285EF91-FD67-4FB2-83E1-57CAA21D6BCC}"/>
    <dgm:cxn modelId="{5EDEEA5B-6EC9-4DC7-B3E7-DBEDCCB045C5}" srcId="{A2D39944-1B49-4F1E-BD57-6F201FEBFA47}" destId="{212A7397-0B3F-43A8-8A1D-25C29C70874A}" srcOrd="3" destOrd="0" parTransId="{551EEA83-07AD-4004-9FCA-1D5EC974339A}" sibTransId="{EBCDC5F6-E9CD-4BCD-AE66-555301C55CDD}"/>
    <dgm:cxn modelId="{CBD9B2E0-ACF7-46AB-A7AC-D914F95D9994}" type="presOf" srcId="{3D3BF946-4C9A-4D0A-ABB8-05A1EFA74EC0}" destId="{AE97D10A-632A-4545-9280-53675BE62D07}" srcOrd="0" destOrd="0" presId="urn:microsoft.com/office/officeart/2009/3/layout/StepUpProcess"/>
    <dgm:cxn modelId="{E68789FD-1C44-4E95-81BE-93E34BC2CFD4}" type="presOf" srcId="{A2BF5DD3-0288-43C8-A397-F5E434D0B4B6}" destId="{944AF4CF-0FB4-4BB3-A330-F7739F4FE1BA}" srcOrd="0" destOrd="0" presId="urn:microsoft.com/office/officeart/2009/3/layout/StepUpProcess"/>
    <dgm:cxn modelId="{9133F0B0-A54D-4256-B756-E24877EB30B1}" type="presOf" srcId="{B2185037-E74B-4411-AA8A-DB8400A6A1A1}" destId="{BDEDE4BA-A4EC-40B3-94AD-B253FC846EF9}" srcOrd="0" destOrd="0" presId="urn:microsoft.com/office/officeart/2009/3/layout/StepUpProcess"/>
    <dgm:cxn modelId="{5AFCDF5C-18D9-47D8-97AD-C474DA00DD50}" type="presOf" srcId="{03505F6C-1FEF-44BA-BD6B-B888C046DB71}" destId="{1DCBF802-CCC9-435D-996B-AAFB6D6D71ED}" srcOrd="0" destOrd="0" presId="urn:microsoft.com/office/officeart/2009/3/layout/StepUpProcess"/>
    <dgm:cxn modelId="{3DD4926F-3AAE-4BA2-AE13-F5A8FA7E287A}" type="presOf" srcId="{1C7CC7D0-59C8-4BFB-AC9A-5922635BA5DA}" destId="{945AA4AD-E113-43F2-A029-AEAF604DC0F1}" srcOrd="0" destOrd="0" presId="urn:microsoft.com/office/officeart/2009/3/layout/StepUpProcess"/>
    <dgm:cxn modelId="{8A60A13C-C655-4F2F-92C8-AB6CE3662F06}" type="presOf" srcId="{212A7397-0B3F-43A8-8A1D-25C29C70874A}" destId="{BE557982-4755-4FA3-A64B-A364AB79DB52}" srcOrd="0" destOrd="0" presId="urn:microsoft.com/office/officeart/2009/3/layout/StepUpProcess"/>
    <dgm:cxn modelId="{43834121-D213-4F28-99C4-04BB83B763A4}" type="presOf" srcId="{C57EA5ED-9CE3-4091-BE3B-63448EA56E5F}" destId="{1E57811E-98A6-4408-8004-B87966A12812}" srcOrd="0" destOrd="0" presId="urn:microsoft.com/office/officeart/2009/3/layout/StepUpProcess"/>
    <dgm:cxn modelId="{424AD781-6658-4C6F-9BE4-1823390420E0}" type="presOf" srcId="{0F6CBB83-BA8E-4961-9CBE-487207FF396E}" destId="{6BBA2550-AA75-4B32-967E-EAD5E4502F20}" srcOrd="0" destOrd="0" presId="urn:microsoft.com/office/officeart/2009/3/layout/StepUpProcess"/>
    <dgm:cxn modelId="{1FAB5AB5-C962-44FB-AA8F-3A26AC0CD3A3}" type="presOf" srcId="{A2D39944-1B49-4F1E-BD57-6F201FEBFA47}" destId="{4A747CD3-D6C8-4B9D-88E7-AC29A3F84619}" srcOrd="0" destOrd="0" presId="urn:microsoft.com/office/officeart/2009/3/layout/StepUpProcess"/>
    <dgm:cxn modelId="{52DEEA83-E791-4B53-A1AA-CBDB7CB1031C}" srcId="{A2D39944-1B49-4F1E-BD57-6F201FEBFA47}" destId="{B2185037-E74B-4411-AA8A-DB8400A6A1A1}" srcOrd="1" destOrd="0" parTransId="{FE2360EC-DAF3-4FAF-B1FC-A0442D4D7195}" sibTransId="{C86A7BA8-0241-40E1-8D2B-6A54D5867CC9}"/>
    <dgm:cxn modelId="{CDB9D0DC-6949-43B1-A1A1-D546E259E342}" srcId="{A2D39944-1B49-4F1E-BD57-6F201FEBFA47}" destId="{0F6CBB83-BA8E-4961-9CBE-487207FF396E}" srcOrd="8" destOrd="0" parTransId="{28AAC155-C05D-4FE0-985B-3A45754AE8FD}" sibTransId="{B741D8EF-5837-4348-A604-1789E5C6CBD6}"/>
    <dgm:cxn modelId="{6336D79C-D82B-4A3B-851D-D6539C6A4F8E}" srcId="{A2D39944-1B49-4F1E-BD57-6F201FEBFA47}" destId="{C57EA5ED-9CE3-4091-BE3B-63448EA56E5F}" srcOrd="5" destOrd="0" parTransId="{783E0AAC-75A7-4944-BB41-5F23860DC402}" sibTransId="{6D254E43-8E0E-4ABA-A761-563CEF7FEAE0}"/>
    <dgm:cxn modelId="{51EBBC5D-DC8C-4570-BC65-D2E77A32B68C}" srcId="{A2D39944-1B49-4F1E-BD57-6F201FEBFA47}" destId="{03505F6C-1FEF-44BA-BD6B-B888C046DB71}" srcOrd="2" destOrd="0" parTransId="{9A5E0AE1-A14D-4E50-B512-5CD3870AC987}" sibTransId="{C2943EAB-4746-40C7-971D-DF13B0E7ECC2}"/>
    <dgm:cxn modelId="{09856FA3-3193-4664-98BB-3654FA0CA5EE}" srcId="{A2D39944-1B49-4F1E-BD57-6F201FEBFA47}" destId="{1F6AA8D1-8630-4FC6-A524-DDB80B811FB5}" srcOrd="7" destOrd="0" parTransId="{C24F1D92-BA09-4B61-983F-BB3747FF1158}" sibTransId="{63C84C17-654E-4A91-8404-5E9110D3BC00}"/>
    <dgm:cxn modelId="{3CC11614-64F7-442C-96A5-BDAE4545425D}" type="presParOf" srcId="{4A747CD3-D6C8-4B9D-88E7-AC29A3F84619}" destId="{35875AE6-7C20-4B2D-861E-A5D53042E6B8}" srcOrd="0" destOrd="0" presId="urn:microsoft.com/office/officeart/2009/3/layout/StepUpProcess"/>
    <dgm:cxn modelId="{20E7FC00-D3AA-44E2-9AC6-959A9B4C3BB4}" type="presParOf" srcId="{35875AE6-7C20-4B2D-861E-A5D53042E6B8}" destId="{FD7AE09D-0604-41F8-9E3A-168894F9649C}" srcOrd="0" destOrd="0" presId="urn:microsoft.com/office/officeart/2009/3/layout/StepUpProcess"/>
    <dgm:cxn modelId="{AE408116-3EA3-4BC8-9B3E-4D22452ACD6F}" type="presParOf" srcId="{35875AE6-7C20-4B2D-861E-A5D53042E6B8}" destId="{AE97D10A-632A-4545-9280-53675BE62D07}" srcOrd="1" destOrd="0" presId="urn:microsoft.com/office/officeart/2009/3/layout/StepUpProcess"/>
    <dgm:cxn modelId="{0E2ECAA8-70D7-426D-BA7D-260DA071BA60}" type="presParOf" srcId="{35875AE6-7C20-4B2D-861E-A5D53042E6B8}" destId="{0C27E17C-FEF0-4D10-B3B1-D065172A5DF2}" srcOrd="2" destOrd="0" presId="urn:microsoft.com/office/officeart/2009/3/layout/StepUpProcess"/>
    <dgm:cxn modelId="{18D5B0BD-A7FB-41F2-BD44-78F1E47E1515}" type="presParOf" srcId="{4A747CD3-D6C8-4B9D-88E7-AC29A3F84619}" destId="{0611326D-3364-4062-B057-37B9068E0984}" srcOrd="1" destOrd="0" presId="urn:microsoft.com/office/officeart/2009/3/layout/StepUpProcess"/>
    <dgm:cxn modelId="{CD8F8D58-8D44-45BD-B61E-86016A38F003}" type="presParOf" srcId="{0611326D-3364-4062-B057-37B9068E0984}" destId="{E92C7C4A-28CB-42DF-BAC2-B52581643984}" srcOrd="0" destOrd="0" presId="urn:microsoft.com/office/officeart/2009/3/layout/StepUpProcess"/>
    <dgm:cxn modelId="{4FDA5264-B575-47F1-A843-86CBFA6EAC57}" type="presParOf" srcId="{4A747CD3-D6C8-4B9D-88E7-AC29A3F84619}" destId="{74F49877-E464-4CD3-BFD3-39542B3B70BB}" srcOrd="2" destOrd="0" presId="urn:microsoft.com/office/officeart/2009/3/layout/StepUpProcess"/>
    <dgm:cxn modelId="{5D88BF19-D21F-46A3-AF9D-18E5F32E6116}" type="presParOf" srcId="{74F49877-E464-4CD3-BFD3-39542B3B70BB}" destId="{DD7EFB09-D85E-4FCD-B2D3-1E89061D29F4}" srcOrd="0" destOrd="0" presId="urn:microsoft.com/office/officeart/2009/3/layout/StepUpProcess"/>
    <dgm:cxn modelId="{7F090D39-51C8-4335-9FA7-0EA04E1FACF4}" type="presParOf" srcId="{74F49877-E464-4CD3-BFD3-39542B3B70BB}" destId="{BDEDE4BA-A4EC-40B3-94AD-B253FC846EF9}" srcOrd="1" destOrd="0" presId="urn:microsoft.com/office/officeart/2009/3/layout/StepUpProcess"/>
    <dgm:cxn modelId="{2622BAED-09DB-4C4F-BA9B-A09B92CB2D48}" type="presParOf" srcId="{74F49877-E464-4CD3-BFD3-39542B3B70BB}" destId="{DA31040A-3F59-4792-81E3-FB29F895025F}" srcOrd="2" destOrd="0" presId="urn:microsoft.com/office/officeart/2009/3/layout/StepUpProcess"/>
    <dgm:cxn modelId="{1D2568E5-F61B-4E60-B02B-01CC6C0C3FE3}" type="presParOf" srcId="{4A747CD3-D6C8-4B9D-88E7-AC29A3F84619}" destId="{95BF74F5-D4D6-4664-9816-32103C18A70F}" srcOrd="3" destOrd="0" presId="urn:microsoft.com/office/officeart/2009/3/layout/StepUpProcess"/>
    <dgm:cxn modelId="{D1115677-C60D-40A9-90C2-690ECD867D22}" type="presParOf" srcId="{95BF74F5-D4D6-4664-9816-32103C18A70F}" destId="{72244369-5B24-4D1F-9B65-8C2D626064E4}" srcOrd="0" destOrd="0" presId="urn:microsoft.com/office/officeart/2009/3/layout/StepUpProcess"/>
    <dgm:cxn modelId="{1065C83E-5C31-422A-AC59-45E1BA8D2D9D}" type="presParOf" srcId="{4A747CD3-D6C8-4B9D-88E7-AC29A3F84619}" destId="{A361FEC4-AEB1-4E02-9623-26099346EACE}" srcOrd="4" destOrd="0" presId="urn:microsoft.com/office/officeart/2009/3/layout/StepUpProcess"/>
    <dgm:cxn modelId="{2571DC26-D829-4601-862D-B599D62635F6}" type="presParOf" srcId="{A361FEC4-AEB1-4E02-9623-26099346EACE}" destId="{61418582-5C71-4EDE-B715-D476792C144D}" srcOrd="0" destOrd="0" presId="urn:microsoft.com/office/officeart/2009/3/layout/StepUpProcess"/>
    <dgm:cxn modelId="{FF31C866-9BF7-4B72-9353-BCE4F5D4DDF8}" type="presParOf" srcId="{A361FEC4-AEB1-4E02-9623-26099346EACE}" destId="{1DCBF802-CCC9-435D-996B-AAFB6D6D71ED}" srcOrd="1" destOrd="0" presId="urn:microsoft.com/office/officeart/2009/3/layout/StepUpProcess"/>
    <dgm:cxn modelId="{0E846F10-09ED-4A0B-A33C-4FCB8BCCEEF8}" type="presParOf" srcId="{A361FEC4-AEB1-4E02-9623-26099346EACE}" destId="{2BAFCA3F-9139-4C61-AE17-6B8F965CFDA7}" srcOrd="2" destOrd="0" presId="urn:microsoft.com/office/officeart/2009/3/layout/StepUpProcess"/>
    <dgm:cxn modelId="{80664131-16B1-4125-802F-2F71A03219D5}" type="presParOf" srcId="{4A747CD3-D6C8-4B9D-88E7-AC29A3F84619}" destId="{BF4EE6DE-3B3C-4792-8F36-E50A33F92F74}" srcOrd="5" destOrd="0" presId="urn:microsoft.com/office/officeart/2009/3/layout/StepUpProcess"/>
    <dgm:cxn modelId="{84364D98-B750-4CBF-83D9-D92ACA2054AD}" type="presParOf" srcId="{BF4EE6DE-3B3C-4792-8F36-E50A33F92F74}" destId="{63614073-AE98-4B97-8F0C-63E6809D2259}" srcOrd="0" destOrd="0" presId="urn:microsoft.com/office/officeart/2009/3/layout/StepUpProcess"/>
    <dgm:cxn modelId="{373E5664-BCA6-434E-A173-D92EF9D5CB5A}" type="presParOf" srcId="{4A747CD3-D6C8-4B9D-88E7-AC29A3F84619}" destId="{3ED0BF9A-69A2-4CB8-B99A-976C9A086AB9}" srcOrd="6" destOrd="0" presId="urn:microsoft.com/office/officeart/2009/3/layout/StepUpProcess"/>
    <dgm:cxn modelId="{46E548F4-89A6-4105-A7C1-2DC8B326C404}" type="presParOf" srcId="{3ED0BF9A-69A2-4CB8-B99A-976C9A086AB9}" destId="{6134A47C-361A-4EE3-88C0-1EB4118668C3}" srcOrd="0" destOrd="0" presId="urn:microsoft.com/office/officeart/2009/3/layout/StepUpProcess"/>
    <dgm:cxn modelId="{CD4324AC-E853-40B2-8697-1D569495F48A}" type="presParOf" srcId="{3ED0BF9A-69A2-4CB8-B99A-976C9A086AB9}" destId="{BE557982-4755-4FA3-A64B-A364AB79DB52}" srcOrd="1" destOrd="0" presId="urn:microsoft.com/office/officeart/2009/3/layout/StepUpProcess"/>
    <dgm:cxn modelId="{23DA2489-191B-42D2-92BB-36B5F820C412}" type="presParOf" srcId="{3ED0BF9A-69A2-4CB8-B99A-976C9A086AB9}" destId="{B6ECBE76-6AE7-4D10-B1D6-8463C93CD58E}" srcOrd="2" destOrd="0" presId="urn:microsoft.com/office/officeart/2009/3/layout/StepUpProcess"/>
    <dgm:cxn modelId="{D420ACCE-E6E9-458C-B6FE-773F0933F41B}" type="presParOf" srcId="{4A747CD3-D6C8-4B9D-88E7-AC29A3F84619}" destId="{DA7B5F28-C3D5-48B5-B57A-C5EF5B0B58C4}" srcOrd="7" destOrd="0" presId="urn:microsoft.com/office/officeart/2009/3/layout/StepUpProcess"/>
    <dgm:cxn modelId="{6F50438B-5750-4BCC-B255-2512057FCB8B}" type="presParOf" srcId="{DA7B5F28-C3D5-48B5-B57A-C5EF5B0B58C4}" destId="{CD00C967-50F6-4FB6-B74F-A0298DAE8518}" srcOrd="0" destOrd="0" presId="urn:microsoft.com/office/officeart/2009/3/layout/StepUpProcess"/>
    <dgm:cxn modelId="{89057C78-D212-4E19-A55F-2339CAE55301}" type="presParOf" srcId="{4A747CD3-D6C8-4B9D-88E7-AC29A3F84619}" destId="{723B7BDE-7A35-4C57-A3F3-86CE6DF6EA92}" srcOrd="8" destOrd="0" presId="urn:microsoft.com/office/officeart/2009/3/layout/StepUpProcess"/>
    <dgm:cxn modelId="{FBBDEC06-4FB7-4E16-8926-2BA1BA189438}" type="presParOf" srcId="{723B7BDE-7A35-4C57-A3F3-86CE6DF6EA92}" destId="{B8521C88-D8CE-491A-8823-5AB0F815D35D}" srcOrd="0" destOrd="0" presId="urn:microsoft.com/office/officeart/2009/3/layout/StepUpProcess"/>
    <dgm:cxn modelId="{B7F0F9FC-263F-481B-86E4-9A6E53787260}" type="presParOf" srcId="{723B7BDE-7A35-4C57-A3F3-86CE6DF6EA92}" destId="{945AA4AD-E113-43F2-A029-AEAF604DC0F1}" srcOrd="1" destOrd="0" presId="urn:microsoft.com/office/officeart/2009/3/layout/StepUpProcess"/>
    <dgm:cxn modelId="{8BB81BD3-1520-491E-9645-BC1E395ECD99}" type="presParOf" srcId="{723B7BDE-7A35-4C57-A3F3-86CE6DF6EA92}" destId="{57588428-74BF-407B-A731-BA1A94A56A9B}" srcOrd="2" destOrd="0" presId="urn:microsoft.com/office/officeart/2009/3/layout/StepUpProcess"/>
    <dgm:cxn modelId="{5EE5F448-4A6B-4187-BF7A-93C86C03DFAB}" type="presParOf" srcId="{4A747CD3-D6C8-4B9D-88E7-AC29A3F84619}" destId="{E3F73C07-7EEA-4A9B-AA50-89C3615831B5}" srcOrd="9" destOrd="0" presId="urn:microsoft.com/office/officeart/2009/3/layout/StepUpProcess"/>
    <dgm:cxn modelId="{181D4042-B945-49BA-B27E-B3580FB9A3FC}" type="presParOf" srcId="{E3F73C07-7EEA-4A9B-AA50-89C3615831B5}" destId="{79F77D68-A5C0-44ED-B01F-C08B5C3C643D}" srcOrd="0" destOrd="0" presId="urn:microsoft.com/office/officeart/2009/3/layout/StepUpProcess"/>
    <dgm:cxn modelId="{D0309F35-3721-4969-B306-C81ACFFB9EFD}" type="presParOf" srcId="{4A747CD3-D6C8-4B9D-88E7-AC29A3F84619}" destId="{E29136C7-12DB-4317-9B53-C61CDFA2EEBC}" srcOrd="10" destOrd="0" presId="urn:microsoft.com/office/officeart/2009/3/layout/StepUpProcess"/>
    <dgm:cxn modelId="{EDBCF523-3593-4F56-9D84-0DA6E0AA6D69}" type="presParOf" srcId="{E29136C7-12DB-4317-9B53-C61CDFA2EEBC}" destId="{D67A4DCD-EC6A-4EF2-877E-129F62E3CB08}" srcOrd="0" destOrd="0" presId="urn:microsoft.com/office/officeart/2009/3/layout/StepUpProcess"/>
    <dgm:cxn modelId="{74371E31-33AE-4BAE-A376-C456E6A5FECE}" type="presParOf" srcId="{E29136C7-12DB-4317-9B53-C61CDFA2EEBC}" destId="{1E57811E-98A6-4408-8004-B87966A12812}" srcOrd="1" destOrd="0" presId="urn:microsoft.com/office/officeart/2009/3/layout/StepUpProcess"/>
    <dgm:cxn modelId="{C6F3A936-CAAB-4032-B17D-F66C72E37C9B}" type="presParOf" srcId="{E29136C7-12DB-4317-9B53-C61CDFA2EEBC}" destId="{6A6A0597-C895-46C2-85C3-652315852788}" srcOrd="2" destOrd="0" presId="urn:microsoft.com/office/officeart/2009/3/layout/StepUpProcess"/>
    <dgm:cxn modelId="{0F90DD5B-77D8-4E21-B36E-A47FD0BB471D}" type="presParOf" srcId="{4A747CD3-D6C8-4B9D-88E7-AC29A3F84619}" destId="{AC583A88-45E5-4607-81D4-C0FE8B13A179}" srcOrd="11" destOrd="0" presId="urn:microsoft.com/office/officeart/2009/3/layout/StepUpProcess"/>
    <dgm:cxn modelId="{CD31A7E6-EB90-47CB-A29B-26263D115774}" type="presParOf" srcId="{AC583A88-45E5-4607-81D4-C0FE8B13A179}" destId="{94EC9335-D139-410D-B7CC-C939210F9BC9}" srcOrd="0" destOrd="0" presId="urn:microsoft.com/office/officeart/2009/3/layout/StepUpProcess"/>
    <dgm:cxn modelId="{CEF6A9AB-07A1-4E1C-84AC-2545E5389DBB}" type="presParOf" srcId="{4A747CD3-D6C8-4B9D-88E7-AC29A3F84619}" destId="{AEDFAE41-2F86-45B2-9B4C-F4D23CD05871}" srcOrd="12" destOrd="0" presId="urn:microsoft.com/office/officeart/2009/3/layout/StepUpProcess"/>
    <dgm:cxn modelId="{35E4C56E-A4A7-48B5-81D2-B54B1C2BA34B}" type="presParOf" srcId="{AEDFAE41-2F86-45B2-9B4C-F4D23CD05871}" destId="{E9A1AB7F-D098-4E22-87A8-35E80B66522A}" srcOrd="0" destOrd="0" presId="urn:microsoft.com/office/officeart/2009/3/layout/StepUpProcess"/>
    <dgm:cxn modelId="{DCB22550-28FA-48F2-9031-C97C82A202C5}" type="presParOf" srcId="{AEDFAE41-2F86-45B2-9B4C-F4D23CD05871}" destId="{944AF4CF-0FB4-4BB3-A330-F7739F4FE1BA}" srcOrd="1" destOrd="0" presId="urn:microsoft.com/office/officeart/2009/3/layout/StepUpProcess"/>
    <dgm:cxn modelId="{3095A97E-04A7-4526-940D-812DEE2EAB67}" type="presParOf" srcId="{AEDFAE41-2F86-45B2-9B4C-F4D23CD05871}" destId="{13BA30B3-A47F-4B18-87DA-0871908F2C81}" srcOrd="2" destOrd="0" presId="urn:microsoft.com/office/officeart/2009/3/layout/StepUpProcess"/>
    <dgm:cxn modelId="{40FC2B09-1FBC-459F-AC31-182E9325E4FB}" type="presParOf" srcId="{4A747CD3-D6C8-4B9D-88E7-AC29A3F84619}" destId="{40E5EB12-510A-4F4C-BD55-6D3AA8CE18A7}" srcOrd="13" destOrd="0" presId="urn:microsoft.com/office/officeart/2009/3/layout/StepUpProcess"/>
    <dgm:cxn modelId="{DAA498E0-5E09-43CA-8C46-4C84A4699263}" type="presParOf" srcId="{40E5EB12-510A-4F4C-BD55-6D3AA8CE18A7}" destId="{6597C311-CB95-46BE-9E5D-20104B5E7816}" srcOrd="0" destOrd="0" presId="urn:microsoft.com/office/officeart/2009/3/layout/StepUpProcess"/>
    <dgm:cxn modelId="{AC01532B-9CE7-47AE-934D-664D5A5F420B}" type="presParOf" srcId="{4A747CD3-D6C8-4B9D-88E7-AC29A3F84619}" destId="{FB43B7B9-CEBA-4700-B37A-C97C86B7382B}" srcOrd="14" destOrd="0" presId="urn:microsoft.com/office/officeart/2009/3/layout/StepUpProcess"/>
    <dgm:cxn modelId="{12B305BD-01B0-4FD8-B7D1-811AF01415DC}" type="presParOf" srcId="{FB43B7B9-CEBA-4700-B37A-C97C86B7382B}" destId="{8490B636-787C-4DB5-8DA9-73195346EE8B}" srcOrd="0" destOrd="0" presId="urn:microsoft.com/office/officeart/2009/3/layout/StepUpProcess"/>
    <dgm:cxn modelId="{34028992-A171-4271-A923-7C0D198E1761}" type="presParOf" srcId="{FB43B7B9-CEBA-4700-B37A-C97C86B7382B}" destId="{17276131-B64D-4BC7-AD81-B0006DE59A29}" srcOrd="1" destOrd="0" presId="urn:microsoft.com/office/officeart/2009/3/layout/StepUpProcess"/>
    <dgm:cxn modelId="{F20F80D8-AB5B-408F-ABA4-197E963113B8}" type="presParOf" srcId="{FB43B7B9-CEBA-4700-B37A-C97C86B7382B}" destId="{165A8D4B-0ADC-4679-90F4-DC804A6B68E9}" srcOrd="2" destOrd="0" presId="urn:microsoft.com/office/officeart/2009/3/layout/StepUpProcess"/>
    <dgm:cxn modelId="{F1B0407C-ACEF-4D7B-88D1-810819C8AC21}" type="presParOf" srcId="{4A747CD3-D6C8-4B9D-88E7-AC29A3F84619}" destId="{A592A77B-71AD-4C52-BF10-9DBFB95DD67D}" srcOrd="15" destOrd="0" presId="urn:microsoft.com/office/officeart/2009/3/layout/StepUpProcess"/>
    <dgm:cxn modelId="{85001984-1A85-4A0C-BCCC-A75367890E22}" type="presParOf" srcId="{A592A77B-71AD-4C52-BF10-9DBFB95DD67D}" destId="{BF5A70A2-C24C-43AB-9C69-2D3A47168546}" srcOrd="0" destOrd="0" presId="urn:microsoft.com/office/officeart/2009/3/layout/StepUpProcess"/>
    <dgm:cxn modelId="{A16344BA-936C-4179-8391-49F000CBC318}" type="presParOf" srcId="{4A747CD3-D6C8-4B9D-88E7-AC29A3F84619}" destId="{EC601653-6F34-4CC1-89E9-C40DE60B7A50}" srcOrd="16" destOrd="0" presId="urn:microsoft.com/office/officeart/2009/3/layout/StepUpProcess"/>
    <dgm:cxn modelId="{E6F0CF00-40E1-4A96-AECF-9C1DC63B9BFB}" type="presParOf" srcId="{EC601653-6F34-4CC1-89E9-C40DE60B7A50}" destId="{C788F20D-0210-4228-8308-4DBE5FB7DE42}" srcOrd="0" destOrd="0" presId="urn:microsoft.com/office/officeart/2009/3/layout/StepUpProcess"/>
    <dgm:cxn modelId="{77AB694E-7248-4597-A2F7-224D7B83ADD7}" type="presParOf" srcId="{EC601653-6F34-4CC1-89E9-C40DE60B7A50}" destId="{6BBA2550-AA75-4B32-967E-EAD5E4502F2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1B1FA-CC9B-4843-A118-B4EE17B3D3ED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138049D2-B839-4807-BC87-692F7F620943}">
      <dgm:prSet phldrT="[文本]"/>
      <dgm:spPr/>
      <dgm:t>
        <a:bodyPr/>
        <a:lstStyle/>
        <a:p>
          <a:r>
            <a:rPr lang="zh-CN" altLang="en-US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项目启动</a:t>
          </a:r>
          <a:endParaRPr lang="zh-CN" altLang="en-US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AF3226-F021-405A-A1E0-19A79ED5E9B1}" type="parTrans" cxnId="{67F018BE-BDC8-4426-B298-4334BB7BCB2C}">
      <dgm:prSet/>
      <dgm:spPr/>
      <dgm:t>
        <a:bodyPr/>
        <a:lstStyle/>
        <a:p>
          <a:endParaRPr lang="zh-CN" altLang="en-US"/>
        </a:p>
      </dgm:t>
    </dgm:pt>
    <dgm:pt modelId="{AF64208D-D51B-4688-A799-068F9C793692}" type="sibTrans" cxnId="{67F018BE-BDC8-4426-B298-4334BB7BCB2C}">
      <dgm:prSet/>
      <dgm:spPr/>
      <dgm:t>
        <a:bodyPr/>
        <a:lstStyle/>
        <a:p>
          <a:endParaRPr lang="zh-CN" altLang="en-US"/>
        </a:p>
      </dgm:t>
    </dgm:pt>
    <dgm:pt modelId="{0D675A5B-DA69-4A3A-BACE-96E4DF770E61}">
      <dgm:prSet phldrT="[文本]"/>
      <dgm:spPr/>
      <dgm:t>
        <a:bodyPr/>
        <a:lstStyle/>
        <a:p>
          <a:r>
            <a:rPr lang="zh-CN" altLang="en-US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开发过程</a:t>
          </a:r>
          <a:endParaRPr lang="zh-CN" altLang="en-US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07359-2149-4C7A-B95A-E52DA0F87A38}" type="parTrans" cxnId="{AB0B9640-C2DE-43F1-8D66-0E2602703629}">
      <dgm:prSet/>
      <dgm:spPr/>
      <dgm:t>
        <a:bodyPr/>
        <a:lstStyle/>
        <a:p>
          <a:endParaRPr lang="zh-CN" altLang="en-US"/>
        </a:p>
      </dgm:t>
    </dgm:pt>
    <dgm:pt modelId="{6DCFF447-061E-468D-A671-CD9ADBF51B26}" type="sibTrans" cxnId="{AB0B9640-C2DE-43F1-8D66-0E2602703629}">
      <dgm:prSet/>
      <dgm:spPr/>
      <dgm:t>
        <a:bodyPr/>
        <a:lstStyle/>
        <a:p>
          <a:endParaRPr lang="zh-CN" altLang="en-US"/>
        </a:p>
      </dgm:t>
    </dgm:pt>
    <dgm:pt modelId="{E7AED9D4-9E81-47AE-A0C1-A7E363781D08}">
      <dgm:prSet phldrT="[文本]"/>
      <dgm:spPr/>
      <dgm:t>
        <a:bodyPr/>
        <a:lstStyle/>
        <a:p>
          <a:r>
            <a:rPr lang="zh-CN" altLang="en-US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上线评估</a:t>
          </a:r>
          <a:endParaRPr lang="zh-CN" altLang="en-US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EF0D72-5871-447C-82F8-C282A1FAD3E1}" type="parTrans" cxnId="{DA4D2C88-86C7-4210-B628-BD10940A30DA}">
      <dgm:prSet/>
      <dgm:spPr/>
      <dgm:t>
        <a:bodyPr/>
        <a:lstStyle/>
        <a:p>
          <a:endParaRPr lang="zh-CN" altLang="en-US"/>
        </a:p>
      </dgm:t>
    </dgm:pt>
    <dgm:pt modelId="{E25E7B7C-835A-4FA4-8170-736CAEA66A6B}" type="sibTrans" cxnId="{DA4D2C88-86C7-4210-B628-BD10940A30DA}">
      <dgm:prSet/>
      <dgm:spPr/>
      <dgm:t>
        <a:bodyPr/>
        <a:lstStyle/>
        <a:p>
          <a:endParaRPr lang="zh-CN" altLang="en-US"/>
        </a:p>
      </dgm:t>
    </dgm:pt>
    <dgm:pt modelId="{583B80D5-029F-4762-9FC6-F5361FD8B28D}">
      <dgm:prSet phldrT="[文本]"/>
      <dgm:spPr/>
      <dgm:t>
        <a:bodyPr/>
        <a:lstStyle/>
        <a:p>
          <a:r>
            <a:rPr lang="zh-CN" altLang="en-US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需求确认</a:t>
          </a:r>
          <a:endParaRPr lang="zh-CN" altLang="en-US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08D03A-42EE-49F5-8614-FB5245A5FF9C}" type="parTrans" cxnId="{9F58CD6F-1B0F-4FE7-9B2E-8EDCA16CE0B9}">
      <dgm:prSet/>
      <dgm:spPr/>
      <dgm:t>
        <a:bodyPr/>
        <a:lstStyle/>
        <a:p>
          <a:endParaRPr lang="zh-CN" altLang="en-US"/>
        </a:p>
      </dgm:t>
    </dgm:pt>
    <dgm:pt modelId="{FFF26513-4667-41E5-A53F-5B01ECFA6DFF}" type="sibTrans" cxnId="{9F58CD6F-1B0F-4FE7-9B2E-8EDCA16CE0B9}">
      <dgm:prSet/>
      <dgm:spPr/>
      <dgm:t>
        <a:bodyPr/>
        <a:lstStyle/>
        <a:p>
          <a:endParaRPr lang="zh-CN" altLang="en-US"/>
        </a:p>
      </dgm:t>
    </dgm:pt>
    <dgm:pt modelId="{5240C6C9-AF42-4DC8-9918-EABAF92EE32E}">
      <dgm:prSet phldrT="[文本]"/>
      <dgm:spPr/>
      <dgm:t>
        <a:bodyPr/>
        <a:lstStyle/>
        <a:p>
          <a:r>
            <a:rPr lang="zh-CN" altLang="en-US" b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投入运营</a:t>
          </a:r>
          <a:endParaRPr lang="zh-CN" altLang="en-US" b="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C0E2B9-3707-42C7-8D2F-01F7143666D4}" type="parTrans" cxnId="{AB42C28F-6867-43CB-8BCC-5D5956D50BF5}">
      <dgm:prSet/>
      <dgm:spPr/>
      <dgm:t>
        <a:bodyPr/>
        <a:lstStyle/>
        <a:p>
          <a:endParaRPr lang="zh-CN" altLang="en-US"/>
        </a:p>
      </dgm:t>
    </dgm:pt>
    <dgm:pt modelId="{55990B24-D4FB-444C-939C-A7D6CBDDE478}" type="sibTrans" cxnId="{AB42C28F-6867-43CB-8BCC-5D5956D50BF5}">
      <dgm:prSet/>
      <dgm:spPr/>
      <dgm:t>
        <a:bodyPr/>
        <a:lstStyle/>
        <a:p>
          <a:endParaRPr lang="zh-CN" altLang="en-US"/>
        </a:p>
      </dgm:t>
    </dgm:pt>
    <dgm:pt modelId="{E1596806-544F-4D33-9DDE-D5CDC87D39F2}" type="pres">
      <dgm:prSet presAssocID="{7551B1FA-CC9B-4843-A118-B4EE17B3D3ED}" presName="arrowDiagram" presStyleCnt="0">
        <dgm:presLayoutVars>
          <dgm:chMax val="5"/>
          <dgm:dir/>
          <dgm:resizeHandles val="exact"/>
        </dgm:presLayoutVars>
      </dgm:prSet>
      <dgm:spPr/>
    </dgm:pt>
    <dgm:pt modelId="{383F56AE-683B-4BEA-B7F2-61A92948C818}" type="pres">
      <dgm:prSet presAssocID="{7551B1FA-CC9B-4843-A118-B4EE17B3D3ED}" presName="arrow" presStyleLbl="bgShp" presStyleIdx="0" presStyleCnt="1"/>
      <dgm:spPr/>
    </dgm:pt>
    <dgm:pt modelId="{900EBDFA-AD24-427C-B3EB-0A5892BA8C64}" type="pres">
      <dgm:prSet presAssocID="{7551B1FA-CC9B-4843-A118-B4EE17B3D3ED}" presName="arrowDiagram5" presStyleCnt="0"/>
      <dgm:spPr/>
    </dgm:pt>
    <dgm:pt modelId="{058DE2F0-30A1-4731-A80C-CBC651B88147}" type="pres">
      <dgm:prSet presAssocID="{138049D2-B839-4807-BC87-692F7F620943}" presName="bullet5a" presStyleLbl="node1" presStyleIdx="0" presStyleCnt="5"/>
      <dgm:spPr/>
    </dgm:pt>
    <dgm:pt modelId="{23DAD5DA-CB6E-4971-9CF8-B518FD6F3415}" type="pres">
      <dgm:prSet presAssocID="{138049D2-B839-4807-BC87-692F7F62094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136936-C39A-4CDC-A5F7-974D3254E568}" type="pres">
      <dgm:prSet presAssocID="{583B80D5-029F-4762-9FC6-F5361FD8B28D}" presName="bullet5b" presStyleLbl="node1" presStyleIdx="1" presStyleCnt="5"/>
      <dgm:spPr/>
    </dgm:pt>
    <dgm:pt modelId="{98911A90-B2C0-4BFE-8895-E040BDC72D0A}" type="pres">
      <dgm:prSet presAssocID="{583B80D5-029F-4762-9FC6-F5361FD8B28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A4EBA-FE90-43D5-BA48-00F8D17D01E5}" type="pres">
      <dgm:prSet presAssocID="{0D675A5B-DA69-4A3A-BACE-96E4DF770E61}" presName="bullet5c" presStyleLbl="node1" presStyleIdx="2" presStyleCnt="5"/>
      <dgm:spPr/>
    </dgm:pt>
    <dgm:pt modelId="{DEE6C977-AA15-4086-AA9E-1AE7051AEC6B}" type="pres">
      <dgm:prSet presAssocID="{0D675A5B-DA69-4A3A-BACE-96E4DF770E6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B8CC5F-2ABE-4269-B3A0-DC3F13EEEE1E}" type="pres">
      <dgm:prSet presAssocID="{E7AED9D4-9E81-47AE-A0C1-A7E363781D08}" presName="bullet5d" presStyleLbl="node1" presStyleIdx="3" presStyleCnt="5"/>
      <dgm:spPr/>
    </dgm:pt>
    <dgm:pt modelId="{E82A8F3A-F2A1-414C-AA3D-884C29968206}" type="pres">
      <dgm:prSet presAssocID="{E7AED9D4-9E81-47AE-A0C1-A7E363781D0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A70EFF-793F-4B3F-8583-4394F3B132A7}" type="pres">
      <dgm:prSet presAssocID="{5240C6C9-AF42-4DC8-9918-EABAF92EE32E}" presName="bullet5e" presStyleLbl="node1" presStyleIdx="4" presStyleCnt="5"/>
      <dgm:spPr/>
    </dgm:pt>
    <dgm:pt modelId="{1904AD2C-5CB7-46D0-9CEB-431D6B336FBC}" type="pres">
      <dgm:prSet presAssocID="{5240C6C9-AF42-4DC8-9918-EABAF92EE32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429E97-80A1-4355-8E84-8D13DA5D772E}" type="presOf" srcId="{5240C6C9-AF42-4DC8-9918-EABAF92EE32E}" destId="{1904AD2C-5CB7-46D0-9CEB-431D6B336FBC}" srcOrd="0" destOrd="0" presId="urn:microsoft.com/office/officeart/2005/8/layout/arrow2"/>
    <dgm:cxn modelId="{ED35D7BD-7FF8-4BFF-9A90-3879223A1BCA}" type="presOf" srcId="{583B80D5-029F-4762-9FC6-F5361FD8B28D}" destId="{98911A90-B2C0-4BFE-8895-E040BDC72D0A}" srcOrd="0" destOrd="0" presId="urn:microsoft.com/office/officeart/2005/8/layout/arrow2"/>
    <dgm:cxn modelId="{67F018BE-BDC8-4426-B298-4334BB7BCB2C}" srcId="{7551B1FA-CC9B-4843-A118-B4EE17B3D3ED}" destId="{138049D2-B839-4807-BC87-692F7F620943}" srcOrd="0" destOrd="0" parTransId="{ABAF3226-F021-405A-A1E0-19A79ED5E9B1}" sibTransId="{AF64208D-D51B-4688-A799-068F9C793692}"/>
    <dgm:cxn modelId="{751563A9-7258-4BFD-A4B7-5FBF9430B70A}" type="presOf" srcId="{0D675A5B-DA69-4A3A-BACE-96E4DF770E61}" destId="{DEE6C977-AA15-4086-AA9E-1AE7051AEC6B}" srcOrd="0" destOrd="0" presId="urn:microsoft.com/office/officeart/2005/8/layout/arrow2"/>
    <dgm:cxn modelId="{A31DAD09-9E96-4A67-89D2-6ABD99064383}" type="presOf" srcId="{7551B1FA-CC9B-4843-A118-B4EE17B3D3ED}" destId="{E1596806-544F-4D33-9DDE-D5CDC87D39F2}" srcOrd="0" destOrd="0" presId="urn:microsoft.com/office/officeart/2005/8/layout/arrow2"/>
    <dgm:cxn modelId="{AB42C28F-6867-43CB-8BCC-5D5956D50BF5}" srcId="{7551B1FA-CC9B-4843-A118-B4EE17B3D3ED}" destId="{5240C6C9-AF42-4DC8-9918-EABAF92EE32E}" srcOrd="4" destOrd="0" parTransId="{BAC0E2B9-3707-42C7-8D2F-01F7143666D4}" sibTransId="{55990B24-D4FB-444C-939C-A7D6CBDDE478}"/>
    <dgm:cxn modelId="{9F58CD6F-1B0F-4FE7-9B2E-8EDCA16CE0B9}" srcId="{7551B1FA-CC9B-4843-A118-B4EE17B3D3ED}" destId="{583B80D5-029F-4762-9FC6-F5361FD8B28D}" srcOrd="1" destOrd="0" parTransId="{E508D03A-42EE-49F5-8614-FB5245A5FF9C}" sibTransId="{FFF26513-4667-41E5-A53F-5B01ECFA6DFF}"/>
    <dgm:cxn modelId="{AB0B9640-C2DE-43F1-8D66-0E2602703629}" srcId="{7551B1FA-CC9B-4843-A118-B4EE17B3D3ED}" destId="{0D675A5B-DA69-4A3A-BACE-96E4DF770E61}" srcOrd="2" destOrd="0" parTransId="{8D507359-2149-4C7A-B95A-E52DA0F87A38}" sibTransId="{6DCFF447-061E-468D-A671-CD9ADBF51B26}"/>
    <dgm:cxn modelId="{DA4D2C88-86C7-4210-B628-BD10940A30DA}" srcId="{7551B1FA-CC9B-4843-A118-B4EE17B3D3ED}" destId="{E7AED9D4-9E81-47AE-A0C1-A7E363781D08}" srcOrd="3" destOrd="0" parTransId="{E5EF0D72-5871-447C-82F8-C282A1FAD3E1}" sibTransId="{E25E7B7C-835A-4FA4-8170-736CAEA66A6B}"/>
    <dgm:cxn modelId="{222DA9F8-EFF2-48EA-8CDC-D5AB73D95669}" type="presOf" srcId="{138049D2-B839-4807-BC87-692F7F620943}" destId="{23DAD5DA-CB6E-4971-9CF8-B518FD6F3415}" srcOrd="0" destOrd="0" presId="urn:microsoft.com/office/officeart/2005/8/layout/arrow2"/>
    <dgm:cxn modelId="{A3FE5467-574C-4910-931F-5CA24C106CFC}" type="presOf" srcId="{E7AED9D4-9E81-47AE-A0C1-A7E363781D08}" destId="{E82A8F3A-F2A1-414C-AA3D-884C29968206}" srcOrd="0" destOrd="0" presId="urn:microsoft.com/office/officeart/2005/8/layout/arrow2"/>
    <dgm:cxn modelId="{FF5457F5-239D-4789-BE05-EB7DD3E4A937}" type="presParOf" srcId="{E1596806-544F-4D33-9DDE-D5CDC87D39F2}" destId="{383F56AE-683B-4BEA-B7F2-61A92948C818}" srcOrd="0" destOrd="0" presId="urn:microsoft.com/office/officeart/2005/8/layout/arrow2"/>
    <dgm:cxn modelId="{938A5726-3CB0-482A-AE35-CA7D13EA0658}" type="presParOf" srcId="{E1596806-544F-4D33-9DDE-D5CDC87D39F2}" destId="{900EBDFA-AD24-427C-B3EB-0A5892BA8C64}" srcOrd="1" destOrd="0" presId="urn:microsoft.com/office/officeart/2005/8/layout/arrow2"/>
    <dgm:cxn modelId="{5FAED645-F3EE-49D2-BC6D-FAA2F035C9F3}" type="presParOf" srcId="{900EBDFA-AD24-427C-B3EB-0A5892BA8C64}" destId="{058DE2F0-30A1-4731-A80C-CBC651B88147}" srcOrd="0" destOrd="0" presId="urn:microsoft.com/office/officeart/2005/8/layout/arrow2"/>
    <dgm:cxn modelId="{B62F1FFB-6805-4604-82FD-F066995B9A15}" type="presParOf" srcId="{900EBDFA-AD24-427C-B3EB-0A5892BA8C64}" destId="{23DAD5DA-CB6E-4971-9CF8-B518FD6F3415}" srcOrd="1" destOrd="0" presId="urn:microsoft.com/office/officeart/2005/8/layout/arrow2"/>
    <dgm:cxn modelId="{2E16FA66-2AED-4B25-A13E-885F6DAE033C}" type="presParOf" srcId="{900EBDFA-AD24-427C-B3EB-0A5892BA8C64}" destId="{3A136936-C39A-4CDC-A5F7-974D3254E568}" srcOrd="2" destOrd="0" presId="urn:microsoft.com/office/officeart/2005/8/layout/arrow2"/>
    <dgm:cxn modelId="{50A12F07-23F1-48BB-BDAF-424382948775}" type="presParOf" srcId="{900EBDFA-AD24-427C-B3EB-0A5892BA8C64}" destId="{98911A90-B2C0-4BFE-8895-E040BDC72D0A}" srcOrd="3" destOrd="0" presId="urn:microsoft.com/office/officeart/2005/8/layout/arrow2"/>
    <dgm:cxn modelId="{8C41DE6A-354F-40CC-B73B-127ED24D5BB3}" type="presParOf" srcId="{900EBDFA-AD24-427C-B3EB-0A5892BA8C64}" destId="{457A4EBA-FE90-43D5-BA48-00F8D17D01E5}" srcOrd="4" destOrd="0" presId="urn:microsoft.com/office/officeart/2005/8/layout/arrow2"/>
    <dgm:cxn modelId="{EE690334-3AF8-4286-815A-A12B3B285A7E}" type="presParOf" srcId="{900EBDFA-AD24-427C-B3EB-0A5892BA8C64}" destId="{DEE6C977-AA15-4086-AA9E-1AE7051AEC6B}" srcOrd="5" destOrd="0" presId="urn:microsoft.com/office/officeart/2005/8/layout/arrow2"/>
    <dgm:cxn modelId="{270E4178-3137-4D3D-8F1D-AAC1770062EE}" type="presParOf" srcId="{900EBDFA-AD24-427C-B3EB-0A5892BA8C64}" destId="{EFB8CC5F-2ABE-4269-B3A0-DC3F13EEEE1E}" srcOrd="6" destOrd="0" presId="urn:microsoft.com/office/officeart/2005/8/layout/arrow2"/>
    <dgm:cxn modelId="{0489C3BA-F33B-45B4-98E4-21FD19AF18FD}" type="presParOf" srcId="{900EBDFA-AD24-427C-B3EB-0A5892BA8C64}" destId="{E82A8F3A-F2A1-414C-AA3D-884C29968206}" srcOrd="7" destOrd="0" presId="urn:microsoft.com/office/officeart/2005/8/layout/arrow2"/>
    <dgm:cxn modelId="{02A574B5-76FC-49E4-885B-3E985802076B}" type="presParOf" srcId="{900EBDFA-AD24-427C-B3EB-0A5892BA8C64}" destId="{72A70EFF-793F-4B3F-8583-4394F3B132A7}" srcOrd="8" destOrd="0" presId="urn:microsoft.com/office/officeart/2005/8/layout/arrow2"/>
    <dgm:cxn modelId="{AFEAD08A-05F8-498A-958F-F0B81035D442}" type="presParOf" srcId="{900EBDFA-AD24-427C-B3EB-0A5892BA8C64}" destId="{1904AD2C-5CB7-46D0-9CEB-431D6B336F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AE09D-0604-41F8-9E3A-168894F9649C}">
      <dsp:nvSpPr>
        <dsp:cNvPr id="0" name=""/>
        <dsp:cNvSpPr/>
      </dsp:nvSpPr>
      <dsp:spPr>
        <a:xfrm rot="5400000">
          <a:off x="237611" y="4037631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7D10A-632A-4545-9280-53675BE62D07}">
      <dsp:nvSpPr>
        <dsp:cNvPr id="0" name=""/>
        <dsp:cNvSpPr/>
      </dsp:nvSpPr>
      <dsp:spPr>
        <a:xfrm>
          <a:off x="120881" y="4385303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项目启动会议</a:t>
          </a:r>
          <a:endParaRPr lang="zh-CN" altLang="en-US" sz="1400" kern="1200" dirty="0"/>
        </a:p>
      </dsp:txBody>
      <dsp:txXfrm>
        <a:off x="120881" y="4385303"/>
        <a:ext cx="1050521" cy="920843"/>
      </dsp:txXfrm>
    </dsp:sp>
    <dsp:sp modelId="{0C27E17C-FEF0-4D10-B3B1-D065172A5DF2}">
      <dsp:nvSpPr>
        <dsp:cNvPr id="0" name=""/>
        <dsp:cNvSpPr/>
      </dsp:nvSpPr>
      <dsp:spPr>
        <a:xfrm>
          <a:off x="973191" y="3951964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2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EFB09-D85E-4FCD-B2D3-1E89061D29F4}">
      <dsp:nvSpPr>
        <dsp:cNvPr id="0" name=""/>
        <dsp:cNvSpPr/>
      </dsp:nvSpPr>
      <dsp:spPr>
        <a:xfrm rot="5400000">
          <a:off x="1523655" y="3719398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DE4BA-A4EC-40B3-94AD-B253FC846EF9}">
      <dsp:nvSpPr>
        <dsp:cNvPr id="0" name=""/>
        <dsp:cNvSpPr/>
      </dsp:nvSpPr>
      <dsp:spPr>
        <a:xfrm>
          <a:off x="1406925" y="4067070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组织定义人员进场</a:t>
          </a:r>
          <a:endParaRPr lang="zh-CN" altLang="en-US" sz="1400" kern="1200" dirty="0"/>
        </a:p>
      </dsp:txBody>
      <dsp:txXfrm>
        <a:off x="1406925" y="4067070"/>
        <a:ext cx="1050521" cy="920843"/>
      </dsp:txXfrm>
    </dsp:sp>
    <dsp:sp modelId="{DA31040A-3F59-4792-81E3-FB29F895025F}">
      <dsp:nvSpPr>
        <dsp:cNvPr id="0" name=""/>
        <dsp:cNvSpPr/>
      </dsp:nvSpPr>
      <dsp:spPr>
        <a:xfrm>
          <a:off x="2259235" y="3633732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7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7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18582-5C71-4EDE-B715-D476792C144D}">
      <dsp:nvSpPr>
        <dsp:cNvPr id="0" name=""/>
        <dsp:cNvSpPr/>
      </dsp:nvSpPr>
      <dsp:spPr>
        <a:xfrm rot="5400000">
          <a:off x="2809699" y="3401166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BF802-CCC9-435D-996B-AAFB6D6D71ED}">
      <dsp:nvSpPr>
        <dsp:cNvPr id="0" name=""/>
        <dsp:cNvSpPr/>
      </dsp:nvSpPr>
      <dsp:spPr>
        <a:xfrm>
          <a:off x="2692968" y="3748837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业务需求评估</a:t>
          </a:r>
          <a:endParaRPr lang="zh-CN" altLang="en-US" sz="1400" kern="1200" dirty="0"/>
        </a:p>
      </dsp:txBody>
      <dsp:txXfrm>
        <a:off x="2692968" y="3748837"/>
        <a:ext cx="1050521" cy="920843"/>
      </dsp:txXfrm>
    </dsp:sp>
    <dsp:sp modelId="{2BAFCA3F-9139-4C61-AE17-6B8F965CFDA7}">
      <dsp:nvSpPr>
        <dsp:cNvPr id="0" name=""/>
        <dsp:cNvSpPr/>
      </dsp:nvSpPr>
      <dsp:spPr>
        <a:xfrm>
          <a:off x="3545278" y="3315499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12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2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4A47C-361A-4EE3-88C0-1EB4118668C3}">
      <dsp:nvSpPr>
        <dsp:cNvPr id="0" name=""/>
        <dsp:cNvSpPr/>
      </dsp:nvSpPr>
      <dsp:spPr>
        <a:xfrm rot="5400000">
          <a:off x="4095742" y="3082933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57982-4755-4FA3-A64B-A364AB79DB52}">
      <dsp:nvSpPr>
        <dsp:cNvPr id="0" name=""/>
        <dsp:cNvSpPr/>
      </dsp:nvSpPr>
      <dsp:spPr>
        <a:xfrm>
          <a:off x="3979012" y="3430604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确认业务范围及项目支持技术</a:t>
          </a:r>
          <a:endParaRPr lang="zh-CN" altLang="en-US" sz="1400" kern="1200" dirty="0"/>
        </a:p>
      </dsp:txBody>
      <dsp:txXfrm>
        <a:off x="3979012" y="3430604"/>
        <a:ext cx="1050521" cy="920843"/>
      </dsp:txXfrm>
    </dsp:sp>
    <dsp:sp modelId="{B6ECBE76-6AE7-4D10-B1D6-8463C93CD58E}">
      <dsp:nvSpPr>
        <dsp:cNvPr id="0" name=""/>
        <dsp:cNvSpPr/>
      </dsp:nvSpPr>
      <dsp:spPr>
        <a:xfrm>
          <a:off x="4831322" y="2997266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17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7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21C88-D8CE-491A-8823-5AB0F815D35D}">
      <dsp:nvSpPr>
        <dsp:cNvPr id="0" name=""/>
        <dsp:cNvSpPr/>
      </dsp:nvSpPr>
      <dsp:spPr>
        <a:xfrm rot="5400000">
          <a:off x="5381786" y="2764700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AA4AD-E113-43F2-A029-AEAF604DC0F1}">
      <dsp:nvSpPr>
        <dsp:cNvPr id="0" name=""/>
        <dsp:cNvSpPr/>
      </dsp:nvSpPr>
      <dsp:spPr>
        <a:xfrm>
          <a:off x="5265056" y="3112371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流程优化及机器人设计开发</a:t>
          </a:r>
          <a:endParaRPr lang="zh-CN" altLang="en-US" sz="1400" kern="1200" dirty="0"/>
        </a:p>
      </dsp:txBody>
      <dsp:txXfrm>
        <a:off x="5265056" y="3112371"/>
        <a:ext cx="1050521" cy="920843"/>
      </dsp:txXfrm>
    </dsp:sp>
    <dsp:sp modelId="{57588428-74BF-407B-A731-BA1A94A56A9B}">
      <dsp:nvSpPr>
        <dsp:cNvPr id="0" name=""/>
        <dsp:cNvSpPr/>
      </dsp:nvSpPr>
      <dsp:spPr>
        <a:xfrm>
          <a:off x="6117366" y="2679033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22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2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4DCD-EC6A-4EF2-877E-129F62E3CB08}">
      <dsp:nvSpPr>
        <dsp:cNvPr id="0" name=""/>
        <dsp:cNvSpPr/>
      </dsp:nvSpPr>
      <dsp:spPr>
        <a:xfrm rot="5400000">
          <a:off x="6667830" y="2446467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7811E-98A6-4408-8004-B87966A12812}">
      <dsp:nvSpPr>
        <dsp:cNvPr id="0" name=""/>
        <dsp:cNvSpPr/>
      </dsp:nvSpPr>
      <dsp:spPr>
        <a:xfrm>
          <a:off x="6551099" y="2794139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机器人测试</a:t>
          </a:r>
          <a:endParaRPr lang="zh-CN" altLang="en-US" sz="1400" kern="1200" dirty="0"/>
        </a:p>
      </dsp:txBody>
      <dsp:txXfrm>
        <a:off x="6551099" y="2794139"/>
        <a:ext cx="1050521" cy="920843"/>
      </dsp:txXfrm>
    </dsp:sp>
    <dsp:sp modelId="{6A6A0597-C895-46C2-85C3-652315852788}">
      <dsp:nvSpPr>
        <dsp:cNvPr id="0" name=""/>
        <dsp:cNvSpPr/>
      </dsp:nvSpPr>
      <dsp:spPr>
        <a:xfrm>
          <a:off x="7403410" y="2360800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27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7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AB7F-D098-4E22-87A8-35E80B66522A}">
      <dsp:nvSpPr>
        <dsp:cNvPr id="0" name=""/>
        <dsp:cNvSpPr/>
      </dsp:nvSpPr>
      <dsp:spPr>
        <a:xfrm rot="5400000">
          <a:off x="7953874" y="2128234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AF4CF-0FB4-4BB3-A330-F7739F4FE1BA}">
      <dsp:nvSpPr>
        <dsp:cNvPr id="0" name=""/>
        <dsp:cNvSpPr/>
      </dsp:nvSpPr>
      <dsp:spPr>
        <a:xfrm>
          <a:off x="7837143" y="2475906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相关部门审批</a:t>
          </a:r>
          <a:endParaRPr lang="zh-CN" altLang="en-US" sz="1400" kern="1200" dirty="0"/>
        </a:p>
      </dsp:txBody>
      <dsp:txXfrm>
        <a:off x="7837143" y="2475906"/>
        <a:ext cx="1050521" cy="920843"/>
      </dsp:txXfrm>
    </dsp:sp>
    <dsp:sp modelId="{13BA30B3-A47F-4B18-87DA-0871908F2C81}">
      <dsp:nvSpPr>
        <dsp:cNvPr id="0" name=""/>
        <dsp:cNvSpPr/>
      </dsp:nvSpPr>
      <dsp:spPr>
        <a:xfrm>
          <a:off x="8689453" y="2042568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32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2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0B636-787C-4DB5-8DA9-73195346EE8B}">
      <dsp:nvSpPr>
        <dsp:cNvPr id="0" name=""/>
        <dsp:cNvSpPr/>
      </dsp:nvSpPr>
      <dsp:spPr>
        <a:xfrm rot="5400000">
          <a:off x="9239917" y="1810002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76131-B64D-4BC7-AD81-B0006DE59A29}">
      <dsp:nvSpPr>
        <dsp:cNvPr id="0" name=""/>
        <dsp:cNvSpPr/>
      </dsp:nvSpPr>
      <dsp:spPr>
        <a:xfrm>
          <a:off x="9123187" y="2157673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机器人上线</a:t>
          </a:r>
          <a:endParaRPr lang="zh-CN" altLang="en-US" sz="1400" kern="1200" dirty="0"/>
        </a:p>
      </dsp:txBody>
      <dsp:txXfrm>
        <a:off x="9123187" y="2157673"/>
        <a:ext cx="1050521" cy="920843"/>
      </dsp:txXfrm>
    </dsp:sp>
    <dsp:sp modelId="{165A8D4B-0ADC-4679-90F4-DC804A6B68E9}">
      <dsp:nvSpPr>
        <dsp:cNvPr id="0" name=""/>
        <dsp:cNvSpPr/>
      </dsp:nvSpPr>
      <dsp:spPr>
        <a:xfrm>
          <a:off x="9975497" y="1724335"/>
          <a:ext cx="198211" cy="198211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375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75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8F20D-0210-4228-8308-4DBE5FB7DE42}">
      <dsp:nvSpPr>
        <dsp:cNvPr id="0" name=""/>
        <dsp:cNvSpPr/>
      </dsp:nvSpPr>
      <dsp:spPr>
        <a:xfrm rot="5400000">
          <a:off x="10525961" y="1491769"/>
          <a:ext cx="699299" cy="1163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A2550-AA75-4B32-967E-EAD5E4502F20}">
      <dsp:nvSpPr>
        <dsp:cNvPr id="0" name=""/>
        <dsp:cNvSpPr/>
      </dsp:nvSpPr>
      <dsp:spPr>
        <a:xfrm>
          <a:off x="10409231" y="1839440"/>
          <a:ext cx="1050521" cy="92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机器人正式运营</a:t>
          </a:r>
          <a:endParaRPr lang="zh-CN" altLang="en-US" sz="1400" kern="1200" dirty="0"/>
        </a:p>
      </dsp:txBody>
      <dsp:txXfrm>
        <a:off x="10409231" y="1839440"/>
        <a:ext cx="1050521" cy="920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F56AE-683B-4BEA-B7F2-61A92948C818}">
      <dsp:nvSpPr>
        <dsp:cNvPr id="0" name=""/>
        <dsp:cNvSpPr/>
      </dsp:nvSpPr>
      <dsp:spPr>
        <a:xfrm>
          <a:off x="1943339" y="0"/>
          <a:ext cx="5494241" cy="343390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8DE2F0-30A1-4731-A80C-CBC651B88147}">
      <dsp:nvSpPr>
        <dsp:cNvPr id="0" name=""/>
        <dsp:cNvSpPr/>
      </dsp:nvSpPr>
      <dsp:spPr>
        <a:xfrm>
          <a:off x="2484521" y="2553448"/>
          <a:ext cx="126367" cy="1263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AD5DA-CB6E-4971-9CF8-B518FD6F3415}">
      <dsp:nvSpPr>
        <dsp:cNvPr id="0" name=""/>
        <dsp:cNvSpPr/>
      </dsp:nvSpPr>
      <dsp:spPr>
        <a:xfrm>
          <a:off x="2547705" y="2616632"/>
          <a:ext cx="719745" cy="817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60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项目启动</a:t>
          </a:r>
          <a:endParaRPr lang="zh-CN" altLang="en-US" sz="25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7705" y="2616632"/>
        <a:ext cx="719745" cy="817268"/>
      </dsp:txXfrm>
    </dsp:sp>
    <dsp:sp modelId="{3A136936-C39A-4CDC-A5F7-974D3254E568}">
      <dsp:nvSpPr>
        <dsp:cNvPr id="0" name=""/>
        <dsp:cNvSpPr/>
      </dsp:nvSpPr>
      <dsp:spPr>
        <a:xfrm>
          <a:off x="3168555" y="1896200"/>
          <a:ext cx="197792" cy="197792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11A90-B2C0-4BFE-8895-E040BDC72D0A}">
      <dsp:nvSpPr>
        <dsp:cNvPr id="0" name=""/>
        <dsp:cNvSpPr/>
      </dsp:nvSpPr>
      <dsp:spPr>
        <a:xfrm>
          <a:off x="3267451" y="1995096"/>
          <a:ext cx="912044" cy="143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6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需求确认</a:t>
          </a:r>
          <a:endParaRPr lang="zh-CN" altLang="en-US" sz="25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7451" y="1995096"/>
        <a:ext cx="912044" cy="1438804"/>
      </dsp:txXfrm>
    </dsp:sp>
    <dsp:sp modelId="{457A4EBA-FE90-43D5-BA48-00F8D17D01E5}">
      <dsp:nvSpPr>
        <dsp:cNvPr id="0" name=""/>
        <dsp:cNvSpPr/>
      </dsp:nvSpPr>
      <dsp:spPr>
        <a:xfrm>
          <a:off x="4047633" y="1372186"/>
          <a:ext cx="263723" cy="263723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E6C977-AA15-4086-AA9E-1AE7051AEC6B}">
      <dsp:nvSpPr>
        <dsp:cNvPr id="0" name=""/>
        <dsp:cNvSpPr/>
      </dsp:nvSpPr>
      <dsp:spPr>
        <a:xfrm>
          <a:off x="4179495" y="1504048"/>
          <a:ext cx="1060388" cy="192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42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开发过程</a:t>
          </a:r>
          <a:endParaRPr lang="zh-CN" altLang="en-US" sz="25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495" y="1504048"/>
        <a:ext cx="1060388" cy="1929852"/>
      </dsp:txXfrm>
    </dsp:sp>
    <dsp:sp modelId="{EFB8CC5F-2ABE-4269-B3A0-DC3F13EEEE1E}">
      <dsp:nvSpPr>
        <dsp:cNvPr id="0" name=""/>
        <dsp:cNvSpPr/>
      </dsp:nvSpPr>
      <dsp:spPr>
        <a:xfrm>
          <a:off x="5069562" y="962865"/>
          <a:ext cx="340642" cy="340642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A8F3A-F2A1-414C-AA3D-884C29968206}">
      <dsp:nvSpPr>
        <dsp:cNvPr id="0" name=""/>
        <dsp:cNvSpPr/>
      </dsp:nvSpPr>
      <dsp:spPr>
        <a:xfrm>
          <a:off x="5239884" y="1133187"/>
          <a:ext cx="1098848" cy="2300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00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上线评估</a:t>
          </a:r>
          <a:endParaRPr lang="zh-CN" altLang="en-US" sz="25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39884" y="1133187"/>
        <a:ext cx="1098848" cy="2300713"/>
      </dsp:txXfrm>
    </dsp:sp>
    <dsp:sp modelId="{72A70EFF-793F-4B3F-8583-4394F3B132A7}">
      <dsp:nvSpPr>
        <dsp:cNvPr id="0" name=""/>
        <dsp:cNvSpPr/>
      </dsp:nvSpPr>
      <dsp:spPr>
        <a:xfrm>
          <a:off x="6121709" y="689527"/>
          <a:ext cx="434045" cy="434045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4AD2C-5CB7-46D0-9CEB-431D6B336FBC}">
      <dsp:nvSpPr>
        <dsp:cNvPr id="0" name=""/>
        <dsp:cNvSpPr/>
      </dsp:nvSpPr>
      <dsp:spPr>
        <a:xfrm>
          <a:off x="6338732" y="906549"/>
          <a:ext cx="1098848" cy="252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991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投入运营</a:t>
          </a:r>
          <a:endParaRPr lang="zh-CN" altLang="en-US" sz="2500" b="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38732" y="906549"/>
        <a:ext cx="1098848" cy="2527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411E7-296C-40FE-96A6-3894178BE501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4211A-7CEC-4338-A73B-C3DC6D32B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98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4211A-7CEC-4338-A73B-C3DC6D32B3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8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31"/>
            <a:ext cx="12192000" cy="6858000"/>
          </a:xfrm>
          <a:prstGeom prst="rect">
            <a:avLst/>
          </a:prstGeom>
        </p:spPr>
      </p:pic>
      <p:sp>
        <p:nvSpPr>
          <p:cNvPr id="4" name="Section Detail">
            <a:extLst>
              <a:ext uri="{FF2B5EF4-FFF2-40B4-BE49-F238E27FC236}">
                <a16:creationId xmlns:a16="http://schemas.microsoft.com/office/drawing/2014/main" id="{7502DA62-8F9D-B94F-B697-74FB7D7609B0}"/>
              </a:ext>
            </a:extLst>
          </p:cNvPr>
          <p:cNvSpPr txBox="1">
            <a:spLocks/>
          </p:cNvSpPr>
          <p:nvPr userDrawn="1"/>
        </p:nvSpPr>
        <p:spPr>
          <a:xfrm>
            <a:off x="391466" y="2445927"/>
            <a:ext cx="4453481" cy="959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7520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604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208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811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415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019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5623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227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0830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313" dirty="0"/>
          </a:p>
        </p:txBody>
      </p:sp>
      <p:sp>
        <p:nvSpPr>
          <p:cNvPr id="5" name="Section Title">
            <a:extLst>
              <a:ext uri="{FF2B5EF4-FFF2-40B4-BE49-F238E27FC236}">
                <a16:creationId xmlns:a16="http://schemas.microsoft.com/office/drawing/2014/main" id="{4094F898-23C0-1A49-B586-6E80CAF22BEA}"/>
              </a:ext>
            </a:extLst>
          </p:cNvPr>
          <p:cNvSpPr txBox="1">
            <a:spLocks/>
          </p:cNvSpPr>
          <p:nvPr userDrawn="1"/>
        </p:nvSpPr>
        <p:spPr>
          <a:xfrm>
            <a:off x="395932" y="1282769"/>
            <a:ext cx="10024798" cy="95994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75208" rtl="0" eaLnBrk="1" latinLnBrk="0" hangingPunct="1">
              <a:lnSpc>
                <a:spcPct val="100000"/>
              </a:lnSpc>
              <a:spcBef>
                <a:spcPts val="1067"/>
              </a:spcBef>
              <a:buClr>
                <a:srgbClr val="DB0011"/>
              </a:buClr>
              <a:buSzPct val="90000"/>
              <a:buFont typeface="Wingdings" panose="05000000000000000000" pitchFamily="2" charset="2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75208" rtl="0" eaLnBrk="1" latinLnBrk="0" hangingPunct="1">
              <a:lnSpc>
                <a:spcPct val="100000"/>
              </a:lnSpc>
              <a:spcBef>
                <a:spcPts val="533"/>
              </a:spcBef>
              <a:buClr>
                <a:srgbClr val="DB0011"/>
              </a:buClr>
              <a:buSzPct val="90000"/>
              <a:buFont typeface="Wingdings" panose="05000000000000000000" pitchFamily="2" charset="2"/>
              <a:buChar char="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46100" indent="-273050" algn="l" defTabSz="975208" rtl="0" eaLnBrk="1" latinLnBrk="0" hangingPunct="1">
              <a:lnSpc>
                <a:spcPct val="100000"/>
              </a:lnSpc>
              <a:spcBef>
                <a:spcPts val="533"/>
              </a:spcBef>
              <a:buClr>
                <a:srgbClr val="DB0011"/>
              </a:buClr>
              <a:buSzPct val="100000"/>
              <a:buFont typeface="Univers Next for HSBC Light" panose="020B0403030202020203" pitchFamily="34" charset="0"/>
              <a:buChar char="•"/>
              <a:tabLst>
                <a:tab pos="379247" algn="l"/>
                <a:tab pos="1241020" algn="l"/>
              </a:tabLst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801688" indent="-255588" algn="l" defTabSz="975208" rtl="0" eaLnBrk="1" latinLnBrk="0" hangingPunct="1">
              <a:lnSpc>
                <a:spcPct val="100000"/>
              </a:lnSpc>
              <a:spcBef>
                <a:spcPts val="533"/>
              </a:spcBef>
              <a:buClr>
                <a:srgbClr val="DB0011"/>
              </a:buClr>
              <a:buSzPct val="100000"/>
              <a:buFont typeface="Univers Next for HSBC Light" panose="020B0403030202020203" pitchFamily="34" charset="0"/>
              <a:buChar char="–"/>
              <a:tabLst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71575" indent="-273050" algn="l" defTabSz="975208" rtl="0" eaLnBrk="1" latinLnBrk="0" hangingPunct="1">
              <a:lnSpc>
                <a:spcPct val="100000"/>
              </a:lnSpc>
              <a:spcBef>
                <a:spcPts val="533"/>
              </a:spcBef>
              <a:buClr>
                <a:srgbClr val="DB0011"/>
              </a:buClr>
              <a:buSzPct val="100000"/>
              <a:buFont typeface="Univers Next for HSBC Light" panose="020B0403030202020203" pitchFamily="34" charset="0"/>
              <a:buChar char="–"/>
              <a:tabLst>
                <a:tab pos="2007980" algn="l"/>
              </a:tabLst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681821" indent="-243802" algn="l" defTabSz="975208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425" indent="-243802" algn="l" defTabSz="975208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029" indent="-243802" algn="l" defTabSz="975208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4632" indent="-243802" algn="l" defTabSz="975208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75" b="0" i="0" dirty="0">
                <a:latin typeface="Univers Next for HSBC Bold" panose="020B0603030202020203" pitchFamily="34" charset="0"/>
              </a:rPr>
              <a:t>Section title</a:t>
            </a:r>
          </a:p>
        </p:txBody>
      </p:sp>
      <p:sp>
        <p:nvSpPr>
          <p:cNvPr id="9" name="Mask">
            <a:extLst>
              <a:ext uri="{FF2B5EF4-FFF2-40B4-BE49-F238E27FC236}">
                <a16:creationId xmlns:a16="http://schemas.microsoft.com/office/drawing/2014/main" id="{36489FBB-4E9B-664A-BBB4-CA2B47BBC147}"/>
              </a:ext>
            </a:extLst>
          </p:cNvPr>
          <p:cNvSpPr/>
          <p:nvPr userDrawn="1"/>
        </p:nvSpPr>
        <p:spPr>
          <a:xfrm flipH="1">
            <a:off x="0" y="-23131"/>
            <a:ext cx="12190511" cy="6858000"/>
          </a:xfrm>
          <a:custGeom>
            <a:avLst/>
            <a:gdLst>
              <a:gd name="connsiteX0" fmla="*/ 0 w 13003212"/>
              <a:gd name="connsiteY0" fmla="*/ 0 h 7315200"/>
              <a:gd name="connsiteX1" fmla="*/ 13003212 w 13003212"/>
              <a:gd name="connsiteY1" fmla="*/ 0 h 7315200"/>
              <a:gd name="connsiteX2" fmla="*/ 13003212 w 13003212"/>
              <a:gd name="connsiteY2" fmla="*/ 7315200 h 7315200"/>
              <a:gd name="connsiteX3" fmla="*/ 0 w 13003212"/>
              <a:gd name="connsiteY3" fmla="*/ 7315200 h 7315200"/>
              <a:gd name="connsiteX4" fmla="*/ 0 w 13003212"/>
              <a:gd name="connsiteY4" fmla="*/ 6820623 h 7315200"/>
              <a:gd name="connsiteX5" fmla="*/ 4538706 w 13003212"/>
              <a:gd name="connsiteY5" fmla="*/ 6820623 h 7315200"/>
              <a:gd name="connsiteX6" fmla="*/ 7698152 w 13003212"/>
              <a:gd name="connsiteY6" fmla="*/ 3660317 h 7315200"/>
              <a:gd name="connsiteX7" fmla="*/ 4538706 w 13003212"/>
              <a:gd name="connsiteY7" fmla="*/ 492617 h 7315200"/>
              <a:gd name="connsiteX8" fmla="*/ 0 w 13003212"/>
              <a:gd name="connsiteY8" fmla="*/ 492617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3212" h="7315200">
                <a:moveTo>
                  <a:pt x="0" y="0"/>
                </a:moveTo>
                <a:lnTo>
                  <a:pt x="13003212" y="0"/>
                </a:lnTo>
                <a:lnTo>
                  <a:pt x="13003212" y="7315200"/>
                </a:lnTo>
                <a:lnTo>
                  <a:pt x="0" y="7315200"/>
                </a:lnTo>
                <a:lnTo>
                  <a:pt x="0" y="6820623"/>
                </a:lnTo>
                <a:lnTo>
                  <a:pt x="4538706" y="6820623"/>
                </a:lnTo>
                <a:lnTo>
                  <a:pt x="7698152" y="3660317"/>
                </a:lnTo>
                <a:lnTo>
                  <a:pt x="4538706" y="492617"/>
                </a:lnTo>
                <a:lnTo>
                  <a:pt x="0" y="492617"/>
                </a:lnTo>
                <a:close/>
              </a:path>
            </a:pathLst>
          </a:cu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0692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2237EFFD-CAF1-6846-BF4F-CEA0BEFD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6"/>
          <a:stretch/>
        </p:blipFill>
        <p:spPr>
          <a:xfrm>
            <a:off x="0" y="-3"/>
            <a:ext cx="5924549" cy="6857163"/>
          </a:xfrm>
          <a:prstGeom prst="rect">
            <a:avLst/>
          </a:prstGeom>
        </p:spPr>
      </p:pic>
      <p:pic>
        <p:nvPicPr>
          <p:cNvPr id="6" name="Graphic">
            <a:extLst>
              <a:ext uri="{FF2B5EF4-FFF2-40B4-BE49-F238E27FC236}">
                <a16:creationId xmlns:a16="http://schemas.microsoft.com/office/drawing/2014/main" id="{2237EFFD-CAF1-6846-BF4F-CEA0BEFD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6"/>
          <a:stretch/>
        </p:blipFill>
        <p:spPr>
          <a:xfrm>
            <a:off x="5924549" y="-4"/>
            <a:ext cx="5924549" cy="6857163"/>
          </a:xfrm>
          <a:prstGeom prst="rect">
            <a:avLst/>
          </a:prstGeom>
        </p:spPr>
      </p:pic>
      <p:sp>
        <p:nvSpPr>
          <p:cNvPr id="7" name="Mask">
            <a:extLst>
              <a:ext uri="{FF2B5EF4-FFF2-40B4-BE49-F238E27FC236}">
                <a16:creationId xmlns:a16="http://schemas.microsoft.com/office/drawing/2014/main" id="{36489FBB-4E9B-664A-BBB4-CA2B47BBC147}"/>
              </a:ext>
            </a:extLst>
          </p:cNvPr>
          <p:cNvSpPr/>
          <p:nvPr userDrawn="1"/>
        </p:nvSpPr>
        <p:spPr>
          <a:xfrm>
            <a:off x="1" y="-841"/>
            <a:ext cx="12191999" cy="6858000"/>
          </a:xfrm>
          <a:custGeom>
            <a:avLst/>
            <a:gdLst>
              <a:gd name="connsiteX0" fmla="*/ 0 w 13003212"/>
              <a:gd name="connsiteY0" fmla="*/ 0 h 7315200"/>
              <a:gd name="connsiteX1" fmla="*/ 13003212 w 13003212"/>
              <a:gd name="connsiteY1" fmla="*/ 0 h 7315200"/>
              <a:gd name="connsiteX2" fmla="*/ 13003212 w 13003212"/>
              <a:gd name="connsiteY2" fmla="*/ 7315200 h 7315200"/>
              <a:gd name="connsiteX3" fmla="*/ 0 w 13003212"/>
              <a:gd name="connsiteY3" fmla="*/ 7315200 h 7315200"/>
              <a:gd name="connsiteX4" fmla="*/ 0 w 13003212"/>
              <a:gd name="connsiteY4" fmla="*/ 6820623 h 7315200"/>
              <a:gd name="connsiteX5" fmla="*/ 4538706 w 13003212"/>
              <a:gd name="connsiteY5" fmla="*/ 6820623 h 7315200"/>
              <a:gd name="connsiteX6" fmla="*/ 7698152 w 13003212"/>
              <a:gd name="connsiteY6" fmla="*/ 3660317 h 7315200"/>
              <a:gd name="connsiteX7" fmla="*/ 4538706 w 13003212"/>
              <a:gd name="connsiteY7" fmla="*/ 492617 h 7315200"/>
              <a:gd name="connsiteX8" fmla="*/ 0 w 13003212"/>
              <a:gd name="connsiteY8" fmla="*/ 492617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3212" h="7315200">
                <a:moveTo>
                  <a:pt x="0" y="0"/>
                </a:moveTo>
                <a:lnTo>
                  <a:pt x="13003212" y="0"/>
                </a:lnTo>
                <a:lnTo>
                  <a:pt x="13003212" y="7315200"/>
                </a:lnTo>
                <a:lnTo>
                  <a:pt x="0" y="7315200"/>
                </a:lnTo>
                <a:lnTo>
                  <a:pt x="0" y="6820623"/>
                </a:lnTo>
                <a:lnTo>
                  <a:pt x="4538706" y="6820623"/>
                </a:lnTo>
                <a:lnTo>
                  <a:pt x="7698152" y="3660317"/>
                </a:lnTo>
                <a:lnTo>
                  <a:pt x="4538706" y="492617"/>
                </a:lnTo>
                <a:lnTo>
                  <a:pt x="0" y="4926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 dirty="0" err="1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ig and Ligh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">
            <a:extLst>
              <a:ext uri="{FF2B5EF4-FFF2-40B4-BE49-F238E27FC236}">
                <a16:creationId xmlns:a16="http://schemas.microsoft.com/office/drawing/2014/main" id="{38874D62-85FF-47FC-AB23-69725BE792D9}"/>
              </a:ext>
            </a:extLst>
          </p:cNvPr>
          <p:cNvSpPr/>
          <p:nvPr userDrawn="1"/>
        </p:nvSpPr>
        <p:spPr>
          <a:xfrm flipH="1">
            <a:off x="4974102" y="534078"/>
            <a:ext cx="7217898" cy="5932506"/>
          </a:xfrm>
          <a:custGeom>
            <a:avLst/>
            <a:gdLst>
              <a:gd name="connsiteX0" fmla="*/ 0 w 7698153"/>
              <a:gd name="connsiteY0" fmla="*/ 0 h 6328006"/>
              <a:gd name="connsiteX1" fmla="*/ 4538707 w 7698153"/>
              <a:gd name="connsiteY1" fmla="*/ 0 h 6328006"/>
              <a:gd name="connsiteX2" fmla="*/ 7698153 w 7698153"/>
              <a:gd name="connsiteY2" fmla="*/ 3167700 h 6328006"/>
              <a:gd name="connsiteX3" fmla="*/ 4538707 w 7698153"/>
              <a:gd name="connsiteY3" fmla="*/ 6328006 h 6328006"/>
              <a:gd name="connsiteX4" fmla="*/ 0 w 7698153"/>
              <a:gd name="connsiteY4" fmla="*/ 6328006 h 63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8153" h="6328006">
                <a:moveTo>
                  <a:pt x="0" y="0"/>
                </a:moveTo>
                <a:lnTo>
                  <a:pt x="4538707" y="0"/>
                </a:lnTo>
                <a:lnTo>
                  <a:pt x="7698153" y="3167700"/>
                </a:lnTo>
                <a:lnTo>
                  <a:pt x="4538707" y="6328006"/>
                </a:lnTo>
                <a:lnTo>
                  <a:pt x="0" y="6328006"/>
                </a:lnTo>
                <a:close/>
              </a:path>
            </a:pathLst>
          </a:custGeom>
          <a:solidFill>
            <a:srgbClr val="DB0011"/>
          </a:solidFill>
        </p:spPr>
        <p:txBody>
          <a:bodyPr wrap="square" lIns="0" tIns="0" rIns="0" bIns="0" rtlCol="0">
            <a:noAutofit/>
          </a:bodyPr>
          <a:lstStyle/>
          <a:p>
            <a:endParaRPr sz="1266" dirty="0"/>
          </a:p>
        </p:txBody>
      </p:sp>
      <p:sp>
        <p:nvSpPr>
          <p:cNvPr id="17" name="Section Detail">
            <a:extLst>
              <a:ext uri="{FF2B5EF4-FFF2-40B4-BE49-F238E27FC236}">
                <a16:creationId xmlns:a16="http://schemas.microsoft.com/office/drawing/2014/main" id="{9E4FA2C9-C5CD-4E21-888B-1FFD4432D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66" y="3473878"/>
            <a:ext cx="4278861" cy="959560"/>
          </a:xfrm>
        </p:spPr>
        <p:txBody>
          <a:bodyPr anchor="t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en-GB" dirty="0"/>
              <a:t>Click to add section detail</a:t>
            </a:r>
          </a:p>
        </p:txBody>
      </p:sp>
      <p:sp>
        <p:nvSpPr>
          <p:cNvPr id="16" name="Section Title">
            <a:extLst>
              <a:ext uri="{FF2B5EF4-FFF2-40B4-BE49-F238E27FC236}">
                <a16:creationId xmlns:a16="http://schemas.microsoft.com/office/drawing/2014/main" id="{3894BA16-E1FE-4636-8444-7E71AB8C6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64" y="925497"/>
            <a:ext cx="5427212" cy="213083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80000"/>
              </a:lnSpc>
              <a:buNone/>
              <a:defRPr sz="6750" b="0" spc="-75" baseline="0">
                <a:latin typeface="+mn-lt"/>
              </a:defRPr>
            </a:lvl1pPr>
            <a:lvl2pPr marL="457129" indent="0" algn="ctr">
              <a:buNone/>
              <a:defRPr sz="2000"/>
            </a:lvl2pPr>
            <a:lvl3pPr marL="914258" indent="0" algn="ctr">
              <a:buNone/>
              <a:defRPr sz="1800"/>
            </a:lvl3pPr>
            <a:lvl4pPr marL="1371385" indent="0" algn="ctr">
              <a:buNone/>
              <a:defRPr sz="1599"/>
            </a:lvl4pPr>
            <a:lvl5pPr marL="1828514" indent="0" algn="ctr">
              <a:buNone/>
              <a:defRPr sz="1599"/>
            </a:lvl5pPr>
            <a:lvl6pPr marL="2285643" indent="0" algn="ctr">
              <a:buNone/>
              <a:defRPr sz="1599"/>
            </a:lvl6pPr>
            <a:lvl7pPr marL="2742772" indent="0" algn="ctr">
              <a:buNone/>
              <a:defRPr sz="1599"/>
            </a:lvl7pPr>
            <a:lvl8pPr marL="3199900" indent="0" algn="ctr">
              <a:buNone/>
              <a:defRPr sz="1599"/>
            </a:lvl8pPr>
            <a:lvl9pPr marL="3657028" indent="0" algn="ctr">
              <a:buNone/>
              <a:defRPr sz="1599"/>
            </a:lvl9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8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ig and Ligh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">
            <a:extLst>
              <a:ext uri="{FF2B5EF4-FFF2-40B4-BE49-F238E27FC236}">
                <a16:creationId xmlns:a16="http://schemas.microsoft.com/office/drawing/2014/main" id="{565FB583-FE91-C24C-A5C2-75994D7B016E}"/>
              </a:ext>
            </a:extLst>
          </p:cNvPr>
          <p:cNvSpPr/>
          <p:nvPr userDrawn="1"/>
        </p:nvSpPr>
        <p:spPr>
          <a:xfrm flipH="1">
            <a:off x="5586200" y="996547"/>
            <a:ext cx="6605800" cy="5861454"/>
          </a:xfrm>
          <a:custGeom>
            <a:avLst/>
            <a:gdLst>
              <a:gd name="connsiteX0" fmla="*/ 0 w 7045327"/>
              <a:gd name="connsiteY0" fmla="*/ 0 h 6252218"/>
              <a:gd name="connsiteX1" fmla="*/ 1834775 w 7045327"/>
              <a:gd name="connsiteY1" fmla="*/ 0 h 6252218"/>
              <a:gd name="connsiteX2" fmla="*/ 7045327 w 7045327"/>
              <a:gd name="connsiteY2" fmla="*/ 5224189 h 6252218"/>
              <a:gd name="connsiteX3" fmla="*/ 6017592 w 7045327"/>
              <a:gd name="connsiteY3" fmla="*/ 6252218 h 6252218"/>
              <a:gd name="connsiteX4" fmla="*/ 0 w 7045327"/>
              <a:gd name="connsiteY4" fmla="*/ 6252218 h 625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5327" h="6252218">
                <a:moveTo>
                  <a:pt x="0" y="0"/>
                </a:moveTo>
                <a:lnTo>
                  <a:pt x="1834775" y="0"/>
                </a:lnTo>
                <a:lnTo>
                  <a:pt x="7045327" y="5224189"/>
                </a:lnTo>
                <a:lnTo>
                  <a:pt x="6017592" y="6252218"/>
                </a:lnTo>
                <a:lnTo>
                  <a:pt x="0" y="6252218"/>
                </a:lnTo>
                <a:close/>
              </a:path>
            </a:pathLst>
          </a:cu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6" dirty="0" err="1"/>
          </a:p>
        </p:txBody>
      </p:sp>
      <p:sp>
        <p:nvSpPr>
          <p:cNvPr id="8" name="Section Detail">
            <a:extLst>
              <a:ext uri="{FF2B5EF4-FFF2-40B4-BE49-F238E27FC236}">
                <a16:creationId xmlns:a16="http://schemas.microsoft.com/office/drawing/2014/main" id="{9E4FA2C9-C5CD-4E21-888B-1FFD4432D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66" y="3473878"/>
            <a:ext cx="4278861" cy="959560"/>
          </a:xfrm>
        </p:spPr>
        <p:txBody>
          <a:bodyPr anchor="t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en-GB" dirty="0"/>
              <a:t>Click to add section detail</a:t>
            </a:r>
          </a:p>
        </p:txBody>
      </p:sp>
      <p:sp>
        <p:nvSpPr>
          <p:cNvPr id="16" name="Section Title">
            <a:extLst>
              <a:ext uri="{FF2B5EF4-FFF2-40B4-BE49-F238E27FC236}">
                <a16:creationId xmlns:a16="http://schemas.microsoft.com/office/drawing/2014/main" id="{3894BA16-E1FE-4636-8444-7E71AB8C6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64" y="986730"/>
            <a:ext cx="5427212" cy="213083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80000"/>
              </a:lnSpc>
              <a:buNone/>
              <a:defRPr sz="6750" b="0" spc="-75" baseline="0">
                <a:latin typeface="+mn-lt"/>
              </a:defRPr>
            </a:lvl1pPr>
            <a:lvl2pPr marL="457129" indent="0" algn="ctr">
              <a:buNone/>
              <a:defRPr sz="2000"/>
            </a:lvl2pPr>
            <a:lvl3pPr marL="914258" indent="0" algn="ctr">
              <a:buNone/>
              <a:defRPr sz="1800"/>
            </a:lvl3pPr>
            <a:lvl4pPr marL="1371385" indent="0" algn="ctr">
              <a:buNone/>
              <a:defRPr sz="1599"/>
            </a:lvl4pPr>
            <a:lvl5pPr marL="1828514" indent="0" algn="ctr">
              <a:buNone/>
              <a:defRPr sz="1599"/>
            </a:lvl5pPr>
            <a:lvl6pPr marL="2285643" indent="0" algn="ctr">
              <a:buNone/>
              <a:defRPr sz="1599"/>
            </a:lvl6pPr>
            <a:lvl7pPr marL="2742772" indent="0" algn="ctr">
              <a:buNone/>
              <a:defRPr sz="1599"/>
            </a:lvl7pPr>
            <a:lvl8pPr marL="3199900" indent="0" algn="ctr">
              <a:buNone/>
              <a:defRPr sz="1599"/>
            </a:lvl8pPr>
            <a:lvl9pPr marL="3657028" indent="0" algn="ctr">
              <a:buNone/>
              <a:defRPr sz="1599"/>
            </a:lvl9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9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ig and Ligh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">
            <a:extLst>
              <a:ext uri="{FF2B5EF4-FFF2-40B4-BE49-F238E27FC236}">
                <a16:creationId xmlns:a16="http://schemas.microsoft.com/office/drawing/2014/main" id="{0AB6EB08-2AD2-4441-96DE-C3F62B2C18A0}"/>
              </a:ext>
            </a:extLst>
          </p:cNvPr>
          <p:cNvSpPr/>
          <p:nvPr userDrawn="1"/>
        </p:nvSpPr>
        <p:spPr>
          <a:xfrm flipH="1">
            <a:off x="3209875" y="1658328"/>
            <a:ext cx="8982126" cy="5199672"/>
          </a:xfrm>
          <a:custGeom>
            <a:avLst/>
            <a:gdLst>
              <a:gd name="connsiteX0" fmla="*/ 0 w 9579765"/>
              <a:gd name="connsiteY0" fmla="*/ 0 h 5546317"/>
              <a:gd name="connsiteX1" fmla="*/ 4047937 w 9579765"/>
              <a:gd name="connsiteY1" fmla="*/ 0 h 5546317"/>
              <a:gd name="connsiteX2" fmla="*/ 9579765 w 9579765"/>
              <a:gd name="connsiteY2" fmla="*/ 5546317 h 5546317"/>
              <a:gd name="connsiteX3" fmla="*/ 0 w 9579765"/>
              <a:gd name="connsiteY3" fmla="*/ 5546317 h 55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9765" h="5546317">
                <a:moveTo>
                  <a:pt x="0" y="0"/>
                </a:moveTo>
                <a:lnTo>
                  <a:pt x="4047937" y="0"/>
                </a:lnTo>
                <a:lnTo>
                  <a:pt x="9579765" y="5546317"/>
                </a:lnTo>
                <a:lnTo>
                  <a:pt x="0" y="5546317"/>
                </a:lnTo>
                <a:close/>
              </a:path>
            </a:pathLst>
          </a:custGeom>
          <a:solidFill>
            <a:srgbClr val="DB0011"/>
          </a:solidFill>
        </p:spPr>
        <p:txBody>
          <a:bodyPr wrap="square" lIns="0" tIns="0" rIns="0" bIns="0" rtlCol="0">
            <a:noAutofit/>
          </a:bodyPr>
          <a:lstStyle/>
          <a:p>
            <a:endParaRPr sz="1266" dirty="0"/>
          </a:p>
        </p:txBody>
      </p:sp>
      <p:sp>
        <p:nvSpPr>
          <p:cNvPr id="17" name="Section Detail">
            <a:extLst>
              <a:ext uri="{FF2B5EF4-FFF2-40B4-BE49-F238E27FC236}">
                <a16:creationId xmlns:a16="http://schemas.microsoft.com/office/drawing/2014/main" id="{9E4FA2C9-C5CD-4E21-888B-1FFD4432D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66" y="3789159"/>
            <a:ext cx="4453104" cy="959560"/>
          </a:xfrm>
        </p:spPr>
        <p:txBody>
          <a:bodyPr anchor="t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en-GB" dirty="0"/>
              <a:t>Click to add section detail</a:t>
            </a:r>
          </a:p>
        </p:txBody>
      </p:sp>
      <p:sp>
        <p:nvSpPr>
          <p:cNvPr id="16" name="Section Title">
            <a:extLst>
              <a:ext uri="{FF2B5EF4-FFF2-40B4-BE49-F238E27FC236}">
                <a16:creationId xmlns:a16="http://schemas.microsoft.com/office/drawing/2014/main" id="{3894BA16-E1FE-4636-8444-7E71AB8C6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64" y="1152786"/>
            <a:ext cx="5427212" cy="213083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80000"/>
              </a:lnSpc>
              <a:buNone/>
              <a:defRPr sz="6750" b="0" spc="-75" baseline="0">
                <a:latin typeface="+mn-lt"/>
              </a:defRPr>
            </a:lvl1pPr>
            <a:lvl2pPr marL="457129" indent="0" algn="ctr">
              <a:buNone/>
              <a:defRPr sz="2000"/>
            </a:lvl2pPr>
            <a:lvl3pPr marL="914258" indent="0" algn="ctr">
              <a:buNone/>
              <a:defRPr sz="1800"/>
            </a:lvl3pPr>
            <a:lvl4pPr marL="1371385" indent="0" algn="ctr">
              <a:buNone/>
              <a:defRPr sz="1599"/>
            </a:lvl4pPr>
            <a:lvl5pPr marL="1828514" indent="0" algn="ctr">
              <a:buNone/>
              <a:defRPr sz="1599"/>
            </a:lvl5pPr>
            <a:lvl6pPr marL="2285643" indent="0" algn="ctr">
              <a:buNone/>
              <a:defRPr sz="1599"/>
            </a:lvl6pPr>
            <a:lvl7pPr marL="2742772" indent="0" algn="ctr">
              <a:buNone/>
              <a:defRPr sz="1599"/>
            </a:lvl7pPr>
            <a:lvl8pPr marL="3199900" indent="0" algn="ctr">
              <a:buNone/>
              <a:defRPr sz="1599"/>
            </a:lvl8pPr>
            <a:lvl9pPr marL="3657028" indent="0" algn="ctr">
              <a:buNone/>
              <a:defRPr sz="1599"/>
            </a:lvl9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9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mall and Bold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">
            <a:extLst>
              <a:ext uri="{FF2B5EF4-FFF2-40B4-BE49-F238E27FC236}">
                <a16:creationId xmlns:a16="http://schemas.microsoft.com/office/drawing/2014/main" id="{38874D62-85FF-47FC-AB23-69725BE792D9}"/>
              </a:ext>
            </a:extLst>
          </p:cNvPr>
          <p:cNvSpPr/>
          <p:nvPr userDrawn="1"/>
        </p:nvSpPr>
        <p:spPr>
          <a:xfrm flipH="1">
            <a:off x="4974102" y="1"/>
            <a:ext cx="7238312" cy="5759015"/>
          </a:xfrm>
          <a:custGeom>
            <a:avLst/>
            <a:gdLst>
              <a:gd name="connsiteX0" fmla="*/ 0 w 7698153"/>
              <a:gd name="connsiteY0" fmla="*/ 0 h 6328006"/>
              <a:gd name="connsiteX1" fmla="*/ 4538707 w 7698153"/>
              <a:gd name="connsiteY1" fmla="*/ 0 h 6328006"/>
              <a:gd name="connsiteX2" fmla="*/ 7698153 w 7698153"/>
              <a:gd name="connsiteY2" fmla="*/ 3167700 h 6328006"/>
              <a:gd name="connsiteX3" fmla="*/ 4538707 w 7698153"/>
              <a:gd name="connsiteY3" fmla="*/ 6328006 h 6328006"/>
              <a:gd name="connsiteX4" fmla="*/ 0 w 7698153"/>
              <a:gd name="connsiteY4" fmla="*/ 6328006 h 6328006"/>
              <a:gd name="connsiteX0" fmla="*/ 0 w 7698153"/>
              <a:gd name="connsiteY0" fmla="*/ 0 h 6328006"/>
              <a:gd name="connsiteX1" fmla="*/ 4712878 w 7698153"/>
              <a:gd name="connsiteY1" fmla="*/ 185057 h 6328006"/>
              <a:gd name="connsiteX2" fmla="*/ 7698153 w 7698153"/>
              <a:gd name="connsiteY2" fmla="*/ 3167700 h 6328006"/>
              <a:gd name="connsiteX3" fmla="*/ 4538707 w 7698153"/>
              <a:gd name="connsiteY3" fmla="*/ 6328006 h 6328006"/>
              <a:gd name="connsiteX4" fmla="*/ 0 w 7698153"/>
              <a:gd name="connsiteY4" fmla="*/ 6328006 h 6328006"/>
              <a:gd name="connsiteX5" fmla="*/ 0 w 7698153"/>
              <a:gd name="connsiteY5" fmla="*/ 0 h 6328006"/>
              <a:gd name="connsiteX0" fmla="*/ 32657 w 7698153"/>
              <a:gd name="connsiteY0" fmla="*/ 32658 h 6142949"/>
              <a:gd name="connsiteX1" fmla="*/ 4712878 w 7698153"/>
              <a:gd name="connsiteY1" fmla="*/ 0 h 6142949"/>
              <a:gd name="connsiteX2" fmla="*/ 7698153 w 7698153"/>
              <a:gd name="connsiteY2" fmla="*/ 2982643 h 6142949"/>
              <a:gd name="connsiteX3" fmla="*/ 4538707 w 7698153"/>
              <a:gd name="connsiteY3" fmla="*/ 6142949 h 6142949"/>
              <a:gd name="connsiteX4" fmla="*/ 0 w 7698153"/>
              <a:gd name="connsiteY4" fmla="*/ 6142949 h 6142949"/>
              <a:gd name="connsiteX5" fmla="*/ 32657 w 7698153"/>
              <a:gd name="connsiteY5" fmla="*/ 32658 h 6142949"/>
              <a:gd name="connsiteX0" fmla="*/ 0 w 7719924"/>
              <a:gd name="connsiteY0" fmla="*/ 1 h 6142949"/>
              <a:gd name="connsiteX1" fmla="*/ 4734649 w 7719924"/>
              <a:gd name="connsiteY1" fmla="*/ 0 h 6142949"/>
              <a:gd name="connsiteX2" fmla="*/ 7719924 w 7719924"/>
              <a:gd name="connsiteY2" fmla="*/ 2982643 h 6142949"/>
              <a:gd name="connsiteX3" fmla="*/ 4560478 w 7719924"/>
              <a:gd name="connsiteY3" fmla="*/ 6142949 h 6142949"/>
              <a:gd name="connsiteX4" fmla="*/ 21771 w 7719924"/>
              <a:gd name="connsiteY4" fmla="*/ 6142949 h 6142949"/>
              <a:gd name="connsiteX5" fmla="*/ 0 w 7719924"/>
              <a:gd name="connsiteY5" fmla="*/ 1 h 614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9924" h="6142949">
                <a:moveTo>
                  <a:pt x="0" y="1"/>
                </a:moveTo>
                <a:lnTo>
                  <a:pt x="4734649" y="0"/>
                </a:lnTo>
                <a:lnTo>
                  <a:pt x="7719924" y="2982643"/>
                </a:lnTo>
                <a:lnTo>
                  <a:pt x="4560478" y="6142949"/>
                </a:lnTo>
                <a:lnTo>
                  <a:pt x="21771" y="6142949"/>
                </a:lnTo>
                <a:lnTo>
                  <a:pt x="0" y="1"/>
                </a:lnTo>
                <a:close/>
              </a:path>
            </a:pathLst>
          </a:custGeom>
          <a:solidFill>
            <a:srgbClr val="DB0011"/>
          </a:solidFill>
        </p:spPr>
        <p:txBody>
          <a:bodyPr wrap="square" lIns="0" tIns="0" rIns="0" bIns="0" rtlCol="0">
            <a:noAutofit/>
          </a:bodyPr>
          <a:lstStyle/>
          <a:p>
            <a:endParaRPr sz="1266" dirty="0"/>
          </a:p>
        </p:txBody>
      </p:sp>
      <p:sp>
        <p:nvSpPr>
          <p:cNvPr id="19" name="Section Detail">
            <a:extLst>
              <a:ext uri="{FF2B5EF4-FFF2-40B4-BE49-F238E27FC236}">
                <a16:creationId xmlns:a16="http://schemas.microsoft.com/office/drawing/2014/main" id="{7417D45C-A5EF-4918-87BF-C9F9A811C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67" y="2939801"/>
            <a:ext cx="4323984" cy="959560"/>
          </a:xfrm>
        </p:spPr>
        <p:txBody>
          <a:bodyPr anchor="t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en-GB" dirty="0"/>
              <a:t>Click to add section detail</a:t>
            </a:r>
          </a:p>
        </p:txBody>
      </p:sp>
      <p:sp>
        <p:nvSpPr>
          <p:cNvPr id="18" name="Section Title">
            <a:extLst>
              <a:ext uri="{FF2B5EF4-FFF2-40B4-BE49-F238E27FC236}">
                <a16:creationId xmlns:a16="http://schemas.microsoft.com/office/drawing/2014/main" id="{64337276-AFB5-4CF9-80EE-3B76F723B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64" y="391419"/>
            <a:ext cx="5427212" cy="213083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80000"/>
              </a:lnSpc>
              <a:buNone/>
              <a:defRPr sz="6750" b="0" spc="-75" baseline="0">
                <a:latin typeface="+mn-lt"/>
              </a:defRPr>
            </a:lvl1pPr>
            <a:lvl2pPr marL="457129" indent="0" algn="ctr">
              <a:buNone/>
              <a:defRPr sz="2000"/>
            </a:lvl2pPr>
            <a:lvl3pPr marL="914258" indent="0" algn="ctr">
              <a:buNone/>
              <a:defRPr sz="1800"/>
            </a:lvl3pPr>
            <a:lvl4pPr marL="1371385" indent="0" algn="ctr">
              <a:buNone/>
              <a:defRPr sz="1599"/>
            </a:lvl4pPr>
            <a:lvl5pPr marL="1828514" indent="0" algn="ctr">
              <a:buNone/>
              <a:defRPr sz="1599"/>
            </a:lvl5pPr>
            <a:lvl6pPr marL="2285643" indent="0" algn="ctr">
              <a:buNone/>
              <a:defRPr sz="1599"/>
            </a:lvl6pPr>
            <a:lvl7pPr marL="2742772" indent="0" algn="ctr">
              <a:buNone/>
              <a:defRPr sz="1599"/>
            </a:lvl7pPr>
            <a:lvl8pPr marL="3199900" indent="0" algn="ctr">
              <a:buNone/>
              <a:defRPr sz="1599"/>
            </a:lvl8pPr>
            <a:lvl9pPr marL="3657028" indent="0" algn="ctr">
              <a:buNone/>
              <a:defRPr sz="1599"/>
            </a:lvl9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mall and Bold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">
            <a:extLst>
              <a:ext uri="{FF2B5EF4-FFF2-40B4-BE49-F238E27FC236}">
                <a16:creationId xmlns:a16="http://schemas.microsoft.com/office/drawing/2014/main" id="{38874D62-85FF-47FC-AB23-69725BE792D9}"/>
              </a:ext>
            </a:extLst>
          </p:cNvPr>
          <p:cNvSpPr/>
          <p:nvPr userDrawn="1"/>
        </p:nvSpPr>
        <p:spPr>
          <a:xfrm flipH="1">
            <a:off x="4974102" y="540164"/>
            <a:ext cx="7217898" cy="5932506"/>
          </a:xfrm>
          <a:custGeom>
            <a:avLst/>
            <a:gdLst>
              <a:gd name="connsiteX0" fmla="*/ 0 w 7698153"/>
              <a:gd name="connsiteY0" fmla="*/ 0 h 6328006"/>
              <a:gd name="connsiteX1" fmla="*/ 4538707 w 7698153"/>
              <a:gd name="connsiteY1" fmla="*/ 0 h 6328006"/>
              <a:gd name="connsiteX2" fmla="*/ 7698153 w 7698153"/>
              <a:gd name="connsiteY2" fmla="*/ 3167700 h 6328006"/>
              <a:gd name="connsiteX3" fmla="*/ 4538707 w 7698153"/>
              <a:gd name="connsiteY3" fmla="*/ 6328006 h 6328006"/>
              <a:gd name="connsiteX4" fmla="*/ 0 w 7698153"/>
              <a:gd name="connsiteY4" fmla="*/ 6328006 h 632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8153" h="6328006">
                <a:moveTo>
                  <a:pt x="0" y="0"/>
                </a:moveTo>
                <a:lnTo>
                  <a:pt x="4538707" y="0"/>
                </a:lnTo>
                <a:lnTo>
                  <a:pt x="7698153" y="3167700"/>
                </a:lnTo>
                <a:lnTo>
                  <a:pt x="4538707" y="6328006"/>
                </a:lnTo>
                <a:lnTo>
                  <a:pt x="0" y="6328006"/>
                </a:lnTo>
                <a:close/>
              </a:path>
            </a:pathLst>
          </a:custGeom>
          <a:solidFill>
            <a:srgbClr val="DB0011"/>
          </a:solidFill>
        </p:spPr>
        <p:txBody>
          <a:bodyPr wrap="square" lIns="0" tIns="0" rIns="0" bIns="0" rtlCol="0">
            <a:noAutofit/>
          </a:bodyPr>
          <a:lstStyle/>
          <a:p>
            <a:endParaRPr sz="1266" dirty="0"/>
          </a:p>
        </p:txBody>
      </p:sp>
      <p:sp>
        <p:nvSpPr>
          <p:cNvPr id="17" name="Section Detail">
            <a:extLst>
              <a:ext uri="{FF2B5EF4-FFF2-40B4-BE49-F238E27FC236}">
                <a16:creationId xmlns:a16="http://schemas.microsoft.com/office/drawing/2014/main" id="{86DC8D48-705C-4641-A38A-2697B016B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68" y="3506984"/>
            <a:ext cx="4117583" cy="1916773"/>
          </a:xfrm>
        </p:spPr>
        <p:txBody>
          <a:bodyPr anchor="t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en-GB" dirty="0"/>
              <a:t>Click to add section detail</a:t>
            </a:r>
          </a:p>
        </p:txBody>
      </p:sp>
      <p:sp>
        <p:nvSpPr>
          <p:cNvPr id="16" name="Section Title">
            <a:extLst>
              <a:ext uri="{FF2B5EF4-FFF2-40B4-BE49-F238E27FC236}">
                <a16:creationId xmlns:a16="http://schemas.microsoft.com/office/drawing/2014/main" id="{93062727-8D88-446D-B346-C30BA3B072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1468" y="2245616"/>
            <a:ext cx="4117583" cy="91501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3656"/>
              </a:lnSpc>
              <a:buNone/>
              <a:defRPr sz="3375" b="0" spc="-19" baseline="0">
                <a:latin typeface="Univers Next for HSBC Bold" panose="020B0603030202020203" pitchFamily="34" charset="0"/>
              </a:defRPr>
            </a:lvl1pPr>
            <a:lvl2pPr marL="457129" indent="0" algn="ctr">
              <a:buNone/>
              <a:defRPr sz="2000"/>
            </a:lvl2pPr>
            <a:lvl3pPr marL="914258" indent="0" algn="ctr">
              <a:buNone/>
              <a:defRPr sz="1800"/>
            </a:lvl3pPr>
            <a:lvl4pPr marL="1371385" indent="0" algn="ctr">
              <a:buNone/>
              <a:defRPr sz="1599"/>
            </a:lvl4pPr>
            <a:lvl5pPr marL="1828514" indent="0" algn="ctr">
              <a:buNone/>
              <a:defRPr sz="1599"/>
            </a:lvl5pPr>
            <a:lvl6pPr marL="2285643" indent="0" algn="ctr">
              <a:buNone/>
              <a:defRPr sz="1599"/>
            </a:lvl6pPr>
            <a:lvl7pPr marL="2742772" indent="0" algn="ctr">
              <a:buNone/>
              <a:defRPr sz="1599"/>
            </a:lvl7pPr>
            <a:lvl8pPr marL="3199900" indent="0" algn="ctr">
              <a:buNone/>
              <a:defRPr sz="1599"/>
            </a:lvl8pPr>
            <a:lvl9pPr marL="3657028" indent="0" algn="ctr">
              <a:buNone/>
              <a:defRPr sz="1599"/>
            </a:lvl9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mall and Bold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">
            <a:extLst>
              <a:ext uri="{FF2B5EF4-FFF2-40B4-BE49-F238E27FC236}">
                <a16:creationId xmlns:a16="http://schemas.microsoft.com/office/drawing/2014/main" id="{0AB6EB08-2AD2-4441-96DE-C3F62B2C18A0}"/>
              </a:ext>
            </a:extLst>
          </p:cNvPr>
          <p:cNvSpPr/>
          <p:nvPr userDrawn="1"/>
        </p:nvSpPr>
        <p:spPr>
          <a:xfrm flipH="1" flipV="1">
            <a:off x="4153302" y="0"/>
            <a:ext cx="8038698" cy="4883593"/>
          </a:xfrm>
          <a:custGeom>
            <a:avLst/>
            <a:gdLst>
              <a:gd name="connsiteX0" fmla="*/ 0 w 9579765"/>
              <a:gd name="connsiteY0" fmla="*/ 0 h 5546317"/>
              <a:gd name="connsiteX1" fmla="*/ 4047937 w 9579765"/>
              <a:gd name="connsiteY1" fmla="*/ 0 h 5546317"/>
              <a:gd name="connsiteX2" fmla="*/ 9579765 w 9579765"/>
              <a:gd name="connsiteY2" fmla="*/ 5546317 h 5546317"/>
              <a:gd name="connsiteX3" fmla="*/ 0 w 9579765"/>
              <a:gd name="connsiteY3" fmla="*/ 5546317 h 55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9765" h="5546317">
                <a:moveTo>
                  <a:pt x="0" y="0"/>
                </a:moveTo>
                <a:lnTo>
                  <a:pt x="4047937" y="0"/>
                </a:lnTo>
                <a:lnTo>
                  <a:pt x="9579765" y="5546317"/>
                </a:lnTo>
                <a:lnTo>
                  <a:pt x="0" y="5546317"/>
                </a:lnTo>
                <a:close/>
              </a:path>
            </a:pathLst>
          </a:custGeom>
          <a:solidFill>
            <a:srgbClr val="DB0011"/>
          </a:solidFill>
        </p:spPr>
        <p:txBody>
          <a:bodyPr wrap="square" lIns="0" tIns="0" rIns="0" bIns="0" rtlCol="0">
            <a:noAutofit/>
          </a:bodyPr>
          <a:lstStyle/>
          <a:p>
            <a:endParaRPr sz="1266" dirty="0"/>
          </a:p>
        </p:txBody>
      </p:sp>
      <p:sp>
        <p:nvSpPr>
          <p:cNvPr id="19" name="Section Detail">
            <a:extLst>
              <a:ext uri="{FF2B5EF4-FFF2-40B4-BE49-F238E27FC236}">
                <a16:creationId xmlns:a16="http://schemas.microsoft.com/office/drawing/2014/main" id="{7417D45C-A5EF-4918-87BF-C9F9A811C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467" y="2966820"/>
            <a:ext cx="3948666" cy="1916773"/>
          </a:xfrm>
        </p:spPr>
        <p:txBody>
          <a:bodyPr anchor="t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en-GB" dirty="0"/>
              <a:t>Click to add section detail</a:t>
            </a:r>
          </a:p>
        </p:txBody>
      </p:sp>
      <p:sp>
        <p:nvSpPr>
          <p:cNvPr id="18" name="Section Title">
            <a:extLst>
              <a:ext uri="{FF2B5EF4-FFF2-40B4-BE49-F238E27FC236}">
                <a16:creationId xmlns:a16="http://schemas.microsoft.com/office/drawing/2014/main" id="{64337276-AFB5-4CF9-80EE-3B76F723B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64" y="1648268"/>
            <a:ext cx="3948666" cy="91501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3656"/>
              </a:lnSpc>
              <a:buNone/>
              <a:defRPr sz="3375" b="1" spc="-19" baseline="0">
                <a:latin typeface="Univers Next for HSBC Bold" panose="020B0603030202020203" pitchFamily="34" charset="0"/>
              </a:defRPr>
            </a:lvl1pPr>
            <a:lvl2pPr marL="457129" indent="0" algn="ctr">
              <a:buNone/>
              <a:defRPr sz="2000"/>
            </a:lvl2pPr>
            <a:lvl3pPr marL="914258" indent="0" algn="ctr">
              <a:buNone/>
              <a:defRPr sz="1800"/>
            </a:lvl3pPr>
            <a:lvl4pPr marL="1371385" indent="0" algn="ctr">
              <a:buNone/>
              <a:defRPr sz="1599"/>
            </a:lvl4pPr>
            <a:lvl5pPr marL="1828514" indent="0" algn="ctr">
              <a:buNone/>
              <a:defRPr sz="1599"/>
            </a:lvl5pPr>
            <a:lvl6pPr marL="2285643" indent="0" algn="ctr">
              <a:buNone/>
              <a:defRPr sz="1599"/>
            </a:lvl6pPr>
            <a:lvl7pPr marL="2742772" indent="0" algn="ctr">
              <a:buNone/>
              <a:defRPr sz="1599"/>
            </a:lvl7pPr>
            <a:lvl8pPr marL="3199900" indent="0" algn="ctr">
              <a:buNone/>
              <a:defRPr sz="1599"/>
            </a:lvl8pPr>
            <a:lvl9pPr marL="3657028" indent="0" algn="ctr">
              <a:buNone/>
              <a:defRPr sz="1599"/>
            </a:lvl9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  <p:sp>
        <p:nvSpPr>
          <p:cNvPr id="8" name="Graphic">
            <a:extLst>
              <a:ext uri="{FF2B5EF4-FFF2-40B4-BE49-F238E27FC236}">
                <a16:creationId xmlns:a16="http://schemas.microsoft.com/office/drawing/2014/main" id="{0AB6EB08-2AD2-4441-96DE-C3F62B2C18A0}"/>
              </a:ext>
            </a:extLst>
          </p:cNvPr>
          <p:cNvSpPr/>
          <p:nvPr userDrawn="1"/>
        </p:nvSpPr>
        <p:spPr>
          <a:xfrm flipH="1">
            <a:off x="7244848" y="1658328"/>
            <a:ext cx="4947152" cy="5199672"/>
          </a:xfrm>
          <a:custGeom>
            <a:avLst/>
            <a:gdLst>
              <a:gd name="connsiteX0" fmla="*/ 0 w 9579765"/>
              <a:gd name="connsiteY0" fmla="*/ 0 h 5546317"/>
              <a:gd name="connsiteX1" fmla="*/ 4047937 w 9579765"/>
              <a:gd name="connsiteY1" fmla="*/ 0 h 5546317"/>
              <a:gd name="connsiteX2" fmla="*/ 9579765 w 9579765"/>
              <a:gd name="connsiteY2" fmla="*/ 5546317 h 5546317"/>
              <a:gd name="connsiteX3" fmla="*/ 0 w 9579765"/>
              <a:gd name="connsiteY3" fmla="*/ 5546317 h 55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9765" h="5546317">
                <a:moveTo>
                  <a:pt x="0" y="0"/>
                </a:moveTo>
                <a:lnTo>
                  <a:pt x="4047937" y="0"/>
                </a:lnTo>
                <a:lnTo>
                  <a:pt x="9579765" y="5546317"/>
                </a:lnTo>
                <a:lnTo>
                  <a:pt x="0" y="5546317"/>
                </a:lnTo>
                <a:close/>
              </a:path>
            </a:pathLst>
          </a:custGeom>
          <a:solidFill>
            <a:srgbClr val="DB0011"/>
          </a:solidFill>
        </p:spPr>
        <p:txBody>
          <a:bodyPr wrap="square" lIns="0" tIns="0" rIns="0" bIns="0" rtlCol="0">
            <a:noAutofit/>
          </a:bodyPr>
          <a:lstStyle/>
          <a:p>
            <a:endParaRPr sz="1266" dirty="0"/>
          </a:p>
        </p:txBody>
      </p:sp>
    </p:spTree>
    <p:extLst>
      <p:ext uri="{BB962C8B-B14F-4D97-AF65-F5344CB8AC3E}">
        <p14:creationId xmlns:p14="http://schemas.microsoft.com/office/powerpoint/2010/main" val="247349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extLst>
              <a:ext uri="{FF2B5EF4-FFF2-40B4-BE49-F238E27FC236}">
                <a16:creationId xmlns:a16="http://schemas.microsoft.com/office/drawing/2014/main" id="{2237EFFD-CAF1-6846-BF4F-CEA0BEFD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1"/>
          <a:stretch/>
        </p:blipFill>
        <p:spPr>
          <a:xfrm>
            <a:off x="4819649" y="0"/>
            <a:ext cx="7372351" cy="6857163"/>
          </a:xfrm>
          <a:prstGeom prst="rect">
            <a:avLst/>
          </a:prstGeom>
          <a:noFill/>
        </p:spPr>
      </p:pic>
      <p:sp>
        <p:nvSpPr>
          <p:cNvPr id="7" name="Mask">
            <a:extLst>
              <a:ext uri="{FF2B5EF4-FFF2-40B4-BE49-F238E27FC236}">
                <a16:creationId xmlns:a16="http://schemas.microsoft.com/office/drawing/2014/main" id="{36489FBB-4E9B-664A-BBB4-CA2B47BBC147}"/>
              </a:ext>
            </a:extLst>
          </p:cNvPr>
          <p:cNvSpPr/>
          <p:nvPr userDrawn="1"/>
        </p:nvSpPr>
        <p:spPr>
          <a:xfrm flipH="1">
            <a:off x="0" y="0"/>
            <a:ext cx="12191999" cy="6858000"/>
          </a:xfrm>
          <a:custGeom>
            <a:avLst/>
            <a:gdLst>
              <a:gd name="connsiteX0" fmla="*/ 0 w 13003212"/>
              <a:gd name="connsiteY0" fmla="*/ 0 h 7315200"/>
              <a:gd name="connsiteX1" fmla="*/ 13003212 w 13003212"/>
              <a:gd name="connsiteY1" fmla="*/ 0 h 7315200"/>
              <a:gd name="connsiteX2" fmla="*/ 13003212 w 13003212"/>
              <a:gd name="connsiteY2" fmla="*/ 7315200 h 7315200"/>
              <a:gd name="connsiteX3" fmla="*/ 0 w 13003212"/>
              <a:gd name="connsiteY3" fmla="*/ 7315200 h 7315200"/>
              <a:gd name="connsiteX4" fmla="*/ 0 w 13003212"/>
              <a:gd name="connsiteY4" fmla="*/ 6820623 h 7315200"/>
              <a:gd name="connsiteX5" fmla="*/ 4538706 w 13003212"/>
              <a:gd name="connsiteY5" fmla="*/ 6820623 h 7315200"/>
              <a:gd name="connsiteX6" fmla="*/ 7698152 w 13003212"/>
              <a:gd name="connsiteY6" fmla="*/ 3660317 h 7315200"/>
              <a:gd name="connsiteX7" fmla="*/ 4538706 w 13003212"/>
              <a:gd name="connsiteY7" fmla="*/ 492617 h 7315200"/>
              <a:gd name="connsiteX8" fmla="*/ 0 w 13003212"/>
              <a:gd name="connsiteY8" fmla="*/ 492617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3212" h="7315200">
                <a:moveTo>
                  <a:pt x="0" y="0"/>
                </a:moveTo>
                <a:lnTo>
                  <a:pt x="13003212" y="0"/>
                </a:lnTo>
                <a:lnTo>
                  <a:pt x="13003212" y="7315200"/>
                </a:lnTo>
                <a:lnTo>
                  <a:pt x="0" y="7315200"/>
                </a:lnTo>
                <a:lnTo>
                  <a:pt x="0" y="6820623"/>
                </a:lnTo>
                <a:lnTo>
                  <a:pt x="4538706" y="6820623"/>
                </a:lnTo>
                <a:lnTo>
                  <a:pt x="7698152" y="3660317"/>
                </a:lnTo>
                <a:lnTo>
                  <a:pt x="4538706" y="492617"/>
                </a:lnTo>
                <a:lnTo>
                  <a:pt x="0" y="4926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 dirty="0" err="1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2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extLst>
              <a:ext uri="{FF2B5EF4-FFF2-40B4-BE49-F238E27FC236}">
                <a16:creationId xmlns:a16="http://schemas.microsoft.com/office/drawing/2014/main" id="{2237EFFD-CAF1-6846-BF4F-CEA0BEFD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531" b="39717"/>
          <a:stretch/>
        </p:blipFill>
        <p:spPr>
          <a:xfrm>
            <a:off x="0" y="21772"/>
            <a:ext cx="12192000" cy="6836228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 userDrawn="1"/>
        </p:nvSpPr>
        <p:spPr>
          <a:xfrm flipV="1">
            <a:off x="0" y="0"/>
            <a:ext cx="12192000" cy="685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0" y="0"/>
            <a:ext cx="12192000" cy="685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8" b="23246"/>
          <a:stretch/>
        </p:blipFill>
        <p:spPr>
          <a:xfrm>
            <a:off x="0" y="193617"/>
            <a:ext cx="12192000" cy="3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8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CF0E-D5D7-423A-81BB-6E9AEAA31FDD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94560-1F3D-4EED-8B1A-911B1E7505B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MSIPCMContentMarking" descr="{&quot;HashCode&quot;:-805422396,&quot;Placement&quot;:&quot;Footer&quot;,&quot;Top&quot;:519.343,&quot;Left&quot;:454.760162,&quot;SlideWidth&quot;:960,&quot;SlideHeight&quot;:540}"/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000" smtClean="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28" Type="http://schemas.openxmlformats.org/officeDocument/2006/relationships/image" Target="../media/image27.png"/><Relationship Id="rId31" Type="http://schemas.openxmlformats.org/officeDocument/2006/relationships/image" Target="../media/image28.png"/><Relationship Id="rId4" Type="http://schemas.openxmlformats.org/officeDocument/2006/relationships/image" Target="../media/image26.png"/><Relationship Id="rId27" Type="http://schemas.openxmlformats.org/officeDocument/2006/relationships/image" Target="../media/image40.svg"/><Relationship Id="rId3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3" Type="http://schemas.openxmlformats.org/officeDocument/2006/relationships/image" Target="../media/image10.png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82146" y="5567324"/>
            <a:ext cx="10515600" cy="51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0" i="0">
                <a:solidFill>
                  <a:schemeClr val="bg1"/>
                </a:solidFill>
                <a:latin typeface="Univers Next for HSBC Light" panose="020B0403030202020203" pitchFamily="34" charset="0"/>
                <a:ea typeface="+mj-ea"/>
                <a:cs typeface="+mj-cs"/>
              </a:defRPr>
            </a:lvl1pPr>
          </a:lstStyle>
          <a:p>
            <a:r>
              <a:rPr lang="en-US" altLang="zh-CN" dirty="0"/>
              <a:t>CHINA RPA + AI DEVELOPER CHALLENGE</a:t>
            </a:r>
            <a:endParaRPr lang="en-GB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82146" y="6104242"/>
            <a:ext cx="8809595" cy="395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0" i="0">
                <a:solidFill>
                  <a:schemeClr val="bg1"/>
                </a:solidFill>
                <a:latin typeface="Univers Next for HSBC Light" panose="020B0403030202020203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800" dirty="0" smtClean="0"/>
              <a:t>制作于</a:t>
            </a:r>
            <a:r>
              <a:rPr lang="en-GB" sz="1800" dirty="0" smtClean="0"/>
              <a:t>2022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6</a:t>
            </a:r>
            <a:r>
              <a:rPr lang="zh-CN" altLang="en-US" sz="1800" dirty="0" smtClean="0"/>
              <a:t>月</a:t>
            </a:r>
            <a:endParaRPr lang="en-GB" sz="1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2146" y="5089401"/>
            <a:ext cx="10515600" cy="51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Univers Next for HSBC Light" panose="020B0403030202020203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中国 </a:t>
            </a:r>
            <a:r>
              <a:rPr lang="en-US" altLang="zh-CN" dirty="0" smtClean="0"/>
              <a:t>RPA + AI </a:t>
            </a:r>
            <a:r>
              <a:rPr lang="zh-CN" altLang="en-US" dirty="0" smtClean="0"/>
              <a:t>开发者大赛</a:t>
            </a:r>
            <a:endParaRPr lang="en-GB" dirty="0"/>
          </a:p>
        </p:txBody>
      </p:sp>
      <p:sp>
        <p:nvSpPr>
          <p:cNvPr id="15" name="矩形 14"/>
          <p:cNvSpPr/>
          <p:nvPr/>
        </p:nvSpPr>
        <p:spPr>
          <a:xfrm>
            <a:off x="195575" y="644317"/>
            <a:ext cx="10602172" cy="139320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2146" y="644316"/>
            <a:ext cx="106329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RPA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自动化项目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——</a:t>
            </a:r>
            <a:b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   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全球账单定价</a:t>
            </a:r>
            <a:r>
              <a:rPr lang="zh-CN" alt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确认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系统（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GBS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）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3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3592" y="652631"/>
            <a:ext cx="5697929" cy="59486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78224" y="652631"/>
            <a:ext cx="5697929" cy="594666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3828" y="169818"/>
            <a:ext cx="1136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四、流程</a:t>
            </a:r>
            <a:r>
              <a:rPr lang="en-US" altLang="zh-CN" dirty="0">
                <a:solidFill>
                  <a:schemeClr val="bg1"/>
                </a:solidFill>
              </a:rPr>
              <a:t>&amp;</a:t>
            </a:r>
            <a:r>
              <a:rPr lang="zh-CN" altLang="en-US" dirty="0">
                <a:solidFill>
                  <a:schemeClr val="bg1"/>
                </a:solidFill>
              </a:rPr>
              <a:t>机器人监控、管理说</a:t>
            </a:r>
            <a:r>
              <a:rPr lang="zh-CN" altLang="en-US" dirty="0" smtClean="0">
                <a:solidFill>
                  <a:schemeClr val="bg1"/>
                </a:solidFill>
              </a:rPr>
              <a:t>明 </a:t>
            </a:r>
            <a:r>
              <a:rPr lang="en-US" altLang="zh-CN" dirty="0" err="1" smtClean="0">
                <a:solidFill>
                  <a:schemeClr val="bg1"/>
                </a:solidFill>
              </a:rPr>
              <a:t>Process&amp;Robot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Orchestrator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and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M</a:t>
            </a:r>
            <a:r>
              <a:rPr lang="en" altLang="zh-CN" dirty="0">
                <a:solidFill>
                  <a:schemeClr val="bg1"/>
                </a:solidFill>
              </a:rPr>
              <a:t>anagement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61287A11-55FC-7F42-A024-E84B73C99BD6}"/>
              </a:ext>
            </a:extLst>
          </p:cNvPr>
          <p:cNvSpPr txBox="1"/>
          <p:nvPr/>
        </p:nvSpPr>
        <p:spPr>
          <a:xfrm>
            <a:off x="333591" y="584117"/>
            <a:ext cx="5627593" cy="60939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Aft>
                <a:spcPts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机器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人集中管理</a:t>
            </a:r>
            <a:endParaRPr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机器人由虚拟机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VDI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虚拟机与机器人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配对，有独立“员工编号”和系统用户名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虚拟机均由运营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团队集中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管理，业务部门可透过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JIRA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系统提出需求，运营团队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T+0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虚拟机调配，机器人部署和机器人维护统一由机器人运营团队负责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机器人</a:t>
            </a: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运作监控和调度</a:t>
            </a:r>
            <a:endParaRPr lang="en-US" altLang="zh-C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机器人的日常生产，均设立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scheduler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按触发时间运行，用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calendar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触发日期运行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根据业务运行需求计算虚拟机数量，同时设立后备虚拟机，按本项目业务量，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备机器。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团队可按照业务部门需求，调度后备虚拟机运行，以保证完成临时增加的业务量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团队不定期监控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Blue Prism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控制室，及时排查异常进程或者临时运行需求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8224" y="652631"/>
            <a:ext cx="506768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机器人权限控制管理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所有机器人权限均由相关专业部门审核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每年会进行机器人权限的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运行报告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流程设计每日均有运行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报告发出，以便运营团队了解机器人运行的状况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安全、日志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审计相关设计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UAT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测试防止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循环，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Code Review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检测设计，上线部署前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Tollgate 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批核会议的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Demo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所有步骤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均均采取错误日志（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Log Error Only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业务数据进入队列前进行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A-256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位加密，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匙密码均储存于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Credential Management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异常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监控与恢复机制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系统异常自动触发异常邮件通知业务同队和机器人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运营团队进行排查。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50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61" y="1191414"/>
            <a:ext cx="5509825" cy="3558513"/>
          </a:xfrm>
          <a:prstGeom prst="rect">
            <a:avLst/>
          </a:prstGeom>
          <a:ln w="38100">
            <a:solidFill>
              <a:srgbClr val="DB001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3828" y="169818"/>
            <a:ext cx="1136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五、模式和技术创新</a:t>
            </a:r>
            <a:r>
              <a:rPr lang="zh-CN" altLang="en-US" dirty="0" smtClean="0">
                <a:solidFill>
                  <a:schemeClr val="bg1"/>
                </a:solidFill>
              </a:rPr>
              <a:t>性 </a:t>
            </a:r>
            <a:r>
              <a:rPr lang="en-US" altLang="zh-CN" dirty="0" smtClean="0">
                <a:solidFill>
                  <a:schemeClr val="bg1"/>
                </a:solidFill>
              </a:rPr>
              <a:t>Mode </a:t>
            </a:r>
            <a:r>
              <a:rPr lang="en-US" altLang="zh-CN" dirty="0">
                <a:solidFill>
                  <a:schemeClr val="bg1"/>
                </a:solidFill>
              </a:rPr>
              <a:t>and Technological Innovation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" y="738523"/>
            <a:ext cx="5707415" cy="3544224"/>
          </a:xfrm>
          <a:prstGeom prst="rect">
            <a:avLst/>
          </a:prstGeom>
          <a:ln w="38100">
            <a:solidFill>
              <a:srgbClr val="DB001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73831" y="1058205"/>
            <a:ext cx="4301411" cy="4801314"/>
          </a:xfrm>
          <a:prstGeom prst="rect">
            <a:avLst/>
          </a:prstGeom>
          <a:solidFill>
            <a:srgbClr val="DB001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自主开发电子表格，更好的规范了信息来源的格式，以便机器人读取并写入至银行系统，除此以外，运用该电子表格能有效地把客户信息数字化，达至更实时的更新客户信息。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除了手动填写该电子表格，此项目也引入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OCR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术读取客户信息并连接到该表格，有效地提高了客户经理的处理速度。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表格填写后会转到数据库保存，此次我们的机器人也用了新的做法，直接链接到数据库拿信息，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避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免了以往在界面上拿信息导致的问题。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85807" y="5518818"/>
            <a:ext cx="2057279" cy="1128725"/>
          </a:xfrm>
          <a:prstGeom prst="roundRect">
            <a:avLst/>
          </a:prstGeom>
          <a:noFill/>
          <a:ln w="28575">
            <a:solidFill>
              <a:srgbClr val="DB001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2960" y="5494336"/>
            <a:ext cx="1499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数据库</a:t>
            </a:r>
            <a:endParaRPr lang="zh-CN" alt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87404" y="5859519"/>
            <a:ext cx="335200" cy="335200"/>
          </a:xfrm>
          <a:prstGeom prst="rect">
            <a:avLst/>
          </a:prstGeom>
          <a:noFill/>
        </p:spPr>
      </p:pic>
      <p:pic>
        <p:nvPicPr>
          <p:cNvPr id="12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86750" y="5859519"/>
            <a:ext cx="335200" cy="335200"/>
          </a:xfrm>
          <a:prstGeom prst="rect">
            <a:avLst/>
          </a:prstGeom>
          <a:noFill/>
        </p:spPr>
      </p:pic>
      <p:pic>
        <p:nvPicPr>
          <p:cNvPr id="13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86096" y="5859519"/>
            <a:ext cx="335200" cy="335200"/>
          </a:xfrm>
          <a:prstGeom prst="rect">
            <a:avLst/>
          </a:prstGeom>
          <a:noFill/>
        </p:spPr>
      </p:pic>
      <p:pic>
        <p:nvPicPr>
          <p:cNvPr id="14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785442" y="5859519"/>
            <a:ext cx="335200" cy="335200"/>
          </a:xfrm>
          <a:prstGeom prst="rect">
            <a:avLst/>
          </a:prstGeom>
          <a:noFill/>
        </p:spPr>
      </p:pic>
      <p:pic>
        <p:nvPicPr>
          <p:cNvPr id="15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078861" y="5859519"/>
            <a:ext cx="335200" cy="335200"/>
          </a:xfrm>
          <a:prstGeom prst="rect">
            <a:avLst/>
          </a:prstGeom>
          <a:noFill/>
        </p:spPr>
      </p:pic>
      <p:pic>
        <p:nvPicPr>
          <p:cNvPr id="16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87404" y="6194719"/>
            <a:ext cx="335200" cy="335200"/>
          </a:xfrm>
          <a:prstGeom prst="rect">
            <a:avLst/>
          </a:prstGeom>
          <a:noFill/>
        </p:spPr>
      </p:pic>
      <p:pic>
        <p:nvPicPr>
          <p:cNvPr id="17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86750" y="6194719"/>
            <a:ext cx="335200" cy="335200"/>
          </a:xfrm>
          <a:prstGeom prst="rect">
            <a:avLst/>
          </a:prstGeom>
          <a:noFill/>
        </p:spPr>
      </p:pic>
      <p:pic>
        <p:nvPicPr>
          <p:cNvPr id="18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86096" y="6194719"/>
            <a:ext cx="335200" cy="335200"/>
          </a:xfrm>
          <a:prstGeom prst="rect">
            <a:avLst/>
          </a:prstGeom>
          <a:noFill/>
        </p:spPr>
      </p:pic>
      <p:pic>
        <p:nvPicPr>
          <p:cNvPr id="19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785442" y="6194719"/>
            <a:ext cx="335200" cy="335200"/>
          </a:xfrm>
          <a:prstGeom prst="rect">
            <a:avLst/>
          </a:prstGeom>
          <a:noFill/>
        </p:spPr>
      </p:pic>
      <p:pic>
        <p:nvPicPr>
          <p:cNvPr id="20" name="图形 50" descr="列表">
            <a:extLst>
              <a:ext uri="{FF2B5EF4-FFF2-40B4-BE49-F238E27FC236}">
                <a16:creationId xmlns:a16="http://schemas.microsoft.com/office/drawing/2014/main" id="{940AB193-26AD-D14C-B178-420AA1E119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2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078861" y="6194719"/>
            <a:ext cx="335200" cy="335200"/>
          </a:xfrm>
          <a:prstGeom prst="rect">
            <a:avLst/>
          </a:prstGeom>
          <a:noFill/>
        </p:spPr>
      </p:pic>
      <p:pic>
        <p:nvPicPr>
          <p:cNvPr id="21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376003" y="5499465"/>
            <a:ext cx="1142438" cy="1142438"/>
          </a:xfrm>
          <a:prstGeom prst="rect">
            <a:avLst/>
          </a:prstGeom>
        </p:spPr>
      </p:pic>
      <p:sp>
        <p:nvSpPr>
          <p:cNvPr id="22" name="Striped Right Arrow 21"/>
          <p:cNvSpPr/>
          <p:nvPr/>
        </p:nvSpPr>
        <p:spPr>
          <a:xfrm rot="5400000">
            <a:off x="2320116" y="4298196"/>
            <a:ext cx="554772" cy="1672354"/>
          </a:xfrm>
          <a:prstGeom prst="stripedRightArrow">
            <a:avLst>
              <a:gd name="adj1" fmla="val 43750"/>
              <a:gd name="adj2" fmla="val 50000"/>
            </a:avLst>
          </a:prstGeom>
          <a:gradFill flip="none" rotWithShape="1">
            <a:gsLst>
              <a:gs pos="0">
                <a:srgbClr val="DB0011">
                  <a:shade val="30000"/>
                  <a:satMod val="115000"/>
                </a:srgbClr>
              </a:gs>
              <a:gs pos="50000">
                <a:srgbClr val="DB0011">
                  <a:shade val="67500"/>
                  <a:satMod val="115000"/>
                </a:srgbClr>
              </a:gs>
              <a:gs pos="100000">
                <a:srgbClr val="DB001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732041" y="6096136"/>
            <a:ext cx="1657138" cy="21700"/>
          </a:xfrm>
          <a:prstGeom prst="straightConnector1">
            <a:avLst/>
          </a:prstGeom>
          <a:ln w="57150">
            <a:solidFill>
              <a:srgbClr val="DB00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4632" y="5766700"/>
            <a:ext cx="365638" cy="3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547774" y="1209597"/>
            <a:ext cx="4776768" cy="462669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3828" y="169818"/>
            <a:ext cx="1136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六、方案价值与收</a:t>
            </a:r>
            <a:r>
              <a:rPr lang="zh-CN" altLang="en-US" dirty="0" smtClean="0">
                <a:solidFill>
                  <a:schemeClr val="bg1"/>
                </a:solidFill>
              </a:rPr>
              <a:t>益 </a:t>
            </a:r>
            <a:r>
              <a:rPr lang="en-US" altLang="zh-CN" dirty="0" smtClean="0">
                <a:solidFill>
                  <a:schemeClr val="bg1"/>
                </a:solidFill>
              </a:rPr>
              <a:t>Solution </a:t>
            </a:r>
            <a:r>
              <a:rPr lang="en-US" altLang="zh-CN" dirty="0">
                <a:solidFill>
                  <a:schemeClr val="bg1"/>
                </a:solidFill>
              </a:rPr>
              <a:t>Value and Revenue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1637" y="918581"/>
            <a:ext cx="4955593" cy="57284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本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项目引入</a:t>
            </a:r>
            <a:r>
              <a:rPr lang="en-US" altLang="zh-CN" sz="1800" b="1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RPA+SharePoint+Xceptor</a:t>
            </a: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，整合</a:t>
            </a: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端到端的账单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定价流程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避免团队间重复的工作以及不必要的沟通，由系统代替了不断来回的邮件发送，格式更加容易被用户接受，缩短了审批时间并且让客户经理更有效率地处理不同客人的需求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此外，机器人代替人手录入系统，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减省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了日常工作中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90%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手动系统录入工作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。并</a:t>
            </a: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缩短了约</a:t>
            </a: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53%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的整理流程处理时间，从原来的约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26-45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天减省至</a:t>
            </a:r>
            <a:r>
              <a:rPr lang="en-US" altLang="zh-CN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13-21</a:t>
            </a: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整个项目减省了约等于整整两个人的工作量以及每年为公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司节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省了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约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万人民币</a:t>
            </a:r>
            <a:r>
              <a:rPr lang="zh-CN" altLang="en-US" sz="1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的运营费</a:t>
            </a: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18" y="1968468"/>
            <a:ext cx="1920240" cy="155448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13748" y="1968467"/>
            <a:ext cx="1920240" cy="155448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18" y="3634304"/>
            <a:ext cx="390085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1458" y="724395"/>
            <a:ext cx="4549203" cy="574101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3829" y="169818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effectLst/>
              </a:rPr>
              <a:t>作品信息 </a:t>
            </a:r>
            <a:r>
              <a:rPr lang="en-US" altLang="zh-CN" sz="2000" b="1" dirty="0" smtClean="0">
                <a:solidFill>
                  <a:schemeClr val="bg1"/>
                </a:solidFill>
                <a:effectLst/>
              </a:rPr>
              <a:t>App Information</a:t>
            </a:r>
          </a:p>
        </p:txBody>
      </p:sp>
      <p:sp>
        <p:nvSpPr>
          <p:cNvPr id="7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333829" y="810158"/>
            <a:ext cx="4595980" cy="5552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28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kumimoji="1"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lvl="1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kumimoji="1"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自动化</a:t>
            </a: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</a:t>
            </a:r>
            <a:r>
              <a:rPr kumimoji="1"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--</a:t>
            </a: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全球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账单定价确认系统（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GBS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名称 </a:t>
            </a:r>
            <a:r>
              <a:rPr kumimoji="1"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endParaRPr kumimoji="1"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lvl="1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三剑客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kumimoji="1"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kumimoji="1"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lvl="1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戴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敏琪，赵振婷，郭永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kumimoji="1"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kumimoji="1" lang="zh-CN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kumimoji="1" lang="en-US" altLang="zh-C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lvl="1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for all, all for RPA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18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8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8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kumimoji="1" lang="en-US" altLang="zh-CN" sz="18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kumimoji="1" lang="zh-CN" altLang="en-US" sz="18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en-US" altLang="zh-CN" sz="18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800" b="1" u="sng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汇丰环球客户服务（广东）有限公司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区域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智能自动化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与流程优化部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3033" y="792808"/>
            <a:ext cx="5261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9028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 defTabSz="1219028"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银行账单定价业务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defTabSz="1219028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 defTabSz="1219028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账单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系统录入与优化整合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94" y="2473396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694" y="4716404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13983" y="4716404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5" y="3594900"/>
            <a:ext cx="1644801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95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218224" y="765712"/>
            <a:ext cx="5818591" cy="58925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3829" y="169818"/>
            <a:ext cx="665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一、需求分析</a:t>
            </a:r>
            <a:r>
              <a:rPr lang="en-US" altLang="zh-CN" dirty="0">
                <a:solidFill>
                  <a:schemeClr val="bg1"/>
                </a:solidFill>
              </a:rPr>
              <a:t>&amp;</a:t>
            </a:r>
            <a:r>
              <a:rPr lang="zh-CN" altLang="en-US" dirty="0">
                <a:solidFill>
                  <a:schemeClr val="bg1"/>
                </a:solidFill>
              </a:rPr>
              <a:t>背景介</a:t>
            </a:r>
            <a:r>
              <a:rPr lang="zh-CN" altLang="en-US" dirty="0" smtClean="0">
                <a:solidFill>
                  <a:schemeClr val="bg1"/>
                </a:solidFill>
              </a:rPr>
              <a:t>绍 </a:t>
            </a:r>
            <a:r>
              <a:rPr lang="en-US" altLang="zh-CN" dirty="0" smtClean="0">
                <a:solidFill>
                  <a:schemeClr val="bg1"/>
                </a:solidFill>
              </a:rPr>
              <a:t>Requirement </a:t>
            </a:r>
            <a:r>
              <a:rPr lang="en-US" altLang="zh-CN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529" y="949468"/>
            <a:ext cx="532273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目前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，根据银行业务人员不同的职责，以及流程中包含的合规监管要求。整个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账单定价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流程按照“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定价回顾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修改价格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审核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录入系统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反馈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”进行划分，上下游不同部门的员工必须流程顺序进行合作处理。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优化前，账单定价流程的数据录入部分，需要由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个不同的团队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按“单件流”进行操作。因此产生了较长的等待时间，沟通不及时问题突出。导致了定价更改的延迟，对客户产生了相应的影响，同时对也影响银行正常的费用扣取。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根据调查数据，平均需要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约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26-45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去完成退款的流程，且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大约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28%-43%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的客户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在开户的第一年都会使用该账单定价流程。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综上所述，账单定价流程既有足够的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优化空间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业务重复性高，等待时间长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，也符合银行的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经济效益</a:t>
            </a:r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业务体量大，地区间差异较少，容易进行下一步推广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728574" y="2746620"/>
            <a:ext cx="3690508" cy="3300269"/>
            <a:chOff x="7533265" y="1495486"/>
            <a:chExt cx="3690508" cy="3300269"/>
          </a:xfrm>
        </p:grpSpPr>
        <p:sp>
          <p:nvSpPr>
            <p:cNvPr id="3" name="Rectangle 2"/>
            <p:cNvSpPr/>
            <p:nvPr/>
          </p:nvSpPr>
          <p:spPr>
            <a:xfrm>
              <a:off x="9006014" y="3458261"/>
              <a:ext cx="73450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1600" b="0" cap="none" spc="0" dirty="0" smtClean="0">
                  <a:ln w="0"/>
                  <a:gradFill>
                    <a:gsLst>
                      <a:gs pos="0">
                        <a:srgbClr val="002060"/>
                      </a:gs>
                      <a:gs pos="54000">
                        <a:srgbClr val="0070C0"/>
                      </a:gs>
                      <a:gs pos="100000">
                        <a:schemeClr val="accent5">
                          <a:lumMod val="40000"/>
                          <a:lumOff val="60000"/>
                        </a:schemeClr>
                      </a:gs>
                    </a:gsLst>
                    <a:lin ang="3600000" scaled="0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系统</a:t>
              </a:r>
              <a:endParaRPr lang="en-US" altLang="zh-CN" sz="1600" b="0" cap="none" spc="0" dirty="0">
                <a:ln w="0"/>
                <a:gradFill>
                  <a:gsLst>
                    <a:gs pos="0">
                      <a:srgbClr val="002060"/>
                    </a:gs>
                    <a:gs pos="54000">
                      <a:srgbClr val="0070C0"/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36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4" name="组合 117"/>
            <p:cNvGrpSpPr>
              <a:grpSpLocks/>
            </p:cNvGrpSpPr>
            <p:nvPr/>
          </p:nvGrpSpPr>
          <p:grpSpPr bwMode="auto">
            <a:xfrm>
              <a:off x="8236267" y="1509040"/>
              <a:ext cx="711215" cy="711215"/>
              <a:chOff x="0" y="0"/>
              <a:chExt cx="865188" cy="865188"/>
            </a:xfrm>
          </p:grpSpPr>
          <p:sp>
            <p:nvSpPr>
              <p:cNvPr id="15" name="Oval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5188" cy="865188"/>
              </a:xfrm>
              <a:prstGeom prst="ellipse">
                <a:avLst/>
              </a:prstGeom>
              <a:solidFill>
                <a:srgbClr val="F57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44"/>
              <p:cNvSpPr>
                <a:spLocks/>
              </p:cNvSpPr>
              <p:nvPr/>
            </p:nvSpPr>
            <p:spPr bwMode="auto">
              <a:xfrm>
                <a:off x="174625" y="141288"/>
                <a:ext cx="682625" cy="723900"/>
              </a:xfrm>
              <a:custGeom>
                <a:avLst/>
                <a:gdLst>
                  <a:gd name="T0" fmla="*/ 2147483646 w 499"/>
                  <a:gd name="T1" fmla="*/ 0 h 529"/>
                  <a:gd name="T2" fmla="*/ 2147483646 w 499"/>
                  <a:gd name="T3" fmla="*/ 2147483646 h 529"/>
                  <a:gd name="T4" fmla="*/ 2147483646 w 499"/>
                  <a:gd name="T5" fmla="*/ 2147483646 h 529"/>
                  <a:gd name="T6" fmla="*/ 2147483646 w 499"/>
                  <a:gd name="T7" fmla="*/ 2147483646 h 529"/>
                  <a:gd name="T8" fmla="*/ 2147483646 w 499"/>
                  <a:gd name="T9" fmla="*/ 2147483646 h 529"/>
                  <a:gd name="T10" fmla="*/ 2147483646 w 499"/>
                  <a:gd name="T11" fmla="*/ 2147483646 h 529"/>
                  <a:gd name="T12" fmla="*/ 2147483646 w 499"/>
                  <a:gd name="T13" fmla="*/ 2147483646 h 529"/>
                  <a:gd name="T14" fmla="*/ 2147483646 w 499"/>
                  <a:gd name="T15" fmla="*/ 2147483646 h 529"/>
                  <a:gd name="T16" fmla="*/ 2147483646 w 499"/>
                  <a:gd name="T17" fmla="*/ 2147483646 h 529"/>
                  <a:gd name="T18" fmla="*/ 2147483646 w 499"/>
                  <a:gd name="T19" fmla="*/ 2147483646 h 529"/>
                  <a:gd name="T20" fmla="*/ 2147483646 w 499"/>
                  <a:gd name="T21" fmla="*/ 2147483646 h 529"/>
                  <a:gd name="T22" fmla="*/ 2147483646 w 499"/>
                  <a:gd name="T23" fmla="*/ 2147483646 h 529"/>
                  <a:gd name="T24" fmla="*/ 2147483646 w 499"/>
                  <a:gd name="T25" fmla="*/ 2147483646 h 529"/>
                  <a:gd name="T26" fmla="*/ 2147483646 w 499"/>
                  <a:gd name="T27" fmla="*/ 2147483646 h 529"/>
                  <a:gd name="T28" fmla="*/ 2147483646 w 499"/>
                  <a:gd name="T29" fmla="*/ 2147483646 h 529"/>
                  <a:gd name="T30" fmla="*/ 2147483646 w 499"/>
                  <a:gd name="T31" fmla="*/ 2147483646 h 529"/>
                  <a:gd name="T32" fmla="*/ 2147483646 w 499"/>
                  <a:gd name="T33" fmla="*/ 2147483646 h 529"/>
                  <a:gd name="T34" fmla="*/ 2147483646 w 499"/>
                  <a:gd name="T35" fmla="*/ 2147483646 h 529"/>
                  <a:gd name="T36" fmla="*/ 2147483646 w 499"/>
                  <a:gd name="T37" fmla="*/ 2147483646 h 529"/>
                  <a:gd name="T38" fmla="*/ 2147483646 w 499"/>
                  <a:gd name="T39" fmla="*/ 2147483646 h 529"/>
                  <a:gd name="T40" fmla="*/ 2147483646 w 499"/>
                  <a:gd name="T41" fmla="*/ 0 h 5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99" h="529">
                    <a:moveTo>
                      <a:pt x="192" y="0"/>
                    </a:moveTo>
                    <a:cubicBezTo>
                      <a:pt x="187" y="0"/>
                      <a:pt x="181" y="1"/>
                      <a:pt x="176" y="2"/>
                    </a:cubicBezTo>
                    <a:cubicBezTo>
                      <a:pt x="162" y="5"/>
                      <a:pt x="141" y="25"/>
                      <a:pt x="129" y="25"/>
                    </a:cubicBezTo>
                    <a:cubicBezTo>
                      <a:pt x="128" y="25"/>
                      <a:pt x="127" y="25"/>
                      <a:pt x="126" y="24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15" y="24"/>
                      <a:pt x="115" y="33"/>
                      <a:pt x="112" y="41"/>
                    </a:cubicBezTo>
                    <a:cubicBezTo>
                      <a:pt x="106" y="38"/>
                      <a:pt x="100" y="34"/>
                      <a:pt x="94" y="31"/>
                    </a:cubicBezTo>
                    <a:cubicBezTo>
                      <a:pt x="90" y="46"/>
                      <a:pt x="101" y="71"/>
                      <a:pt x="105" y="85"/>
                    </a:cubicBezTo>
                    <a:cubicBezTo>
                      <a:pt x="108" y="95"/>
                      <a:pt x="110" y="98"/>
                      <a:pt x="101" y="104"/>
                    </a:cubicBezTo>
                    <a:cubicBezTo>
                      <a:pt x="88" y="113"/>
                      <a:pt x="87" y="130"/>
                      <a:pt x="95" y="143"/>
                    </a:cubicBezTo>
                    <a:cubicBezTo>
                      <a:pt x="98" y="148"/>
                      <a:pt x="102" y="152"/>
                      <a:pt x="107" y="157"/>
                    </a:cubicBezTo>
                    <a:cubicBezTo>
                      <a:pt x="113" y="163"/>
                      <a:pt x="114" y="174"/>
                      <a:pt x="118" y="182"/>
                    </a:cubicBezTo>
                    <a:cubicBezTo>
                      <a:pt x="127" y="198"/>
                      <a:pt x="152" y="224"/>
                      <a:pt x="114" y="226"/>
                    </a:cubicBezTo>
                    <a:cubicBezTo>
                      <a:pt x="84" y="227"/>
                      <a:pt x="49" y="221"/>
                      <a:pt x="31" y="251"/>
                    </a:cubicBezTo>
                    <a:cubicBezTo>
                      <a:pt x="16" y="274"/>
                      <a:pt x="0" y="329"/>
                      <a:pt x="16" y="355"/>
                    </a:cubicBezTo>
                    <a:cubicBezTo>
                      <a:pt x="26" y="368"/>
                      <a:pt x="40" y="380"/>
                      <a:pt x="52" y="391"/>
                    </a:cubicBezTo>
                    <a:cubicBezTo>
                      <a:pt x="70" y="409"/>
                      <a:pt x="128" y="468"/>
                      <a:pt x="189" y="529"/>
                    </a:cubicBezTo>
                    <a:cubicBezTo>
                      <a:pt x="344" y="529"/>
                      <a:pt x="472" y="418"/>
                      <a:pt x="499" y="272"/>
                    </a:cubicBezTo>
                    <a:cubicBezTo>
                      <a:pt x="403" y="176"/>
                      <a:pt x="282" y="55"/>
                      <a:pt x="274" y="47"/>
                    </a:cubicBezTo>
                    <a:cubicBezTo>
                      <a:pt x="268" y="41"/>
                      <a:pt x="262" y="35"/>
                      <a:pt x="256" y="29"/>
                    </a:cubicBezTo>
                    <a:cubicBezTo>
                      <a:pt x="239" y="11"/>
                      <a:pt x="216" y="0"/>
                      <a:pt x="192" y="0"/>
                    </a:cubicBezTo>
                  </a:path>
                </a:pathLst>
              </a:custGeom>
              <a:solidFill>
                <a:srgbClr val="C4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45"/>
              <p:cNvSpPr>
                <a:spLocks noEditPoints="1"/>
              </p:cNvSpPr>
              <p:nvPr/>
            </p:nvSpPr>
            <p:spPr bwMode="auto">
              <a:xfrm>
                <a:off x="188912" y="141288"/>
                <a:ext cx="498475" cy="565150"/>
              </a:xfrm>
              <a:custGeom>
                <a:avLst/>
                <a:gdLst>
                  <a:gd name="T0" fmla="*/ 2147483646 w 364"/>
                  <a:gd name="T1" fmla="*/ 2147483646 h 414"/>
                  <a:gd name="T2" fmla="*/ 2147483646 w 364"/>
                  <a:gd name="T3" fmla="*/ 2147483646 h 414"/>
                  <a:gd name="T4" fmla="*/ 2147483646 w 364"/>
                  <a:gd name="T5" fmla="*/ 2147483646 h 414"/>
                  <a:gd name="T6" fmla="*/ 2147483646 w 364"/>
                  <a:gd name="T7" fmla="*/ 2147483646 h 414"/>
                  <a:gd name="T8" fmla="*/ 2147483646 w 364"/>
                  <a:gd name="T9" fmla="*/ 2147483646 h 414"/>
                  <a:gd name="T10" fmla="*/ 2147483646 w 364"/>
                  <a:gd name="T11" fmla="*/ 2147483646 h 414"/>
                  <a:gd name="T12" fmla="*/ 2147483646 w 364"/>
                  <a:gd name="T13" fmla="*/ 2147483646 h 414"/>
                  <a:gd name="T14" fmla="*/ 2147483646 w 364"/>
                  <a:gd name="T15" fmla="*/ 2147483646 h 414"/>
                  <a:gd name="T16" fmla="*/ 2147483646 w 364"/>
                  <a:gd name="T17" fmla="*/ 0 h 414"/>
                  <a:gd name="T18" fmla="*/ 2147483646 w 364"/>
                  <a:gd name="T19" fmla="*/ 2147483646 h 414"/>
                  <a:gd name="T20" fmla="*/ 2147483646 w 364"/>
                  <a:gd name="T21" fmla="*/ 2147483646 h 414"/>
                  <a:gd name="T22" fmla="*/ 2147483646 w 364"/>
                  <a:gd name="T23" fmla="*/ 2147483646 h 414"/>
                  <a:gd name="T24" fmla="*/ 2147483646 w 364"/>
                  <a:gd name="T25" fmla="*/ 2147483646 h 414"/>
                  <a:gd name="T26" fmla="*/ 2147483646 w 364"/>
                  <a:gd name="T27" fmla="*/ 2147483646 h 414"/>
                  <a:gd name="T28" fmla="*/ 2147483646 w 364"/>
                  <a:gd name="T29" fmla="*/ 2147483646 h 414"/>
                  <a:gd name="T30" fmla="*/ 2147483646 w 364"/>
                  <a:gd name="T31" fmla="*/ 2147483646 h 414"/>
                  <a:gd name="T32" fmla="*/ 2147483646 w 364"/>
                  <a:gd name="T33" fmla="*/ 2147483646 h 414"/>
                  <a:gd name="T34" fmla="*/ 2147483646 w 364"/>
                  <a:gd name="T35" fmla="*/ 2147483646 h 414"/>
                  <a:gd name="T36" fmla="*/ 2147483646 w 364"/>
                  <a:gd name="T37" fmla="*/ 2147483646 h 414"/>
                  <a:gd name="T38" fmla="*/ 2147483646 w 364"/>
                  <a:gd name="T39" fmla="*/ 2147483646 h 414"/>
                  <a:gd name="T40" fmla="*/ 2147483646 w 364"/>
                  <a:gd name="T41" fmla="*/ 2147483646 h 414"/>
                  <a:gd name="T42" fmla="*/ 2147483646 w 364"/>
                  <a:gd name="T43" fmla="*/ 2147483646 h 414"/>
                  <a:gd name="T44" fmla="*/ 2147483646 w 364"/>
                  <a:gd name="T45" fmla="*/ 2147483646 h 414"/>
                  <a:gd name="T46" fmla="*/ 2147483646 w 364"/>
                  <a:gd name="T47" fmla="*/ 2147483646 h 414"/>
                  <a:gd name="T48" fmla="*/ 2147483646 w 364"/>
                  <a:gd name="T49" fmla="*/ 2147483646 h 414"/>
                  <a:gd name="T50" fmla="*/ 2147483646 w 364"/>
                  <a:gd name="T51" fmla="*/ 2147483646 h 414"/>
                  <a:gd name="T52" fmla="*/ 2147483646 w 364"/>
                  <a:gd name="T53" fmla="*/ 2147483646 h 414"/>
                  <a:gd name="T54" fmla="*/ 2147483646 w 364"/>
                  <a:gd name="T55" fmla="*/ 2147483646 h 414"/>
                  <a:gd name="T56" fmla="*/ 2147483646 w 364"/>
                  <a:gd name="T57" fmla="*/ 2147483646 h 414"/>
                  <a:gd name="T58" fmla="*/ 2147483646 w 364"/>
                  <a:gd name="T59" fmla="*/ 2147483646 h 414"/>
                  <a:gd name="T60" fmla="*/ 2147483646 w 364"/>
                  <a:gd name="T61" fmla="*/ 2147483646 h 414"/>
                  <a:gd name="T62" fmla="*/ 2147483646 w 364"/>
                  <a:gd name="T63" fmla="*/ 2147483646 h 414"/>
                  <a:gd name="T64" fmla="*/ 2147483646 w 364"/>
                  <a:gd name="T65" fmla="*/ 2147483646 h 414"/>
                  <a:gd name="T66" fmla="*/ 2147483646 w 364"/>
                  <a:gd name="T67" fmla="*/ 2147483646 h 414"/>
                  <a:gd name="T68" fmla="*/ 2147483646 w 364"/>
                  <a:gd name="T69" fmla="*/ 2147483646 h 414"/>
                  <a:gd name="T70" fmla="*/ 2147483646 w 364"/>
                  <a:gd name="T71" fmla="*/ 2147483646 h 414"/>
                  <a:gd name="T72" fmla="*/ 2147483646 w 364"/>
                  <a:gd name="T73" fmla="*/ 2147483646 h 414"/>
                  <a:gd name="T74" fmla="*/ 2147483646 w 364"/>
                  <a:gd name="T75" fmla="*/ 2147483646 h 414"/>
                  <a:gd name="T76" fmla="*/ 2147483646 w 364"/>
                  <a:gd name="T77" fmla="*/ 2147483646 h 414"/>
                  <a:gd name="T78" fmla="*/ 2147483646 w 364"/>
                  <a:gd name="T79" fmla="*/ 2147483646 h 414"/>
                  <a:gd name="T80" fmla="*/ 2147483646 w 364"/>
                  <a:gd name="T81" fmla="*/ 2147483646 h 414"/>
                  <a:gd name="T82" fmla="*/ 2147483646 w 364"/>
                  <a:gd name="T83" fmla="*/ 2147483646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64" h="414">
                    <a:moveTo>
                      <a:pt x="360" y="296"/>
                    </a:moveTo>
                    <a:cubicBezTo>
                      <a:pt x="357" y="276"/>
                      <a:pt x="349" y="257"/>
                      <a:pt x="340" y="245"/>
                    </a:cubicBezTo>
                    <a:cubicBezTo>
                      <a:pt x="329" y="229"/>
                      <a:pt x="311" y="227"/>
                      <a:pt x="295" y="226"/>
                    </a:cubicBezTo>
                    <a:cubicBezTo>
                      <a:pt x="292" y="226"/>
                      <a:pt x="289" y="225"/>
                      <a:pt x="286" y="225"/>
                    </a:cubicBezTo>
                    <a:cubicBezTo>
                      <a:pt x="283" y="225"/>
                      <a:pt x="280" y="226"/>
                      <a:pt x="277" y="226"/>
                    </a:cubicBezTo>
                    <a:cubicBezTo>
                      <a:pt x="274" y="226"/>
                      <a:pt x="271" y="226"/>
                      <a:pt x="268" y="226"/>
                    </a:cubicBezTo>
                    <a:cubicBezTo>
                      <a:pt x="261" y="226"/>
                      <a:pt x="252" y="225"/>
                      <a:pt x="246" y="223"/>
                    </a:cubicBezTo>
                    <a:cubicBezTo>
                      <a:pt x="245" y="223"/>
                      <a:pt x="242" y="222"/>
                      <a:pt x="241" y="217"/>
                    </a:cubicBezTo>
                    <a:cubicBezTo>
                      <a:pt x="240" y="214"/>
                      <a:pt x="240" y="209"/>
                      <a:pt x="240" y="205"/>
                    </a:cubicBezTo>
                    <a:cubicBezTo>
                      <a:pt x="241" y="204"/>
                      <a:pt x="241" y="203"/>
                      <a:pt x="242" y="202"/>
                    </a:cubicBezTo>
                    <a:cubicBezTo>
                      <a:pt x="254" y="190"/>
                      <a:pt x="262" y="174"/>
                      <a:pt x="265" y="157"/>
                    </a:cubicBezTo>
                    <a:cubicBezTo>
                      <a:pt x="271" y="153"/>
                      <a:pt x="275" y="148"/>
                      <a:pt x="279" y="143"/>
                    </a:cubicBezTo>
                    <a:cubicBezTo>
                      <a:pt x="283" y="136"/>
                      <a:pt x="284" y="128"/>
                      <a:pt x="284" y="121"/>
                    </a:cubicBezTo>
                    <a:cubicBezTo>
                      <a:pt x="283" y="116"/>
                      <a:pt x="279" y="106"/>
                      <a:pt x="266" y="101"/>
                    </a:cubicBezTo>
                    <a:cubicBezTo>
                      <a:pt x="266" y="87"/>
                      <a:pt x="267" y="74"/>
                      <a:pt x="262" y="60"/>
                    </a:cubicBezTo>
                    <a:cubicBezTo>
                      <a:pt x="258" y="47"/>
                      <a:pt x="251" y="36"/>
                      <a:pt x="242" y="26"/>
                    </a:cubicBezTo>
                    <a:cubicBezTo>
                      <a:pt x="226" y="9"/>
                      <a:pt x="205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59" y="0"/>
                      <a:pt x="138" y="9"/>
                      <a:pt x="121" y="26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1" y="38"/>
                      <a:pt x="97" y="94"/>
                      <a:pt x="97" y="94"/>
                    </a:cubicBezTo>
                    <a:cubicBezTo>
                      <a:pt x="97" y="96"/>
                      <a:pt x="97" y="98"/>
                      <a:pt x="97" y="101"/>
                    </a:cubicBezTo>
                    <a:cubicBezTo>
                      <a:pt x="83" y="106"/>
                      <a:pt x="80" y="116"/>
                      <a:pt x="79" y="121"/>
                    </a:cubicBezTo>
                    <a:cubicBezTo>
                      <a:pt x="78" y="128"/>
                      <a:pt x="80" y="136"/>
                      <a:pt x="84" y="143"/>
                    </a:cubicBezTo>
                    <a:cubicBezTo>
                      <a:pt x="87" y="149"/>
                      <a:pt x="92" y="154"/>
                      <a:pt x="98" y="158"/>
                    </a:cubicBezTo>
                    <a:cubicBezTo>
                      <a:pt x="102" y="174"/>
                      <a:pt x="110" y="190"/>
                      <a:pt x="121" y="202"/>
                    </a:cubicBezTo>
                    <a:cubicBezTo>
                      <a:pt x="122" y="203"/>
                      <a:pt x="123" y="204"/>
                      <a:pt x="124" y="204"/>
                    </a:cubicBezTo>
                    <a:cubicBezTo>
                      <a:pt x="124" y="209"/>
                      <a:pt x="124" y="214"/>
                      <a:pt x="123" y="217"/>
                    </a:cubicBezTo>
                    <a:cubicBezTo>
                      <a:pt x="121" y="222"/>
                      <a:pt x="119" y="223"/>
                      <a:pt x="117" y="223"/>
                    </a:cubicBezTo>
                    <a:cubicBezTo>
                      <a:pt x="111" y="225"/>
                      <a:pt x="103" y="226"/>
                      <a:pt x="96" y="226"/>
                    </a:cubicBezTo>
                    <a:cubicBezTo>
                      <a:pt x="93" y="226"/>
                      <a:pt x="90" y="226"/>
                      <a:pt x="87" y="226"/>
                    </a:cubicBezTo>
                    <a:cubicBezTo>
                      <a:pt x="84" y="226"/>
                      <a:pt x="81" y="225"/>
                      <a:pt x="78" y="225"/>
                    </a:cubicBezTo>
                    <a:cubicBezTo>
                      <a:pt x="74" y="225"/>
                      <a:pt x="72" y="226"/>
                      <a:pt x="69" y="226"/>
                    </a:cubicBezTo>
                    <a:cubicBezTo>
                      <a:pt x="53" y="227"/>
                      <a:pt x="35" y="229"/>
                      <a:pt x="24" y="245"/>
                    </a:cubicBezTo>
                    <a:cubicBezTo>
                      <a:pt x="14" y="257"/>
                      <a:pt x="7" y="276"/>
                      <a:pt x="3" y="296"/>
                    </a:cubicBezTo>
                    <a:cubicBezTo>
                      <a:pt x="0" y="316"/>
                      <a:pt x="0" y="336"/>
                      <a:pt x="4" y="352"/>
                    </a:cubicBezTo>
                    <a:cubicBezTo>
                      <a:pt x="4" y="353"/>
                      <a:pt x="5" y="354"/>
                      <a:pt x="5" y="355"/>
                    </a:cubicBezTo>
                    <a:cubicBezTo>
                      <a:pt x="6" y="355"/>
                      <a:pt x="17" y="371"/>
                      <a:pt x="44" y="385"/>
                    </a:cubicBezTo>
                    <a:cubicBezTo>
                      <a:pt x="60" y="394"/>
                      <a:pt x="78" y="401"/>
                      <a:pt x="98" y="405"/>
                    </a:cubicBezTo>
                    <a:cubicBezTo>
                      <a:pt x="122" y="411"/>
                      <a:pt x="150" y="414"/>
                      <a:pt x="180" y="414"/>
                    </a:cubicBezTo>
                    <a:cubicBezTo>
                      <a:pt x="181" y="414"/>
                      <a:pt x="181" y="414"/>
                      <a:pt x="182" y="414"/>
                    </a:cubicBezTo>
                    <a:cubicBezTo>
                      <a:pt x="182" y="414"/>
                      <a:pt x="183" y="414"/>
                      <a:pt x="184" y="414"/>
                    </a:cubicBezTo>
                    <a:cubicBezTo>
                      <a:pt x="214" y="414"/>
                      <a:pt x="241" y="411"/>
                      <a:pt x="266" y="405"/>
                    </a:cubicBezTo>
                    <a:cubicBezTo>
                      <a:pt x="286" y="401"/>
                      <a:pt x="304" y="394"/>
                      <a:pt x="320" y="385"/>
                    </a:cubicBezTo>
                    <a:cubicBezTo>
                      <a:pt x="341" y="374"/>
                      <a:pt x="354" y="361"/>
                      <a:pt x="358" y="355"/>
                    </a:cubicBezTo>
                    <a:cubicBezTo>
                      <a:pt x="359" y="354"/>
                      <a:pt x="359" y="353"/>
                      <a:pt x="360" y="352"/>
                    </a:cubicBezTo>
                    <a:cubicBezTo>
                      <a:pt x="364" y="336"/>
                      <a:pt x="364" y="316"/>
                      <a:pt x="360" y="296"/>
                    </a:cubicBezTo>
                    <a:close/>
                    <a:moveTo>
                      <a:pt x="266" y="115"/>
                    </a:moveTo>
                    <a:cubicBezTo>
                      <a:pt x="270" y="117"/>
                      <a:pt x="271" y="120"/>
                      <a:pt x="271" y="123"/>
                    </a:cubicBezTo>
                    <a:cubicBezTo>
                      <a:pt x="272" y="128"/>
                      <a:pt x="270" y="134"/>
                      <a:pt x="266" y="139"/>
                    </a:cubicBezTo>
                    <a:lnTo>
                      <a:pt x="266" y="115"/>
                    </a:lnTo>
                    <a:close/>
                    <a:moveTo>
                      <a:pt x="96" y="140"/>
                    </a:moveTo>
                    <a:cubicBezTo>
                      <a:pt x="92" y="134"/>
                      <a:pt x="90" y="128"/>
                      <a:pt x="91" y="123"/>
                    </a:cubicBezTo>
                    <a:cubicBezTo>
                      <a:pt x="91" y="120"/>
                      <a:pt x="93" y="117"/>
                      <a:pt x="96" y="114"/>
                    </a:cubicBezTo>
                    <a:cubicBezTo>
                      <a:pt x="96" y="125"/>
                      <a:pt x="96" y="136"/>
                      <a:pt x="96" y="140"/>
                    </a:cubicBezTo>
                    <a:close/>
                    <a:moveTo>
                      <a:pt x="115" y="140"/>
                    </a:moveTo>
                    <a:cubicBezTo>
                      <a:pt x="115" y="99"/>
                      <a:pt x="115" y="99"/>
                      <a:pt x="115" y="99"/>
                    </a:cubicBezTo>
                    <a:cubicBezTo>
                      <a:pt x="117" y="99"/>
                      <a:pt x="140" y="95"/>
                      <a:pt x="157" y="78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210" y="77"/>
                      <a:pt x="210" y="77"/>
                      <a:pt x="210" y="77"/>
                    </a:cubicBezTo>
                    <a:cubicBezTo>
                      <a:pt x="210" y="77"/>
                      <a:pt x="232" y="92"/>
                      <a:pt x="247" y="97"/>
                    </a:cubicBezTo>
                    <a:cubicBezTo>
                      <a:pt x="247" y="140"/>
                      <a:pt x="247" y="140"/>
                      <a:pt x="247" y="140"/>
                    </a:cubicBezTo>
                    <a:cubicBezTo>
                      <a:pt x="247" y="178"/>
                      <a:pt x="218" y="210"/>
                      <a:pt x="181" y="210"/>
                    </a:cubicBezTo>
                    <a:cubicBezTo>
                      <a:pt x="144" y="210"/>
                      <a:pt x="115" y="178"/>
                      <a:pt x="115" y="140"/>
                    </a:cubicBezTo>
                    <a:close/>
                    <a:moveTo>
                      <a:pt x="206" y="296"/>
                    </a:moveTo>
                    <a:cubicBezTo>
                      <a:pt x="197" y="261"/>
                      <a:pt x="197" y="261"/>
                      <a:pt x="197" y="261"/>
                    </a:cubicBezTo>
                    <a:cubicBezTo>
                      <a:pt x="197" y="261"/>
                      <a:pt x="197" y="261"/>
                      <a:pt x="197" y="261"/>
                    </a:cubicBezTo>
                    <a:cubicBezTo>
                      <a:pt x="211" y="236"/>
                      <a:pt x="211" y="236"/>
                      <a:pt x="211" y="236"/>
                    </a:cubicBezTo>
                    <a:cubicBezTo>
                      <a:pt x="157" y="236"/>
                      <a:pt x="157" y="236"/>
                      <a:pt x="157" y="236"/>
                    </a:cubicBezTo>
                    <a:cubicBezTo>
                      <a:pt x="171" y="261"/>
                      <a:pt x="171" y="261"/>
                      <a:pt x="171" y="261"/>
                    </a:cubicBezTo>
                    <a:cubicBezTo>
                      <a:pt x="171" y="261"/>
                      <a:pt x="171" y="261"/>
                      <a:pt x="171" y="261"/>
                    </a:cubicBezTo>
                    <a:cubicBezTo>
                      <a:pt x="162" y="296"/>
                      <a:pt x="162" y="296"/>
                      <a:pt x="162" y="296"/>
                    </a:cubicBezTo>
                    <a:cubicBezTo>
                      <a:pt x="133" y="235"/>
                      <a:pt x="133" y="235"/>
                      <a:pt x="133" y="235"/>
                    </a:cubicBezTo>
                    <a:cubicBezTo>
                      <a:pt x="136" y="232"/>
                      <a:pt x="139" y="228"/>
                      <a:pt x="140" y="224"/>
                    </a:cubicBezTo>
                    <a:cubicBezTo>
                      <a:pt x="141" y="222"/>
                      <a:pt x="141" y="220"/>
                      <a:pt x="142" y="218"/>
                    </a:cubicBezTo>
                    <a:cubicBezTo>
                      <a:pt x="154" y="225"/>
                      <a:pt x="167" y="229"/>
                      <a:pt x="181" y="229"/>
                    </a:cubicBez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7" y="229"/>
                      <a:pt x="210" y="225"/>
                      <a:pt x="222" y="218"/>
                    </a:cubicBezTo>
                    <a:cubicBezTo>
                      <a:pt x="222" y="220"/>
                      <a:pt x="223" y="222"/>
                      <a:pt x="223" y="224"/>
                    </a:cubicBezTo>
                    <a:cubicBezTo>
                      <a:pt x="225" y="229"/>
                      <a:pt x="228" y="234"/>
                      <a:pt x="233" y="237"/>
                    </a:cubicBezTo>
                    <a:lnTo>
                      <a:pt x="206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" name="组合 118"/>
            <p:cNvGrpSpPr>
              <a:grpSpLocks/>
            </p:cNvGrpSpPr>
            <p:nvPr/>
          </p:nvGrpSpPr>
          <p:grpSpPr bwMode="auto">
            <a:xfrm>
              <a:off x="9729335" y="1495486"/>
              <a:ext cx="712139" cy="712139"/>
              <a:chOff x="0" y="0"/>
              <a:chExt cx="865188" cy="865188"/>
            </a:xfrm>
          </p:grpSpPr>
          <p:sp>
            <p:nvSpPr>
              <p:cNvPr id="19" name="Oval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5188" cy="865188"/>
              </a:xfrm>
              <a:prstGeom prst="ellipse">
                <a:avLst/>
              </a:prstGeom>
              <a:solidFill>
                <a:srgbClr val="FFC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83"/>
              <p:cNvSpPr>
                <a:spLocks noEditPoints="1"/>
              </p:cNvSpPr>
              <p:nvPr/>
            </p:nvSpPr>
            <p:spPr bwMode="auto">
              <a:xfrm>
                <a:off x="431800" y="865188"/>
                <a:ext cx="20638" cy="0"/>
              </a:xfrm>
              <a:custGeom>
                <a:avLst/>
                <a:gdLst>
                  <a:gd name="T0" fmla="*/ 0 w 15"/>
                  <a:gd name="T1" fmla="*/ 2147483646 w 15"/>
                  <a:gd name="T2" fmla="*/ 2147483646 w 15"/>
                  <a:gd name="T3" fmla="*/ 2147483646 w 15"/>
                  <a:gd name="T4" fmla="*/ 2147483646 w 15"/>
                  <a:gd name="T5" fmla="*/ 2147483646 w 15"/>
                  <a:gd name="T6" fmla="*/ 2147483646 w 15"/>
                  <a:gd name="T7" fmla="*/ 2147483646 w 15"/>
                  <a:gd name="T8" fmla="*/ 2147483646 w 15"/>
                  <a:gd name="T9" fmla="*/ 2147483646 w 15"/>
                  <a:gd name="T10" fmla="*/ 2147483646 w 15"/>
                  <a:gd name="T11" fmla="*/ 2147483646 w 15"/>
                  <a:gd name="T12" fmla="*/ 2147483646 w 15"/>
                  <a:gd name="T13" fmla="*/ 2147483646 w 15"/>
                  <a:gd name="T14" fmla="*/ 2147483646 w 15"/>
                  <a:gd name="T15" fmla="*/ 2147483646 w 15"/>
                  <a:gd name="T16" fmla="*/ 2147483646 w 15"/>
                  <a:gd name="T17" fmla="*/ 2147483646 w 15"/>
                  <a:gd name="T18" fmla="*/ 2147483646 w 15"/>
                  <a:gd name="T19" fmla="*/ 2147483646 w 15"/>
                  <a:gd name="T20" fmla="*/ 2147483646 w 15"/>
                  <a:gd name="T21" fmla="*/ 2147483646 w 15"/>
                  <a:gd name="T22" fmla="*/ 2147483646 w 15"/>
                  <a:gd name="T23" fmla="*/ 2147483646 w 15"/>
                  <a:gd name="T24" fmla="*/ 2147483646 w 15"/>
                  <a:gd name="T25" fmla="*/ 2147483646 w 15"/>
                  <a:gd name="T26" fmla="*/ 2147483646 w 15"/>
                  <a:gd name="T27" fmla="*/ 2147483646 w 15"/>
                  <a:gd name="T28" fmla="*/ 2147483646 w 15"/>
                  <a:gd name="T29" fmla="*/ 2147483646 w 15"/>
                  <a:gd name="T30" fmla="*/ 2147483646 w 15"/>
                  <a:gd name="T31" fmla="*/ 2147483646 w 15"/>
                  <a:gd name="T32" fmla="*/ 2147483646 w 15"/>
                  <a:gd name="T33" fmla="*/ 2147483646 w 15"/>
                  <a:gd name="T34" fmla="*/ 2147483646 w 15"/>
                  <a:gd name="T35" fmla="*/ 2147483646 w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36">
                    <a:pos x="T0" y="0"/>
                  </a:cxn>
                  <a:cxn ang="T37">
                    <a:pos x="T1" y="0"/>
                  </a:cxn>
                  <a:cxn ang="T38">
                    <a:pos x="T2" y="0"/>
                  </a:cxn>
                  <a:cxn ang="T39">
                    <a:pos x="T3" y="0"/>
                  </a:cxn>
                  <a:cxn ang="T40">
                    <a:pos x="T4" y="0"/>
                  </a:cxn>
                  <a:cxn ang="T41">
                    <a:pos x="T5" y="0"/>
                  </a:cxn>
                  <a:cxn ang="T42">
                    <a:pos x="T6" y="0"/>
                  </a:cxn>
                  <a:cxn ang="T43">
                    <a:pos x="T7" y="0"/>
                  </a:cxn>
                  <a:cxn ang="T44">
                    <a:pos x="T8" y="0"/>
                  </a:cxn>
                  <a:cxn ang="T45">
                    <a:pos x="T9" y="0"/>
                  </a:cxn>
                  <a:cxn ang="T46">
                    <a:pos x="T10" y="0"/>
                  </a:cxn>
                  <a:cxn ang="T47">
                    <a:pos x="T11" y="0"/>
                  </a:cxn>
                  <a:cxn ang="T48">
                    <a:pos x="T12" y="0"/>
                  </a:cxn>
                  <a:cxn ang="T49">
                    <a:pos x="T13" y="0"/>
                  </a:cxn>
                  <a:cxn ang="T50">
                    <a:pos x="T14" y="0"/>
                  </a:cxn>
                  <a:cxn ang="T51">
                    <a:pos x="T15" y="0"/>
                  </a:cxn>
                  <a:cxn ang="T52">
                    <a:pos x="T16" y="0"/>
                  </a:cxn>
                  <a:cxn ang="T53">
                    <a:pos x="T17" y="0"/>
                  </a:cxn>
                  <a:cxn ang="T54">
                    <a:pos x="T18" y="0"/>
                  </a:cxn>
                  <a:cxn ang="T55">
                    <a:pos x="T19" y="0"/>
                  </a:cxn>
                  <a:cxn ang="T56">
                    <a:pos x="T20" y="0"/>
                  </a:cxn>
                  <a:cxn ang="T57">
                    <a:pos x="T21" y="0"/>
                  </a:cxn>
                  <a:cxn ang="T58">
                    <a:pos x="T22" y="0"/>
                  </a:cxn>
                  <a:cxn ang="T59">
                    <a:pos x="T23" y="0"/>
                  </a:cxn>
                  <a:cxn ang="T60">
                    <a:pos x="T24" y="0"/>
                  </a:cxn>
                  <a:cxn ang="T61">
                    <a:pos x="T25" y="0"/>
                  </a:cxn>
                  <a:cxn ang="T62">
                    <a:pos x="T26" y="0"/>
                  </a:cxn>
                  <a:cxn ang="T63">
                    <a:pos x="T27" y="0"/>
                  </a:cxn>
                  <a:cxn ang="T64">
                    <a:pos x="T28" y="0"/>
                  </a:cxn>
                  <a:cxn ang="T65">
                    <a:pos x="T29" y="0"/>
                  </a:cxn>
                  <a:cxn ang="T66">
                    <a:pos x="T30" y="0"/>
                  </a:cxn>
                  <a:cxn ang="T67">
                    <a:pos x="T31" y="0"/>
                  </a:cxn>
                  <a:cxn ang="T68">
                    <a:pos x="T32" y="0"/>
                  </a:cxn>
                  <a:cxn ang="T69">
                    <a:pos x="T33" y="0"/>
                  </a:cxn>
                  <a:cxn ang="T70">
                    <a:pos x="T34" y="0"/>
                  </a:cxn>
                  <a:cxn ang="T71">
                    <a:pos x="T35" y="0"/>
                  </a:cxn>
                </a:cxnLst>
                <a:rect l="0" t="0" r="r" b="b"/>
                <a:pathLst>
                  <a:path w="1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84"/>
              <p:cNvSpPr>
                <a:spLocks/>
              </p:cNvSpPr>
              <p:nvPr/>
            </p:nvSpPr>
            <p:spPr bwMode="auto">
              <a:xfrm>
                <a:off x="174625" y="128588"/>
                <a:ext cx="685800" cy="736600"/>
              </a:xfrm>
              <a:custGeom>
                <a:avLst/>
                <a:gdLst>
                  <a:gd name="T0" fmla="*/ 2147483646 w 502"/>
                  <a:gd name="T1" fmla="*/ 0 h 538"/>
                  <a:gd name="T2" fmla="*/ 2147483646 w 502"/>
                  <a:gd name="T3" fmla="*/ 2147483646 h 538"/>
                  <a:gd name="T4" fmla="*/ 2147483646 w 502"/>
                  <a:gd name="T5" fmla="*/ 2147483646 h 538"/>
                  <a:gd name="T6" fmla="*/ 2147483646 w 502"/>
                  <a:gd name="T7" fmla="*/ 2147483646 h 538"/>
                  <a:gd name="T8" fmla="*/ 2147483646 w 502"/>
                  <a:gd name="T9" fmla="*/ 2147483646 h 538"/>
                  <a:gd name="T10" fmla="*/ 2147483646 w 502"/>
                  <a:gd name="T11" fmla="*/ 2147483646 h 538"/>
                  <a:gd name="T12" fmla="*/ 2147483646 w 502"/>
                  <a:gd name="T13" fmla="*/ 2147483646 h 538"/>
                  <a:gd name="T14" fmla="*/ 2147483646 w 502"/>
                  <a:gd name="T15" fmla="*/ 2147483646 h 538"/>
                  <a:gd name="T16" fmla="*/ 2147483646 w 502"/>
                  <a:gd name="T17" fmla="*/ 2147483646 h 538"/>
                  <a:gd name="T18" fmla="*/ 2147483646 w 502"/>
                  <a:gd name="T19" fmla="*/ 2147483646 h 538"/>
                  <a:gd name="T20" fmla="*/ 2147483646 w 502"/>
                  <a:gd name="T21" fmla="*/ 2147483646 h 538"/>
                  <a:gd name="T22" fmla="*/ 2147483646 w 502"/>
                  <a:gd name="T23" fmla="*/ 2147483646 h 538"/>
                  <a:gd name="T24" fmla="*/ 2147483646 w 502"/>
                  <a:gd name="T25" fmla="*/ 2147483646 h 538"/>
                  <a:gd name="T26" fmla="*/ 2147483646 w 502"/>
                  <a:gd name="T27" fmla="*/ 2147483646 h 538"/>
                  <a:gd name="T28" fmla="*/ 2147483646 w 502"/>
                  <a:gd name="T29" fmla="*/ 2147483646 h 538"/>
                  <a:gd name="T30" fmla="*/ 2147483646 w 502"/>
                  <a:gd name="T31" fmla="*/ 2147483646 h 538"/>
                  <a:gd name="T32" fmla="*/ 2147483646 w 502"/>
                  <a:gd name="T33" fmla="*/ 2147483646 h 538"/>
                  <a:gd name="T34" fmla="*/ 2147483646 w 502"/>
                  <a:gd name="T35" fmla="*/ 2147483646 h 538"/>
                  <a:gd name="T36" fmla="*/ 2147483646 w 502"/>
                  <a:gd name="T37" fmla="*/ 2147483646 h 538"/>
                  <a:gd name="T38" fmla="*/ 2147483646 w 502"/>
                  <a:gd name="T39" fmla="*/ 2147483646 h 538"/>
                  <a:gd name="T40" fmla="*/ 2147483646 w 502"/>
                  <a:gd name="T41" fmla="*/ 2147483646 h 538"/>
                  <a:gd name="T42" fmla="*/ 2147483646 w 502"/>
                  <a:gd name="T43" fmla="*/ 2147483646 h 538"/>
                  <a:gd name="T44" fmla="*/ 2147483646 w 502"/>
                  <a:gd name="T45" fmla="*/ 2147483646 h 538"/>
                  <a:gd name="T46" fmla="*/ 2147483646 w 502"/>
                  <a:gd name="T47" fmla="*/ 2147483646 h 538"/>
                  <a:gd name="T48" fmla="*/ 2147483646 w 502"/>
                  <a:gd name="T49" fmla="*/ 2147483646 h 538"/>
                  <a:gd name="T50" fmla="*/ 2147483646 w 502"/>
                  <a:gd name="T51" fmla="*/ 2147483646 h 538"/>
                  <a:gd name="T52" fmla="*/ 2147483646 w 502"/>
                  <a:gd name="T53" fmla="*/ 2147483646 h 538"/>
                  <a:gd name="T54" fmla="*/ 2147483646 w 502"/>
                  <a:gd name="T55" fmla="*/ 2147483646 h 538"/>
                  <a:gd name="T56" fmla="*/ 2147483646 w 502"/>
                  <a:gd name="T57" fmla="*/ 2147483646 h 538"/>
                  <a:gd name="T58" fmla="*/ 2147483646 w 502"/>
                  <a:gd name="T59" fmla="*/ 2147483646 h 538"/>
                  <a:gd name="T60" fmla="*/ 2147483646 w 502"/>
                  <a:gd name="T61" fmla="*/ 2147483646 h 538"/>
                  <a:gd name="T62" fmla="*/ 2147483646 w 502"/>
                  <a:gd name="T63" fmla="*/ 2147483646 h 538"/>
                  <a:gd name="T64" fmla="*/ 2147483646 w 502"/>
                  <a:gd name="T65" fmla="*/ 2147483646 h 538"/>
                  <a:gd name="T66" fmla="*/ 2147483646 w 502"/>
                  <a:gd name="T67" fmla="*/ 2147483646 h 538"/>
                  <a:gd name="T68" fmla="*/ 2147483646 w 502"/>
                  <a:gd name="T69" fmla="*/ 2147483646 h 538"/>
                  <a:gd name="T70" fmla="*/ 2147483646 w 502"/>
                  <a:gd name="T71" fmla="*/ 2147483646 h 538"/>
                  <a:gd name="T72" fmla="*/ 2147483646 w 502"/>
                  <a:gd name="T73" fmla="*/ 2147483646 h 538"/>
                  <a:gd name="T74" fmla="*/ 2147483646 w 502"/>
                  <a:gd name="T75" fmla="*/ 2147483646 h 538"/>
                  <a:gd name="T76" fmla="*/ 2147483646 w 502"/>
                  <a:gd name="T77" fmla="*/ 2147483646 h 538"/>
                  <a:gd name="T78" fmla="*/ 2147483646 w 502"/>
                  <a:gd name="T79" fmla="*/ 2147483646 h 538"/>
                  <a:gd name="T80" fmla="*/ 2147483646 w 502"/>
                  <a:gd name="T81" fmla="*/ 2147483646 h 538"/>
                  <a:gd name="T82" fmla="*/ 2147483646 w 502"/>
                  <a:gd name="T83" fmla="*/ 2147483646 h 538"/>
                  <a:gd name="T84" fmla="*/ 2147483646 w 502"/>
                  <a:gd name="T85" fmla="*/ 2147483646 h 538"/>
                  <a:gd name="T86" fmla="*/ 2147483646 w 502"/>
                  <a:gd name="T87" fmla="*/ 2147483646 h 538"/>
                  <a:gd name="T88" fmla="*/ 2147483646 w 502"/>
                  <a:gd name="T89" fmla="*/ 2147483646 h 538"/>
                  <a:gd name="T90" fmla="*/ 2147483646 w 502"/>
                  <a:gd name="T91" fmla="*/ 2147483646 h 538"/>
                  <a:gd name="T92" fmla="*/ 2147483646 w 502"/>
                  <a:gd name="T93" fmla="*/ 2147483646 h 538"/>
                  <a:gd name="T94" fmla="*/ 2147483646 w 502"/>
                  <a:gd name="T95" fmla="*/ 2147483646 h 538"/>
                  <a:gd name="T96" fmla="*/ 2147483646 w 502"/>
                  <a:gd name="T97" fmla="*/ 2147483646 h 538"/>
                  <a:gd name="T98" fmla="*/ 2147483646 w 502"/>
                  <a:gd name="T99" fmla="*/ 2147483646 h 538"/>
                  <a:gd name="T100" fmla="*/ 2147483646 w 502"/>
                  <a:gd name="T101" fmla="*/ 2147483646 h 538"/>
                  <a:gd name="T102" fmla="*/ 2147483646 w 502"/>
                  <a:gd name="T103" fmla="*/ 2147483646 h 538"/>
                  <a:gd name="T104" fmla="*/ 2147483646 w 502"/>
                  <a:gd name="T105" fmla="*/ 2147483646 h 538"/>
                  <a:gd name="T106" fmla="*/ 2147483646 w 502"/>
                  <a:gd name="T107" fmla="*/ 2147483646 h 538"/>
                  <a:gd name="T108" fmla="*/ 2147483646 w 502"/>
                  <a:gd name="T109" fmla="*/ 2147483646 h 538"/>
                  <a:gd name="T110" fmla="*/ 2147483646 w 502"/>
                  <a:gd name="T111" fmla="*/ 2147483646 h 538"/>
                  <a:gd name="T112" fmla="*/ 2147483646 w 502"/>
                  <a:gd name="T113" fmla="*/ 2147483646 h 538"/>
                  <a:gd name="T114" fmla="*/ 2147483646 w 502"/>
                  <a:gd name="T115" fmla="*/ 2147483646 h 538"/>
                  <a:gd name="T116" fmla="*/ 2147483646 w 502"/>
                  <a:gd name="T117" fmla="*/ 2147483646 h 538"/>
                  <a:gd name="T118" fmla="*/ 2147483646 w 502"/>
                  <a:gd name="T119" fmla="*/ 2147483646 h 538"/>
                  <a:gd name="T120" fmla="*/ 2147483646 w 502"/>
                  <a:gd name="T121" fmla="*/ 0 h 5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02" h="538">
                    <a:moveTo>
                      <a:pt x="185" y="0"/>
                    </a:moveTo>
                    <a:cubicBezTo>
                      <a:pt x="179" y="0"/>
                      <a:pt x="173" y="1"/>
                      <a:pt x="167" y="2"/>
                    </a:cubicBezTo>
                    <a:cubicBezTo>
                      <a:pt x="61" y="21"/>
                      <a:pt x="65" y="167"/>
                      <a:pt x="79" y="248"/>
                    </a:cubicBezTo>
                    <a:cubicBezTo>
                      <a:pt x="45" y="248"/>
                      <a:pt x="26" y="267"/>
                      <a:pt x="16" y="298"/>
                    </a:cubicBezTo>
                    <a:cubicBezTo>
                      <a:pt x="7" y="324"/>
                      <a:pt x="0" y="362"/>
                      <a:pt x="21" y="383"/>
                    </a:cubicBezTo>
                    <a:cubicBezTo>
                      <a:pt x="31" y="393"/>
                      <a:pt x="41" y="404"/>
                      <a:pt x="51" y="413"/>
                    </a:cubicBezTo>
                    <a:cubicBezTo>
                      <a:pt x="61" y="423"/>
                      <a:pt x="116" y="478"/>
                      <a:pt x="175" y="538"/>
                    </a:cubicBezTo>
                    <a:cubicBezTo>
                      <a:pt x="180" y="538"/>
                      <a:pt x="184" y="538"/>
                      <a:pt x="188" y="538"/>
                    </a:cubicBezTo>
                    <a:cubicBezTo>
                      <a:pt x="188" y="538"/>
                      <a:pt x="188" y="538"/>
                      <a:pt x="188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200" y="538"/>
                      <a:pt x="201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357" y="531"/>
                      <a:pt x="483" y="413"/>
                      <a:pt x="502" y="263"/>
                    </a:cubicBezTo>
                    <a:cubicBezTo>
                      <a:pt x="420" y="181"/>
                      <a:pt x="323" y="85"/>
                      <a:pt x="311" y="72"/>
                    </a:cubicBezTo>
                    <a:cubicBezTo>
                      <a:pt x="306" y="68"/>
                      <a:pt x="301" y="63"/>
                      <a:pt x="296" y="58"/>
                    </a:cubicBezTo>
                    <a:cubicBezTo>
                      <a:pt x="286" y="47"/>
                      <a:pt x="270" y="45"/>
                      <a:pt x="260" y="35"/>
                    </a:cubicBezTo>
                    <a:cubicBezTo>
                      <a:pt x="239" y="14"/>
                      <a:pt x="214" y="0"/>
                      <a:pt x="185" y="0"/>
                    </a:cubicBezTo>
                  </a:path>
                </a:pathLst>
              </a:custGeom>
              <a:solidFill>
                <a:srgbClr val="CC9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85"/>
              <p:cNvSpPr>
                <a:spLocks noEditPoints="1"/>
              </p:cNvSpPr>
              <p:nvPr/>
            </p:nvSpPr>
            <p:spPr bwMode="auto">
              <a:xfrm>
                <a:off x="184150" y="128588"/>
                <a:ext cx="508000" cy="590550"/>
              </a:xfrm>
              <a:custGeom>
                <a:avLst/>
                <a:gdLst>
                  <a:gd name="T0" fmla="*/ 2147483646 w 371"/>
                  <a:gd name="T1" fmla="*/ 2147483646 h 432"/>
                  <a:gd name="T2" fmla="*/ 2147483646 w 371"/>
                  <a:gd name="T3" fmla="*/ 2147483646 h 432"/>
                  <a:gd name="T4" fmla="*/ 2147483646 w 371"/>
                  <a:gd name="T5" fmla="*/ 2147483646 h 432"/>
                  <a:gd name="T6" fmla="*/ 2147483646 w 371"/>
                  <a:gd name="T7" fmla="*/ 2147483646 h 432"/>
                  <a:gd name="T8" fmla="*/ 2147483646 w 371"/>
                  <a:gd name="T9" fmla="*/ 2147483646 h 432"/>
                  <a:gd name="T10" fmla="*/ 2147483646 w 371"/>
                  <a:gd name="T11" fmla="*/ 2147483646 h 432"/>
                  <a:gd name="T12" fmla="*/ 2147483646 w 371"/>
                  <a:gd name="T13" fmla="*/ 2147483646 h 432"/>
                  <a:gd name="T14" fmla="*/ 2147483646 w 371"/>
                  <a:gd name="T15" fmla="*/ 2147483646 h 432"/>
                  <a:gd name="T16" fmla="*/ 2147483646 w 371"/>
                  <a:gd name="T17" fmla="*/ 0 h 432"/>
                  <a:gd name="T18" fmla="*/ 2147483646 w 371"/>
                  <a:gd name="T19" fmla="*/ 2147483646 h 432"/>
                  <a:gd name="T20" fmla="*/ 2147483646 w 371"/>
                  <a:gd name="T21" fmla="*/ 2147483646 h 432"/>
                  <a:gd name="T22" fmla="*/ 2147483646 w 371"/>
                  <a:gd name="T23" fmla="*/ 2147483646 h 432"/>
                  <a:gd name="T24" fmla="*/ 2147483646 w 371"/>
                  <a:gd name="T25" fmla="*/ 2147483646 h 432"/>
                  <a:gd name="T26" fmla="*/ 2147483646 w 371"/>
                  <a:gd name="T27" fmla="*/ 2147483646 h 432"/>
                  <a:gd name="T28" fmla="*/ 2147483646 w 371"/>
                  <a:gd name="T29" fmla="*/ 2147483646 h 432"/>
                  <a:gd name="T30" fmla="*/ 2147483646 w 371"/>
                  <a:gd name="T31" fmla="*/ 2147483646 h 432"/>
                  <a:gd name="T32" fmla="*/ 2147483646 w 371"/>
                  <a:gd name="T33" fmla="*/ 2147483646 h 432"/>
                  <a:gd name="T34" fmla="*/ 2147483646 w 371"/>
                  <a:gd name="T35" fmla="*/ 2147483646 h 432"/>
                  <a:gd name="T36" fmla="*/ 2147483646 w 371"/>
                  <a:gd name="T37" fmla="*/ 2147483646 h 432"/>
                  <a:gd name="T38" fmla="*/ 2147483646 w 371"/>
                  <a:gd name="T39" fmla="*/ 2147483646 h 432"/>
                  <a:gd name="T40" fmla="*/ 2147483646 w 371"/>
                  <a:gd name="T41" fmla="*/ 2147483646 h 432"/>
                  <a:gd name="T42" fmla="*/ 2147483646 w 371"/>
                  <a:gd name="T43" fmla="*/ 2147483646 h 432"/>
                  <a:gd name="T44" fmla="*/ 2147483646 w 371"/>
                  <a:gd name="T45" fmla="*/ 2147483646 h 432"/>
                  <a:gd name="T46" fmla="*/ 2147483646 w 371"/>
                  <a:gd name="T47" fmla="*/ 2147483646 h 432"/>
                  <a:gd name="T48" fmla="*/ 2147483646 w 371"/>
                  <a:gd name="T49" fmla="*/ 2147483646 h 432"/>
                  <a:gd name="T50" fmla="*/ 2147483646 w 371"/>
                  <a:gd name="T51" fmla="*/ 2147483646 h 432"/>
                  <a:gd name="T52" fmla="*/ 2147483646 w 371"/>
                  <a:gd name="T53" fmla="*/ 2147483646 h 432"/>
                  <a:gd name="T54" fmla="*/ 2147483646 w 371"/>
                  <a:gd name="T55" fmla="*/ 2147483646 h 432"/>
                  <a:gd name="T56" fmla="*/ 2147483646 w 371"/>
                  <a:gd name="T57" fmla="*/ 2147483646 h 432"/>
                  <a:gd name="T58" fmla="*/ 2147483646 w 371"/>
                  <a:gd name="T59" fmla="*/ 2147483646 h 432"/>
                  <a:gd name="T60" fmla="*/ 2147483646 w 371"/>
                  <a:gd name="T61" fmla="*/ 2147483646 h 432"/>
                  <a:gd name="T62" fmla="*/ 2147483646 w 371"/>
                  <a:gd name="T63" fmla="*/ 2147483646 h 432"/>
                  <a:gd name="T64" fmla="*/ 2147483646 w 371"/>
                  <a:gd name="T65" fmla="*/ 2147483646 h 432"/>
                  <a:gd name="T66" fmla="*/ 2147483646 w 371"/>
                  <a:gd name="T67" fmla="*/ 2147483646 h 432"/>
                  <a:gd name="T68" fmla="*/ 2147483646 w 371"/>
                  <a:gd name="T69" fmla="*/ 2147483646 h 432"/>
                  <a:gd name="T70" fmla="*/ 2147483646 w 371"/>
                  <a:gd name="T71" fmla="*/ 2147483646 h 432"/>
                  <a:gd name="T72" fmla="*/ 2147483646 w 371"/>
                  <a:gd name="T73" fmla="*/ 2147483646 h 432"/>
                  <a:gd name="T74" fmla="*/ 2147483646 w 371"/>
                  <a:gd name="T75" fmla="*/ 2147483646 h 432"/>
                  <a:gd name="T76" fmla="*/ 2147483646 w 371"/>
                  <a:gd name="T77" fmla="*/ 2147483646 h 432"/>
                  <a:gd name="T78" fmla="*/ 2147483646 w 371"/>
                  <a:gd name="T79" fmla="*/ 2147483646 h 432"/>
                  <a:gd name="T80" fmla="*/ 2147483646 w 371"/>
                  <a:gd name="T81" fmla="*/ 2147483646 h 432"/>
                  <a:gd name="T82" fmla="*/ 2147483646 w 371"/>
                  <a:gd name="T83" fmla="*/ 2147483646 h 432"/>
                  <a:gd name="T84" fmla="*/ 2147483646 w 371"/>
                  <a:gd name="T85" fmla="*/ 2147483646 h 432"/>
                  <a:gd name="T86" fmla="*/ 2147483646 w 371"/>
                  <a:gd name="T87" fmla="*/ 2147483646 h 432"/>
                  <a:gd name="T88" fmla="*/ 2147483646 w 371"/>
                  <a:gd name="T89" fmla="*/ 2147483646 h 432"/>
                  <a:gd name="T90" fmla="*/ 2147483646 w 371"/>
                  <a:gd name="T91" fmla="*/ 2147483646 h 432"/>
                  <a:gd name="T92" fmla="*/ 2147483646 w 371"/>
                  <a:gd name="T93" fmla="*/ 2147483646 h 432"/>
                  <a:gd name="T94" fmla="*/ 2147483646 w 371"/>
                  <a:gd name="T95" fmla="*/ 2147483646 h 432"/>
                  <a:gd name="T96" fmla="*/ 2147483646 w 371"/>
                  <a:gd name="T97" fmla="*/ 2147483646 h 432"/>
                  <a:gd name="T98" fmla="*/ 2147483646 w 371"/>
                  <a:gd name="T99" fmla="*/ 2147483646 h 432"/>
                  <a:gd name="T100" fmla="*/ 2147483646 w 371"/>
                  <a:gd name="T101" fmla="*/ 2147483646 h 432"/>
                  <a:gd name="T102" fmla="*/ 2147483646 w 371"/>
                  <a:gd name="T103" fmla="*/ 2147483646 h 432"/>
                  <a:gd name="T104" fmla="*/ 2147483646 w 371"/>
                  <a:gd name="T105" fmla="*/ 2147483646 h 4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71" h="432">
                    <a:moveTo>
                      <a:pt x="367" y="317"/>
                    </a:moveTo>
                    <a:cubicBezTo>
                      <a:pt x="363" y="297"/>
                      <a:pt x="356" y="279"/>
                      <a:pt x="347" y="267"/>
                    </a:cubicBezTo>
                    <a:cubicBezTo>
                      <a:pt x="335" y="252"/>
                      <a:pt x="316" y="250"/>
                      <a:pt x="300" y="248"/>
                    </a:cubicBezTo>
                    <a:cubicBezTo>
                      <a:pt x="299" y="248"/>
                      <a:pt x="297" y="248"/>
                      <a:pt x="294" y="248"/>
                    </a:cubicBezTo>
                    <a:cubicBezTo>
                      <a:pt x="295" y="241"/>
                      <a:pt x="295" y="234"/>
                      <a:pt x="295" y="227"/>
                    </a:cubicBezTo>
                    <a:cubicBezTo>
                      <a:pt x="296" y="195"/>
                      <a:pt x="298" y="163"/>
                      <a:pt x="299" y="131"/>
                    </a:cubicBezTo>
                    <a:cubicBezTo>
                      <a:pt x="300" y="100"/>
                      <a:pt x="305" y="63"/>
                      <a:pt x="274" y="45"/>
                    </a:cubicBezTo>
                    <a:cubicBezTo>
                      <a:pt x="271" y="43"/>
                      <a:pt x="250" y="38"/>
                      <a:pt x="250" y="37"/>
                    </a:cubicBezTo>
                    <a:cubicBezTo>
                      <a:pt x="236" y="4"/>
                      <a:pt x="183" y="0"/>
                      <a:pt x="183" y="0"/>
                    </a:cubicBezTo>
                    <a:cubicBezTo>
                      <a:pt x="33" y="0"/>
                      <a:pt x="67" y="222"/>
                      <a:pt x="72" y="248"/>
                    </a:cubicBezTo>
                    <a:cubicBezTo>
                      <a:pt x="72" y="248"/>
                      <a:pt x="71" y="248"/>
                      <a:pt x="71" y="248"/>
                    </a:cubicBezTo>
                    <a:cubicBezTo>
                      <a:pt x="54" y="250"/>
                      <a:pt x="36" y="252"/>
                      <a:pt x="24" y="267"/>
                    </a:cubicBezTo>
                    <a:cubicBezTo>
                      <a:pt x="15" y="279"/>
                      <a:pt x="7" y="297"/>
                      <a:pt x="4" y="317"/>
                    </a:cubicBezTo>
                    <a:cubicBezTo>
                      <a:pt x="0" y="337"/>
                      <a:pt x="0" y="356"/>
                      <a:pt x="5" y="371"/>
                    </a:cubicBezTo>
                    <a:cubicBezTo>
                      <a:pt x="5" y="373"/>
                      <a:pt x="5" y="374"/>
                      <a:pt x="6" y="374"/>
                    </a:cubicBezTo>
                    <a:cubicBezTo>
                      <a:pt x="6" y="375"/>
                      <a:pt x="17" y="390"/>
                      <a:pt x="45" y="404"/>
                    </a:cubicBezTo>
                    <a:cubicBezTo>
                      <a:pt x="61" y="413"/>
                      <a:pt x="80" y="419"/>
                      <a:pt x="100" y="424"/>
                    </a:cubicBezTo>
                    <a:cubicBezTo>
                      <a:pt x="125" y="430"/>
                      <a:pt x="153" y="432"/>
                      <a:pt x="184" y="432"/>
                    </a:cubicBezTo>
                    <a:cubicBezTo>
                      <a:pt x="184" y="432"/>
                      <a:pt x="185" y="432"/>
                      <a:pt x="185" y="432"/>
                    </a:cubicBezTo>
                    <a:cubicBezTo>
                      <a:pt x="186" y="432"/>
                      <a:pt x="187" y="432"/>
                      <a:pt x="187" y="432"/>
                    </a:cubicBezTo>
                    <a:cubicBezTo>
                      <a:pt x="218" y="432"/>
                      <a:pt x="246" y="430"/>
                      <a:pt x="271" y="424"/>
                    </a:cubicBezTo>
                    <a:cubicBezTo>
                      <a:pt x="291" y="419"/>
                      <a:pt x="310" y="413"/>
                      <a:pt x="326" y="404"/>
                    </a:cubicBezTo>
                    <a:cubicBezTo>
                      <a:pt x="348" y="393"/>
                      <a:pt x="361" y="380"/>
                      <a:pt x="365" y="374"/>
                    </a:cubicBezTo>
                    <a:cubicBezTo>
                      <a:pt x="366" y="374"/>
                      <a:pt x="366" y="373"/>
                      <a:pt x="366" y="371"/>
                    </a:cubicBezTo>
                    <a:cubicBezTo>
                      <a:pt x="371" y="356"/>
                      <a:pt x="371" y="337"/>
                      <a:pt x="367" y="317"/>
                    </a:cubicBezTo>
                    <a:close/>
                    <a:moveTo>
                      <a:pt x="186" y="360"/>
                    </a:moveTo>
                    <a:cubicBezTo>
                      <a:pt x="134" y="259"/>
                      <a:pt x="134" y="259"/>
                      <a:pt x="134" y="259"/>
                    </a:cubicBezTo>
                    <a:cubicBezTo>
                      <a:pt x="138" y="256"/>
                      <a:pt x="141" y="252"/>
                      <a:pt x="143" y="246"/>
                    </a:cubicBezTo>
                    <a:cubicBezTo>
                      <a:pt x="144" y="244"/>
                      <a:pt x="144" y="243"/>
                      <a:pt x="145" y="241"/>
                    </a:cubicBezTo>
                    <a:cubicBezTo>
                      <a:pt x="157" y="247"/>
                      <a:pt x="170" y="251"/>
                      <a:pt x="185" y="251"/>
                    </a:cubicBezTo>
                    <a:cubicBezTo>
                      <a:pt x="186" y="251"/>
                      <a:pt x="186" y="251"/>
                      <a:pt x="186" y="251"/>
                    </a:cubicBezTo>
                    <a:cubicBezTo>
                      <a:pt x="200" y="251"/>
                      <a:pt x="214" y="247"/>
                      <a:pt x="226" y="241"/>
                    </a:cubicBezTo>
                    <a:cubicBezTo>
                      <a:pt x="227" y="243"/>
                      <a:pt x="227" y="245"/>
                      <a:pt x="228" y="246"/>
                    </a:cubicBezTo>
                    <a:cubicBezTo>
                      <a:pt x="230" y="252"/>
                      <a:pt x="233" y="257"/>
                      <a:pt x="237" y="260"/>
                    </a:cubicBezTo>
                    <a:lnTo>
                      <a:pt x="186" y="360"/>
                    </a:lnTo>
                    <a:close/>
                    <a:moveTo>
                      <a:pt x="248" y="265"/>
                    </a:moveTo>
                    <a:cubicBezTo>
                      <a:pt x="249" y="265"/>
                      <a:pt x="250" y="265"/>
                      <a:pt x="252" y="266"/>
                    </a:cubicBezTo>
                    <a:cubicBezTo>
                      <a:pt x="266" y="303"/>
                      <a:pt x="266" y="303"/>
                      <a:pt x="266" y="303"/>
                    </a:cubicBezTo>
                    <a:cubicBezTo>
                      <a:pt x="257" y="309"/>
                      <a:pt x="233" y="323"/>
                      <a:pt x="206" y="346"/>
                    </a:cubicBezTo>
                    <a:lnTo>
                      <a:pt x="248" y="265"/>
                    </a:lnTo>
                    <a:close/>
                    <a:moveTo>
                      <a:pt x="165" y="345"/>
                    </a:moveTo>
                    <a:cubicBezTo>
                      <a:pt x="139" y="323"/>
                      <a:pt x="116" y="309"/>
                      <a:pt x="106" y="303"/>
                    </a:cubicBezTo>
                    <a:cubicBezTo>
                      <a:pt x="121" y="265"/>
                      <a:pt x="121" y="265"/>
                      <a:pt x="121" y="265"/>
                    </a:cubicBezTo>
                    <a:cubicBezTo>
                      <a:pt x="122" y="265"/>
                      <a:pt x="123" y="265"/>
                      <a:pt x="124" y="265"/>
                    </a:cubicBezTo>
                    <a:lnTo>
                      <a:pt x="165" y="345"/>
                    </a:lnTo>
                    <a:close/>
                    <a:moveTo>
                      <a:pt x="117" y="126"/>
                    </a:moveTo>
                    <a:cubicBezTo>
                      <a:pt x="151" y="127"/>
                      <a:pt x="170" y="109"/>
                      <a:pt x="170" y="109"/>
                    </a:cubicBezTo>
                    <a:cubicBezTo>
                      <a:pt x="198" y="130"/>
                      <a:pt x="249" y="111"/>
                      <a:pt x="253" y="110"/>
                    </a:cubicBezTo>
                    <a:cubicBezTo>
                      <a:pt x="253" y="111"/>
                      <a:pt x="253" y="113"/>
                      <a:pt x="253" y="115"/>
                    </a:cubicBezTo>
                    <a:cubicBezTo>
                      <a:pt x="253" y="164"/>
                      <a:pt x="253" y="164"/>
                      <a:pt x="253" y="164"/>
                    </a:cubicBezTo>
                    <a:cubicBezTo>
                      <a:pt x="253" y="202"/>
                      <a:pt x="223" y="233"/>
                      <a:pt x="185" y="233"/>
                    </a:cubicBezTo>
                    <a:cubicBezTo>
                      <a:pt x="148" y="233"/>
                      <a:pt x="117" y="202"/>
                      <a:pt x="117" y="164"/>
                    </a:cubicBezTo>
                    <a:lnTo>
                      <a:pt x="117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组合 257"/>
            <p:cNvGrpSpPr>
              <a:grpSpLocks/>
            </p:cNvGrpSpPr>
            <p:nvPr/>
          </p:nvGrpSpPr>
          <p:grpSpPr bwMode="auto">
            <a:xfrm>
              <a:off x="9017196" y="2746122"/>
              <a:ext cx="712139" cy="712139"/>
              <a:chOff x="0" y="0"/>
              <a:chExt cx="882650" cy="882650"/>
            </a:xfrm>
          </p:grpSpPr>
          <p:sp>
            <p:nvSpPr>
              <p:cNvPr id="24" name="Oval 1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82650" cy="882650"/>
              </a:xfrm>
              <a:prstGeom prst="ellipse">
                <a:avLst/>
              </a:prstGeom>
              <a:solidFill>
                <a:srgbClr val="946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36"/>
              <p:cNvSpPr>
                <a:spLocks/>
              </p:cNvSpPr>
              <p:nvPr/>
            </p:nvSpPr>
            <p:spPr bwMode="auto">
              <a:xfrm>
                <a:off x="192087" y="206375"/>
                <a:ext cx="690563" cy="676275"/>
              </a:xfrm>
              <a:custGeom>
                <a:avLst/>
                <a:gdLst>
                  <a:gd name="T0" fmla="*/ 2147483646 w 494"/>
                  <a:gd name="T1" fmla="*/ 0 h 484"/>
                  <a:gd name="T2" fmla="*/ 2147483646 w 494"/>
                  <a:gd name="T3" fmla="*/ 2147483646 h 484"/>
                  <a:gd name="T4" fmla="*/ 2147483646 w 494"/>
                  <a:gd name="T5" fmla="*/ 2147483646 h 484"/>
                  <a:gd name="T6" fmla="*/ 2147483646 w 494"/>
                  <a:gd name="T7" fmla="*/ 2147483646 h 484"/>
                  <a:gd name="T8" fmla="*/ 2147483646 w 494"/>
                  <a:gd name="T9" fmla="*/ 2147483646 h 484"/>
                  <a:gd name="T10" fmla="*/ 2147483646 w 494"/>
                  <a:gd name="T11" fmla="*/ 2147483646 h 484"/>
                  <a:gd name="T12" fmla="*/ 2147483646 w 494"/>
                  <a:gd name="T13" fmla="*/ 2147483646 h 484"/>
                  <a:gd name="T14" fmla="*/ 2147483646 w 494"/>
                  <a:gd name="T15" fmla="*/ 2147483646 h 484"/>
                  <a:gd name="T16" fmla="*/ 2147483646 w 494"/>
                  <a:gd name="T17" fmla="*/ 2147483646 h 484"/>
                  <a:gd name="T18" fmla="*/ 2147483646 w 494"/>
                  <a:gd name="T19" fmla="*/ 2147483646 h 484"/>
                  <a:gd name="T20" fmla="*/ 2147483646 w 494"/>
                  <a:gd name="T21" fmla="*/ 2147483646 h 484"/>
                  <a:gd name="T22" fmla="*/ 2147483646 w 494"/>
                  <a:gd name="T23" fmla="*/ 2147483646 h 484"/>
                  <a:gd name="T24" fmla="*/ 2147483646 w 494"/>
                  <a:gd name="T25" fmla="*/ 0 h 4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4" h="484">
                    <a:moveTo>
                      <a:pt x="69" y="0"/>
                    </a:moveTo>
                    <a:cubicBezTo>
                      <a:pt x="58" y="0"/>
                      <a:pt x="46" y="1"/>
                      <a:pt x="37" y="5"/>
                    </a:cubicBezTo>
                    <a:cubicBezTo>
                      <a:pt x="0" y="17"/>
                      <a:pt x="6" y="57"/>
                      <a:pt x="6" y="87"/>
                    </a:cubicBezTo>
                    <a:cubicBezTo>
                      <a:pt x="6" y="158"/>
                      <a:pt x="6" y="229"/>
                      <a:pt x="6" y="300"/>
                    </a:cubicBezTo>
                    <a:cubicBezTo>
                      <a:pt x="6" y="332"/>
                      <a:pt x="54" y="368"/>
                      <a:pt x="76" y="389"/>
                    </a:cubicBezTo>
                    <a:cubicBezTo>
                      <a:pt x="93" y="406"/>
                      <a:pt x="129" y="443"/>
                      <a:pt x="170" y="484"/>
                    </a:cubicBezTo>
                    <a:cubicBezTo>
                      <a:pt x="173" y="484"/>
                      <a:pt x="175" y="484"/>
                      <a:pt x="178" y="484"/>
                    </a:cubicBezTo>
                    <a:cubicBezTo>
                      <a:pt x="351" y="484"/>
                      <a:pt x="492" y="345"/>
                      <a:pt x="494" y="172"/>
                    </a:cubicBezTo>
                    <a:cubicBezTo>
                      <a:pt x="421" y="100"/>
                      <a:pt x="356" y="35"/>
                      <a:pt x="336" y="16"/>
                    </a:cubicBezTo>
                    <a:cubicBezTo>
                      <a:pt x="324" y="4"/>
                      <a:pt x="305" y="1"/>
                      <a:pt x="286" y="1"/>
                    </a:cubicBezTo>
                    <a:cubicBezTo>
                      <a:pt x="274" y="1"/>
                      <a:pt x="261" y="2"/>
                      <a:pt x="251" y="2"/>
                    </a:cubicBezTo>
                    <a:cubicBezTo>
                      <a:pt x="207" y="2"/>
                      <a:pt x="162" y="2"/>
                      <a:pt x="118" y="2"/>
                    </a:cubicBezTo>
                    <a:cubicBezTo>
                      <a:pt x="104" y="2"/>
                      <a:pt x="86" y="0"/>
                      <a:pt x="69" y="0"/>
                    </a:cubicBezTo>
                  </a:path>
                </a:pathLst>
              </a:custGeom>
              <a:solidFill>
                <a:srgbClr val="765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37"/>
              <p:cNvSpPr>
                <a:spLocks noEditPoints="1"/>
              </p:cNvSpPr>
              <p:nvPr/>
            </p:nvSpPr>
            <p:spPr bwMode="auto">
              <a:xfrm>
                <a:off x="201612" y="209550"/>
                <a:ext cx="479425" cy="479425"/>
              </a:xfrm>
              <a:custGeom>
                <a:avLst/>
                <a:gdLst>
                  <a:gd name="T0" fmla="*/ 2147483646 w 343"/>
                  <a:gd name="T1" fmla="*/ 2147483646 h 343"/>
                  <a:gd name="T2" fmla="*/ 2147483646 w 343"/>
                  <a:gd name="T3" fmla="*/ 0 h 343"/>
                  <a:gd name="T4" fmla="*/ 2147483646 w 343"/>
                  <a:gd name="T5" fmla="*/ 0 h 343"/>
                  <a:gd name="T6" fmla="*/ 0 w 343"/>
                  <a:gd name="T7" fmla="*/ 2147483646 h 343"/>
                  <a:gd name="T8" fmla="*/ 0 w 343"/>
                  <a:gd name="T9" fmla="*/ 2147483646 h 343"/>
                  <a:gd name="T10" fmla="*/ 2147483646 w 343"/>
                  <a:gd name="T11" fmla="*/ 2147483646 h 343"/>
                  <a:gd name="T12" fmla="*/ 2147483646 w 343"/>
                  <a:gd name="T13" fmla="*/ 2147483646 h 343"/>
                  <a:gd name="T14" fmla="*/ 2147483646 w 343"/>
                  <a:gd name="T15" fmla="*/ 2147483646 h 343"/>
                  <a:gd name="T16" fmla="*/ 2147483646 w 343"/>
                  <a:gd name="T17" fmla="*/ 2147483646 h 343"/>
                  <a:gd name="T18" fmla="*/ 2147483646 w 343"/>
                  <a:gd name="T19" fmla="*/ 2147483646 h 343"/>
                  <a:gd name="T20" fmla="*/ 2147483646 w 343"/>
                  <a:gd name="T21" fmla="*/ 2147483646 h 343"/>
                  <a:gd name="T22" fmla="*/ 2147483646 w 343"/>
                  <a:gd name="T23" fmla="*/ 2147483646 h 343"/>
                  <a:gd name="T24" fmla="*/ 2147483646 w 343"/>
                  <a:gd name="T25" fmla="*/ 2147483646 h 343"/>
                  <a:gd name="T26" fmla="*/ 2147483646 w 343"/>
                  <a:gd name="T27" fmla="*/ 2147483646 h 343"/>
                  <a:gd name="T28" fmla="*/ 2147483646 w 343"/>
                  <a:gd name="T29" fmla="*/ 2147483646 h 343"/>
                  <a:gd name="T30" fmla="*/ 2147483646 w 343"/>
                  <a:gd name="T31" fmla="*/ 2147483646 h 343"/>
                  <a:gd name="T32" fmla="*/ 2147483646 w 343"/>
                  <a:gd name="T33" fmla="*/ 2147483646 h 343"/>
                  <a:gd name="T34" fmla="*/ 2147483646 w 343"/>
                  <a:gd name="T35" fmla="*/ 2147483646 h 3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3" h="343">
                    <a:moveTo>
                      <a:pt x="343" y="45"/>
                    </a:moveTo>
                    <a:cubicBezTo>
                      <a:pt x="343" y="20"/>
                      <a:pt x="323" y="0"/>
                      <a:pt x="298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23"/>
                      <a:pt x="20" y="343"/>
                      <a:pt x="45" y="343"/>
                    </a:cubicBezTo>
                    <a:cubicBezTo>
                      <a:pt x="298" y="343"/>
                      <a:pt x="298" y="343"/>
                      <a:pt x="298" y="343"/>
                    </a:cubicBezTo>
                    <a:cubicBezTo>
                      <a:pt x="323" y="343"/>
                      <a:pt x="343" y="323"/>
                      <a:pt x="343" y="298"/>
                    </a:cubicBezTo>
                    <a:lnTo>
                      <a:pt x="343" y="45"/>
                    </a:lnTo>
                    <a:close/>
                    <a:moveTo>
                      <a:pt x="313" y="298"/>
                    </a:moveTo>
                    <a:cubicBezTo>
                      <a:pt x="313" y="307"/>
                      <a:pt x="306" y="313"/>
                      <a:pt x="298" y="313"/>
                    </a:cubicBezTo>
                    <a:cubicBezTo>
                      <a:pt x="45" y="313"/>
                      <a:pt x="45" y="313"/>
                      <a:pt x="45" y="313"/>
                    </a:cubicBezTo>
                    <a:cubicBezTo>
                      <a:pt x="36" y="313"/>
                      <a:pt x="29" y="307"/>
                      <a:pt x="29" y="298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37"/>
                      <a:pt x="36" y="30"/>
                      <a:pt x="45" y="30"/>
                    </a:cubicBezTo>
                    <a:cubicBezTo>
                      <a:pt x="298" y="30"/>
                      <a:pt x="298" y="30"/>
                      <a:pt x="298" y="30"/>
                    </a:cubicBezTo>
                    <a:cubicBezTo>
                      <a:pt x="306" y="30"/>
                      <a:pt x="313" y="37"/>
                      <a:pt x="313" y="45"/>
                    </a:cubicBezTo>
                    <a:lnTo>
                      <a:pt x="313" y="2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38"/>
              <p:cNvSpPr>
                <a:spLocks noEditPoints="1"/>
              </p:cNvSpPr>
              <p:nvPr/>
            </p:nvSpPr>
            <p:spPr bwMode="auto">
              <a:xfrm>
                <a:off x="304800" y="311150"/>
                <a:ext cx="273050" cy="276225"/>
              </a:xfrm>
              <a:custGeom>
                <a:avLst/>
                <a:gdLst>
                  <a:gd name="T0" fmla="*/ 2147483646 w 196"/>
                  <a:gd name="T1" fmla="*/ 2147483646 h 197"/>
                  <a:gd name="T2" fmla="*/ 2147483646 w 196"/>
                  <a:gd name="T3" fmla="*/ 2147483646 h 197"/>
                  <a:gd name="T4" fmla="*/ 2147483646 w 196"/>
                  <a:gd name="T5" fmla="*/ 2147483646 h 197"/>
                  <a:gd name="T6" fmla="*/ 2147483646 w 196"/>
                  <a:gd name="T7" fmla="*/ 2147483646 h 197"/>
                  <a:gd name="T8" fmla="*/ 2147483646 w 196"/>
                  <a:gd name="T9" fmla="*/ 2147483646 h 197"/>
                  <a:gd name="T10" fmla="*/ 2147483646 w 196"/>
                  <a:gd name="T11" fmla="*/ 2147483646 h 197"/>
                  <a:gd name="T12" fmla="*/ 2147483646 w 196"/>
                  <a:gd name="T13" fmla="*/ 2147483646 h 197"/>
                  <a:gd name="T14" fmla="*/ 2147483646 w 196"/>
                  <a:gd name="T15" fmla="*/ 2147483646 h 197"/>
                  <a:gd name="T16" fmla="*/ 2147483646 w 196"/>
                  <a:gd name="T17" fmla="*/ 2147483646 h 197"/>
                  <a:gd name="T18" fmla="*/ 2147483646 w 196"/>
                  <a:gd name="T19" fmla="*/ 2147483646 h 197"/>
                  <a:gd name="T20" fmla="*/ 2147483646 w 196"/>
                  <a:gd name="T21" fmla="*/ 2147483646 h 197"/>
                  <a:gd name="T22" fmla="*/ 2147483646 w 196"/>
                  <a:gd name="T23" fmla="*/ 2147483646 h 197"/>
                  <a:gd name="T24" fmla="*/ 2147483646 w 196"/>
                  <a:gd name="T25" fmla="*/ 2147483646 h 197"/>
                  <a:gd name="T26" fmla="*/ 2147483646 w 196"/>
                  <a:gd name="T27" fmla="*/ 2147483646 h 197"/>
                  <a:gd name="T28" fmla="*/ 2147483646 w 196"/>
                  <a:gd name="T29" fmla="*/ 2147483646 h 197"/>
                  <a:gd name="T30" fmla="*/ 2147483646 w 196"/>
                  <a:gd name="T31" fmla="*/ 2147483646 h 197"/>
                  <a:gd name="T32" fmla="*/ 2147483646 w 196"/>
                  <a:gd name="T33" fmla="*/ 2147483646 h 197"/>
                  <a:gd name="T34" fmla="*/ 2147483646 w 196"/>
                  <a:gd name="T35" fmla="*/ 2147483646 h 197"/>
                  <a:gd name="T36" fmla="*/ 2147483646 w 196"/>
                  <a:gd name="T37" fmla="*/ 2147483646 h 197"/>
                  <a:gd name="T38" fmla="*/ 2147483646 w 196"/>
                  <a:gd name="T39" fmla="*/ 2147483646 h 197"/>
                  <a:gd name="T40" fmla="*/ 2147483646 w 196"/>
                  <a:gd name="T41" fmla="*/ 2147483646 h 197"/>
                  <a:gd name="T42" fmla="*/ 2147483646 w 196"/>
                  <a:gd name="T43" fmla="*/ 2147483646 h 197"/>
                  <a:gd name="T44" fmla="*/ 2147483646 w 196"/>
                  <a:gd name="T45" fmla="*/ 2147483646 h 197"/>
                  <a:gd name="T46" fmla="*/ 2147483646 w 196"/>
                  <a:gd name="T47" fmla="*/ 2147483646 h 197"/>
                  <a:gd name="T48" fmla="*/ 2147483646 w 196"/>
                  <a:gd name="T49" fmla="*/ 2147483646 h 197"/>
                  <a:gd name="T50" fmla="*/ 2147483646 w 196"/>
                  <a:gd name="T51" fmla="*/ 2147483646 h 197"/>
                  <a:gd name="T52" fmla="*/ 2147483646 w 196"/>
                  <a:gd name="T53" fmla="*/ 2147483646 h 197"/>
                  <a:gd name="T54" fmla="*/ 2147483646 w 196"/>
                  <a:gd name="T55" fmla="*/ 2147483646 h 197"/>
                  <a:gd name="T56" fmla="*/ 2147483646 w 196"/>
                  <a:gd name="T57" fmla="*/ 2147483646 h 197"/>
                  <a:gd name="T58" fmla="*/ 2147483646 w 196"/>
                  <a:gd name="T59" fmla="*/ 2147483646 h 197"/>
                  <a:gd name="T60" fmla="*/ 2147483646 w 196"/>
                  <a:gd name="T61" fmla="*/ 2147483646 h 197"/>
                  <a:gd name="T62" fmla="*/ 2147483646 w 196"/>
                  <a:gd name="T63" fmla="*/ 2147483646 h 197"/>
                  <a:gd name="T64" fmla="*/ 2147483646 w 196"/>
                  <a:gd name="T65" fmla="*/ 2147483646 h 197"/>
                  <a:gd name="T66" fmla="*/ 2147483646 w 196"/>
                  <a:gd name="T67" fmla="*/ 2147483646 h 197"/>
                  <a:gd name="T68" fmla="*/ 2147483646 w 196"/>
                  <a:gd name="T69" fmla="*/ 2147483646 h 197"/>
                  <a:gd name="T70" fmla="*/ 2147483646 w 196"/>
                  <a:gd name="T71" fmla="*/ 2147483646 h 197"/>
                  <a:gd name="T72" fmla="*/ 2147483646 w 196"/>
                  <a:gd name="T73" fmla="*/ 2147483646 h 197"/>
                  <a:gd name="T74" fmla="*/ 2147483646 w 196"/>
                  <a:gd name="T75" fmla="*/ 2147483646 h 197"/>
                  <a:gd name="T76" fmla="*/ 2147483646 w 196"/>
                  <a:gd name="T77" fmla="*/ 2147483646 h 197"/>
                  <a:gd name="T78" fmla="*/ 2147483646 w 196"/>
                  <a:gd name="T79" fmla="*/ 2147483646 h 197"/>
                  <a:gd name="T80" fmla="*/ 2147483646 w 196"/>
                  <a:gd name="T81" fmla="*/ 2147483646 h 197"/>
                  <a:gd name="T82" fmla="*/ 2147483646 w 196"/>
                  <a:gd name="T83" fmla="*/ 2147483646 h 197"/>
                  <a:gd name="T84" fmla="*/ 2147483646 w 196"/>
                  <a:gd name="T85" fmla="*/ 2147483646 h 197"/>
                  <a:gd name="T86" fmla="*/ 2147483646 w 196"/>
                  <a:gd name="T87" fmla="*/ 2147483646 h 197"/>
                  <a:gd name="T88" fmla="*/ 2147483646 w 196"/>
                  <a:gd name="T89" fmla="*/ 2147483646 h 197"/>
                  <a:gd name="T90" fmla="*/ 2147483646 w 196"/>
                  <a:gd name="T91" fmla="*/ 2147483646 h 197"/>
                  <a:gd name="T92" fmla="*/ 2147483646 w 196"/>
                  <a:gd name="T93" fmla="*/ 2147483646 h 197"/>
                  <a:gd name="T94" fmla="*/ 2147483646 w 196"/>
                  <a:gd name="T95" fmla="*/ 2147483646 h 197"/>
                  <a:gd name="T96" fmla="*/ 2147483646 w 196"/>
                  <a:gd name="T97" fmla="*/ 2147483646 h 197"/>
                  <a:gd name="T98" fmla="*/ 2147483646 w 196"/>
                  <a:gd name="T99" fmla="*/ 2147483646 h 197"/>
                  <a:gd name="T100" fmla="*/ 2147483646 w 196"/>
                  <a:gd name="T101" fmla="*/ 2147483646 h 197"/>
                  <a:gd name="T102" fmla="*/ 2147483646 w 196"/>
                  <a:gd name="T103" fmla="*/ 2147483646 h 197"/>
                  <a:gd name="T104" fmla="*/ 2147483646 w 196"/>
                  <a:gd name="T105" fmla="*/ 2147483646 h 197"/>
                  <a:gd name="T106" fmla="*/ 2147483646 w 196"/>
                  <a:gd name="T107" fmla="*/ 2147483646 h 197"/>
                  <a:gd name="T108" fmla="*/ 2147483646 w 196"/>
                  <a:gd name="T109" fmla="*/ 2147483646 h 197"/>
                  <a:gd name="T110" fmla="*/ 2147483646 w 196"/>
                  <a:gd name="T111" fmla="*/ 2147483646 h 197"/>
                  <a:gd name="T112" fmla="*/ 2147483646 w 196"/>
                  <a:gd name="T113" fmla="*/ 2147483646 h 1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6" h="197">
                    <a:moveTo>
                      <a:pt x="167" y="29"/>
                    </a:moveTo>
                    <a:cubicBezTo>
                      <a:pt x="158" y="20"/>
                      <a:pt x="148" y="13"/>
                      <a:pt x="136" y="8"/>
                    </a:cubicBezTo>
                    <a:cubicBezTo>
                      <a:pt x="124" y="3"/>
                      <a:pt x="111" y="0"/>
                      <a:pt x="98" y="0"/>
                    </a:cubicBezTo>
                    <a:cubicBezTo>
                      <a:pt x="84" y="0"/>
                      <a:pt x="72" y="3"/>
                      <a:pt x="60" y="8"/>
                    </a:cubicBezTo>
                    <a:cubicBezTo>
                      <a:pt x="48" y="13"/>
                      <a:pt x="37" y="20"/>
                      <a:pt x="28" y="29"/>
                    </a:cubicBezTo>
                    <a:cubicBezTo>
                      <a:pt x="19" y="38"/>
                      <a:pt x="12" y="49"/>
                      <a:pt x="7" y="60"/>
                    </a:cubicBezTo>
                    <a:cubicBezTo>
                      <a:pt x="2" y="72"/>
                      <a:pt x="0" y="85"/>
                      <a:pt x="0" y="99"/>
                    </a:cubicBezTo>
                    <a:cubicBezTo>
                      <a:pt x="0" y="112"/>
                      <a:pt x="2" y="125"/>
                      <a:pt x="7" y="137"/>
                    </a:cubicBezTo>
                    <a:cubicBezTo>
                      <a:pt x="12" y="149"/>
                      <a:pt x="19" y="159"/>
                      <a:pt x="28" y="168"/>
                    </a:cubicBezTo>
                    <a:cubicBezTo>
                      <a:pt x="37" y="177"/>
                      <a:pt x="48" y="184"/>
                      <a:pt x="60" y="189"/>
                    </a:cubicBezTo>
                    <a:cubicBezTo>
                      <a:pt x="72" y="194"/>
                      <a:pt x="84" y="197"/>
                      <a:pt x="98" y="197"/>
                    </a:cubicBezTo>
                    <a:cubicBezTo>
                      <a:pt x="111" y="197"/>
                      <a:pt x="124" y="194"/>
                      <a:pt x="136" y="189"/>
                    </a:cubicBezTo>
                    <a:cubicBezTo>
                      <a:pt x="148" y="184"/>
                      <a:pt x="158" y="177"/>
                      <a:pt x="167" y="168"/>
                    </a:cubicBezTo>
                    <a:cubicBezTo>
                      <a:pt x="176" y="159"/>
                      <a:pt x="183" y="149"/>
                      <a:pt x="188" y="137"/>
                    </a:cubicBezTo>
                    <a:cubicBezTo>
                      <a:pt x="193" y="125"/>
                      <a:pt x="196" y="112"/>
                      <a:pt x="196" y="99"/>
                    </a:cubicBezTo>
                    <a:cubicBezTo>
                      <a:pt x="196" y="85"/>
                      <a:pt x="193" y="72"/>
                      <a:pt x="188" y="60"/>
                    </a:cubicBezTo>
                    <a:cubicBezTo>
                      <a:pt x="183" y="49"/>
                      <a:pt x="176" y="38"/>
                      <a:pt x="167" y="29"/>
                    </a:cubicBezTo>
                    <a:close/>
                    <a:moveTo>
                      <a:pt x="65" y="20"/>
                    </a:moveTo>
                    <a:cubicBezTo>
                      <a:pt x="65" y="20"/>
                      <a:pt x="66" y="20"/>
                      <a:pt x="66" y="19"/>
                    </a:cubicBezTo>
                    <a:cubicBezTo>
                      <a:pt x="64" y="23"/>
                      <a:pt x="61" y="27"/>
                      <a:pt x="59" y="31"/>
                    </a:cubicBezTo>
                    <a:cubicBezTo>
                      <a:pt x="57" y="35"/>
                      <a:pt x="55" y="40"/>
                      <a:pt x="53" y="45"/>
                    </a:cubicBezTo>
                    <a:cubicBezTo>
                      <a:pt x="48" y="43"/>
                      <a:pt x="43" y="40"/>
                      <a:pt x="38" y="38"/>
                    </a:cubicBezTo>
                    <a:cubicBezTo>
                      <a:pt x="46" y="30"/>
                      <a:pt x="55" y="24"/>
                      <a:pt x="65" y="20"/>
                    </a:cubicBezTo>
                    <a:close/>
                    <a:moveTo>
                      <a:pt x="19" y="66"/>
                    </a:moveTo>
                    <a:cubicBezTo>
                      <a:pt x="22" y="59"/>
                      <a:pt x="25" y="53"/>
                      <a:pt x="29" y="48"/>
                    </a:cubicBezTo>
                    <a:cubicBezTo>
                      <a:pt x="35" y="51"/>
                      <a:pt x="42" y="55"/>
                      <a:pt x="50" y="57"/>
                    </a:cubicBezTo>
                    <a:cubicBezTo>
                      <a:pt x="47" y="68"/>
                      <a:pt x="45" y="80"/>
                      <a:pt x="45" y="92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83"/>
                      <a:pt x="16" y="74"/>
                      <a:pt x="19" y="66"/>
                    </a:cubicBezTo>
                    <a:close/>
                    <a:moveTo>
                      <a:pt x="19" y="132"/>
                    </a:moveTo>
                    <a:cubicBezTo>
                      <a:pt x="16" y="124"/>
                      <a:pt x="13" y="115"/>
                      <a:pt x="13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18"/>
                      <a:pt x="47" y="129"/>
                      <a:pt x="50" y="140"/>
                    </a:cubicBezTo>
                    <a:cubicBezTo>
                      <a:pt x="42" y="143"/>
                      <a:pt x="35" y="146"/>
                      <a:pt x="29" y="150"/>
                    </a:cubicBezTo>
                    <a:cubicBezTo>
                      <a:pt x="25" y="144"/>
                      <a:pt x="22" y="138"/>
                      <a:pt x="19" y="132"/>
                    </a:cubicBezTo>
                    <a:close/>
                    <a:moveTo>
                      <a:pt x="65" y="177"/>
                    </a:moveTo>
                    <a:cubicBezTo>
                      <a:pt x="55" y="173"/>
                      <a:pt x="46" y="167"/>
                      <a:pt x="38" y="159"/>
                    </a:cubicBezTo>
                    <a:cubicBezTo>
                      <a:pt x="43" y="157"/>
                      <a:pt x="48" y="155"/>
                      <a:pt x="53" y="153"/>
                    </a:cubicBezTo>
                    <a:cubicBezTo>
                      <a:pt x="55" y="157"/>
                      <a:pt x="57" y="162"/>
                      <a:pt x="59" y="166"/>
                    </a:cubicBezTo>
                    <a:cubicBezTo>
                      <a:pt x="61" y="171"/>
                      <a:pt x="64" y="174"/>
                      <a:pt x="66" y="178"/>
                    </a:cubicBezTo>
                    <a:cubicBezTo>
                      <a:pt x="66" y="178"/>
                      <a:pt x="65" y="177"/>
                      <a:pt x="65" y="177"/>
                    </a:cubicBezTo>
                    <a:close/>
                    <a:moveTo>
                      <a:pt x="92" y="183"/>
                    </a:moveTo>
                    <a:cubicBezTo>
                      <a:pt x="89" y="182"/>
                      <a:pt x="86" y="181"/>
                      <a:pt x="84" y="178"/>
                    </a:cubicBezTo>
                    <a:cubicBezTo>
                      <a:pt x="79" y="174"/>
                      <a:pt x="75" y="168"/>
                      <a:pt x="71" y="161"/>
                    </a:cubicBezTo>
                    <a:cubicBezTo>
                      <a:pt x="69" y="157"/>
                      <a:pt x="67" y="153"/>
                      <a:pt x="66" y="149"/>
                    </a:cubicBezTo>
                    <a:cubicBezTo>
                      <a:pt x="74" y="147"/>
                      <a:pt x="83" y="146"/>
                      <a:pt x="92" y="145"/>
                    </a:cubicBezTo>
                    <a:lnTo>
                      <a:pt x="92" y="183"/>
                    </a:lnTo>
                    <a:close/>
                    <a:moveTo>
                      <a:pt x="92" y="132"/>
                    </a:moveTo>
                    <a:cubicBezTo>
                      <a:pt x="81" y="133"/>
                      <a:pt x="72" y="134"/>
                      <a:pt x="62" y="136"/>
                    </a:cubicBezTo>
                    <a:cubicBezTo>
                      <a:pt x="62" y="135"/>
                      <a:pt x="62" y="134"/>
                      <a:pt x="61" y="133"/>
                    </a:cubicBezTo>
                    <a:cubicBezTo>
                      <a:pt x="59" y="125"/>
                      <a:pt x="58" y="115"/>
                      <a:pt x="58" y="106"/>
                    </a:cubicBezTo>
                    <a:cubicBezTo>
                      <a:pt x="92" y="106"/>
                      <a:pt x="92" y="106"/>
                      <a:pt x="92" y="106"/>
                    </a:cubicBezTo>
                    <a:lnTo>
                      <a:pt x="92" y="132"/>
                    </a:lnTo>
                    <a:close/>
                    <a:moveTo>
                      <a:pt x="92" y="92"/>
                    </a:move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83"/>
                      <a:pt x="59" y="73"/>
                      <a:pt x="61" y="64"/>
                    </a:cubicBezTo>
                    <a:cubicBezTo>
                      <a:pt x="62" y="63"/>
                      <a:pt x="62" y="62"/>
                      <a:pt x="62" y="61"/>
                    </a:cubicBezTo>
                    <a:cubicBezTo>
                      <a:pt x="71" y="63"/>
                      <a:pt x="81" y="65"/>
                      <a:pt x="92" y="65"/>
                    </a:cubicBezTo>
                    <a:lnTo>
                      <a:pt x="92" y="92"/>
                    </a:lnTo>
                    <a:close/>
                    <a:moveTo>
                      <a:pt x="92" y="52"/>
                    </a:moveTo>
                    <a:cubicBezTo>
                      <a:pt x="83" y="52"/>
                      <a:pt x="74" y="50"/>
                      <a:pt x="66" y="48"/>
                    </a:cubicBezTo>
                    <a:cubicBezTo>
                      <a:pt x="67" y="44"/>
                      <a:pt x="69" y="40"/>
                      <a:pt x="71" y="37"/>
                    </a:cubicBezTo>
                    <a:cubicBezTo>
                      <a:pt x="75" y="29"/>
                      <a:pt x="79" y="23"/>
                      <a:pt x="84" y="19"/>
                    </a:cubicBezTo>
                    <a:cubicBezTo>
                      <a:pt x="86" y="17"/>
                      <a:pt x="89" y="15"/>
                      <a:pt x="92" y="14"/>
                    </a:cubicBezTo>
                    <a:lnTo>
                      <a:pt x="92" y="52"/>
                    </a:lnTo>
                    <a:close/>
                    <a:moveTo>
                      <a:pt x="131" y="20"/>
                    </a:moveTo>
                    <a:cubicBezTo>
                      <a:pt x="141" y="24"/>
                      <a:pt x="150" y="30"/>
                      <a:pt x="158" y="38"/>
                    </a:cubicBezTo>
                    <a:cubicBezTo>
                      <a:pt x="158" y="39"/>
                      <a:pt x="159" y="39"/>
                      <a:pt x="159" y="39"/>
                    </a:cubicBezTo>
                    <a:cubicBezTo>
                      <a:pt x="154" y="42"/>
                      <a:pt x="149" y="44"/>
                      <a:pt x="143" y="46"/>
                    </a:cubicBezTo>
                    <a:cubicBezTo>
                      <a:pt x="141" y="41"/>
                      <a:pt x="139" y="36"/>
                      <a:pt x="136" y="31"/>
                    </a:cubicBezTo>
                    <a:cubicBezTo>
                      <a:pt x="134" y="27"/>
                      <a:pt x="132" y="23"/>
                      <a:pt x="129" y="19"/>
                    </a:cubicBezTo>
                    <a:cubicBezTo>
                      <a:pt x="130" y="20"/>
                      <a:pt x="130" y="20"/>
                      <a:pt x="131" y="20"/>
                    </a:cubicBezTo>
                    <a:close/>
                    <a:moveTo>
                      <a:pt x="104" y="15"/>
                    </a:moveTo>
                    <a:cubicBezTo>
                      <a:pt x="107" y="16"/>
                      <a:pt x="109" y="17"/>
                      <a:pt x="111" y="19"/>
                    </a:cubicBezTo>
                    <a:cubicBezTo>
                      <a:pt x="116" y="23"/>
                      <a:pt x="121" y="29"/>
                      <a:pt x="125" y="37"/>
                    </a:cubicBezTo>
                    <a:cubicBezTo>
                      <a:pt x="126" y="40"/>
                      <a:pt x="128" y="45"/>
                      <a:pt x="130" y="49"/>
                    </a:cubicBezTo>
                    <a:cubicBezTo>
                      <a:pt x="122" y="51"/>
                      <a:pt x="113" y="52"/>
                      <a:pt x="104" y="52"/>
                    </a:cubicBezTo>
                    <a:lnTo>
                      <a:pt x="104" y="15"/>
                    </a:lnTo>
                    <a:close/>
                    <a:moveTo>
                      <a:pt x="104" y="65"/>
                    </a:moveTo>
                    <a:cubicBezTo>
                      <a:pt x="114" y="65"/>
                      <a:pt x="124" y="64"/>
                      <a:pt x="133" y="62"/>
                    </a:cubicBezTo>
                    <a:cubicBezTo>
                      <a:pt x="133" y="63"/>
                      <a:pt x="134" y="64"/>
                      <a:pt x="134" y="64"/>
                    </a:cubicBezTo>
                    <a:cubicBezTo>
                      <a:pt x="136" y="73"/>
                      <a:pt x="137" y="83"/>
                      <a:pt x="137" y="92"/>
                    </a:cubicBezTo>
                    <a:cubicBezTo>
                      <a:pt x="104" y="92"/>
                      <a:pt x="104" y="92"/>
                      <a:pt x="104" y="92"/>
                    </a:cubicBezTo>
                    <a:lnTo>
                      <a:pt x="104" y="65"/>
                    </a:lnTo>
                    <a:close/>
                    <a:moveTo>
                      <a:pt x="104" y="106"/>
                    </a:moveTo>
                    <a:cubicBezTo>
                      <a:pt x="137" y="106"/>
                      <a:pt x="137" y="106"/>
                      <a:pt x="137" y="106"/>
                    </a:cubicBezTo>
                    <a:cubicBezTo>
                      <a:pt x="137" y="115"/>
                      <a:pt x="136" y="124"/>
                      <a:pt x="134" y="133"/>
                    </a:cubicBezTo>
                    <a:cubicBezTo>
                      <a:pt x="134" y="134"/>
                      <a:pt x="133" y="135"/>
                      <a:pt x="133" y="135"/>
                    </a:cubicBezTo>
                    <a:cubicBezTo>
                      <a:pt x="124" y="134"/>
                      <a:pt x="114" y="132"/>
                      <a:pt x="104" y="132"/>
                    </a:cubicBezTo>
                    <a:lnTo>
                      <a:pt x="104" y="106"/>
                    </a:lnTo>
                    <a:close/>
                    <a:moveTo>
                      <a:pt x="111" y="178"/>
                    </a:moveTo>
                    <a:cubicBezTo>
                      <a:pt x="109" y="180"/>
                      <a:pt x="107" y="181"/>
                      <a:pt x="104" y="182"/>
                    </a:cubicBezTo>
                    <a:cubicBezTo>
                      <a:pt x="104" y="145"/>
                      <a:pt x="104" y="145"/>
                      <a:pt x="104" y="145"/>
                    </a:cubicBezTo>
                    <a:cubicBezTo>
                      <a:pt x="113" y="145"/>
                      <a:pt x="122" y="146"/>
                      <a:pt x="130" y="148"/>
                    </a:cubicBezTo>
                    <a:cubicBezTo>
                      <a:pt x="128" y="152"/>
                      <a:pt x="126" y="157"/>
                      <a:pt x="124" y="161"/>
                    </a:cubicBezTo>
                    <a:cubicBezTo>
                      <a:pt x="121" y="168"/>
                      <a:pt x="116" y="174"/>
                      <a:pt x="111" y="178"/>
                    </a:cubicBezTo>
                    <a:close/>
                    <a:moveTo>
                      <a:pt x="158" y="159"/>
                    </a:moveTo>
                    <a:cubicBezTo>
                      <a:pt x="150" y="167"/>
                      <a:pt x="141" y="173"/>
                      <a:pt x="131" y="177"/>
                    </a:cubicBezTo>
                    <a:cubicBezTo>
                      <a:pt x="130" y="177"/>
                      <a:pt x="130" y="178"/>
                      <a:pt x="129" y="178"/>
                    </a:cubicBezTo>
                    <a:cubicBezTo>
                      <a:pt x="132" y="174"/>
                      <a:pt x="134" y="171"/>
                      <a:pt x="136" y="166"/>
                    </a:cubicBezTo>
                    <a:cubicBezTo>
                      <a:pt x="139" y="162"/>
                      <a:pt x="141" y="157"/>
                      <a:pt x="143" y="151"/>
                    </a:cubicBezTo>
                    <a:cubicBezTo>
                      <a:pt x="149" y="153"/>
                      <a:pt x="154" y="155"/>
                      <a:pt x="159" y="158"/>
                    </a:cubicBezTo>
                    <a:cubicBezTo>
                      <a:pt x="159" y="158"/>
                      <a:pt x="158" y="159"/>
                      <a:pt x="158" y="159"/>
                    </a:cubicBezTo>
                    <a:close/>
                    <a:moveTo>
                      <a:pt x="176" y="132"/>
                    </a:moveTo>
                    <a:cubicBezTo>
                      <a:pt x="174" y="138"/>
                      <a:pt x="171" y="143"/>
                      <a:pt x="168" y="148"/>
                    </a:cubicBezTo>
                    <a:cubicBezTo>
                      <a:pt x="161" y="144"/>
                      <a:pt x="154" y="141"/>
                      <a:pt x="146" y="139"/>
                    </a:cubicBezTo>
                    <a:cubicBezTo>
                      <a:pt x="149" y="129"/>
                      <a:pt x="150" y="117"/>
                      <a:pt x="150" y="106"/>
                    </a:cubicBezTo>
                    <a:cubicBezTo>
                      <a:pt x="183" y="106"/>
                      <a:pt x="183" y="106"/>
                      <a:pt x="183" y="106"/>
                    </a:cubicBezTo>
                    <a:cubicBezTo>
                      <a:pt x="182" y="115"/>
                      <a:pt x="180" y="124"/>
                      <a:pt x="176" y="132"/>
                    </a:cubicBezTo>
                    <a:close/>
                    <a:moveTo>
                      <a:pt x="150" y="92"/>
                    </a:moveTo>
                    <a:cubicBezTo>
                      <a:pt x="150" y="81"/>
                      <a:pt x="149" y="69"/>
                      <a:pt x="146" y="59"/>
                    </a:cubicBezTo>
                    <a:cubicBezTo>
                      <a:pt x="154" y="56"/>
                      <a:pt x="161" y="53"/>
                      <a:pt x="168" y="50"/>
                    </a:cubicBezTo>
                    <a:cubicBezTo>
                      <a:pt x="171" y="55"/>
                      <a:pt x="174" y="60"/>
                      <a:pt x="176" y="65"/>
                    </a:cubicBezTo>
                    <a:cubicBezTo>
                      <a:pt x="180" y="74"/>
                      <a:pt x="182" y="83"/>
                      <a:pt x="183" y="92"/>
                    </a:cubicBezTo>
                    <a:lnTo>
                      <a:pt x="150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组合 117"/>
            <p:cNvGrpSpPr>
              <a:grpSpLocks/>
            </p:cNvGrpSpPr>
            <p:nvPr/>
          </p:nvGrpSpPr>
          <p:grpSpPr bwMode="auto">
            <a:xfrm>
              <a:off x="10512558" y="2746122"/>
              <a:ext cx="711215" cy="711215"/>
              <a:chOff x="0" y="0"/>
              <a:chExt cx="865188" cy="865188"/>
            </a:xfrm>
          </p:grpSpPr>
          <p:sp>
            <p:nvSpPr>
              <p:cNvPr id="29" name="Oval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5188" cy="865188"/>
              </a:xfrm>
              <a:prstGeom prst="ellipse">
                <a:avLst/>
              </a:prstGeom>
              <a:solidFill>
                <a:srgbClr val="F57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174625" y="141288"/>
                <a:ext cx="682625" cy="723900"/>
              </a:xfrm>
              <a:custGeom>
                <a:avLst/>
                <a:gdLst>
                  <a:gd name="T0" fmla="*/ 2147483646 w 499"/>
                  <a:gd name="T1" fmla="*/ 0 h 529"/>
                  <a:gd name="T2" fmla="*/ 2147483646 w 499"/>
                  <a:gd name="T3" fmla="*/ 2147483646 h 529"/>
                  <a:gd name="T4" fmla="*/ 2147483646 w 499"/>
                  <a:gd name="T5" fmla="*/ 2147483646 h 529"/>
                  <a:gd name="T6" fmla="*/ 2147483646 w 499"/>
                  <a:gd name="T7" fmla="*/ 2147483646 h 529"/>
                  <a:gd name="T8" fmla="*/ 2147483646 w 499"/>
                  <a:gd name="T9" fmla="*/ 2147483646 h 529"/>
                  <a:gd name="T10" fmla="*/ 2147483646 w 499"/>
                  <a:gd name="T11" fmla="*/ 2147483646 h 529"/>
                  <a:gd name="T12" fmla="*/ 2147483646 w 499"/>
                  <a:gd name="T13" fmla="*/ 2147483646 h 529"/>
                  <a:gd name="T14" fmla="*/ 2147483646 w 499"/>
                  <a:gd name="T15" fmla="*/ 2147483646 h 529"/>
                  <a:gd name="T16" fmla="*/ 2147483646 w 499"/>
                  <a:gd name="T17" fmla="*/ 2147483646 h 529"/>
                  <a:gd name="T18" fmla="*/ 2147483646 w 499"/>
                  <a:gd name="T19" fmla="*/ 2147483646 h 529"/>
                  <a:gd name="T20" fmla="*/ 2147483646 w 499"/>
                  <a:gd name="T21" fmla="*/ 2147483646 h 529"/>
                  <a:gd name="T22" fmla="*/ 2147483646 w 499"/>
                  <a:gd name="T23" fmla="*/ 2147483646 h 529"/>
                  <a:gd name="T24" fmla="*/ 2147483646 w 499"/>
                  <a:gd name="T25" fmla="*/ 2147483646 h 529"/>
                  <a:gd name="T26" fmla="*/ 2147483646 w 499"/>
                  <a:gd name="T27" fmla="*/ 2147483646 h 529"/>
                  <a:gd name="T28" fmla="*/ 2147483646 w 499"/>
                  <a:gd name="T29" fmla="*/ 2147483646 h 529"/>
                  <a:gd name="T30" fmla="*/ 2147483646 w 499"/>
                  <a:gd name="T31" fmla="*/ 2147483646 h 529"/>
                  <a:gd name="T32" fmla="*/ 2147483646 w 499"/>
                  <a:gd name="T33" fmla="*/ 2147483646 h 529"/>
                  <a:gd name="T34" fmla="*/ 2147483646 w 499"/>
                  <a:gd name="T35" fmla="*/ 2147483646 h 529"/>
                  <a:gd name="T36" fmla="*/ 2147483646 w 499"/>
                  <a:gd name="T37" fmla="*/ 2147483646 h 529"/>
                  <a:gd name="T38" fmla="*/ 2147483646 w 499"/>
                  <a:gd name="T39" fmla="*/ 2147483646 h 529"/>
                  <a:gd name="T40" fmla="*/ 2147483646 w 499"/>
                  <a:gd name="T41" fmla="*/ 0 h 5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99" h="529">
                    <a:moveTo>
                      <a:pt x="192" y="0"/>
                    </a:moveTo>
                    <a:cubicBezTo>
                      <a:pt x="187" y="0"/>
                      <a:pt x="181" y="1"/>
                      <a:pt x="176" y="2"/>
                    </a:cubicBezTo>
                    <a:cubicBezTo>
                      <a:pt x="162" y="5"/>
                      <a:pt x="141" y="25"/>
                      <a:pt x="129" y="25"/>
                    </a:cubicBezTo>
                    <a:cubicBezTo>
                      <a:pt x="128" y="25"/>
                      <a:pt x="127" y="25"/>
                      <a:pt x="126" y="24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15" y="24"/>
                      <a:pt x="115" y="33"/>
                      <a:pt x="112" y="41"/>
                    </a:cubicBezTo>
                    <a:cubicBezTo>
                      <a:pt x="106" y="38"/>
                      <a:pt x="100" y="34"/>
                      <a:pt x="94" y="31"/>
                    </a:cubicBezTo>
                    <a:cubicBezTo>
                      <a:pt x="90" y="46"/>
                      <a:pt x="101" y="71"/>
                      <a:pt x="105" y="85"/>
                    </a:cubicBezTo>
                    <a:cubicBezTo>
                      <a:pt x="108" y="95"/>
                      <a:pt x="110" y="98"/>
                      <a:pt x="101" y="104"/>
                    </a:cubicBezTo>
                    <a:cubicBezTo>
                      <a:pt x="88" y="113"/>
                      <a:pt x="87" y="130"/>
                      <a:pt x="95" y="143"/>
                    </a:cubicBezTo>
                    <a:cubicBezTo>
                      <a:pt x="98" y="148"/>
                      <a:pt x="102" y="152"/>
                      <a:pt x="107" y="157"/>
                    </a:cubicBezTo>
                    <a:cubicBezTo>
                      <a:pt x="113" y="163"/>
                      <a:pt x="114" y="174"/>
                      <a:pt x="118" y="182"/>
                    </a:cubicBezTo>
                    <a:cubicBezTo>
                      <a:pt x="127" y="198"/>
                      <a:pt x="152" y="224"/>
                      <a:pt x="114" y="226"/>
                    </a:cubicBezTo>
                    <a:cubicBezTo>
                      <a:pt x="84" y="227"/>
                      <a:pt x="49" y="221"/>
                      <a:pt x="31" y="251"/>
                    </a:cubicBezTo>
                    <a:cubicBezTo>
                      <a:pt x="16" y="274"/>
                      <a:pt x="0" y="329"/>
                      <a:pt x="16" y="355"/>
                    </a:cubicBezTo>
                    <a:cubicBezTo>
                      <a:pt x="26" y="368"/>
                      <a:pt x="40" y="380"/>
                      <a:pt x="52" y="391"/>
                    </a:cubicBezTo>
                    <a:cubicBezTo>
                      <a:pt x="70" y="409"/>
                      <a:pt x="128" y="468"/>
                      <a:pt x="189" y="529"/>
                    </a:cubicBezTo>
                    <a:cubicBezTo>
                      <a:pt x="344" y="529"/>
                      <a:pt x="472" y="418"/>
                      <a:pt x="499" y="272"/>
                    </a:cubicBezTo>
                    <a:cubicBezTo>
                      <a:pt x="403" y="176"/>
                      <a:pt x="282" y="55"/>
                      <a:pt x="274" y="47"/>
                    </a:cubicBezTo>
                    <a:cubicBezTo>
                      <a:pt x="268" y="41"/>
                      <a:pt x="262" y="35"/>
                      <a:pt x="256" y="29"/>
                    </a:cubicBezTo>
                    <a:cubicBezTo>
                      <a:pt x="239" y="11"/>
                      <a:pt x="216" y="0"/>
                      <a:pt x="192" y="0"/>
                    </a:cubicBezTo>
                  </a:path>
                </a:pathLst>
              </a:custGeom>
              <a:solidFill>
                <a:srgbClr val="C4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45"/>
              <p:cNvSpPr>
                <a:spLocks noEditPoints="1"/>
              </p:cNvSpPr>
              <p:nvPr/>
            </p:nvSpPr>
            <p:spPr bwMode="auto">
              <a:xfrm>
                <a:off x="188912" y="141288"/>
                <a:ext cx="498475" cy="565150"/>
              </a:xfrm>
              <a:custGeom>
                <a:avLst/>
                <a:gdLst>
                  <a:gd name="T0" fmla="*/ 2147483646 w 364"/>
                  <a:gd name="T1" fmla="*/ 2147483646 h 414"/>
                  <a:gd name="T2" fmla="*/ 2147483646 w 364"/>
                  <a:gd name="T3" fmla="*/ 2147483646 h 414"/>
                  <a:gd name="T4" fmla="*/ 2147483646 w 364"/>
                  <a:gd name="T5" fmla="*/ 2147483646 h 414"/>
                  <a:gd name="T6" fmla="*/ 2147483646 w 364"/>
                  <a:gd name="T7" fmla="*/ 2147483646 h 414"/>
                  <a:gd name="T8" fmla="*/ 2147483646 w 364"/>
                  <a:gd name="T9" fmla="*/ 2147483646 h 414"/>
                  <a:gd name="T10" fmla="*/ 2147483646 w 364"/>
                  <a:gd name="T11" fmla="*/ 2147483646 h 414"/>
                  <a:gd name="T12" fmla="*/ 2147483646 w 364"/>
                  <a:gd name="T13" fmla="*/ 2147483646 h 414"/>
                  <a:gd name="T14" fmla="*/ 2147483646 w 364"/>
                  <a:gd name="T15" fmla="*/ 2147483646 h 414"/>
                  <a:gd name="T16" fmla="*/ 2147483646 w 364"/>
                  <a:gd name="T17" fmla="*/ 0 h 414"/>
                  <a:gd name="T18" fmla="*/ 2147483646 w 364"/>
                  <a:gd name="T19" fmla="*/ 2147483646 h 414"/>
                  <a:gd name="T20" fmla="*/ 2147483646 w 364"/>
                  <a:gd name="T21" fmla="*/ 2147483646 h 414"/>
                  <a:gd name="T22" fmla="*/ 2147483646 w 364"/>
                  <a:gd name="T23" fmla="*/ 2147483646 h 414"/>
                  <a:gd name="T24" fmla="*/ 2147483646 w 364"/>
                  <a:gd name="T25" fmla="*/ 2147483646 h 414"/>
                  <a:gd name="T26" fmla="*/ 2147483646 w 364"/>
                  <a:gd name="T27" fmla="*/ 2147483646 h 414"/>
                  <a:gd name="T28" fmla="*/ 2147483646 w 364"/>
                  <a:gd name="T29" fmla="*/ 2147483646 h 414"/>
                  <a:gd name="T30" fmla="*/ 2147483646 w 364"/>
                  <a:gd name="T31" fmla="*/ 2147483646 h 414"/>
                  <a:gd name="T32" fmla="*/ 2147483646 w 364"/>
                  <a:gd name="T33" fmla="*/ 2147483646 h 414"/>
                  <a:gd name="T34" fmla="*/ 2147483646 w 364"/>
                  <a:gd name="T35" fmla="*/ 2147483646 h 414"/>
                  <a:gd name="T36" fmla="*/ 2147483646 w 364"/>
                  <a:gd name="T37" fmla="*/ 2147483646 h 414"/>
                  <a:gd name="T38" fmla="*/ 2147483646 w 364"/>
                  <a:gd name="T39" fmla="*/ 2147483646 h 414"/>
                  <a:gd name="T40" fmla="*/ 2147483646 w 364"/>
                  <a:gd name="T41" fmla="*/ 2147483646 h 414"/>
                  <a:gd name="T42" fmla="*/ 2147483646 w 364"/>
                  <a:gd name="T43" fmla="*/ 2147483646 h 414"/>
                  <a:gd name="T44" fmla="*/ 2147483646 w 364"/>
                  <a:gd name="T45" fmla="*/ 2147483646 h 414"/>
                  <a:gd name="T46" fmla="*/ 2147483646 w 364"/>
                  <a:gd name="T47" fmla="*/ 2147483646 h 414"/>
                  <a:gd name="T48" fmla="*/ 2147483646 w 364"/>
                  <a:gd name="T49" fmla="*/ 2147483646 h 414"/>
                  <a:gd name="T50" fmla="*/ 2147483646 w 364"/>
                  <a:gd name="T51" fmla="*/ 2147483646 h 414"/>
                  <a:gd name="T52" fmla="*/ 2147483646 w 364"/>
                  <a:gd name="T53" fmla="*/ 2147483646 h 414"/>
                  <a:gd name="T54" fmla="*/ 2147483646 w 364"/>
                  <a:gd name="T55" fmla="*/ 2147483646 h 414"/>
                  <a:gd name="T56" fmla="*/ 2147483646 w 364"/>
                  <a:gd name="T57" fmla="*/ 2147483646 h 414"/>
                  <a:gd name="T58" fmla="*/ 2147483646 w 364"/>
                  <a:gd name="T59" fmla="*/ 2147483646 h 414"/>
                  <a:gd name="T60" fmla="*/ 2147483646 w 364"/>
                  <a:gd name="T61" fmla="*/ 2147483646 h 414"/>
                  <a:gd name="T62" fmla="*/ 2147483646 w 364"/>
                  <a:gd name="T63" fmla="*/ 2147483646 h 414"/>
                  <a:gd name="T64" fmla="*/ 2147483646 w 364"/>
                  <a:gd name="T65" fmla="*/ 2147483646 h 414"/>
                  <a:gd name="T66" fmla="*/ 2147483646 w 364"/>
                  <a:gd name="T67" fmla="*/ 2147483646 h 414"/>
                  <a:gd name="T68" fmla="*/ 2147483646 w 364"/>
                  <a:gd name="T69" fmla="*/ 2147483646 h 414"/>
                  <a:gd name="T70" fmla="*/ 2147483646 w 364"/>
                  <a:gd name="T71" fmla="*/ 2147483646 h 414"/>
                  <a:gd name="T72" fmla="*/ 2147483646 w 364"/>
                  <a:gd name="T73" fmla="*/ 2147483646 h 414"/>
                  <a:gd name="T74" fmla="*/ 2147483646 w 364"/>
                  <a:gd name="T75" fmla="*/ 2147483646 h 414"/>
                  <a:gd name="T76" fmla="*/ 2147483646 w 364"/>
                  <a:gd name="T77" fmla="*/ 2147483646 h 414"/>
                  <a:gd name="T78" fmla="*/ 2147483646 w 364"/>
                  <a:gd name="T79" fmla="*/ 2147483646 h 414"/>
                  <a:gd name="T80" fmla="*/ 2147483646 w 364"/>
                  <a:gd name="T81" fmla="*/ 2147483646 h 414"/>
                  <a:gd name="T82" fmla="*/ 2147483646 w 364"/>
                  <a:gd name="T83" fmla="*/ 2147483646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64" h="414">
                    <a:moveTo>
                      <a:pt x="360" y="296"/>
                    </a:moveTo>
                    <a:cubicBezTo>
                      <a:pt x="357" y="276"/>
                      <a:pt x="349" y="257"/>
                      <a:pt x="340" y="245"/>
                    </a:cubicBezTo>
                    <a:cubicBezTo>
                      <a:pt x="329" y="229"/>
                      <a:pt x="311" y="227"/>
                      <a:pt x="295" y="226"/>
                    </a:cubicBezTo>
                    <a:cubicBezTo>
                      <a:pt x="292" y="226"/>
                      <a:pt x="289" y="225"/>
                      <a:pt x="286" y="225"/>
                    </a:cubicBezTo>
                    <a:cubicBezTo>
                      <a:pt x="283" y="225"/>
                      <a:pt x="280" y="226"/>
                      <a:pt x="277" y="226"/>
                    </a:cubicBezTo>
                    <a:cubicBezTo>
                      <a:pt x="274" y="226"/>
                      <a:pt x="271" y="226"/>
                      <a:pt x="268" y="226"/>
                    </a:cubicBezTo>
                    <a:cubicBezTo>
                      <a:pt x="261" y="226"/>
                      <a:pt x="252" y="225"/>
                      <a:pt x="246" y="223"/>
                    </a:cubicBezTo>
                    <a:cubicBezTo>
                      <a:pt x="245" y="223"/>
                      <a:pt x="242" y="222"/>
                      <a:pt x="241" y="217"/>
                    </a:cubicBezTo>
                    <a:cubicBezTo>
                      <a:pt x="240" y="214"/>
                      <a:pt x="240" y="209"/>
                      <a:pt x="240" y="205"/>
                    </a:cubicBezTo>
                    <a:cubicBezTo>
                      <a:pt x="241" y="204"/>
                      <a:pt x="241" y="203"/>
                      <a:pt x="242" y="202"/>
                    </a:cubicBezTo>
                    <a:cubicBezTo>
                      <a:pt x="254" y="190"/>
                      <a:pt x="262" y="174"/>
                      <a:pt x="265" y="157"/>
                    </a:cubicBezTo>
                    <a:cubicBezTo>
                      <a:pt x="271" y="153"/>
                      <a:pt x="275" y="148"/>
                      <a:pt x="279" y="143"/>
                    </a:cubicBezTo>
                    <a:cubicBezTo>
                      <a:pt x="283" y="136"/>
                      <a:pt x="284" y="128"/>
                      <a:pt x="284" y="121"/>
                    </a:cubicBezTo>
                    <a:cubicBezTo>
                      <a:pt x="283" y="116"/>
                      <a:pt x="279" y="106"/>
                      <a:pt x="266" y="101"/>
                    </a:cubicBezTo>
                    <a:cubicBezTo>
                      <a:pt x="266" y="87"/>
                      <a:pt x="267" y="74"/>
                      <a:pt x="262" y="60"/>
                    </a:cubicBezTo>
                    <a:cubicBezTo>
                      <a:pt x="258" y="47"/>
                      <a:pt x="251" y="36"/>
                      <a:pt x="242" y="26"/>
                    </a:cubicBezTo>
                    <a:cubicBezTo>
                      <a:pt x="226" y="9"/>
                      <a:pt x="205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59" y="0"/>
                      <a:pt x="138" y="9"/>
                      <a:pt x="121" y="26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1" y="38"/>
                      <a:pt x="97" y="94"/>
                      <a:pt x="97" y="94"/>
                    </a:cubicBezTo>
                    <a:cubicBezTo>
                      <a:pt x="97" y="96"/>
                      <a:pt x="97" y="98"/>
                      <a:pt x="97" y="101"/>
                    </a:cubicBezTo>
                    <a:cubicBezTo>
                      <a:pt x="83" y="106"/>
                      <a:pt x="80" y="116"/>
                      <a:pt x="79" y="121"/>
                    </a:cubicBezTo>
                    <a:cubicBezTo>
                      <a:pt x="78" y="128"/>
                      <a:pt x="80" y="136"/>
                      <a:pt x="84" y="143"/>
                    </a:cubicBezTo>
                    <a:cubicBezTo>
                      <a:pt x="87" y="149"/>
                      <a:pt x="92" y="154"/>
                      <a:pt x="98" y="158"/>
                    </a:cubicBezTo>
                    <a:cubicBezTo>
                      <a:pt x="102" y="174"/>
                      <a:pt x="110" y="190"/>
                      <a:pt x="121" y="202"/>
                    </a:cubicBezTo>
                    <a:cubicBezTo>
                      <a:pt x="122" y="203"/>
                      <a:pt x="123" y="204"/>
                      <a:pt x="124" y="204"/>
                    </a:cubicBezTo>
                    <a:cubicBezTo>
                      <a:pt x="124" y="209"/>
                      <a:pt x="124" y="214"/>
                      <a:pt x="123" y="217"/>
                    </a:cubicBezTo>
                    <a:cubicBezTo>
                      <a:pt x="121" y="222"/>
                      <a:pt x="119" y="223"/>
                      <a:pt x="117" y="223"/>
                    </a:cubicBezTo>
                    <a:cubicBezTo>
                      <a:pt x="111" y="225"/>
                      <a:pt x="103" y="226"/>
                      <a:pt x="96" y="226"/>
                    </a:cubicBezTo>
                    <a:cubicBezTo>
                      <a:pt x="93" y="226"/>
                      <a:pt x="90" y="226"/>
                      <a:pt x="87" y="226"/>
                    </a:cubicBezTo>
                    <a:cubicBezTo>
                      <a:pt x="84" y="226"/>
                      <a:pt x="81" y="225"/>
                      <a:pt x="78" y="225"/>
                    </a:cubicBezTo>
                    <a:cubicBezTo>
                      <a:pt x="74" y="225"/>
                      <a:pt x="72" y="226"/>
                      <a:pt x="69" y="226"/>
                    </a:cubicBezTo>
                    <a:cubicBezTo>
                      <a:pt x="53" y="227"/>
                      <a:pt x="35" y="229"/>
                      <a:pt x="24" y="245"/>
                    </a:cubicBezTo>
                    <a:cubicBezTo>
                      <a:pt x="14" y="257"/>
                      <a:pt x="7" y="276"/>
                      <a:pt x="3" y="296"/>
                    </a:cubicBezTo>
                    <a:cubicBezTo>
                      <a:pt x="0" y="316"/>
                      <a:pt x="0" y="336"/>
                      <a:pt x="4" y="352"/>
                    </a:cubicBezTo>
                    <a:cubicBezTo>
                      <a:pt x="4" y="353"/>
                      <a:pt x="5" y="354"/>
                      <a:pt x="5" y="355"/>
                    </a:cubicBezTo>
                    <a:cubicBezTo>
                      <a:pt x="6" y="355"/>
                      <a:pt x="17" y="371"/>
                      <a:pt x="44" y="385"/>
                    </a:cubicBezTo>
                    <a:cubicBezTo>
                      <a:pt x="60" y="394"/>
                      <a:pt x="78" y="401"/>
                      <a:pt x="98" y="405"/>
                    </a:cubicBezTo>
                    <a:cubicBezTo>
                      <a:pt x="122" y="411"/>
                      <a:pt x="150" y="414"/>
                      <a:pt x="180" y="414"/>
                    </a:cubicBezTo>
                    <a:cubicBezTo>
                      <a:pt x="181" y="414"/>
                      <a:pt x="181" y="414"/>
                      <a:pt x="182" y="414"/>
                    </a:cubicBezTo>
                    <a:cubicBezTo>
                      <a:pt x="182" y="414"/>
                      <a:pt x="183" y="414"/>
                      <a:pt x="184" y="414"/>
                    </a:cubicBezTo>
                    <a:cubicBezTo>
                      <a:pt x="214" y="414"/>
                      <a:pt x="241" y="411"/>
                      <a:pt x="266" y="405"/>
                    </a:cubicBezTo>
                    <a:cubicBezTo>
                      <a:pt x="286" y="401"/>
                      <a:pt x="304" y="394"/>
                      <a:pt x="320" y="385"/>
                    </a:cubicBezTo>
                    <a:cubicBezTo>
                      <a:pt x="341" y="374"/>
                      <a:pt x="354" y="361"/>
                      <a:pt x="358" y="355"/>
                    </a:cubicBezTo>
                    <a:cubicBezTo>
                      <a:pt x="359" y="354"/>
                      <a:pt x="359" y="353"/>
                      <a:pt x="360" y="352"/>
                    </a:cubicBezTo>
                    <a:cubicBezTo>
                      <a:pt x="364" y="336"/>
                      <a:pt x="364" y="316"/>
                      <a:pt x="360" y="296"/>
                    </a:cubicBezTo>
                    <a:close/>
                    <a:moveTo>
                      <a:pt x="266" y="115"/>
                    </a:moveTo>
                    <a:cubicBezTo>
                      <a:pt x="270" y="117"/>
                      <a:pt x="271" y="120"/>
                      <a:pt x="271" y="123"/>
                    </a:cubicBezTo>
                    <a:cubicBezTo>
                      <a:pt x="272" y="128"/>
                      <a:pt x="270" y="134"/>
                      <a:pt x="266" y="139"/>
                    </a:cubicBezTo>
                    <a:lnTo>
                      <a:pt x="266" y="115"/>
                    </a:lnTo>
                    <a:close/>
                    <a:moveTo>
                      <a:pt x="96" y="140"/>
                    </a:moveTo>
                    <a:cubicBezTo>
                      <a:pt x="92" y="134"/>
                      <a:pt x="90" y="128"/>
                      <a:pt x="91" y="123"/>
                    </a:cubicBezTo>
                    <a:cubicBezTo>
                      <a:pt x="91" y="120"/>
                      <a:pt x="93" y="117"/>
                      <a:pt x="96" y="114"/>
                    </a:cubicBezTo>
                    <a:cubicBezTo>
                      <a:pt x="96" y="125"/>
                      <a:pt x="96" y="136"/>
                      <a:pt x="96" y="140"/>
                    </a:cubicBezTo>
                    <a:close/>
                    <a:moveTo>
                      <a:pt x="115" y="140"/>
                    </a:moveTo>
                    <a:cubicBezTo>
                      <a:pt x="115" y="99"/>
                      <a:pt x="115" y="99"/>
                      <a:pt x="115" y="99"/>
                    </a:cubicBezTo>
                    <a:cubicBezTo>
                      <a:pt x="117" y="99"/>
                      <a:pt x="140" y="95"/>
                      <a:pt x="157" y="78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210" y="77"/>
                      <a:pt x="210" y="77"/>
                      <a:pt x="210" y="77"/>
                    </a:cubicBezTo>
                    <a:cubicBezTo>
                      <a:pt x="210" y="77"/>
                      <a:pt x="232" y="92"/>
                      <a:pt x="247" y="97"/>
                    </a:cubicBezTo>
                    <a:cubicBezTo>
                      <a:pt x="247" y="140"/>
                      <a:pt x="247" y="140"/>
                      <a:pt x="247" y="140"/>
                    </a:cubicBezTo>
                    <a:cubicBezTo>
                      <a:pt x="247" y="178"/>
                      <a:pt x="218" y="210"/>
                      <a:pt x="181" y="210"/>
                    </a:cubicBezTo>
                    <a:cubicBezTo>
                      <a:pt x="144" y="210"/>
                      <a:pt x="115" y="178"/>
                      <a:pt x="115" y="140"/>
                    </a:cubicBezTo>
                    <a:close/>
                    <a:moveTo>
                      <a:pt x="206" y="296"/>
                    </a:moveTo>
                    <a:cubicBezTo>
                      <a:pt x="197" y="261"/>
                      <a:pt x="197" y="261"/>
                      <a:pt x="197" y="261"/>
                    </a:cubicBezTo>
                    <a:cubicBezTo>
                      <a:pt x="197" y="261"/>
                      <a:pt x="197" y="261"/>
                      <a:pt x="197" y="261"/>
                    </a:cubicBezTo>
                    <a:cubicBezTo>
                      <a:pt x="211" y="236"/>
                      <a:pt x="211" y="236"/>
                      <a:pt x="211" y="236"/>
                    </a:cubicBezTo>
                    <a:cubicBezTo>
                      <a:pt x="157" y="236"/>
                      <a:pt x="157" y="236"/>
                      <a:pt x="157" y="236"/>
                    </a:cubicBezTo>
                    <a:cubicBezTo>
                      <a:pt x="171" y="261"/>
                      <a:pt x="171" y="261"/>
                      <a:pt x="171" y="261"/>
                    </a:cubicBezTo>
                    <a:cubicBezTo>
                      <a:pt x="171" y="261"/>
                      <a:pt x="171" y="261"/>
                      <a:pt x="171" y="261"/>
                    </a:cubicBezTo>
                    <a:cubicBezTo>
                      <a:pt x="162" y="296"/>
                      <a:pt x="162" y="296"/>
                      <a:pt x="162" y="296"/>
                    </a:cubicBezTo>
                    <a:cubicBezTo>
                      <a:pt x="133" y="235"/>
                      <a:pt x="133" y="235"/>
                      <a:pt x="133" y="235"/>
                    </a:cubicBezTo>
                    <a:cubicBezTo>
                      <a:pt x="136" y="232"/>
                      <a:pt x="139" y="228"/>
                      <a:pt x="140" y="224"/>
                    </a:cubicBezTo>
                    <a:cubicBezTo>
                      <a:pt x="141" y="222"/>
                      <a:pt x="141" y="220"/>
                      <a:pt x="142" y="218"/>
                    </a:cubicBezTo>
                    <a:cubicBezTo>
                      <a:pt x="154" y="225"/>
                      <a:pt x="167" y="229"/>
                      <a:pt x="181" y="229"/>
                    </a:cubicBez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7" y="229"/>
                      <a:pt x="210" y="225"/>
                      <a:pt x="222" y="218"/>
                    </a:cubicBezTo>
                    <a:cubicBezTo>
                      <a:pt x="222" y="220"/>
                      <a:pt x="223" y="222"/>
                      <a:pt x="223" y="224"/>
                    </a:cubicBezTo>
                    <a:cubicBezTo>
                      <a:pt x="225" y="229"/>
                      <a:pt x="228" y="234"/>
                      <a:pt x="233" y="237"/>
                    </a:cubicBezTo>
                    <a:lnTo>
                      <a:pt x="206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" name="组合 118"/>
            <p:cNvGrpSpPr>
              <a:grpSpLocks/>
            </p:cNvGrpSpPr>
            <p:nvPr/>
          </p:nvGrpSpPr>
          <p:grpSpPr bwMode="auto">
            <a:xfrm>
              <a:off x="7533265" y="2738482"/>
              <a:ext cx="712139" cy="712139"/>
              <a:chOff x="0" y="0"/>
              <a:chExt cx="865188" cy="865188"/>
            </a:xfrm>
          </p:grpSpPr>
          <p:sp>
            <p:nvSpPr>
              <p:cNvPr id="33" name="Oval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5188" cy="865188"/>
              </a:xfrm>
              <a:prstGeom prst="ellipse">
                <a:avLst/>
              </a:prstGeom>
              <a:solidFill>
                <a:srgbClr val="FFC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83"/>
              <p:cNvSpPr>
                <a:spLocks noEditPoints="1"/>
              </p:cNvSpPr>
              <p:nvPr/>
            </p:nvSpPr>
            <p:spPr bwMode="auto">
              <a:xfrm>
                <a:off x="431800" y="865188"/>
                <a:ext cx="20638" cy="0"/>
              </a:xfrm>
              <a:custGeom>
                <a:avLst/>
                <a:gdLst>
                  <a:gd name="T0" fmla="*/ 0 w 15"/>
                  <a:gd name="T1" fmla="*/ 2147483646 w 15"/>
                  <a:gd name="T2" fmla="*/ 2147483646 w 15"/>
                  <a:gd name="T3" fmla="*/ 2147483646 w 15"/>
                  <a:gd name="T4" fmla="*/ 2147483646 w 15"/>
                  <a:gd name="T5" fmla="*/ 2147483646 w 15"/>
                  <a:gd name="T6" fmla="*/ 2147483646 w 15"/>
                  <a:gd name="T7" fmla="*/ 2147483646 w 15"/>
                  <a:gd name="T8" fmla="*/ 2147483646 w 15"/>
                  <a:gd name="T9" fmla="*/ 2147483646 w 15"/>
                  <a:gd name="T10" fmla="*/ 2147483646 w 15"/>
                  <a:gd name="T11" fmla="*/ 2147483646 w 15"/>
                  <a:gd name="T12" fmla="*/ 2147483646 w 15"/>
                  <a:gd name="T13" fmla="*/ 2147483646 w 15"/>
                  <a:gd name="T14" fmla="*/ 2147483646 w 15"/>
                  <a:gd name="T15" fmla="*/ 2147483646 w 15"/>
                  <a:gd name="T16" fmla="*/ 2147483646 w 15"/>
                  <a:gd name="T17" fmla="*/ 2147483646 w 15"/>
                  <a:gd name="T18" fmla="*/ 2147483646 w 15"/>
                  <a:gd name="T19" fmla="*/ 2147483646 w 15"/>
                  <a:gd name="T20" fmla="*/ 2147483646 w 15"/>
                  <a:gd name="T21" fmla="*/ 2147483646 w 15"/>
                  <a:gd name="T22" fmla="*/ 2147483646 w 15"/>
                  <a:gd name="T23" fmla="*/ 2147483646 w 15"/>
                  <a:gd name="T24" fmla="*/ 2147483646 w 15"/>
                  <a:gd name="T25" fmla="*/ 2147483646 w 15"/>
                  <a:gd name="T26" fmla="*/ 2147483646 w 15"/>
                  <a:gd name="T27" fmla="*/ 2147483646 w 15"/>
                  <a:gd name="T28" fmla="*/ 2147483646 w 15"/>
                  <a:gd name="T29" fmla="*/ 2147483646 w 15"/>
                  <a:gd name="T30" fmla="*/ 2147483646 w 15"/>
                  <a:gd name="T31" fmla="*/ 2147483646 w 15"/>
                  <a:gd name="T32" fmla="*/ 2147483646 w 15"/>
                  <a:gd name="T33" fmla="*/ 2147483646 w 15"/>
                  <a:gd name="T34" fmla="*/ 2147483646 w 15"/>
                  <a:gd name="T35" fmla="*/ 2147483646 w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36">
                    <a:pos x="T0" y="0"/>
                  </a:cxn>
                  <a:cxn ang="T37">
                    <a:pos x="T1" y="0"/>
                  </a:cxn>
                  <a:cxn ang="T38">
                    <a:pos x="T2" y="0"/>
                  </a:cxn>
                  <a:cxn ang="T39">
                    <a:pos x="T3" y="0"/>
                  </a:cxn>
                  <a:cxn ang="T40">
                    <a:pos x="T4" y="0"/>
                  </a:cxn>
                  <a:cxn ang="T41">
                    <a:pos x="T5" y="0"/>
                  </a:cxn>
                  <a:cxn ang="T42">
                    <a:pos x="T6" y="0"/>
                  </a:cxn>
                  <a:cxn ang="T43">
                    <a:pos x="T7" y="0"/>
                  </a:cxn>
                  <a:cxn ang="T44">
                    <a:pos x="T8" y="0"/>
                  </a:cxn>
                  <a:cxn ang="T45">
                    <a:pos x="T9" y="0"/>
                  </a:cxn>
                  <a:cxn ang="T46">
                    <a:pos x="T10" y="0"/>
                  </a:cxn>
                  <a:cxn ang="T47">
                    <a:pos x="T11" y="0"/>
                  </a:cxn>
                  <a:cxn ang="T48">
                    <a:pos x="T12" y="0"/>
                  </a:cxn>
                  <a:cxn ang="T49">
                    <a:pos x="T13" y="0"/>
                  </a:cxn>
                  <a:cxn ang="T50">
                    <a:pos x="T14" y="0"/>
                  </a:cxn>
                  <a:cxn ang="T51">
                    <a:pos x="T15" y="0"/>
                  </a:cxn>
                  <a:cxn ang="T52">
                    <a:pos x="T16" y="0"/>
                  </a:cxn>
                  <a:cxn ang="T53">
                    <a:pos x="T17" y="0"/>
                  </a:cxn>
                  <a:cxn ang="T54">
                    <a:pos x="T18" y="0"/>
                  </a:cxn>
                  <a:cxn ang="T55">
                    <a:pos x="T19" y="0"/>
                  </a:cxn>
                  <a:cxn ang="T56">
                    <a:pos x="T20" y="0"/>
                  </a:cxn>
                  <a:cxn ang="T57">
                    <a:pos x="T21" y="0"/>
                  </a:cxn>
                  <a:cxn ang="T58">
                    <a:pos x="T22" y="0"/>
                  </a:cxn>
                  <a:cxn ang="T59">
                    <a:pos x="T23" y="0"/>
                  </a:cxn>
                  <a:cxn ang="T60">
                    <a:pos x="T24" y="0"/>
                  </a:cxn>
                  <a:cxn ang="T61">
                    <a:pos x="T25" y="0"/>
                  </a:cxn>
                  <a:cxn ang="T62">
                    <a:pos x="T26" y="0"/>
                  </a:cxn>
                  <a:cxn ang="T63">
                    <a:pos x="T27" y="0"/>
                  </a:cxn>
                  <a:cxn ang="T64">
                    <a:pos x="T28" y="0"/>
                  </a:cxn>
                  <a:cxn ang="T65">
                    <a:pos x="T29" y="0"/>
                  </a:cxn>
                  <a:cxn ang="T66">
                    <a:pos x="T30" y="0"/>
                  </a:cxn>
                  <a:cxn ang="T67">
                    <a:pos x="T31" y="0"/>
                  </a:cxn>
                  <a:cxn ang="T68">
                    <a:pos x="T32" y="0"/>
                  </a:cxn>
                  <a:cxn ang="T69">
                    <a:pos x="T33" y="0"/>
                  </a:cxn>
                  <a:cxn ang="T70">
                    <a:pos x="T34" y="0"/>
                  </a:cxn>
                  <a:cxn ang="T71">
                    <a:pos x="T35" y="0"/>
                  </a:cxn>
                </a:cxnLst>
                <a:rect l="0" t="0" r="r" b="b"/>
                <a:pathLst>
                  <a:path w="1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84"/>
              <p:cNvSpPr>
                <a:spLocks/>
              </p:cNvSpPr>
              <p:nvPr/>
            </p:nvSpPr>
            <p:spPr bwMode="auto">
              <a:xfrm>
                <a:off x="174625" y="128588"/>
                <a:ext cx="685800" cy="736600"/>
              </a:xfrm>
              <a:custGeom>
                <a:avLst/>
                <a:gdLst>
                  <a:gd name="T0" fmla="*/ 2147483646 w 502"/>
                  <a:gd name="T1" fmla="*/ 0 h 538"/>
                  <a:gd name="T2" fmla="*/ 2147483646 w 502"/>
                  <a:gd name="T3" fmla="*/ 2147483646 h 538"/>
                  <a:gd name="T4" fmla="*/ 2147483646 w 502"/>
                  <a:gd name="T5" fmla="*/ 2147483646 h 538"/>
                  <a:gd name="T6" fmla="*/ 2147483646 w 502"/>
                  <a:gd name="T7" fmla="*/ 2147483646 h 538"/>
                  <a:gd name="T8" fmla="*/ 2147483646 w 502"/>
                  <a:gd name="T9" fmla="*/ 2147483646 h 538"/>
                  <a:gd name="T10" fmla="*/ 2147483646 w 502"/>
                  <a:gd name="T11" fmla="*/ 2147483646 h 538"/>
                  <a:gd name="T12" fmla="*/ 2147483646 w 502"/>
                  <a:gd name="T13" fmla="*/ 2147483646 h 538"/>
                  <a:gd name="T14" fmla="*/ 2147483646 w 502"/>
                  <a:gd name="T15" fmla="*/ 2147483646 h 538"/>
                  <a:gd name="T16" fmla="*/ 2147483646 w 502"/>
                  <a:gd name="T17" fmla="*/ 2147483646 h 538"/>
                  <a:gd name="T18" fmla="*/ 2147483646 w 502"/>
                  <a:gd name="T19" fmla="*/ 2147483646 h 538"/>
                  <a:gd name="T20" fmla="*/ 2147483646 w 502"/>
                  <a:gd name="T21" fmla="*/ 2147483646 h 538"/>
                  <a:gd name="T22" fmla="*/ 2147483646 w 502"/>
                  <a:gd name="T23" fmla="*/ 2147483646 h 538"/>
                  <a:gd name="T24" fmla="*/ 2147483646 w 502"/>
                  <a:gd name="T25" fmla="*/ 2147483646 h 538"/>
                  <a:gd name="T26" fmla="*/ 2147483646 w 502"/>
                  <a:gd name="T27" fmla="*/ 2147483646 h 538"/>
                  <a:gd name="T28" fmla="*/ 2147483646 w 502"/>
                  <a:gd name="T29" fmla="*/ 2147483646 h 538"/>
                  <a:gd name="T30" fmla="*/ 2147483646 w 502"/>
                  <a:gd name="T31" fmla="*/ 2147483646 h 538"/>
                  <a:gd name="T32" fmla="*/ 2147483646 w 502"/>
                  <a:gd name="T33" fmla="*/ 2147483646 h 538"/>
                  <a:gd name="T34" fmla="*/ 2147483646 w 502"/>
                  <a:gd name="T35" fmla="*/ 2147483646 h 538"/>
                  <a:gd name="T36" fmla="*/ 2147483646 w 502"/>
                  <a:gd name="T37" fmla="*/ 2147483646 h 538"/>
                  <a:gd name="T38" fmla="*/ 2147483646 w 502"/>
                  <a:gd name="T39" fmla="*/ 2147483646 h 538"/>
                  <a:gd name="T40" fmla="*/ 2147483646 w 502"/>
                  <a:gd name="T41" fmla="*/ 2147483646 h 538"/>
                  <a:gd name="T42" fmla="*/ 2147483646 w 502"/>
                  <a:gd name="T43" fmla="*/ 2147483646 h 538"/>
                  <a:gd name="T44" fmla="*/ 2147483646 w 502"/>
                  <a:gd name="T45" fmla="*/ 2147483646 h 538"/>
                  <a:gd name="T46" fmla="*/ 2147483646 w 502"/>
                  <a:gd name="T47" fmla="*/ 2147483646 h 538"/>
                  <a:gd name="T48" fmla="*/ 2147483646 w 502"/>
                  <a:gd name="T49" fmla="*/ 2147483646 h 538"/>
                  <a:gd name="T50" fmla="*/ 2147483646 w 502"/>
                  <a:gd name="T51" fmla="*/ 2147483646 h 538"/>
                  <a:gd name="T52" fmla="*/ 2147483646 w 502"/>
                  <a:gd name="T53" fmla="*/ 2147483646 h 538"/>
                  <a:gd name="T54" fmla="*/ 2147483646 w 502"/>
                  <a:gd name="T55" fmla="*/ 2147483646 h 538"/>
                  <a:gd name="T56" fmla="*/ 2147483646 w 502"/>
                  <a:gd name="T57" fmla="*/ 2147483646 h 538"/>
                  <a:gd name="T58" fmla="*/ 2147483646 w 502"/>
                  <a:gd name="T59" fmla="*/ 2147483646 h 538"/>
                  <a:gd name="T60" fmla="*/ 2147483646 w 502"/>
                  <a:gd name="T61" fmla="*/ 2147483646 h 538"/>
                  <a:gd name="T62" fmla="*/ 2147483646 w 502"/>
                  <a:gd name="T63" fmla="*/ 2147483646 h 538"/>
                  <a:gd name="T64" fmla="*/ 2147483646 w 502"/>
                  <a:gd name="T65" fmla="*/ 2147483646 h 538"/>
                  <a:gd name="T66" fmla="*/ 2147483646 w 502"/>
                  <a:gd name="T67" fmla="*/ 2147483646 h 538"/>
                  <a:gd name="T68" fmla="*/ 2147483646 w 502"/>
                  <a:gd name="T69" fmla="*/ 2147483646 h 538"/>
                  <a:gd name="T70" fmla="*/ 2147483646 w 502"/>
                  <a:gd name="T71" fmla="*/ 2147483646 h 538"/>
                  <a:gd name="T72" fmla="*/ 2147483646 w 502"/>
                  <a:gd name="T73" fmla="*/ 2147483646 h 538"/>
                  <a:gd name="T74" fmla="*/ 2147483646 w 502"/>
                  <a:gd name="T75" fmla="*/ 2147483646 h 538"/>
                  <a:gd name="T76" fmla="*/ 2147483646 w 502"/>
                  <a:gd name="T77" fmla="*/ 2147483646 h 538"/>
                  <a:gd name="T78" fmla="*/ 2147483646 w 502"/>
                  <a:gd name="T79" fmla="*/ 2147483646 h 538"/>
                  <a:gd name="T80" fmla="*/ 2147483646 w 502"/>
                  <a:gd name="T81" fmla="*/ 2147483646 h 538"/>
                  <a:gd name="T82" fmla="*/ 2147483646 w 502"/>
                  <a:gd name="T83" fmla="*/ 2147483646 h 538"/>
                  <a:gd name="T84" fmla="*/ 2147483646 w 502"/>
                  <a:gd name="T85" fmla="*/ 2147483646 h 538"/>
                  <a:gd name="T86" fmla="*/ 2147483646 w 502"/>
                  <a:gd name="T87" fmla="*/ 2147483646 h 538"/>
                  <a:gd name="T88" fmla="*/ 2147483646 w 502"/>
                  <a:gd name="T89" fmla="*/ 2147483646 h 538"/>
                  <a:gd name="T90" fmla="*/ 2147483646 w 502"/>
                  <a:gd name="T91" fmla="*/ 2147483646 h 538"/>
                  <a:gd name="T92" fmla="*/ 2147483646 w 502"/>
                  <a:gd name="T93" fmla="*/ 2147483646 h 538"/>
                  <a:gd name="T94" fmla="*/ 2147483646 w 502"/>
                  <a:gd name="T95" fmla="*/ 2147483646 h 538"/>
                  <a:gd name="T96" fmla="*/ 2147483646 w 502"/>
                  <a:gd name="T97" fmla="*/ 2147483646 h 538"/>
                  <a:gd name="T98" fmla="*/ 2147483646 w 502"/>
                  <a:gd name="T99" fmla="*/ 2147483646 h 538"/>
                  <a:gd name="T100" fmla="*/ 2147483646 w 502"/>
                  <a:gd name="T101" fmla="*/ 2147483646 h 538"/>
                  <a:gd name="T102" fmla="*/ 2147483646 w 502"/>
                  <a:gd name="T103" fmla="*/ 2147483646 h 538"/>
                  <a:gd name="T104" fmla="*/ 2147483646 w 502"/>
                  <a:gd name="T105" fmla="*/ 2147483646 h 538"/>
                  <a:gd name="T106" fmla="*/ 2147483646 w 502"/>
                  <a:gd name="T107" fmla="*/ 2147483646 h 538"/>
                  <a:gd name="T108" fmla="*/ 2147483646 w 502"/>
                  <a:gd name="T109" fmla="*/ 2147483646 h 538"/>
                  <a:gd name="T110" fmla="*/ 2147483646 w 502"/>
                  <a:gd name="T111" fmla="*/ 2147483646 h 538"/>
                  <a:gd name="T112" fmla="*/ 2147483646 w 502"/>
                  <a:gd name="T113" fmla="*/ 2147483646 h 538"/>
                  <a:gd name="T114" fmla="*/ 2147483646 w 502"/>
                  <a:gd name="T115" fmla="*/ 2147483646 h 538"/>
                  <a:gd name="T116" fmla="*/ 2147483646 w 502"/>
                  <a:gd name="T117" fmla="*/ 2147483646 h 538"/>
                  <a:gd name="T118" fmla="*/ 2147483646 w 502"/>
                  <a:gd name="T119" fmla="*/ 2147483646 h 538"/>
                  <a:gd name="T120" fmla="*/ 2147483646 w 502"/>
                  <a:gd name="T121" fmla="*/ 0 h 5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02" h="538">
                    <a:moveTo>
                      <a:pt x="185" y="0"/>
                    </a:moveTo>
                    <a:cubicBezTo>
                      <a:pt x="179" y="0"/>
                      <a:pt x="173" y="1"/>
                      <a:pt x="167" y="2"/>
                    </a:cubicBezTo>
                    <a:cubicBezTo>
                      <a:pt x="61" y="21"/>
                      <a:pt x="65" y="167"/>
                      <a:pt x="79" y="248"/>
                    </a:cubicBezTo>
                    <a:cubicBezTo>
                      <a:pt x="45" y="248"/>
                      <a:pt x="26" y="267"/>
                      <a:pt x="16" y="298"/>
                    </a:cubicBezTo>
                    <a:cubicBezTo>
                      <a:pt x="7" y="324"/>
                      <a:pt x="0" y="362"/>
                      <a:pt x="21" y="383"/>
                    </a:cubicBezTo>
                    <a:cubicBezTo>
                      <a:pt x="31" y="393"/>
                      <a:pt x="41" y="404"/>
                      <a:pt x="51" y="413"/>
                    </a:cubicBezTo>
                    <a:cubicBezTo>
                      <a:pt x="61" y="423"/>
                      <a:pt x="116" y="478"/>
                      <a:pt x="175" y="538"/>
                    </a:cubicBezTo>
                    <a:cubicBezTo>
                      <a:pt x="180" y="538"/>
                      <a:pt x="184" y="538"/>
                      <a:pt x="188" y="538"/>
                    </a:cubicBezTo>
                    <a:cubicBezTo>
                      <a:pt x="188" y="538"/>
                      <a:pt x="188" y="538"/>
                      <a:pt x="188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200" y="538"/>
                      <a:pt x="201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357" y="531"/>
                      <a:pt x="483" y="413"/>
                      <a:pt x="502" y="263"/>
                    </a:cubicBezTo>
                    <a:cubicBezTo>
                      <a:pt x="420" y="181"/>
                      <a:pt x="323" y="85"/>
                      <a:pt x="311" y="72"/>
                    </a:cubicBezTo>
                    <a:cubicBezTo>
                      <a:pt x="306" y="68"/>
                      <a:pt x="301" y="63"/>
                      <a:pt x="296" y="58"/>
                    </a:cubicBezTo>
                    <a:cubicBezTo>
                      <a:pt x="286" y="47"/>
                      <a:pt x="270" y="45"/>
                      <a:pt x="260" y="35"/>
                    </a:cubicBezTo>
                    <a:cubicBezTo>
                      <a:pt x="239" y="14"/>
                      <a:pt x="214" y="0"/>
                      <a:pt x="185" y="0"/>
                    </a:cubicBezTo>
                  </a:path>
                </a:pathLst>
              </a:custGeom>
              <a:solidFill>
                <a:srgbClr val="CC9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85"/>
              <p:cNvSpPr>
                <a:spLocks noEditPoints="1"/>
              </p:cNvSpPr>
              <p:nvPr/>
            </p:nvSpPr>
            <p:spPr bwMode="auto">
              <a:xfrm>
                <a:off x="184150" y="128588"/>
                <a:ext cx="508000" cy="590550"/>
              </a:xfrm>
              <a:custGeom>
                <a:avLst/>
                <a:gdLst>
                  <a:gd name="T0" fmla="*/ 2147483646 w 371"/>
                  <a:gd name="T1" fmla="*/ 2147483646 h 432"/>
                  <a:gd name="T2" fmla="*/ 2147483646 w 371"/>
                  <a:gd name="T3" fmla="*/ 2147483646 h 432"/>
                  <a:gd name="T4" fmla="*/ 2147483646 w 371"/>
                  <a:gd name="T5" fmla="*/ 2147483646 h 432"/>
                  <a:gd name="T6" fmla="*/ 2147483646 w 371"/>
                  <a:gd name="T7" fmla="*/ 2147483646 h 432"/>
                  <a:gd name="T8" fmla="*/ 2147483646 w 371"/>
                  <a:gd name="T9" fmla="*/ 2147483646 h 432"/>
                  <a:gd name="T10" fmla="*/ 2147483646 w 371"/>
                  <a:gd name="T11" fmla="*/ 2147483646 h 432"/>
                  <a:gd name="T12" fmla="*/ 2147483646 w 371"/>
                  <a:gd name="T13" fmla="*/ 2147483646 h 432"/>
                  <a:gd name="T14" fmla="*/ 2147483646 w 371"/>
                  <a:gd name="T15" fmla="*/ 2147483646 h 432"/>
                  <a:gd name="T16" fmla="*/ 2147483646 w 371"/>
                  <a:gd name="T17" fmla="*/ 0 h 432"/>
                  <a:gd name="T18" fmla="*/ 2147483646 w 371"/>
                  <a:gd name="T19" fmla="*/ 2147483646 h 432"/>
                  <a:gd name="T20" fmla="*/ 2147483646 w 371"/>
                  <a:gd name="T21" fmla="*/ 2147483646 h 432"/>
                  <a:gd name="T22" fmla="*/ 2147483646 w 371"/>
                  <a:gd name="T23" fmla="*/ 2147483646 h 432"/>
                  <a:gd name="T24" fmla="*/ 2147483646 w 371"/>
                  <a:gd name="T25" fmla="*/ 2147483646 h 432"/>
                  <a:gd name="T26" fmla="*/ 2147483646 w 371"/>
                  <a:gd name="T27" fmla="*/ 2147483646 h 432"/>
                  <a:gd name="T28" fmla="*/ 2147483646 w 371"/>
                  <a:gd name="T29" fmla="*/ 2147483646 h 432"/>
                  <a:gd name="T30" fmla="*/ 2147483646 w 371"/>
                  <a:gd name="T31" fmla="*/ 2147483646 h 432"/>
                  <a:gd name="T32" fmla="*/ 2147483646 w 371"/>
                  <a:gd name="T33" fmla="*/ 2147483646 h 432"/>
                  <a:gd name="T34" fmla="*/ 2147483646 w 371"/>
                  <a:gd name="T35" fmla="*/ 2147483646 h 432"/>
                  <a:gd name="T36" fmla="*/ 2147483646 w 371"/>
                  <a:gd name="T37" fmla="*/ 2147483646 h 432"/>
                  <a:gd name="T38" fmla="*/ 2147483646 w 371"/>
                  <a:gd name="T39" fmla="*/ 2147483646 h 432"/>
                  <a:gd name="T40" fmla="*/ 2147483646 w 371"/>
                  <a:gd name="T41" fmla="*/ 2147483646 h 432"/>
                  <a:gd name="T42" fmla="*/ 2147483646 w 371"/>
                  <a:gd name="T43" fmla="*/ 2147483646 h 432"/>
                  <a:gd name="T44" fmla="*/ 2147483646 w 371"/>
                  <a:gd name="T45" fmla="*/ 2147483646 h 432"/>
                  <a:gd name="T46" fmla="*/ 2147483646 w 371"/>
                  <a:gd name="T47" fmla="*/ 2147483646 h 432"/>
                  <a:gd name="T48" fmla="*/ 2147483646 w 371"/>
                  <a:gd name="T49" fmla="*/ 2147483646 h 432"/>
                  <a:gd name="T50" fmla="*/ 2147483646 w 371"/>
                  <a:gd name="T51" fmla="*/ 2147483646 h 432"/>
                  <a:gd name="T52" fmla="*/ 2147483646 w 371"/>
                  <a:gd name="T53" fmla="*/ 2147483646 h 432"/>
                  <a:gd name="T54" fmla="*/ 2147483646 w 371"/>
                  <a:gd name="T55" fmla="*/ 2147483646 h 432"/>
                  <a:gd name="T56" fmla="*/ 2147483646 w 371"/>
                  <a:gd name="T57" fmla="*/ 2147483646 h 432"/>
                  <a:gd name="T58" fmla="*/ 2147483646 w 371"/>
                  <a:gd name="T59" fmla="*/ 2147483646 h 432"/>
                  <a:gd name="T60" fmla="*/ 2147483646 w 371"/>
                  <a:gd name="T61" fmla="*/ 2147483646 h 432"/>
                  <a:gd name="T62" fmla="*/ 2147483646 w 371"/>
                  <a:gd name="T63" fmla="*/ 2147483646 h 432"/>
                  <a:gd name="T64" fmla="*/ 2147483646 w 371"/>
                  <a:gd name="T65" fmla="*/ 2147483646 h 432"/>
                  <a:gd name="T66" fmla="*/ 2147483646 w 371"/>
                  <a:gd name="T67" fmla="*/ 2147483646 h 432"/>
                  <a:gd name="T68" fmla="*/ 2147483646 w 371"/>
                  <a:gd name="T69" fmla="*/ 2147483646 h 432"/>
                  <a:gd name="T70" fmla="*/ 2147483646 w 371"/>
                  <a:gd name="T71" fmla="*/ 2147483646 h 432"/>
                  <a:gd name="T72" fmla="*/ 2147483646 w 371"/>
                  <a:gd name="T73" fmla="*/ 2147483646 h 432"/>
                  <a:gd name="T74" fmla="*/ 2147483646 w 371"/>
                  <a:gd name="T75" fmla="*/ 2147483646 h 432"/>
                  <a:gd name="T76" fmla="*/ 2147483646 w 371"/>
                  <a:gd name="T77" fmla="*/ 2147483646 h 432"/>
                  <a:gd name="T78" fmla="*/ 2147483646 w 371"/>
                  <a:gd name="T79" fmla="*/ 2147483646 h 432"/>
                  <a:gd name="T80" fmla="*/ 2147483646 w 371"/>
                  <a:gd name="T81" fmla="*/ 2147483646 h 432"/>
                  <a:gd name="T82" fmla="*/ 2147483646 w 371"/>
                  <a:gd name="T83" fmla="*/ 2147483646 h 432"/>
                  <a:gd name="T84" fmla="*/ 2147483646 w 371"/>
                  <a:gd name="T85" fmla="*/ 2147483646 h 432"/>
                  <a:gd name="T86" fmla="*/ 2147483646 w 371"/>
                  <a:gd name="T87" fmla="*/ 2147483646 h 432"/>
                  <a:gd name="T88" fmla="*/ 2147483646 w 371"/>
                  <a:gd name="T89" fmla="*/ 2147483646 h 432"/>
                  <a:gd name="T90" fmla="*/ 2147483646 w 371"/>
                  <a:gd name="T91" fmla="*/ 2147483646 h 432"/>
                  <a:gd name="T92" fmla="*/ 2147483646 w 371"/>
                  <a:gd name="T93" fmla="*/ 2147483646 h 432"/>
                  <a:gd name="T94" fmla="*/ 2147483646 w 371"/>
                  <a:gd name="T95" fmla="*/ 2147483646 h 432"/>
                  <a:gd name="T96" fmla="*/ 2147483646 w 371"/>
                  <a:gd name="T97" fmla="*/ 2147483646 h 432"/>
                  <a:gd name="T98" fmla="*/ 2147483646 w 371"/>
                  <a:gd name="T99" fmla="*/ 2147483646 h 432"/>
                  <a:gd name="T100" fmla="*/ 2147483646 w 371"/>
                  <a:gd name="T101" fmla="*/ 2147483646 h 432"/>
                  <a:gd name="T102" fmla="*/ 2147483646 w 371"/>
                  <a:gd name="T103" fmla="*/ 2147483646 h 432"/>
                  <a:gd name="T104" fmla="*/ 2147483646 w 371"/>
                  <a:gd name="T105" fmla="*/ 2147483646 h 4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71" h="432">
                    <a:moveTo>
                      <a:pt x="367" y="317"/>
                    </a:moveTo>
                    <a:cubicBezTo>
                      <a:pt x="363" y="297"/>
                      <a:pt x="356" y="279"/>
                      <a:pt x="347" y="267"/>
                    </a:cubicBezTo>
                    <a:cubicBezTo>
                      <a:pt x="335" y="252"/>
                      <a:pt x="316" y="250"/>
                      <a:pt x="300" y="248"/>
                    </a:cubicBezTo>
                    <a:cubicBezTo>
                      <a:pt x="299" y="248"/>
                      <a:pt x="297" y="248"/>
                      <a:pt x="294" y="248"/>
                    </a:cubicBezTo>
                    <a:cubicBezTo>
                      <a:pt x="295" y="241"/>
                      <a:pt x="295" y="234"/>
                      <a:pt x="295" y="227"/>
                    </a:cubicBezTo>
                    <a:cubicBezTo>
                      <a:pt x="296" y="195"/>
                      <a:pt x="298" y="163"/>
                      <a:pt x="299" y="131"/>
                    </a:cubicBezTo>
                    <a:cubicBezTo>
                      <a:pt x="300" y="100"/>
                      <a:pt x="305" y="63"/>
                      <a:pt x="274" y="45"/>
                    </a:cubicBezTo>
                    <a:cubicBezTo>
                      <a:pt x="271" y="43"/>
                      <a:pt x="250" y="38"/>
                      <a:pt x="250" y="37"/>
                    </a:cubicBezTo>
                    <a:cubicBezTo>
                      <a:pt x="236" y="4"/>
                      <a:pt x="183" y="0"/>
                      <a:pt x="183" y="0"/>
                    </a:cubicBezTo>
                    <a:cubicBezTo>
                      <a:pt x="33" y="0"/>
                      <a:pt x="67" y="222"/>
                      <a:pt x="72" y="248"/>
                    </a:cubicBezTo>
                    <a:cubicBezTo>
                      <a:pt x="72" y="248"/>
                      <a:pt x="71" y="248"/>
                      <a:pt x="71" y="248"/>
                    </a:cubicBezTo>
                    <a:cubicBezTo>
                      <a:pt x="54" y="250"/>
                      <a:pt x="36" y="252"/>
                      <a:pt x="24" y="267"/>
                    </a:cubicBezTo>
                    <a:cubicBezTo>
                      <a:pt x="15" y="279"/>
                      <a:pt x="7" y="297"/>
                      <a:pt x="4" y="317"/>
                    </a:cubicBezTo>
                    <a:cubicBezTo>
                      <a:pt x="0" y="337"/>
                      <a:pt x="0" y="356"/>
                      <a:pt x="5" y="371"/>
                    </a:cubicBezTo>
                    <a:cubicBezTo>
                      <a:pt x="5" y="373"/>
                      <a:pt x="5" y="374"/>
                      <a:pt x="6" y="374"/>
                    </a:cubicBezTo>
                    <a:cubicBezTo>
                      <a:pt x="6" y="375"/>
                      <a:pt x="17" y="390"/>
                      <a:pt x="45" y="404"/>
                    </a:cubicBezTo>
                    <a:cubicBezTo>
                      <a:pt x="61" y="413"/>
                      <a:pt x="80" y="419"/>
                      <a:pt x="100" y="424"/>
                    </a:cubicBezTo>
                    <a:cubicBezTo>
                      <a:pt x="125" y="430"/>
                      <a:pt x="153" y="432"/>
                      <a:pt x="184" y="432"/>
                    </a:cubicBezTo>
                    <a:cubicBezTo>
                      <a:pt x="184" y="432"/>
                      <a:pt x="185" y="432"/>
                      <a:pt x="185" y="432"/>
                    </a:cubicBezTo>
                    <a:cubicBezTo>
                      <a:pt x="186" y="432"/>
                      <a:pt x="187" y="432"/>
                      <a:pt x="187" y="432"/>
                    </a:cubicBezTo>
                    <a:cubicBezTo>
                      <a:pt x="218" y="432"/>
                      <a:pt x="246" y="430"/>
                      <a:pt x="271" y="424"/>
                    </a:cubicBezTo>
                    <a:cubicBezTo>
                      <a:pt x="291" y="419"/>
                      <a:pt x="310" y="413"/>
                      <a:pt x="326" y="404"/>
                    </a:cubicBezTo>
                    <a:cubicBezTo>
                      <a:pt x="348" y="393"/>
                      <a:pt x="361" y="380"/>
                      <a:pt x="365" y="374"/>
                    </a:cubicBezTo>
                    <a:cubicBezTo>
                      <a:pt x="366" y="374"/>
                      <a:pt x="366" y="373"/>
                      <a:pt x="366" y="371"/>
                    </a:cubicBezTo>
                    <a:cubicBezTo>
                      <a:pt x="371" y="356"/>
                      <a:pt x="371" y="337"/>
                      <a:pt x="367" y="317"/>
                    </a:cubicBezTo>
                    <a:close/>
                    <a:moveTo>
                      <a:pt x="186" y="360"/>
                    </a:moveTo>
                    <a:cubicBezTo>
                      <a:pt x="134" y="259"/>
                      <a:pt x="134" y="259"/>
                      <a:pt x="134" y="259"/>
                    </a:cubicBezTo>
                    <a:cubicBezTo>
                      <a:pt x="138" y="256"/>
                      <a:pt x="141" y="252"/>
                      <a:pt x="143" y="246"/>
                    </a:cubicBezTo>
                    <a:cubicBezTo>
                      <a:pt x="144" y="244"/>
                      <a:pt x="144" y="243"/>
                      <a:pt x="145" y="241"/>
                    </a:cubicBezTo>
                    <a:cubicBezTo>
                      <a:pt x="157" y="247"/>
                      <a:pt x="170" y="251"/>
                      <a:pt x="185" y="251"/>
                    </a:cubicBezTo>
                    <a:cubicBezTo>
                      <a:pt x="186" y="251"/>
                      <a:pt x="186" y="251"/>
                      <a:pt x="186" y="251"/>
                    </a:cubicBezTo>
                    <a:cubicBezTo>
                      <a:pt x="200" y="251"/>
                      <a:pt x="214" y="247"/>
                      <a:pt x="226" y="241"/>
                    </a:cubicBezTo>
                    <a:cubicBezTo>
                      <a:pt x="227" y="243"/>
                      <a:pt x="227" y="245"/>
                      <a:pt x="228" y="246"/>
                    </a:cubicBezTo>
                    <a:cubicBezTo>
                      <a:pt x="230" y="252"/>
                      <a:pt x="233" y="257"/>
                      <a:pt x="237" y="260"/>
                    </a:cubicBezTo>
                    <a:lnTo>
                      <a:pt x="186" y="360"/>
                    </a:lnTo>
                    <a:close/>
                    <a:moveTo>
                      <a:pt x="248" y="265"/>
                    </a:moveTo>
                    <a:cubicBezTo>
                      <a:pt x="249" y="265"/>
                      <a:pt x="250" y="265"/>
                      <a:pt x="252" y="266"/>
                    </a:cubicBezTo>
                    <a:cubicBezTo>
                      <a:pt x="266" y="303"/>
                      <a:pt x="266" y="303"/>
                      <a:pt x="266" y="303"/>
                    </a:cubicBezTo>
                    <a:cubicBezTo>
                      <a:pt x="257" y="309"/>
                      <a:pt x="233" y="323"/>
                      <a:pt x="206" y="346"/>
                    </a:cubicBezTo>
                    <a:lnTo>
                      <a:pt x="248" y="265"/>
                    </a:lnTo>
                    <a:close/>
                    <a:moveTo>
                      <a:pt x="165" y="345"/>
                    </a:moveTo>
                    <a:cubicBezTo>
                      <a:pt x="139" y="323"/>
                      <a:pt x="116" y="309"/>
                      <a:pt x="106" y="303"/>
                    </a:cubicBezTo>
                    <a:cubicBezTo>
                      <a:pt x="121" y="265"/>
                      <a:pt x="121" y="265"/>
                      <a:pt x="121" y="265"/>
                    </a:cubicBezTo>
                    <a:cubicBezTo>
                      <a:pt x="122" y="265"/>
                      <a:pt x="123" y="265"/>
                      <a:pt x="124" y="265"/>
                    </a:cubicBezTo>
                    <a:lnTo>
                      <a:pt x="165" y="345"/>
                    </a:lnTo>
                    <a:close/>
                    <a:moveTo>
                      <a:pt x="117" y="126"/>
                    </a:moveTo>
                    <a:cubicBezTo>
                      <a:pt x="151" y="127"/>
                      <a:pt x="170" y="109"/>
                      <a:pt x="170" y="109"/>
                    </a:cubicBezTo>
                    <a:cubicBezTo>
                      <a:pt x="198" y="130"/>
                      <a:pt x="249" y="111"/>
                      <a:pt x="253" y="110"/>
                    </a:cubicBezTo>
                    <a:cubicBezTo>
                      <a:pt x="253" y="111"/>
                      <a:pt x="253" y="113"/>
                      <a:pt x="253" y="115"/>
                    </a:cubicBezTo>
                    <a:cubicBezTo>
                      <a:pt x="253" y="164"/>
                      <a:pt x="253" y="164"/>
                      <a:pt x="253" y="164"/>
                    </a:cubicBezTo>
                    <a:cubicBezTo>
                      <a:pt x="253" y="202"/>
                      <a:pt x="223" y="233"/>
                      <a:pt x="185" y="233"/>
                    </a:cubicBezTo>
                    <a:cubicBezTo>
                      <a:pt x="148" y="233"/>
                      <a:pt x="117" y="202"/>
                      <a:pt x="117" y="164"/>
                    </a:cubicBezTo>
                    <a:lnTo>
                      <a:pt x="117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" name="组合 117"/>
            <p:cNvGrpSpPr>
              <a:grpSpLocks/>
            </p:cNvGrpSpPr>
            <p:nvPr/>
          </p:nvGrpSpPr>
          <p:grpSpPr bwMode="auto">
            <a:xfrm>
              <a:off x="8287286" y="4084540"/>
              <a:ext cx="711215" cy="711215"/>
              <a:chOff x="0" y="0"/>
              <a:chExt cx="865188" cy="865188"/>
            </a:xfrm>
          </p:grpSpPr>
          <p:sp>
            <p:nvSpPr>
              <p:cNvPr id="38" name="Oval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5188" cy="865188"/>
              </a:xfrm>
              <a:prstGeom prst="ellipse">
                <a:avLst/>
              </a:prstGeom>
              <a:solidFill>
                <a:srgbClr val="F57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174625" y="141288"/>
                <a:ext cx="682625" cy="723900"/>
              </a:xfrm>
              <a:custGeom>
                <a:avLst/>
                <a:gdLst>
                  <a:gd name="T0" fmla="*/ 2147483646 w 499"/>
                  <a:gd name="T1" fmla="*/ 0 h 529"/>
                  <a:gd name="T2" fmla="*/ 2147483646 w 499"/>
                  <a:gd name="T3" fmla="*/ 2147483646 h 529"/>
                  <a:gd name="T4" fmla="*/ 2147483646 w 499"/>
                  <a:gd name="T5" fmla="*/ 2147483646 h 529"/>
                  <a:gd name="T6" fmla="*/ 2147483646 w 499"/>
                  <a:gd name="T7" fmla="*/ 2147483646 h 529"/>
                  <a:gd name="T8" fmla="*/ 2147483646 w 499"/>
                  <a:gd name="T9" fmla="*/ 2147483646 h 529"/>
                  <a:gd name="T10" fmla="*/ 2147483646 w 499"/>
                  <a:gd name="T11" fmla="*/ 2147483646 h 529"/>
                  <a:gd name="T12" fmla="*/ 2147483646 w 499"/>
                  <a:gd name="T13" fmla="*/ 2147483646 h 529"/>
                  <a:gd name="T14" fmla="*/ 2147483646 w 499"/>
                  <a:gd name="T15" fmla="*/ 2147483646 h 529"/>
                  <a:gd name="T16" fmla="*/ 2147483646 w 499"/>
                  <a:gd name="T17" fmla="*/ 2147483646 h 529"/>
                  <a:gd name="T18" fmla="*/ 2147483646 w 499"/>
                  <a:gd name="T19" fmla="*/ 2147483646 h 529"/>
                  <a:gd name="T20" fmla="*/ 2147483646 w 499"/>
                  <a:gd name="T21" fmla="*/ 2147483646 h 529"/>
                  <a:gd name="T22" fmla="*/ 2147483646 w 499"/>
                  <a:gd name="T23" fmla="*/ 2147483646 h 529"/>
                  <a:gd name="T24" fmla="*/ 2147483646 w 499"/>
                  <a:gd name="T25" fmla="*/ 2147483646 h 529"/>
                  <a:gd name="T26" fmla="*/ 2147483646 w 499"/>
                  <a:gd name="T27" fmla="*/ 2147483646 h 529"/>
                  <a:gd name="T28" fmla="*/ 2147483646 w 499"/>
                  <a:gd name="T29" fmla="*/ 2147483646 h 529"/>
                  <a:gd name="T30" fmla="*/ 2147483646 w 499"/>
                  <a:gd name="T31" fmla="*/ 2147483646 h 529"/>
                  <a:gd name="T32" fmla="*/ 2147483646 w 499"/>
                  <a:gd name="T33" fmla="*/ 2147483646 h 529"/>
                  <a:gd name="T34" fmla="*/ 2147483646 w 499"/>
                  <a:gd name="T35" fmla="*/ 2147483646 h 529"/>
                  <a:gd name="T36" fmla="*/ 2147483646 w 499"/>
                  <a:gd name="T37" fmla="*/ 2147483646 h 529"/>
                  <a:gd name="T38" fmla="*/ 2147483646 w 499"/>
                  <a:gd name="T39" fmla="*/ 2147483646 h 529"/>
                  <a:gd name="T40" fmla="*/ 2147483646 w 499"/>
                  <a:gd name="T41" fmla="*/ 0 h 5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99" h="529">
                    <a:moveTo>
                      <a:pt x="192" y="0"/>
                    </a:moveTo>
                    <a:cubicBezTo>
                      <a:pt x="187" y="0"/>
                      <a:pt x="181" y="1"/>
                      <a:pt x="176" y="2"/>
                    </a:cubicBezTo>
                    <a:cubicBezTo>
                      <a:pt x="162" y="5"/>
                      <a:pt x="141" y="25"/>
                      <a:pt x="129" y="25"/>
                    </a:cubicBezTo>
                    <a:cubicBezTo>
                      <a:pt x="128" y="25"/>
                      <a:pt x="127" y="25"/>
                      <a:pt x="126" y="24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15" y="24"/>
                      <a:pt x="115" y="33"/>
                      <a:pt x="112" y="41"/>
                    </a:cubicBezTo>
                    <a:cubicBezTo>
                      <a:pt x="106" y="38"/>
                      <a:pt x="100" y="34"/>
                      <a:pt x="94" y="31"/>
                    </a:cubicBezTo>
                    <a:cubicBezTo>
                      <a:pt x="90" y="46"/>
                      <a:pt x="101" y="71"/>
                      <a:pt x="105" y="85"/>
                    </a:cubicBezTo>
                    <a:cubicBezTo>
                      <a:pt x="108" y="95"/>
                      <a:pt x="110" y="98"/>
                      <a:pt x="101" y="104"/>
                    </a:cubicBezTo>
                    <a:cubicBezTo>
                      <a:pt x="88" y="113"/>
                      <a:pt x="87" y="130"/>
                      <a:pt x="95" y="143"/>
                    </a:cubicBezTo>
                    <a:cubicBezTo>
                      <a:pt x="98" y="148"/>
                      <a:pt x="102" y="152"/>
                      <a:pt x="107" y="157"/>
                    </a:cubicBezTo>
                    <a:cubicBezTo>
                      <a:pt x="113" y="163"/>
                      <a:pt x="114" y="174"/>
                      <a:pt x="118" y="182"/>
                    </a:cubicBezTo>
                    <a:cubicBezTo>
                      <a:pt x="127" y="198"/>
                      <a:pt x="152" y="224"/>
                      <a:pt x="114" y="226"/>
                    </a:cubicBezTo>
                    <a:cubicBezTo>
                      <a:pt x="84" y="227"/>
                      <a:pt x="49" y="221"/>
                      <a:pt x="31" y="251"/>
                    </a:cubicBezTo>
                    <a:cubicBezTo>
                      <a:pt x="16" y="274"/>
                      <a:pt x="0" y="329"/>
                      <a:pt x="16" y="355"/>
                    </a:cubicBezTo>
                    <a:cubicBezTo>
                      <a:pt x="26" y="368"/>
                      <a:pt x="40" y="380"/>
                      <a:pt x="52" y="391"/>
                    </a:cubicBezTo>
                    <a:cubicBezTo>
                      <a:pt x="70" y="409"/>
                      <a:pt x="128" y="468"/>
                      <a:pt x="189" y="529"/>
                    </a:cubicBezTo>
                    <a:cubicBezTo>
                      <a:pt x="344" y="529"/>
                      <a:pt x="472" y="418"/>
                      <a:pt x="499" y="272"/>
                    </a:cubicBezTo>
                    <a:cubicBezTo>
                      <a:pt x="403" y="176"/>
                      <a:pt x="282" y="55"/>
                      <a:pt x="274" y="47"/>
                    </a:cubicBezTo>
                    <a:cubicBezTo>
                      <a:pt x="268" y="41"/>
                      <a:pt x="262" y="35"/>
                      <a:pt x="256" y="29"/>
                    </a:cubicBezTo>
                    <a:cubicBezTo>
                      <a:pt x="239" y="11"/>
                      <a:pt x="216" y="0"/>
                      <a:pt x="192" y="0"/>
                    </a:cubicBezTo>
                  </a:path>
                </a:pathLst>
              </a:custGeom>
              <a:solidFill>
                <a:srgbClr val="C4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45"/>
              <p:cNvSpPr>
                <a:spLocks noEditPoints="1"/>
              </p:cNvSpPr>
              <p:nvPr/>
            </p:nvSpPr>
            <p:spPr bwMode="auto">
              <a:xfrm>
                <a:off x="188912" y="141288"/>
                <a:ext cx="498475" cy="565150"/>
              </a:xfrm>
              <a:custGeom>
                <a:avLst/>
                <a:gdLst>
                  <a:gd name="T0" fmla="*/ 2147483646 w 364"/>
                  <a:gd name="T1" fmla="*/ 2147483646 h 414"/>
                  <a:gd name="T2" fmla="*/ 2147483646 w 364"/>
                  <a:gd name="T3" fmla="*/ 2147483646 h 414"/>
                  <a:gd name="T4" fmla="*/ 2147483646 w 364"/>
                  <a:gd name="T5" fmla="*/ 2147483646 h 414"/>
                  <a:gd name="T6" fmla="*/ 2147483646 w 364"/>
                  <a:gd name="T7" fmla="*/ 2147483646 h 414"/>
                  <a:gd name="T8" fmla="*/ 2147483646 w 364"/>
                  <a:gd name="T9" fmla="*/ 2147483646 h 414"/>
                  <a:gd name="T10" fmla="*/ 2147483646 w 364"/>
                  <a:gd name="T11" fmla="*/ 2147483646 h 414"/>
                  <a:gd name="T12" fmla="*/ 2147483646 w 364"/>
                  <a:gd name="T13" fmla="*/ 2147483646 h 414"/>
                  <a:gd name="T14" fmla="*/ 2147483646 w 364"/>
                  <a:gd name="T15" fmla="*/ 2147483646 h 414"/>
                  <a:gd name="T16" fmla="*/ 2147483646 w 364"/>
                  <a:gd name="T17" fmla="*/ 0 h 414"/>
                  <a:gd name="T18" fmla="*/ 2147483646 w 364"/>
                  <a:gd name="T19" fmla="*/ 2147483646 h 414"/>
                  <a:gd name="T20" fmla="*/ 2147483646 w 364"/>
                  <a:gd name="T21" fmla="*/ 2147483646 h 414"/>
                  <a:gd name="T22" fmla="*/ 2147483646 w 364"/>
                  <a:gd name="T23" fmla="*/ 2147483646 h 414"/>
                  <a:gd name="T24" fmla="*/ 2147483646 w 364"/>
                  <a:gd name="T25" fmla="*/ 2147483646 h 414"/>
                  <a:gd name="T26" fmla="*/ 2147483646 w 364"/>
                  <a:gd name="T27" fmla="*/ 2147483646 h 414"/>
                  <a:gd name="T28" fmla="*/ 2147483646 w 364"/>
                  <a:gd name="T29" fmla="*/ 2147483646 h 414"/>
                  <a:gd name="T30" fmla="*/ 2147483646 w 364"/>
                  <a:gd name="T31" fmla="*/ 2147483646 h 414"/>
                  <a:gd name="T32" fmla="*/ 2147483646 w 364"/>
                  <a:gd name="T33" fmla="*/ 2147483646 h 414"/>
                  <a:gd name="T34" fmla="*/ 2147483646 w 364"/>
                  <a:gd name="T35" fmla="*/ 2147483646 h 414"/>
                  <a:gd name="T36" fmla="*/ 2147483646 w 364"/>
                  <a:gd name="T37" fmla="*/ 2147483646 h 414"/>
                  <a:gd name="T38" fmla="*/ 2147483646 w 364"/>
                  <a:gd name="T39" fmla="*/ 2147483646 h 414"/>
                  <a:gd name="T40" fmla="*/ 2147483646 w 364"/>
                  <a:gd name="T41" fmla="*/ 2147483646 h 414"/>
                  <a:gd name="T42" fmla="*/ 2147483646 w 364"/>
                  <a:gd name="T43" fmla="*/ 2147483646 h 414"/>
                  <a:gd name="T44" fmla="*/ 2147483646 w 364"/>
                  <a:gd name="T45" fmla="*/ 2147483646 h 414"/>
                  <a:gd name="T46" fmla="*/ 2147483646 w 364"/>
                  <a:gd name="T47" fmla="*/ 2147483646 h 414"/>
                  <a:gd name="T48" fmla="*/ 2147483646 w 364"/>
                  <a:gd name="T49" fmla="*/ 2147483646 h 414"/>
                  <a:gd name="T50" fmla="*/ 2147483646 w 364"/>
                  <a:gd name="T51" fmla="*/ 2147483646 h 414"/>
                  <a:gd name="T52" fmla="*/ 2147483646 w 364"/>
                  <a:gd name="T53" fmla="*/ 2147483646 h 414"/>
                  <a:gd name="T54" fmla="*/ 2147483646 w 364"/>
                  <a:gd name="T55" fmla="*/ 2147483646 h 414"/>
                  <a:gd name="T56" fmla="*/ 2147483646 w 364"/>
                  <a:gd name="T57" fmla="*/ 2147483646 h 414"/>
                  <a:gd name="T58" fmla="*/ 2147483646 w 364"/>
                  <a:gd name="T59" fmla="*/ 2147483646 h 414"/>
                  <a:gd name="T60" fmla="*/ 2147483646 w 364"/>
                  <a:gd name="T61" fmla="*/ 2147483646 h 414"/>
                  <a:gd name="T62" fmla="*/ 2147483646 w 364"/>
                  <a:gd name="T63" fmla="*/ 2147483646 h 414"/>
                  <a:gd name="T64" fmla="*/ 2147483646 w 364"/>
                  <a:gd name="T65" fmla="*/ 2147483646 h 414"/>
                  <a:gd name="T66" fmla="*/ 2147483646 w 364"/>
                  <a:gd name="T67" fmla="*/ 2147483646 h 414"/>
                  <a:gd name="T68" fmla="*/ 2147483646 w 364"/>
                  <a:gd name="T69" fmla="*/ 2147483646 h 414"/>
                  <a:gd name="T70" fmla="*/ 2147483646 w 364"/>
                  <a:gd name="T71" fmla="*/ 2147483646 h 414"/>
                  <a:gd name="T72" fmla="*/ 2147483646 w 364"/>
                  <a:gd name="T73" fmla="*/ 2147483646 h 414"/>
                  <a:gd name="T74" fmla="*/ 2147483646 w 364"/>
                  <a:gd name="T75" fmla="*/ 2147483646 h 414"/>
                  <a:gd name="T76" fmla="*/ 2147483646 w 364"/>
                  <a:gd name="T77" fmla="*/ 2147483646 h 414"/>
                  <a:gd name="T78" fmla="*/ 2147483646 w 364"/>
                  <a:gd name="T79" fmla="*/ 2147483646 h 414"/>
                  <a:gd name="T80" fmla="*/ 2147483646 w 364"/>
                  <a:gd name="T81" fmla="*/ 2147483646 h 414"/>
                  <a:gd name="T82" fmla="*/ 2147483646 w 364"/>
                  <a:gd name="T83" fmla="*/ 2147483646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64" h="414">
                    <a:moveTo>
                      <a:pt x="360" y="296"/>
                    </a:moveTo>
                    <a:cubicBezTo>
                      <a:pt x="357" y="276"/>
                      <a:pt x="349" y="257"/>
                      <a:pt x="340" y="245"/>
                    </a:cubicBezTo>
                    <a:cubicBezTo>
                      <a:pt x="329" y="229"/>
                      <a:pt x="311" y="227"/>
                      <a:pt x="295" y="226"/>
                    </a:cubicBezTo>
                    <a:cubicBezTo>
                      <a:pt x="292" y="226"/>
                      <a:pt x="289" y="225"/>
                      <a:pt x="286" y="225"/>
                    </a:cubicBezTo>
                    <a:cubicBezTo>
                      <a:pt x="283" y="225"/>
                      <a:pt x="280" y="226"/>
                      <a:pt x="277" y="226"/>
                    </a:cubicBezTo>
                    <a:cubicBezTo>
                      <a:pt x="274" y="226"/>
                      <a:pt x="271" y="226"/>
                      <a:pt x="268" y="226"/>
                    </a:cubicBezTo>
                    <a:cubicBezTo>
                      <a:pt x="261" y="226"/>
                      <a:pt x="252" y="225"/>
                      <a:pt x="246" y="223"/>
                    </a:cubicBezTo>
                    <a:cubicBezTo>
                      <a:pt x="245" y="223"/>
                      <a:pt x="242" y="222"/>
                      <a:pt x="241" y="217"/>
                    </a:cubicBezTo>
                    <a:cubicBezTo>
                      <a:pt x="240" y="214"/>
                      <a:pt x="240" y="209"/>
                      <a:pt x="240" y="205"/>
                    </a:cubicBezTo>
                    <a:cubicBezTo>
                      <a:pt x="241" y="204"/>
                      <a:pt x="241" y="203"/>
                      <a:pt x="242" y="202"/>
                    </a:cubicBezTo>
                    <a:cubicBezTo>
                      <a:pt x="254" y="190"/>
                      <a:pt x="262" y="174"/>
                      <a:pt x="265" y="157"/>
                    </a:cubicBezTo>
                    <a:cubicBezTo>
                      <a:pt x="271" y="153"/>
                      <a:pt x="275" y="148"/>
                      <a:pt x="279" y="143"/>
                    </a:cubicBezTo>
                    <a:cubicBezTo>
                      <a:pt x="283" y="136"/>
                      <a:pt x="284" y="128"/>
                      <a:pt x="284" y="121"/>
                    </a:cubicBezTo>
                    <a:cubicBezTo>
                      <a:pt x="283" y="116"/>
                      <a:pt x="279" y="106"/>
                      <a:pt x="266" y="101"/>
                    </a:cubicBezTo>
                    <a:cubicBezTo>
                      <a:pt x="266" y="87"/>
                      <a:pt x="267" y="74"/>
                      <a:pt x="262" y="60"/>
                    </a:cubicBezTo>
                    <a:cubicBezTo>
                      <a:pt x="258" y="47"/>
                      <a:pt x="251" y="36"/>
                      <a:pt x="242" y="26"/>
                    </a:cubicBezTo>
                    <a:cubicBezTo>
                      <a:pt x="226" y="9"/>
                      <a:pt x="205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59" y="0"/>
                      <a:pt x="138" y="9"/>
                      <a:pt x="121" y="26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1" y="38"/>
                      <a:pt x="97" y="94"/>
                      <a:pt x="97" y="94"/>
                    </a:cubicBezTo>
                    <a:cubicBezTo>
                      <a:pt x="97" y="96"/>
                      <a:pt x="97" y="98"/>
                      <a:pt x="97" y="101"/>
                    </a:cubicBezTo>
                    <a:cubicBezTo>
                      <a:pt x="83" y="106"/>
                      <a:pt x="80" y="116"/>
                      <a:pt x="79" y="121"/>
                    </a:cubicBezTo>
                    <a:cubicBezTo>
                      <a:pt x="78" y="128"/>
                      <a:pt x="80" y="136"/>
                      <a:pt x="84" y="143"/>
                    </a:cubicBezTo>
                    <a:cubicBezTo>
                      <a:pt x="87" y="149"/>
                      <a:pt x="92" y="154"/>
                      <a:pt x="98" y="158"/>
                    </a:cubicBezTo>
                    <a:cubicBezTo>
                      <a:pt x="102" y="174"/>
                      <a:pt x="110" y="190"/>
                      <a:pt x="121" y="202"/>
                    </a:cubicBezTo>
                    <a:cubicBezTo>
                      <a:pt x="122" y="203"/>
                      <a:pt x="123" y="204"/>
                      <a:pt x="124" y="204"/>
                    </a:cubicBezTo>
                    <a:cubicBezTo>
                      <a:pt x="124" y="209"/>
                      <a:pt x="124" y="214"/>
                      <a:pt x="123" y="217"/>
                    </a:cubicBezTo>
                    <a:cubicBezTo>
                      <a:pt x="121" y="222"/>
                      <a:pt x="119" y="223"/>
                      <a:pt x="117" y="223"/>
                    </a:cubicBezTo>
                    <a:cubicBezTo>
                      <a:pt x="111" y="225"/>
                      <a:pt x="103" y="226"/>
                      <a:pt x="96" y="226"/>
                    </a:cubicBezTo>
                    <a:cubicBezTo>
                      <a:pt x="93" y="226"/>
                      <a:pt x="90" y="226"/>
                      <a:pt x="87" y="226"/>
                    </a:cubicBezTo>
                    <a:cubicBezTo>
                      <a:pt x="84" y="226"/>
                      <a:pt x="81" y="225"/>
                      <a:pt x="78" y="225"/>
                    </a:cubicBezTo>
                    <a:cubicBezTo>
                      <a:pt x="74" y="225"/>
                      <a:pt x="72" y="226"/>
                      <a:pt x="69" y="226"/>
                    </a:cubicBezTo>
                    <a:cubicBezTo>
                      <a:pt x="53" y="227"/>
                      <a:pt x="35" y="229"/>
                      <a:pt x="24" y="245"/>
                    </a:cubicBezTo>
                    <a:cubicBezTo>
                      <a:pt x="14" y="257"/>
                      <a:pt x="7" y="276"/>
                      <a:pt x="3" y="296"/>
                    </a:cubicBezTo>
                    <a:cubicBezTo>
                      <a:pt x="0" y="316"/>
                      <a:pt x="0" y="336"/>
                      <a:pt x="4" y="352"/>
                    </a:cubicBezTo>
                    <a:cubicBezTo>
                      <a:pt x="4" y="353"/>
                      <a:pt x="5" y="354"/>
                      <a:pt x="5" y="355"/>
                    </a:cubicBezTo>
                    <a:cubicBezTo>
                      <a:pt x="6" y="355"/>
                      <a:pt x="17" y="371"/>
                      <a:pt x="44" y="385"/>
                    </a:cubicBezTo>
                    <a:cubicBezTo>
                      <a:pt x="60" y="394"/>
                      <a:pt x="78" y="401"/>
                      <a:pt x="98" y="405"/>
                    </a:cubicBezTo>
                    <a:cubicBezTo>
                      <a:pt x="122" y="411"/>
                      <a:pt x="150" y="414"/>
                      <a:pt x="180" y="414"/>
                    </a:cubicBezTo>
                    <a:cubicBezTo>
                      <a:pt x="181" y="414"/>
                      <a:pt x="181" y="414"/>
                      <a:pt x="182" y="414"/>
                    </a:cubicBezTo>
                    <a:cubicBezTo>
                      <a:pt x="182" y="414"/>
                      <a:pt x="183" y="414"/>
                      <a:pt x="184" y="414"/>
                    </a:cubicBezTo>
                    <a:cubicBezTo>
                      <a:pt x="214" y="414"/>
                      <a:pt x="241" y="411"/>
                      <a:pt x="266" y="405"/>
                    </a:cubicBezTo>
                    <a:cubicBezTo>
                      <a:pt x="286" y="401"/>
                      <a:pt x="304" y="394"/>
                      <a:pt x="320" y="385"/>
                    </a:cubicBezTo>
                    <a:cubicBezTo>
                      <a:pt x="341" y="374"/>
                      <a:pt x="354" y="361"/>
                      <a:pt x="358" y="355"/>
                    </a:cubicBezTo>
                    <a:cubicBezTo>
                      <a:pt x="359" y="354"/>
                      <a:pt x="359" y="353"/>
                      <a:pt x="360" y="352"/>
                    </a:cubicBezTo>
                    <a:cubicBezTo>
                      <a:pt x="364" y="336"/>
                      <a:pt x="364" y="316"/>
                      <a:pt x="360" y="296"/>
                    </a:cubicBezTo>
                    <a:close/>
                    <a:moveTo>
                      <a:pt x="266" y="115"/>
                    </a:moveTo>
                    <a:cubicBezTo>
                      <a:pt x="270" y="117"/>
                      <a:pt x="271" y="120"/>
                      <a:pt x="271" y="123"/>
                    </a:cubicBezTo>
                    <a:cubicBezTo>
                      <a:pt x="272" y="128"/>
                      <a:pt x="270" y="134"/>
                      <a:pt x="266" y="139"/>
                    </a:cubicBezTo>
                    <a:lnTo>
                      <a:pt x="266" y="115"/>
                    </a:lnTo>
                    <a:close/>
                    <a:moveTo>
                      <a:pt x="96" y="140"/>
                    </a:moveTo>
                    <a:cubicBezTo>
                      <a:pt x="92" y="134"/>
                      <a:pt x="90" y="128"/>
                      <a:pt x="91" y="123"/>
                    </a:cubicBezTo>
                    <a:cubicBezTo>
                      <a:pt x="91" y="120"/>
                      <a:pt x="93" y="117"/>
                      <a:pt x="96" y="114"/>
                    </a:cubicBezTo>
                    <a:cubicBezTo>
                      <a:pt x="96" y="125"/>
                      <a:pt x="96" y="136"/>
                      <a:pt x="96" y="140"/>
                    </a:cubicBezTo>
                    <a:close/>
                    <a:moveTo>
                      <a:pt x="115" y="140"/>
                    </a:moveTo>
                    <a:cubicBezTo>
                      <a:pt x="115" y="99"/>
                      <a:pt x="115" y="99"/>
                      <a:pt x="115" y="99"/>
                    </a:cubicBezTo>
                    <a:cubicBezTo>
                      <a:pt x="117" y="99"/>
                      <a:pt x="140" y="95"/>
                      <a:pt x="157" y="78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210" y="77"/>
                      <a:pt x="210" y="77"/>
                      <a:pt x="210" y="77"/>
                    </a:cubicBezTo>
                    <a:cubicBezTo>
                      <a:pt x="210" y="77"/>
                      <a:pt x="232" y="92"/>
                      <a:pt x="247" y="97"/>
                    </a:cubicBezTo>
                    <a:cubicBezTo>
                      <a:pt x="247" y="140"/>
                      <a:pt x="247" y="140"/>
                      <a:pt x="247" y="140"/>
                    </a:cubicBezTo>
                    <a:cubicBezTo>
                      <a:pt x="247" y="178"/>
                      <a:pt x="218" y="210"/>
                      <a:pt x="181" y="210"/>
                    </a:cubicBezTo>
                    <a:cubicBezTo>
                      <a:pt x="144" y="210"/>
                      <a:pt x="115" y="178"/>
                      <a:pt x="115" y="140"/>
                    </a:cubicBezTo>
                    <a:close/>
                    <a:moveTo>
                      <a:pt x="206" y="296"/>
                    </a:moveTo>
                    <a:cubicBezTo>
                      <a:pt x="197" y="261"/>
                      <a:pt x="197" y="261"/>
                      <a:pt x="197" y="261"/>
                    </a:cubicBezTo>
                    <a:cubicBezTo>
                      <a:pt x="197" y="261"/>
                      <a:pt x="197" y="261"/>
                      <a:pt x="197" y="261"/>
                    </a:cubicBezTo>
                    <a:cubicBezTo>
                      <a:pt x="211" y="236"/>
                      <a:pt x="211" y="236"/>
                      <a:pt x="211" y="236"/>
                    </a:cubicBezTo>
                    <a:cubicBezTo>
                      <a:pt x="157" y="236"/>
                      <a:pt x="157" y="236"/>
                      <a:pt x="157" y="236"/>
                    </a:cubicBezTo>
                    <a:cubicBezTo>
                      <a:pt x="171" y="261"/>
                      <a:pt x="171" y="261"/>
                      <a:pt x="171" y="261"/>
                    </a:cubicBezTo>
                    <a:cubicBezTo>
                      <a:pt x="171" y="261"/>
                      <a:pt x="171" y="261"/>
                      <a:pt x="171" y="261"/>
                    </a:cubicBezTo>
                    <a:cubicBezTo>
                      <a:pt x="162" y="296"/>
                      <a:pt x="162" y="296"/>
                      <a:pt x="162" y="296"/>
                    </a:cubicBezTo>
                    <a:cubicBezTo>
                      <a:pt x="133" y="235"/>
                      <a:pt x="133" y="235"/>
                      <a:pt x="133" y="235"/>
                    </a:cubicBezTo>
                    <a:cubicBezTo>
                      <a:pt x="136" y="232"/>
                      <a:pt x="139" y="228"/>
                      <a:pt x="140" y="224"/>
                    </a:cubicBezTo>
                    <a:cubicBezTo>
                      <a:pt x="141" y="222"/>
                      <a:pt x="141" y="220"/>
                      <a:pt x="142" y="218"/>
                    </a:cubicBezTo>
                    <a:cubicBezTo>
                      <a:pt x="154" y="225"/>
                      <a:pt x="167" y="229"/>
                      <a:pt x="181" y="229"/>
                    </a:cubicBez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7" y="229"/>
                      <a:pt x="210" y="225"/>
                      <a:pt x="222" y="218"/>
                    </a:cubicBezTo>
                    <a:cubicBezTo>
                      <a:pt x="222" y="220"/>
                      <a:pt x="223" y="222"/>
                      <a:pt x="223" y="224"/>
                    </a:cubicBezTo>
                    <a:cubicBezTo>
                      <a:pt x="225" y="229"/>
                      <a:pt x="228" y="234"/>
                      <a:pt x="233" y="237"/>
                    </a:cubicBezTo>
                    <a:lnTo>
                      <a:pt x="206" y="2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" name="组合 118"/>
            <p:cNvGrpSpPr>
              <a:grpSpLocks/>
            </p:cNvGrpSpPr>
            <p:nvPr/>
          </p:nvGrpSpPr>
          <p:grpSpPr bwMode="auto">
            <a:xfrm>
              <a:off x="9791387" y="4059899"/>
              <a:ext cx="712139" cy="712139"/>
              <a:chOff x="0" y="0"/>
              <a:chExt cx="865188" cy="865188"/>
            </a:xfrm>
          </p:grpSpPr>
          <p:sp>
            <p:nvSpPr>
              <p:cNvPr id="42" name="Oval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5188" cy="865188"/>
              </a:xfrm>
              <a:prstGeom prst="ellipse">
                <a:avLst/>
              </a:prstGeom>
              <a:solidFill>
                <a:srgbClr val="FFC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83"/>
              <p:cNvSpPr>
                <a:spLocks noEditPoints="1"/>
              </p:cNvSpPr>
              <p:nvPr/>
            </p:nvSpPr>
            <p:spPr bwMode="auto">
              <a:xfrm>
                <a:off x="431800" y="865188"/>
                <a:ext cx="20638" cy="0"/>
              </a:xfrm>
              <a:custGeom>
                <a:avLst/>
                <a:gdLst>
                  <a:gd name="T0" fmla="*/ 0 w 15"/>
                  <a:gd name="T1" fmla="*/ 2147483646 w 15"/>
                  <a:gd name="T2" fmla="*/ 2147483646 w 15"/>
                  <a:gd name="T3" fmla="*/ 2147483646 w 15"/>
                  <a:gd name="T4" fmla="*/ 2147483646 w 15"/>
                  <a:gd name="T5" fmla="*/ 2147483646 w 15"/>
                  <a:gd name="T6" fmla="*/ 2147483646 w 15"/>
                  <a:gd name="T7" fmla="*/ 2147483646 w 15"/>
                  <a:gd name="T8" fmla="*/ 2147483646 w 15"/>
                  <a:gd name="T9" fmla="*/ 2147483646 w 15"/>
                  <a:gd name="T10" fmla="*/ 2147483646 w 15"/>
                  <a:gd name="T11" fmla="*/ 2147483646 w 15"/>
                  <a:gd name="T12" fmla="*/ 2147483646 w 15"/>
                  <a:gd name="T13" fmla="*/ 2147483646 w 15"/>
                  <a:gd name="T14" fmla="*/ 2147483646 w 15"/>
                  <a:gd name="T15" fmla="*/ 2147483646 w 15"/>
                  <a:gd name="T16" fmla="*/ 2147483646 w 15"/>
                  <a:gd name="T17" fmla="*/ 2147483646 w 15"/>
                  <a:gd name="T18" fmla="*/ 2147483646 w 15"/>
                  <a:gd name="T19" fmla="*/ 2147483646 w 15"/>
                  <a:gd name="T20" fmla="*/ 2147483646 w 15"/>
                  <a:gd name="T21" fmla="*/ 2147483646 w 15"/>
                  <a:gd name="T22" fmla="*/ 2147483646 w 15"/>
                  <a:gd name="T23" fmla="*/ 2147483646 w 15"/>
                  <a:gd name="T24" fmla="*/ 2147483646 w 15"/>
                  <a:gd name="T25" fmla="*/ 2147483646 w 15"/>
                  <a:gd name="T26" fmla="*/ 2147483646 w 15"/>
                  <a:gd name="T27" fmla="*/ 2147483646 w 15"/>
                  <a:gd name="T28" fmla="*/ 2147483646 w 15"/>
                  <a:gd name="T29" fmla="*/ 2147483646 w 15"/>
                  <a:gd name="T30" fmla="*/ 2147483646 w 15"/>
                  <a:gd name="T31" fmla="*/ 2147483646 w 15"/>
                  <a:gd name="T32" fmla="*/ 2147483646 w 15"/>
                  <a:gd name="T33" fmla="*/ 2147483646 w 15"/>
                  <a:gd name="T34" fmla="*/ 2147483646 w 15"/>
                  <a:gd name="T35" fmla="*/ 2147483646 w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36">
                    <a:pos x="T0" y="0"/>
                  </a:cxn>
                  <a:cxn ang="T37">
                    <a:pos x="T1" y="0"/>
                  </a:cxn>
                  <a:cxn ang="T38">
                    <a:pos x="T2" y="0"/>
                  </a:cxn>
                  <a:cxn ang="T39">
                    <a:pos x="T3" y="0"/>
                  </a:cxn>
                  <a:cxn ang="T40">
                    <a:pos x="T4" y="0"/>
                  </a:cxn>
                  <a:cxn ang="T41">
                    <a:pos x="T5" y="0"/>
                  </a:cxn>
                  <a:cxn ang="T42">
                    <a:pos x="T6" y="0"/>
                  </a:cxn>
                  <a:cxn ang="T43">
                    <a:pos x="T7" y="0"/>
                  </a:cxn>
                  <a:cxn ang="T44">
                    <a:pos x="T8" y="0"/>
                  </a:cxn>
                  <a:cxn ang="T45">
                    <a:pos x="T9" y="0"/>
                  </a:cxn>
                  <a:cxn ang="T46">
                    <a:pos x="T10" y="0"/>
                  </a:cxn>
                  <a:cxn ang="T47">
                    <a:pos x="T11" y="0"/>
                  </a:cxn>
                  <a:cxn ang="T48">
                    <a:pos x="T12" y="0"/>
                  </a:cxn>
                  <a:cxn ang="T49">
                    <a:pos x="T13" y="0"/>
                  </a:cxn>
                  <a:cxn ang="T50">
                    <a:pos x="T14" y="0"/>
                  </a:cxn>
                  <a:cxn ang="T51">
                    <a:pos x="T15" y="0"/>
                  </a:cxn>
                  <a:cxn ang="T52">
                    <a:pos x="T16" y="0"/>
                  </a:cxn>
                  <a:cxn ang="T53">
                    <a:pos x="T17" y="0"/>
                  </a:cxn>
                  <a:cxn ang="T54">
                    <a:pos x="T18" y="0"/>
                  </a:cxn>
                  <a:cxn ang="T55">
                    <a:pos x="T19" y="0"/>
                  </a:cxn>
                  <a:cxn ang="T56">
                    <a:pos x="T20" y="0"/>
                  </a:cxn>
                  <a:cxn ang="T57">
                    <a:pos x="T21" y="0"/>
                  </a:cxn>
                  <a:cxn ang="T58">
                    <a:pos x="T22" y="0"/>
                  </a:cxn>
                  <a:cxn ang="T59">
                    <a:pos x="T23" y="0"/>
                  </a:cxn>
                  <a:cxn ang="T60">
                    <a:pos x="T24" y="0"/>
                  </a:cxn>
                  <a:cxn ang="T61">
                    <a:pos x="T25" y="0"/>
                  </a:cxn>
                  <a:cxn ang="T62">
                    <a:pos x="T26" y="0"/>
                  </a:cxn>
                  <a:cxn ang="T63">
                    <a:pos x="T27" y="0"/>
                  </a:cxn>
                  <a:cxn ang="T64">
                    <a:pos x="T28" y="0"/>
                  </a:cxn>
                  <a:cxn ang="T65">
                    <a:pos x="T29" y="0"/>
                  </a:cxn>
                  <a:cxn ang="T66">
                    <a:pos x="T30" y="0"/>
                  </a:cxn>
                  <a:cxn ang="T67">
                    <a:pos x="T31" y="0"/>
                  </a:cxn>
                  <a:cxn ang="T68">
                    <a:pos x="T32" y="0"/>
                  </a:cxn>
                  <a:cxn ang="T69">
                    <a:pos x="T33" y="0"/>
                  </a:cxn>
                  <a:cxn ang="T70">
                    <a:pos x="T34" y="0"/>
                  </a:cxn>
                  <a:cxn ang="T71">
                    <a:pos x="T35" y="0"/>
                  </a:cxn>
                </a:cxnLst>
                <a:rect l="0" t="0" r="r" b="b"/>
                <a:pathLst>
                  <a:path w="1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84"/>
              <p:cNvSpPr>
                <a:spLocks/>
              </p:cNvSpPr>
              <p:nvPr/>
            </p:nvSpPr>
            <p:spPr bwMode="auto">
              <a:xfrm>
                <a:off x="174625" y="128588"/>
                <a:ext cx="685800" cy="736600"/>
              </a:xfrm>
              <a:custGeom>
                <a:avLst/>
                <a:gdLst>
                  <a:gd name="T0" fmla="*/ 2147483646 w 502"/>
                  <a:gd name="T1" fmla="*/ 0 h 538"/>
                  <a:gd name="T2" fmla="*/ 2147483646 w 502"/>
                  <a:gd name="T3" fmla="*/ 2147483646 h 538"/>
                  <a:gd name="T4" fmla="*/ 2147483646 w 502"/>
                  <a:gd name="T5" fmla="*/ 2147483646 h 538"/>
                  <a:gd name="T6" fmla="*/ 2147483646 w 502"/>
                  <a:gd name="T7" fmla="*/ 2147483646 h 538"/>
                  <a:gd name="T8" fmla="*/ 2147483646 w 502"/>
                  <a:gd name="T9" fmla="*/ 2147483646 h 538"/>
                  <a:gd name="T10" fmla="*/ 2147483646 w 502"/>
                  <a:gd name="T11" fmla="*/ 2147483646 h 538"/>
                  <a:gd name="T12" fmla="*/ 2147483646 w 502"/>
                  <a:gd name="T13" fmla="*/ 2147483646 h 538"/>
                  <a:gd name="T14" fmla="*/ 2147483646 w 502"/>
                  <a:gd name="T15" fmla="*/ 2147483646 h 538"/>
                  <a:gd name="T16" fmla="*/ 2147483646 w 502"/>
                  <a:gd name="T17" fmla="*/ 2147483646 h 538"/>
                  <a:gd name="T18" fmla="*/ 2147483646 w 502"/>
                  <a:gd name="T19" fmla="*/ 2147483646 h 538"/>
                  <a:gd name="T20" fmla="*/ 2147483646 w 502"/>
                  <a:gd name="T21" fmla="*/ 2147483646 h 538"/>
                  <a:gd name="T22" fmla="*/ 2147483646 w 502"/>
                  <a:gd name="T23" fmla="*/ 2147483646 h 538"/>
                  <a:gd name="T24" fmla="*/ 2147483646 w 502"/>
                  <a:gd name="T25" fmla="*/ 2147483646 h 538"/>
                  <a:gd name="T26" fmla="*/ 2147483646 w 502"/>
                  <a:gd name="T27" fmla="*/ 2147483646 h 538"/>
                  <a:gd name="T28" fmla="*/ 2147483646 w 502"/>
                  <a:gd name="T29" fmla="*/ 2147483646 h 538"/>
                  <a:gd name="T30" fmla="*/ 2147483646 w 502"/>
                  <a:gd name="T31" fmla="*/ 2147483646 h 538"/>
                  <a:gd name="T32" fmla="*/ 2147483646 w 502"/>
                  <a:gd name="T33" fmla="*/ 2147483646 h 538"/>
                  <a:gd name="T34" fmla="*/ 2147483646 w 502"/>
                  <a:gd name="T35" fmla="*/ 2147483646 h 538"/>
                  <a:gd name="T36" fmla="*/ 2147483646 w 502"/>
                  <a:gd name="T37" fmla="*/ 2147483646 h 538"/>
                  <a:gd name="T38" fmla="*/ 2147483646 w 502"/>
                  <a:gd name="T39" fmla="*/ 2147483646 h 538"/>
                  <a:gd name="T40" fmla="*/ 2147483646 w 502"/>
                  <a:gd name="T41" fmla="*/ 2147483646 h 538"/>
                  <a:gd name="T42" fmla="*/ 2147483646 w 502"/>
                  <a:gd name="T43" fmla="*/ 2147483646 h 538"/>
                  <a:gd name="T44" fmla="*/ 2147483646 w 502"/>
                  <a:gd name="T45" fmla="*/ 2147483646 h 538"/>
                  <a:gd name="T46" fmla="*/ 2147483646 w 502"/>
                  <a:gd name="T47" fmla="*/ 2147483646 h 538"/>
                  <a:gd name="T48" fmla="*/ 2147483646 w 502"/>
                  <a:gd name="T49" fmla="*/ 2147483646 h 538"/>
                  <a:gd name="T50" fmla="*/ 2147483646 w 502"/>
                  <a:gd name="T51" fmla="*/ 2147483646 h 538"/>
                  <a:gd name="T52" fmla="*/ 2147483646 w 502"/>
                  <a:gd name="T53" fmla="*/ 2147483646 h 538"/>
                  <a:gd name="T54" fmla="*/ 2147483646 w 502"/>
                  <a:gd name="T55" fmla="*/ 2147483646 h 538"/>
                  <a:gd name="T56" fmla="*/ 2147483646 w 502"/>
                  <a:gd name="T57" fmla="*/ 2147483646 h 538"/>
                  <a:gd name="T58" fmla="*/ 2147483646 w 502"/>
                  <a:gd name="T59" fmla="*/ 2147483646 h 538"/>
                  <a:gd name="T60" fmla="*/ 2147483646 w 502"/>
                  <a:gd name="T61" fmla="*/ 2147483646 h 538"/>
                  <a:gd name="T62" fmla="*/ 2147483646 w 502"/>
                  <a:gd name="T63" fmla="*/ 2147483646 h 538"/>
                  <a:gd name="T64" fmla="*/ 2147483646 w 502"/>
                  <a:gd name="T65" fmla="*/ 2147483646 h 538"/>
                  <a:gd name="T66" fmla="*/ 2147483646 w 502"/>
                  <a:gd name="T67" fmla="*/ 2147483646 h 538"/>
                  <a:gd name="T68" fmla="*/ 2147483646 w 502"/>
                  <a:gd name="T69" fmla="*/ 2147483646 h 538"/>
                  <a:gd name="T70" fmla="*/ 2147483646 w 502"/>
                  <a:gd name="T71" fmla="*/ 2147483646 h 538"/>
                  <a:gd name="T72" fmla="*/ 2147483646 w 502"/>
                  <a:gd name="T73" fmla="*/ 2147483646 h 538"/>
                  <a:gd name="T74" fmla="*/ 2147483646 w 502"/>
                  <a:gd name="T75" fmla="*/ 2147483646 h 538"/>
                  <a:gd name="T76" fmla="*/ 2147483646 w 502"/>
                  <a:gd name="T77" fmla="*/ 2147483646 h 538"/>
                  <a:gd name="T78" fmla="*/ 2147483646 w 502"/>
                  <a:gd name="T79" fmla="*/ 2147483646 h 538"/>
                  <a:gd name="T80" fmla="*/ 2147483646 w 502"/>
                  <a:gd name="T81" fmla="*/ 2147483646 h 538"/>
                  <a:gd name="T82" fmla="*/ 2147483646 w 502"/>
                  <a:gd name="T83" fmla="*/ 2147483646 h 538"/>
                  <a:gd name="T84" fmla="*/ 2147483646 w 502"/>
                  <a:gd name="T85" fmla="*/ 2147483646 h 538"/>
                  <a:gd name="T86" fmla="*/ 2147483646 w 502"/>
                  <a:gd name="T87" fmla="*/ 2147483646 h 538"/>
                  <a:gd name="T88" fmla="*/ 2147483646 w 502"/>
                  <a:gd name="T89" fmla="*/ 2147483646 h 538"/>
                  <a:gd name="T90" fmla="*/ 2147483646 w 502"/>
                  <a:gd name="T91" fmla="*/ 2147483646 h 538"/>
                  <a:gd name="T92" fmla="*/ 2147483646 w 502"/>
                  <a:gd name="T93" fmla="*/ 2147483646 h 538"/>
                  <a:gd name="T94" fmla="*/ 2147483646 w 502"/>
                  <a:gd name="T95" fmla="*/ 2147483646 h 538"/>
                  <a:gd name="T96" fmla="*/ 2147483646 w 502"/>
                  <a:gd name="T97" fmla="*/ 2147483646 h 538"/>
                  <a:gd name="T98" fmla="*/ 2147483646 w 502"/>
                  <a:gd name="T99" fmla="*/ 2147483646 h 538"/>
                  <a:gd name="T100" fmla="*/ 2147483646 w 502"/>
                  <a:gd name="T101" fmla="*/ 2147483646 h 538"/>
                  <a:gd name="T102" fmla="*/ 2147483646 w 502"/>
                  <a:gd name="T103" fmla="*/ 2147483646 h 538"/>
                  <a:gd name="T104" fmla="*/ 2147483646 w 502"/>
                  <a:gd name="T105" fmla="*/ 2147483646 h 538"/>
                  <a:gd name="T106" fmla="*/ 2147483646 w 502"/>
                  <a:gd name="T107" fmla="*/ 2147483646 h 538"/>
                  <a:gd name="T108" fmla="*/ 2147483646 w 502"/>
                  <a:gd name="T109" fmla="*/ 2147483646 h 538"/>
                  <a:gd name="T110" fmla="*/ 2147483646 w 502"/>
                  <a:gd name="T111" fmla="*/ 2147483646 h 538"/>
                  <a:gd name="T112" fmla="*/ 2147483646 w 502"/>
                  <a:gd name="T113" fmla="*/ 2147483646 h 538"/>
                  <a:gd name="T114" fmla="*/ 2147483646 w 502"/>
                  <a:gd name="T115" fmla="*/ 2147483646 h 538"/>
                  <a:gd name="T116" fmla="*/ 2147483646 w 502"/>
                  <a:gd name="T117" fmla="*/ 2147483646 h 538"/>
                  <a:gd name="T118" fmla="*/ 2147483646 w 502"/>
                  <a:gd name="T119" fmla="*/ 2147483646 h 538"/>
                  <a:gd name="T120" fmla="*/ 2147483646 w 502"/>
                  <a:gd name="T121" fmla="*/ 0 h 5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02" h="538">
                    <a:moveTo>
                      <a:pt x="185" y="0"/>
                    </a:moveTo>
                    <a:cubicBezTo>
                      <a:pt x="179" y="0"/>
                      <a:pt x="173" y="1"/>
                      <a:pt x="167" y="2"/>
                    </a:cubicBezTo>
                    <a:cubicBezTo>
                      <a:pt x="61" y="21"/>
                      <a:pt x="65" y="167"/>
                      <a:pt x="79" y="248"/>
                    </a:cubicBezTo>
                    <a:cubicBezTo>
                      <a:pt x="45" y="248"/>
                      <a:pt x="26" y="267"/>
                      <a:pt x="16" y="298"/>
                    </a:cubicBezTo>
                    <a:cubicBezTo>
                      <a:pt x="7" y="324"/>
                      <a:pt x="0" y="362"/>
                      <a:pt x="21" y="383"/>
                    </a:cubicBezTo>
                    <a:cubicBezTo>
                      <a:pt x="31" y="393"/>
                      <a:pt x="41" y="404"/>
                      <a:pt x="51" y="413"/>
                    </a:cubicBezTo>
                    <a:cubicBezTo>
                      <a:pt x="61" y="423"/>
                      <a:pt x="116" y="478"/>
                      <a:pt x="175" y="538"/>
                    </a:cubicBezTo>
                    <a:cubicBezTo>
                      <a:pt x="180" y="538"/>
                      <a:pt x="184" y="538"/>
                      <a:pt x="188" y="538"/>
                    </a:cubicBezTo>
                    <a:cubicBezTo>
                      <a:pt x="188" y="538"/>
                      <a:pt x="188" y="538"/>
                      <a:pt x="188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89" y="538"/>
                      <a:pt x="189" y="538"/>
                      <a:pt x="189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0" y="538"/>
                      <a:pt x="190" y="538"/>
                    </a:cubicBezTo>
                    <a:cubicBezTo>
                      <a:pt x="190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1" y="538"/>
                      <a:pt x="191" y="538"/>
                    </a:cubicBezTo>
                    <a:cubicBezTo>
                      <a:pt x="191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2" y="538"/>
                      <a:pt x="192" y="538"/>
                    </a:cubicBezTo>
                    <a:cubicBezTo>
                      <a:pt x="192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3" y="538"/>
                      <a:pt x="193" y="538"/>
                    </a:cubicBezTo>
                    <a:cubicBezTo>
                      <a:pt x="193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4" y="538"/>
                      <a:pt x="194" y="538"/>
                      <a:pt x="194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5" y="538"/>
                    </a:cubicBezTo>
                    <a:cubicBezTo>
                      <a:pt x="195" y="538"/>
                      <a:pt x="195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6" y="538"/>
                      <a:pt x="196" y="538"/>
                      <a:pt x="196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7" y="538"/>
                      <a:pt x="197" y="538"/>
                      <a:pt x="197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8" y="538"/>
                      <a:pt x="198" y="538"/>
                      <a:pt x="198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199" y="538"/>
                      <a:pt x="199" y="538"/>
                      <a:pt x="199" y="538"/>
                    </a:cubicBezTo>
                    <a:cubicBezTo>
                      <a:pt x="200" y="538"/>
                      <a:pt x="201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203" y="538"/>
                      <a:pt x="203" y="538"/>
                      <a:pt x="203" y="538"/>
                    </a:cubicBezTo>
                    <a:cubicBezTo>
                      <a:pt x="357" y="531"/>
                      <a:pt x="483" y="413"/>
                      <a:pt x="502" y="263"/>
                    </a:cubicBezTo>
                    <a:cubicBezTo>
                      <a:pt x="420" y="181"/>
                      <a:pt x="323" y="85"/>
                      <a:pt x="311" y="72"/>
                    </a:cubicBezTo>
                    <a:cubicBezTo>
                      <a:pt x="306" y="68"/>
                      <a:pt x="301" y="63"/>
                      <a:pt x="296" y="58"/>
                    </a:cubicBezTo>
                    <a:cubicBezTo>
                      <a:pt x="286" y="47"/>
                      <a:pt x="270" y="45"/>
                      <a:pt x="260" y="35"/>
                    </a:cubicBezTo>
                    <a:cubicBezTo>
                      <a:pt x="239" y="14"/>
                      <a:pt x="214" y="0"/>
                      <a:pt x="185" y="0"/>
                    </a:cubicBezTo>
                  </a:path>
                </a:pathLst>
              </a:custGeom>
              <a:solidFill>
                <a:srgbClr val="CC9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85"/>
              <p:cNvSpPr>
                <a:spLocks noEditPoints="1"/>
              </p:cNvSpPr>
              <p:nvPr/>
            </p:nvSpPr>
            <p:spPr bwMode="auto">
              <a:xfrm>
                <a:off x="184150" y="128588"/>
                <a:ext cx="508000" cy="590550"/>
              </a:xfrm>
              <a:custGeom>
                <a:avLst/>
                <a:gdLst>
                  <a:gd name="T0" fmla="*/ 2147483646 w 371"/>
                  <a:gd name="T1" fmla="*/ 2147483646 h 432"/>
                  <a:gd name="T2" fmla="*/ 2147483646 w 371"/>
                  <a:gd name="T3" fmla="*/ 2147483646 h 432"/>
                  <a:gd name="T4" fmla="*/ 2147483646 w 371"/>
                  <a:gd name="T5" fmla="*/ 2147483646 h 432"/>
                  <a:gd name="T6" fmla="*/ 2147483646 w 371"/>
                  <a:gd name="T7" fmla="*/ 2147483646 h 432"/>
                  <a:gd name="T8" fmla="*/ 2147483646 w 371"/>
                  <a:gd name="T9" fmla="*/ 2147483646 h 432"/>
                  <a:gd name="T10" fmla="*/ 2147483646 w 371"/>
                  <a:gd name="T11" fmla="*/ 2147483646 h 432"/>
                  <a:gd name="T12" fmla="*/ 2147483646 w 371"/>
                  <a:gd name="T13" fmla="*/ 2147483646 h 432"/>
                  <a:gd name="T14" fmla="*/ 2147483646 w 371"/>
                  <a:gd name="T15" fmla="*/ 2147483646 h 432"/>
                  <a:gd name="T16" fmla="*/ 2147483646 w 371"/>
                  <a:gd name="T17" fmla="*/ 0 h 432"/>
                  <a:gd name="T18" fmla="*/ 2147483646 w 371"/>
                  <a:gd name="T19" fmla="*/ 2147483646 h 432"/>
                  <a:gd name="T20" fmla="*/ 2147483646 w 371"/>
                  <a:gd name="T21" fmla="*/ 2147483646 h 432"/>
                  <a:gd name="T22" fmla="*/ 2147483646 w 371"/>
                  <a:gd name="T23" fmla="*/ 2147483646 h 432"/>
                  <a:gd name="T24" fmla="*/ 2147483646 w 371"/>
                  <a:gd name="T25" fmla="*/ 2147483646 h 432"/>
                  <a:gd name="T26" fmla="*/ 2147483646 w 371"/>
                  <a:gd name="T27" fmla="*/ 2147483646 h 432"/>
                  <a:gd name="T28" fmla="*/ 2147483646 w 371"/>
                  <a:gd name="T29" fmla="*/ 2147483646 h 432"/>
                  <a:gd name="T30" fmla="*/ 2147483646 w 371"/>
                  <a:gd name="T31" fmla="*/ 2147483646 h 432"/>
                  <a:gd name="T32" fmla="*/ 2147483646 w 371"/>
                  <a:gd name="T33" fmla="*/ 2147483646 h 432"/>
                  <a:gd name="T34" fmla="*/ 2147483646 w 371"/>
                  <a:gd name="T35" fmla="*/ 2147483646 h 432"/>
                  <a:gd name="T36" fmla="*/ 2147483646 w 371"/>
                  <a:gd name="T37" fmla="*/ 2147483646 h 432"/>
                  <a:gd name="T38" fmla="*/ 2147483646 w 371"/>
                  <a:gd name="T39" fmla="*/ 2147483646 h 432"/>
                  <a:gd name="T40" fmla="*/ 2147483646 w 371"/>
                  <a:gd name="T41" fmla="*/ 2147483646 h 432"/>
                  <a:gd name="T42" fmla="*/ 2147483646 w 371"/>
                  <a:gd name="T43" fmla="*/ 2147483646 h 432"/>
                  <a:gd name="T44" fmla="*/ 2147483646 w 371"/>
                  <a:gd name="T45" fmla="*/ 2147483646 h 432"/>
                  <a:gd name="T46" fmla="*/ 2147483646 w 371"/>
                  <a:gd name="T47" fmla="*/ 2147483646 h 432"/>
                  <a:gd name="T48" fmla="*/ 2147483646 w 371"/>
                  <a:gd name="T49" fmla="*/ 2147483646 h 432"/>
                  <a:gd name="T50" fmla="*/ 2147483646 w 371"/>
                  <a:gd name="T51" fmla="*/ 2147483646 h 432"/>
                  <a:gd name="T52" fmla="*/ 2147483646 w 371"/>
                  <a:gd name="T53" fmla="*/ 2147483646 h 432"/>
                  <a:gd name="T54" fmla="*/ 2147483646 w 371"/>
                  <a:gd name="T55" fmla="*/ 2147483646 h 432"/>
                  <a:gd name="T56" fmla="*/ 2147483646 w 371"/>
                  <a:gd name="T57" fmla="*/ 2147483646 h 432"/>
                  <a:gd name="T58" fmla="*/ 2147483646 w 371"/>
                  <a:gd name="T59" fmla="*/ 2147483646 h 432"/>
                  <a:gd name="T60" fmla="*/ 2147483646 w 371"/>
                  <a:gd name="T61" fmla="*/ 2147483646 h 432"/>
                  <a:gd name="T62" fmla="*/ 2147483646 w 371"/>
                  <a:gd name="T63" fmla="*/ 2147483646 h 432"/>
                  <a:gd name="T64" fmla="*/ 2147483646 w 371"/>
                  <a:gd name="T65" fmla="*/ 2147483646 h 432"/>
                  <a:gd name="T66" fmla="*/ 2147483646 w 371"/>
                  <a:gd name="T67" fmla="*/ 2147483646 h 432"/>
                  <a:gd name="T68" fmla="*/ 2147483646 w 371"/>
                  <a:gd name="T69" fmla="*/ 2147483646 h 432"/>
                  <a:gd name="T70" fmla="*/ 2147483646 w 371"/>
                  <a:gd name="T71" fmla="*/ 2147483646 h 432"/>
                  <a:gd name="T72" fmla="*/ 2147483646 w 371"/>
                  <a:gd name="T73" fmla="*/ 2147483646 h 432"/>
                  <a:gd name="T74" fmla="*/ 2147483646 w 371"/>
                  <a:gd name="T75" fmla="*/ 2147483646 h 432"/>
                  <a:gd name="T76" fmla="*/ 2147483646 w 371"/>
                  <a:gd name="T77" fmla="*/ 2147483646 h 432"/>
                  <a:gd name="T78" fmla="*/ 2147483646 w 371"/>
                  <a:gd name="T79" fmla="*/ 2147483646 h 432"/>
                  <a:gd name="T80" fmla="*/ 2147483646 w 371"/>
                  <a:gd name="T81" fmla="*/ 2147483646 h 432"/>
                  <a:gd name="T82" fmla="*/ 2147483646 w 371"/>
                  <a:gd name="T83" fmla="*/ 2147483646 h 432"/>
                  <a:gd name="T84" fmla="*/ 2147483646 w 371"/>
                  <a:gd name="T85" fmla="*/ 2147483646 h 432"/>
                  <a:gd name="T86" fmla="*/ 2147483646 w 371"/>
                  <a:gd name="T87" fmla="*/ 2147483646 h 432"/>
                  <a:gd name="T88" fmla="*/ 2147483646 w 371"/>
                  <a:gd name="T89" fmla="*/ 2147483646 h 432"/>
                  <a:gd name="T90" fmla="*/ 2147483646 w 371"/>
                  <a:gd name="T91" fmla="*/ 2147483646 h 432"/>
                  <a:gd name="T92" fmla="*/ 2147483646 w 371"/>
                  <a:gd name="T93" fmla="*/ 2147483646 h 432"/>
                  <a:gd name="T94" fmla="*/ 2147483646 w 371"/>
                  <a:gd name="T95" fmla="*/ 2147483646 h 432"/>
                  <a:gd name="T96" fmla="*/ 2147483646 w 371"/>
                  <a:gd name="T97" fmla="*/ 2147483646 h 432"/>
                  <a:gd name="T98" fmla="*/ 2147483646 w 371"/>
                  <a:gd name="T99" fmla="*/ 2147483646 h 432"/>
                  <a:gd name="T100" fmla="*/ 2147483646 w 371"/>
                  <a:gd name="T101" fmla="*/ 2147483646 h 432"/>
                  <a:gd name="T102" fmla="*/ 2147483646 w 371"/>
                  <a:gd name="T103" fmla="*/ 2147483646 h 432"/>
                  <a:gd name="T104" fmla="*/ 2147483646 w 371"/>
                  <a:gd name="T105" fmla="*/ 2147483646 h 4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71" h="432">
                    <a:moveTo>
                      <a:pt x="367" y="317"/>
                    </a:moveTo>
                    <a:cubicBezTo>
                      <a:pt x="363" y="297"/>
                      <a:pt x="356" y="279"/>
                      <a:pt x="347" y="267"/>
                    </a:cubicBezTo>
                    <a:cubicBezTo>
                      <a:pt x="335" y="252"/>
                      <a:pt x="316" y="250"/>
                      <a:pt x="300" y="248"/>
                    </a:cubicBezTo>
                    <a:cubicBezTo>
                      <a:pt x="299" y="248"/>
                      <a:pt x="297" y="248"/>
                      <a:pt x="294" y="248"/>
                    </a:cubicBezTo>
                    <a:cubicBezTo>
                      <a:pt x="295" y="241"/>
                      <a:pt x="295" y="234"/>
                      <a:pt x="295" y="227"/>
                    </a:cubicBezTo>
                    <a:cubicBezTo>
                      <a:pt x="296" y="195"/>
                      <a:pt x="298" y="163"/>
                      <a:pt x="299" y="131"/>
                    </a:cubicBezTo>
                    <a:cubicBezTo>
                      <a:pt x="300" y="100"/>
                      <a:pt x="305" y="63"/>
                      <a:pt x="274" y="45"/>
                    </a:cubicBezTo>
                    <a:cubicBezTo>
                      <a:pt x="271" y="43"/>
                      <a:pt x="250" y="38"/>
                      <a:pt x="250" y="37"/>
                    </a:cubicBezTo>
                    <a:cubicBezTo>
                      <a:pt x="236" y="4"/>
                      <a:pt x="183" y="0"/>
                      <a:pt x="183" y="0"/>
                    </a:cubicBezTo>
                    <a:cubicBezTo>
                      <a:pt x="33" y="0"/>
                      <a:pt x="67" y="222"/>
                      <a:pt x="72" y="248"/>
                    </a:cubicBezTo>
                    <a:cubicBezTo>
                      <a:pt x="72" y="248"/>
                      <a:pt x="71" y="248"/>
                      <a:pt x="71" y="248"/>
                    </a:cubicBezTo>
                    <a:cubicBezTo>
                      <a:pt x="54" y="250"/>
                      <a:pt x="36" y="252"/>
                      <a:pt x="24" y="267"/>
                    </a:cubicBezTo>
                    <a:cubicBezTo>
                      <a:pt x="15" y="279"/>
                      <a:pt x="7" y="297"/>
                      <a:pt x="4" y="317"/>
                    </a:cubicBezTo>
                    <a:cubicBezTo>
                      <a:pt x="0" y="337"/>
                      <a:pt x="0" y="356"/>
                      <a:pt x="5" y="371"/>
                    </a:cubicBezTo>
                    <a:cubicBezTo>
                      <a:pt x="5" y="373"/>
                      <a:pt x="5" y="374"/>
                      <a:pt x="6" y="374"/>
                    </a:cubicBezTo>
                    <a:cubicBezTo>
                      <a:pt x="6" y="375"/>
                      <a:pt x="17" y="390"/>
                      <a:pt x="45" y="404"/>
                    </a:cubicBezTo>
                    <a:cubicBezTo>
                      <a:pt x="61" y="413"/>
                      <a:pt x="80" y="419"/>
                      <a:pt x="100" y="424"/>
                    </a:cubicBezTo>
                    <a:cubicBezTo>
                      <a:pt x="125" y="430"/>
                      <a:pt x="153" y="432"/>
                      <a:pt x="184" y="432"/>
                    </a:cubicBezTo>
                    <a:cubicBezTo>
                      <a:pt x="184" y="432"/>
                      <a:pt x="185" y="432"/>
                      <a:pt x="185" y="432"/>
                    </a:cubicBezTo>
                    <a:cubicBezTo>
                      <a:pt x="186" y="432"/>
                      <a:pt x="187" y="432"/>
                      <a:pt x="187" y="432"/>
                    </a:cubicBezTo>
                    <a:cubicBezTo>
                      <a:pt x="218" y="432"/>
                      <a:pt x="246" y="430"/>
                      <a:pt x="271" y="424"/>
                    </a:cubicBezTo>
                    <a:cubicBezTo>
                      <a:pt x="291" y="419"/>
                      <a:pt x="310" y="413"/>
                      <a:pt x="326" y="404"/>
                    </a:cubicBezTo>
                    <a:cubicBezTo>
                      <a:pt x="348" y="393"/>
                      <a:pt x="361" y="380"/>
                      <a:pt x="365" y="374"/>
                    </a:cubicBezTo>
                    <a:cubicBezTo>
                      <a:pt x="366" y="374"/>
                      <a:pt x="366" y="373"/>
                      <a:pt x="366" y="371"/>
                    </a:cubicBezTo>
                    <a:cubicBezTo>
                      <a:pt x="371" y="356"/>
                      <a:pt x="371" y="337"/>
                      <a:pt x="367" y="317"/>
                    </a:cubicBezTo>
                    <a:close/>
                    <a:moveTo>
                      <a:pt x="186" y="360"/>
                    </a:moveTo>
                    <a:cubicBezTo>
                      <a:pt x="134" y="259"/>
                      <a:pt x="134" y="259"/>
                      <a:pt x="134" y="259"/>
                    </a:cubicBezTo>
                    <a:cubicBezTo>
                      <a:pt x="138" y="256"/>
                      <a:pt x="141" y="252"/>
                      <a:pt x="143" y="246"/>
                    </a:cubicBezTo>
                    <a:cubicBezTo>
                      <a:pt x="144" y="244"/>
                      <a:pt x="144" y="243"/>
                      <a:pt x="145" y="241"/>
                    </a:cubicBezTo>
                    <a:cubicBezTo>
                      <a:pt x="157" y="247"/>
                      <a:pt x="170" y="251"/>
                      <a:pt x="185" y="251"/>
                    </a:cubicBezTo>
                    <a:cubicBezTo>
                      <a:pt x="186" y="251"/>
                      <a:pt x="186" y="251"/>
                      <a:pt x="186" y="251"/>
                    </a:cubicBezTo>
                    <a:cubicBezTo>
                      <a:pt x="200" y="251"/>
                      <a:pt x="214" y="247"/>
                      <a:pt x="226" y="241"/>
                    </a:cubicBezTo>
                    <a:cubicBezTo>
                      <a:pt x="227" y="243"/>
                      <a:pt x="227" y="245"/>
                      <a:pt x="228" y="246"/>
                    </a:cubicBezTo>
                    <a:cubicBezTo>
                      <a:pt x="230" y="252"/>
                      <a:pt x="233" y="257"/>
                      <a:pt x="237" y="260"/>
                    </a:cubicBezTo>
                    <a:lnTo>
                      <a:pt x="186" y="360"/>
                    </a:lnTo>
                    <a:close/>
                    <a:moveTo>
                      <a:pt x="248" y="265"/>
                    </a:moveTo>
                    <a:cubicBezTo>
                      <a:pt x="249" y="265"/>
                      <a:pt x="250" y="265"/>
                      <a:pt x="252" y="266"/>
                    </a:cubicBezTo>
                    <a:cubicBezTo>
                      <a:pt x="266" y="303"/>
                      <a:pt x="266" y="303"/>
                      <a:pt x="266" y="303"/>
                    </a:cubicBezTo>
                    <a:cubicBezTo>
                      <a:pt x="257" y="309"/>
                      <a:pt x="233" y="323"/>
                      <a:pt x="206" y="346"/>
                    </a:cubicBezTo>
                    <a:lnTo>
                      <a:pt x="248" y="265"/>
                    </a:lnTo>
                    <a:close/>
                    <a:moveTo>
                      <a:pt x="165" y="345"/>
                    </a:moveTo>
                    <a:cubicBezTo>
                      <a:pt x="139" y="323"/>
                      <a:pt x="116" y="309"/>
                      <a:pt x="106" y="303"/>
                    </a:cubicBezTo>
                    <a:cubicBezTo>
                      <a:pt x="121" y="265"/>
                      <a:pt x="121" y="265"/>
                      <a:pt x="121" y="265"/>
                    </a:cubicBezTo>
                    <a:cubicBezTo>
                      <a:pt x="122" y="265"/>
                      <a:pt x="123" y="265"/>
                      <a:pt x="124" y="265"/>
                    </a:cubicBezTo>
                    <a:lnTo>
                      <a:pt x="165" y="345"/>
                    </a:lnTo>
                    <a:close/>
                    <a:moveTo>
                      <a:pt x="117" y="126"/>
                    </a:moveTo>
                    <a:cubicBezTo>
                      <a:pt x="151" y="127"/>
                      <a:pt x="170" y="109"/>
                      <a:pt x="170" y="109"/>
                    </a:cubicBezTo>
                    <a:cubicBezTo>
                      <a:pt x="198" y="130"/>
                      <a:pt x="249" y="111"/>
                      <a:pt x="253" y="110"/>
                    </a:cubicBezTo>
                    <a:cubicBezTo>
                      <a:pt x="253" y="111"/>
                      <a:pt x="253" y="113"/>
                      <a:pt x="253" y="115"/>
                    </a:cubicBezTo>
                    <a:cubicBezTo>
                      <a:pt x="253" y="164"/>
                      <a:pt x="253" y="164"/>
                      <a:pt x="253" y="164"/>
                    </a:cubicBezTo>
                    <a:cubicBezTo>
                      <a:pt x="253" y="202"/>
                      <a:pt x="223" y="233"/>
                      <a:pt x="185" y="233"/>
                    </a:cubicBezTo>
                    <a:cubicBezTo>
                      <a:pt x="148" y="233"/>
                      <a:pt x="117" y="202"/>
                      <a:pt x="117" y="164"/>
                    </a:cubicBezTo>
                    <a:lnTo>
                      <a:pt x="117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" name="Right Arrow 45"/>
            <p:cNvSpPr/>
            <p:nvPr/>
          </p:nvSpPr>
          <p:spPr>
            <a:xfrm rot="3600000">
              <a:off x="8697083" y="2411975"/>
              <a:ext cx="655665" cy="142098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71000">
                  <a:schemeClr val="bg1">
                    <a:lumMod val="85000"/>
                  </a:schemeClr>
                </a:gs>
                <a:gs pos="93000">
                  <a:schemeClr val="bg2"/>
                </a:gs>
                <a:gs pos="100000">
                  <a:schemeClr val="tx1"/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Right Arrow 47"/>
            <p:cNvSpPr/>
            <p:nvPr/>
          </p:nvSpPr>
          <p:spPr>
            <a:xfrm rot="14400000">
              <a:off x="9476953" y="3650441"/>
              <a:ext cx="655665" cy="142098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71000">
                  <a:schemeClr val="bg1">
                    <a:lumMod val="85000"/>
                  </a:schemeClr>
                </a:gs>
                <a:gs pos="93000">
                  <a:schemeClr val="bg2"/>
                </a:gs>
                <a:gs pos="100000">
                  <a:schemeClr val="tx1"/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Right Arrow 48"/>
            <p:cNvSpPr/>
            <p:nvPr/>
          </p:nvSpPr>
          <p:spPr>
            <a:xfrm rot="18000000">
              <a:off x="8662297" y="3694381"/>
              <a:ext cx="655665" cy="142098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71000">
                  <a:schemeClr val="bg1">
                    <a:lumMod val="85000"/>
                  </a:schemeClr>
                </a:gs>
                <a:gs pos="93000">
                  <a:schemeClr val="bg2"/>
                </a:gs>
                <a:gs pos="100000">
                  <a:schemeClr val="tx1"/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Right Arrow 49"/>
            <p:cNvSpPr/>
            <p:nvPr/>
          </p:nvSpPr>
          <p:spPr>
            <a:xfrm rot="7200000">
              <a:off x="9428753" y="2446575"/>
              <a:ext cx="655665" cy="142098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71000">
                  <a:schemeClr val="bg1">
                    <a:lumMod val="85000"/>
                  </a:schemeClr>
                </a:gs>
                <a:gs pos="93000">
                  <a:schemeClr val="bg2"/>
                </a:gs>
                <a:gs pos="100000">
                  <a:schemeClr val="tx1"/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8291817" y="3037214"/>
              <a:ext cx="655665" cy="142098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71000">
                  <a:schemeClr val="bg1">
                    <a:lumMod val="85000"/>
                  </a:schemeClr>
                </a:gs>
                <a:gs pos="93000">
                  <a:schemeClr val="bg2"/>
                </a:gs>
                <a:gs pos="100000">
                  <a:schemeClr val="tx1"/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Right Arrow 51"/>
            <p:cNvSpPr/>
            <p:nvPr/>
          </p:nvSpPr>
          <p:spPr>
            <a:xfrm rot="10800000">
              <a:off x="9785119" y="3030680"/>
              <a:ext cx="655665" cy="142098"/>
            </a:xfrm>
            <a:prstGeom prst="rightArrow">
              <a:avLst/>
            </a:prstGeom>
            <a:gradFill>
              <a:gsLst>
                <a:gs pos="0">
                  <a:schemeClr val="tx1"/>
                </a:gs>
                <a:gs pos="71000">
                  <a:schemeClr val="bg1">
                    <a:lumMod val="85000"/>
                  </a:schemeClr>
                </a:gs>
                <a:gs pos="93000">
                  <a:schemeClr val="bg2"/>
                </a:gs>
                <a:gs pos="100000">
                  <a:schemeClr val="tx1"/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50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8" y="169818"/>
            <a:ext cx="688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二、流程建设方</a:t>
            </a:r>
            <a:r>
              <a:rPr lang="zh-CN" altLang="en-US" dirty="0" smtClean="0">
                <a:solidFill>
                  <a:schemeClr val="bg1"/>
                </a:solidFill>
              </a:rPr>
              <a:t>案 </a:t>
            </a:r>
            <a:r>
              <a:rPr lang="en-US" altLang="zh-CN" dirty="0" smtClean="0">
                <a:solidFill>
                  <a:schemeClr val="bg1"/>
                </a:solidFill>
              </a:rPr>
              <a:t>Solution </a:t>
            </a:r>
            <a:r>
              <a:rPr lang="en-US" altLang="zh-CN" dirty="0">
                <a:solidFill>
                  <a:schemeClr val="bg1"/>
                </a:solidFill>
              </a:rPr>
              <a:t>Introduction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897815958"/>
              </p:ext>
            </p:extLst>
          </p:nvPr>
        </p:nvGraphicFramePr>
        <p:xfrm>
          <a:off x="433109" y="970038"/>
          <a:ext cx="11465205" cy="703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/>
          <a:srcRect l="3517" t="2219"/>
          <a:stretch/>
        </p:blipFill>
        <p:spPr>
          <a:xfrm>
            <a:off x="10884621" y="1428454"/>
            <a:ext cx="898283" cy="1101681"/>
          </a:xfrm>
          <a:prstGeom prst="rect">
            <a:avLst/>
          </a:prstGeom>
        </p:spPr>
      </p:pic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2288234141"/>
              </p:ext>
            </p:extLst>
          </p:nvPr>
        </p:nvGraphicFramePr>
        <p:xfrm>
          <a:off x="-1657347" y="1306774"/>
          <a:ext cx="9380920" cy="343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51216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326057" y="3458353"/>
            <a:ext cx="11683490" cy="318919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298473" y="866727"/>
            <a:ext cx="11683490" cy="2442348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3829" y="169818"/>
            <a:ext cx="855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三、执行流程</a:t>
            </a:r>
            <a:r>
              <a:rPr lang="zh-CN" altLang="en-US" dirty="0" smtClean="0">
                <a:solidFill>
                  <a:schemeClr val="bg1"/>
                </a:solidFill>
              </a:rPr>
              <a:t>图 </a:t>
            </a:r>
            <a:r>
              <a:rPr lang="en-US" altLang="zh-CN" dirty="0" smtClean="0">
                <a:solidFill>
                  <a:schemeClr val="bg1"/>
                </a:solidFill>
              </a:rPr>
              <a:t>Execution </a:t>
            </a:r>
            <a:r>
              <a:rPr lang="en-US" altLang="zh-CN" dirty="0">
                <a:solidFill>
                  <a:schemeClr val="bg1"/>
                </a:solidFill>
              </a:rPr>
              <a:t>Flow Chart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93848" y="1360496"/>
            <a:ext cx="1082348" cy="1266168"/>
            <a:chOff x="537732" y="1260479"/>
            <a:chExt cx="1082348" cy="1266168"/>
          </a:xfrm>
        </p:grpSpPr>
        <p:grpSp>
          <p:nvGrpSpPr>
            <p:cNvPr id="3" name="Group 2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8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7732" y="2003427"/>
              <a:ext cx="1082348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客户经理草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拟退款细则</a:t>
              </a:r>
              <a:endParaRPr lang="zh-CN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41517" y="1298583"/>
            <a:ext cx="902811" cy="1266168"/>
            <a:chOff x="624051" y="1260479"/>
            <a:chExt cx="902811" cy="1266168"/>
          </a:xfrm>
        </p:grpSpPr>
        <p:grpSp>
          <p:nvGrpSpPr>
            <p:cNvPr id="13" name="Group 12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24051" y="2003427"/>
              <a:ext cx="902811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资深经理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审查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562048" y="910360"/>
            <a:ext cx="488950" cy="4923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9" name="Freeform 97"/>
          <p:cNvSpPr>
            <a:spLocks noEditPoints="1"/>
          </p:cNvSpPr>
          <p:nvPr/>
        </p:nvSpPr>
        <p:spPr bwMode="auto">
          <a:xfrm>
            <a:off x="2617610" y="978623"/>
            <a:ext cx="400872" cy="398613"/>
          </a:xfrm>
          <a:custGeom>
            <a:avLst/>
            <a:gdLst>
              <a:gd name="T0" fmla="*/ 2147483646 w 150"/>
              <a:gd name="T1" fmla="*/ 2147483646 h 149"/>
              <a:gd name="T2" fmla="*/ 2147483646 w 150"/>
              <a:gd name="T3" fmla="*/ 2147483646 h 149"/>
              <a:gd name="T4" fmla="*/ 2147483646 w 150"/>
              <a:gd name="T5" fmla="*/ 2147483646 h 149"/>
              <a:gd name="T6" fmla="*/ 2147483646 w 150"/>
              <a:gd name="T7" fmla="*/ 2147483646 h 149"/>
              <a:gd name="T8" fmla="*/ 2147483646 w 150"/>
              <a:gd name="T9" fmla="*/ 2147483646 h 149"/>
              <a:gd name="T10" fmla="*/ 2147483646 w 150"/>
              <a:gd name="T11" fmla="*/ 2147483646 h 149"/>
              <a:gd name="T12" fmla="*/ 2147483646 w 150"/>
              <a:gd name="T13" fmla="*/ 2147483646 h 149"/>
              <a:gd name="T14" fmla="*/ 2147483646 w 150"/>
              <a:gd name="T15" fmla="*/ 2147483646 h 149"/>
              <a:gd name="T16" fmla="*/ 2147483646 w 150"/>
              <a:gd name="T17" fmla="*/ 2147483646 h 149"/>
              <a:gd name="T18" fmla="*/ 2147483646 w 150"/>
              <a:gd name="T19" fmla="*/ 2147483646 h 149"/>
              <a:gd name="T20" fmla="*/ 2147483646 w 150"/>
              <a:gd name="T21" fmla="*/ 2147483646 h 149"/>
              <a:gd name="T22" fmla="*/ 2147483646 w 150"/>
              <a:gd name="T23" fmla="*/ 2147483646 h 149"/>
              <a:gd name="T24" fmla="*/ 2147483646 w 150"/>
              <a:gd name="T25" fmla="*/ 2147483646 h 149"/>
              <a:gd name="T26" fmla="*/ 2147483646 w 150"/>
              <a:gd name="T27" fmla="*/ 2147483646 h 149"/>
              <a:gd name="T28" fmla="*/ 2147483646 w 150"/>
              <a:gd name="T29" fmla="*/ 2147483646 h 149"/>
              <a:gd name="T30" fmla="*/ 2147483646 w 150"/>
              <a:gd name="T31" fmla="*/ 2147483646 h 149"/>
              <a:gd name="T32" fmla="*/ 2147483646 w 150"/>
              <a:gd name="T33" fmla="*/ 2147483646 h 149"/>
              <a:gd name="T34" fmla="*/ 2147483646 w 150"/>
              <a:gd name="T35" fmla="*/ 2147483646 h 149"/>
              <a:gd name="T36" fmla="*/ 2147483646 w 150"/>
              <a:gd name="T37" fmla="*/ 2147483646 h 149"/>
              <a:gd name="T38" fmla="*/ 2147483646 w 150"/>
              <a:gd name="T39" fmla="*/ 2147483646 h 149"/>
              <a:gd name="T40" fmla="*/ 2147483646 w 150"/>
              <a:gd name="T41" fmla="*/ 2147483646 h 149"/>
              <a:gd name="T42" fmla="*/ 2147483646 w 150"/>
              <a:gd name="T43" fmla="*/ 2147483646 h 149"/>
              <a:gd name="T44" fmla="*/ 2147483646 w 150"/>
              <a:gd name="T45" fmla="*/ 2147483646 h 149"/>
              <a:gd name="T46" fmla="*/ 2147483646 w 150"/>
              <a:gd name="T47" fmla="*/ 2147483646 h 149"/>
              <a:gd name="T48" fmla="*/ 2147483646 w 150"/>
              <a:gd name="T49" fmla="*/ 2147483646 h 149"/>
              <a:gd name="T50" fmla="*/ 2147483646 w 150"/>
              <a:gd name="T51" fmla="*/ 2147483646 h 149"/>
              <a:gd name="T52" fmla="*/ 2147483646 w 150"/>
              <a:gd name="T53" fmla="*/ 2147483646 h 149"/>
              <a:gd name="T54" fmla="*/ 2147483646 w 150"/>
              <a:gd name="T55" fmla="*/ 2147483646 h 149"/>
              <a:gd name="T56" fmla="*/ 2147483646 w 150"/>
              <a:gd name="T57" fmla="*/ 2147483646 h 149"/>
              <a:gd name="T58" fmla="*/ 2147483646 w 150"/>
              <a:gd name="T59" fmla="*/ 2147483646 h 149"/>
              <a:gd name="T60" fmla="*/ 2147483646 w 150"/>
              <a:gd name="T61" fmla="*/ 2147483646 h 149"/>
              <a:gd name="T62" fmla="*/ 2147483646 w 150"/>
              <a:gd name="T63" fmla="*/ 2147483646 h 149"/>
              <a:gd name="T64" fmla="*/ 2147483646 w 150"/>
              <a:gd name="T65" fmla="*/ 2147483646 h 149"/>
              <a:gd name="T66" fmla="*/ 2147483646 w 150"/>
              <a:gd name="T67" fmla="*/ 2147483646 h 149"/>
              <a:gd name="T68" fmla="*/ 2147483646 w 150"/>
              <a:gd name="T69" fmla="*/ 2147483646 h 149"/>
              <a:gd name="T70" fmla="*/ 2147483646 w 150"/>
              <a:gd name="T71" fmla="*/ 2147483646 h 149"/>
              <a:gd name="T72" fmla="*/ 2147483646 w 150"/>
              <a:gd name="T73" fmla="*/ 2147483646 h 149"/>
              <a:gd name="T74" fmla="*/ 2147483646 w 150"/>
              <a:gd name="T75" fmla="*/ 2147483646 h 1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0" h="149">
                <a:moveTo>
                  <a:pt x="94" y="3"/>
                </a:moveTo>
                <a:cubicBezTo>
                  <a:pt x="91" y="0"/>
                  <a:pt x="85" y="0"/>
                  <a:pt x="82" y="3"/>
                </a:cubicBezTo>
                <a:cubicBezTo>
                  <a:pt x="4" y="81"/>
                  <a:pt x="4" y="81"/>
                  <a:pt x="4" y="81"/>
                </a:cubicBezTo>
                <a:cubicBezTo>
                  <a:pt x="0" y="85"/>
                  <a:pt x="0" y="90"/>
                  <a:pt x="4" y="93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60" y="149"/>
                  <a:pt x="65" y="149"/>
                  <a:pt x="68" y="146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50" y="64"/>
                  <a:pt x="150" y="59"/>
                  <a:pt x="147" y="56"/>
                </a:cubicBezTo>
                <a:lnTo>
                  <a:pt x="94" y="3"/>
                </a:lnTo>
                <a:close/>
                <a:moveTo>
                  <a:pt x="144" y="62"/>
                </a:moveTo>
                <a:cubicBezTo>
                  <a:pt x="86" y="74"/>
                  <a:pt x="86" y="74"/>
                  <a:pt x="86" y="74"/>
                </a:cubicBezTo>
                <a:cubicBezTo>
                  <a:pt x="85" y="74"/>
                  <a:pt x="85" y="74"/>
                  <a:pt x="84" y="74"/>
                </a:cubicBezTo>
                <a:cubicBezTo>
                  <a:pt x="83" y="76"/>
                  <a:pt x="82" y="78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79" y="81"/>
                  <a:pt x="77" y="83"/>
                  <a:pt x="75" y="83"/>
                </a:cubicBezTo>
                <a:cubicBezTo>
                  <a:pt x="75" y="84"/>
                  <a:pt x="75" y="85"/>
                  <a:pt x="75" y="85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3"/>
                  <a:pt x="63" y="144"/>
                  <a:pt x="62" y="144"/>
                </a:cubicBezTo>
                <a:cubicBezTo>
                  <a:pt x="62" y="145"/>
                  <a:pt x="61" y="145"/>
                  <a:pt x="60" y="145"/>
                </a:cubicBezTo>
                <a:cubicBezTo>
                  <a:pt x="59" y="144"/>
                  <a:pt x="58" y="143"/>
                  <a:pt x="58" y="142"/>
                </a:cubicBezTo>
                <a:cubicBezTo>
                  <a:pt x="70" y="85"/>
                  <a:pt x="70" y="85"/>
                  <a:pt x="70" y="85"/>
                </a:cubicBezTo>
                <a:cubicBezTo>
                  <a:pt x="8" y="91"/>
                  <a:pt x="8" y="91"/>
                  <a:pt x="8" y="91"/>
                </a:cubicBezTo>
                <a:cubicBezTo>
                  <a:pt x="6" y="92"/>
                  <a:pt x="5" y="91"/>
                  <a:pt x="5" y="89"/>
                </a:cubicBezTo>
                <a:cubicBezTo>
                  <a:pt x="5" y="88"/>
                  <a:pt x="6" y="87"/>
                  <a:pt x="7" y="87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1" y="80"/>
                  <a:pt x="72" y="80"/>
                </a:cubicBezTo>
                <a:cubicBezTo>
                  <a:pt x="74" y="79"/>
                  <a:pt x="76" y="78"/>
                  <a:pt x="77" y="76"/>
                </a:cubicBezTo>
                <a:cubicBezTo>
                  <a:pt x="79" y="75"/>
                  <a:pt x="80" y="73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88" y="5"/>
                  <a:pt x="89" y="4"/>
                  <a:pt x="90" y="4"/>
                </a:cubicBezTo>
                <a:cubicBezTo>
                  <a:pt x="91" y="4"/>
                  <a:pt x="92" y="6"/>
                  <a:pt x="92" y="7"/>
                </a:cubicBezTo>
                <a:cubicBezTo>
                  <a:pt x="86" y="69"/>
                  <a:pt x="86" y="69"/>
                  <a:pt x="86" y="69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4" y="57"/>
                  <a:pt x="145" y="58"/>
                  <a:pt x="145" y="60"/>
                </a:cubicBezTo>
                <a:cubicBezTo>
                  <a:pt x="146" y="61"/>
                  <a:pt x="145" y="62"/>
                  <a:pt x="14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57281" y="1920016"/>
            <a:ext cx="488950" cy="4923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1" name="Freeform 97"/>
          <p:cNvSpPr>
            <a:spLocks noEditPoints="1"/>
          </p:cNvSpPr>
          <p:nvPr/>
        </p:nvSpPr>
        <p:spPr bwMode="auto">
          <a:xfrm>
            <a:off x="2612843" y="1988279"/>
            <a:ext cx="400872" cy="398613"/>
          </a:xfrm>
          <a:custGeom>
            <a:avLst/>
            <a:gdLst>
              <a:gd name="T0" fmla="*/ 2147483646 w 150"/>
              <a:gd name="T1" fmla="*/ 2147483646 h 149"/>
              <a:gd name="T2" fmla="*/ 2147483646 w 150"/>
              <a:gd name="T3" fmla="*/ 2147483646 h 149"/>
              <a:gd name="T4" fmla="*/ 2147483646 w 150"/>
              <a:gd name="T5" fmla="*/ 2147483646 h 149"/>
              <a:gd name="T6" fmla="*/ 2147483646 w 150"/>
              <a:gd name="T7" fmla="*/ 2147483646 h 149"/>
              <a:gd name="T8" fmla="*/ 2147483646 w 150"/>
              <a:gd name="T9" fmla="*/ 2147483646 h 149"/>
              <a:gd name="T10" fmla="*/ 2147483646 w 150"/>
              <a:gd name="T11" fmla="*/ 2147483646 h 149"/>
              <a:gd name="T12" fmla="*/ 2147483646 w 150"/>
              <a:gd name="T13" fmla="*/ 2147483646 h 149"/>
              <a:gd name="T14" fmla="*/ 2147483646 w 150"/>
              <a:gd name="T15" fmla="*/ 2147483646 h 149"/>
              <a:gd name="T16" fmla="*/ 2147483646 w 150"/>
              <a:gd name="T17" fmla="*/ 2147483646 h 149"/>
              <a:gd name="T18" fmla="*/ 2147483646 w 150"/>
              <a:gd name="T19" fmla="*/ 2147483646 h 149"/>
              <a:gd name="T20" fmla="*/ 2147483646 w 150"/>
              <a:gd name="T21" fmla="*/ 2147483646 h 149"/>
              <a:gd name="T22" fmla="*/ 2147483646 w 150"/>
              <a:gd name="T23" fmla="*/ 2147483646 h 149"/>
              <a:gd name="T24" fmla="*/ 2147483646 w 150"/>
              <a:gd name="T25" fmla="*/ 2147483646 h 149"/>
              <a:gd name="T26" fmla="*/ 2147483646 w 150"/>
              <a:gd name="T27" fmla="*/ 2147483646 h 149"/>
              <a:gd name="T28" fmla="*/ 2147483646 w 150"/>
              <a:gd name="T29" fmla="*/ 2147483646 h 149"/>
              <a:gd name="T30" fmla="*/ 2147483646 w 150"/>
              <a:gd name="T31" fmla="*/ 2147483646 h 149"/>
              <a:gd name="T32" fmla="*/ 2147483646 w 150"/>
              <a:gd name="T33" fmla="*/ 2147483646 h 149"/>
              <a:gd name="T34" fmla="*/ 2147483646 w 150"/>
              <a:gd name="T35" fmla="*/ 2147483646 h 149"/>
              <a:gd name="T36" fmla="*/ 2147483646 w 150"/>
              <a:gd name="T37" fmla="*/ 2147483646 h 149"/>
              <a:gd name="T38" fmla="*/ 2147483646 w 150"/>
              <a:gd name="T39" fmla="*/ 2147483646 h 149"/>
              <a:gd name="T40" fmla="*/ 2147483646 w 150"/>
              <a:gd name="T41" fmla="*/ 2147483646 h 149"/>
              <a:gd name="T42" fmla="*/ 2147483646 w 150"/>
              <a:gd name="T43" fmla="*/ 2147483646 h 149"/>
              <a:gd name="T44" fmla="*/ 2147483646 w 150"/>
              <a:gd name="T45" fmla="*/ 2147483646 h 149"/>
              <a:gd name="T46" fmla="*/ 2147483646 w 150"/>
              <a:gd name="T47" fmla="*/ 2147483646 h 149"/>
              <a:gd name="T48" fmla="*/ 2147483646 w 150"/>
              <a:gd name="T49" fmla="*/ 2147483646 h 149"/>
              <a:gd name="T50" fmla="*/ 2147483646 w 150"/>
              <a:gd name="T51" fmla="*/ 2147483646 h 149"/>
              <a:gd name="T52" fmla="*/ 2147483646 w 150"/>
              <a:gd name="T53" fmla="*/ 2147483646 h 149"/>
              <a:gd name="T54" fmla="*/ 2147483646 w 150"/>
              <a:gd name="T55" fmla="*/ 2147483646 h 149"/>
              <a:gd name="T56" fmla="*/ 2147483646 w 150"/>
              <a:gd name="T57" fmla="*/ 2147483646 h 149"/>
              <a:gd name="T58" fmla="*/ 2147483646 w 150"/>
              <a:gd name="T59" fmla="*/ 2147483646 h 149"/>
              <a:gd name="T60" fmla="*/ 2147483646 w 150"/>
              <a:gd name="T61" fmla="*/ 2147483646 h 149"/>
              <a:gd name="T62" fmla="*/ 2147483646 w 150"/>
              <a:gd name="T63" fmla="*/ 2147483646 h 149"/>
              <a:gd name="T64" fmla="*/ 2147483646 w 150"/>
              <a:gd name="T65" fmla="*/ 2147483646 h 149"/>
              <a:gd name="T66" fmla="*/ 2147483646 w 150"/>
              <a:gd name="T67" fmla="*/ 2147483646 h 149"/>
              <a:gd name="T68" fmla="*/ 2147483646 w 150"/>
              <a:gd name="T69" fmla="*/ 2147483646 h 149"/>
              <a:gd name="T70" fmla="*/ 2147483646 w 150"/>
              <a:gd name="T71" fmla="*/ 2147483646 h 149"/>
              <a:gd name="T72" fmla="*/ 2147483646 w 150"/>
              <a:gd name="T73" fmla="*/ 2147483646 h 149"/>
              <a:gd name="T74" fmla="*/ 2147483646 w 150"/>
              <a:gd name="T75" fmla="*/ 2147483646 h 1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0" h="149">
                <a:moveTo>
                  <a:pt x="94" y="3"/>
                </a:moveTo>
                <a:cubicBezTo>
                  <a:pt x="91" y="0"/>
                  <a:pt x="85" y="0"/>
                  <a:pt x="82" y="3"/>
                </a:cubicBezTo>
                <a:cubicBezTo>
                  <a:pt x="4" y="81"/>
                  <a:pt x="4" y="81"/>
                  <a:pt x="4" y="81"/>
                </a:cubicBezTo>
                <a:cubicBezTo>
                  <a:pt x="0" y="85"/>
                  <a:pt x="0" y="90"/>
                  <a:pt x="4" y="93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60" y="149"/>
                  <a:pt x="65" y="149"/>
                  <a:pt x="68" y="146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50" y="64"/>
                  <a:pt x="150" y="59"/>
                  <a:pt x="147" y="56"/>
                </a:cubicBezTo>
                <a:lnTo>
                  <a:pt x="94" y="3"/>
                </a:lnTo>
                <a:close/>
                <a:moveTo>
                  <a:pt x="144" y="62"/>
                </a:moveTo>
                <a:cubicBezTo>
                  <a:pt x="86" y="74"/>
                  <a:pt x="86" y="74"/>
                  <a:pt x="86" y="74"/>
                </a:cubicBezTo>
                <a:cubicBezTo>
                  <a:pt x="85" y="74"/>
                  <a:pt x="85" y="74"/>
                  <a:pt x="84" y="74"/>
                </a:cubicBezTo>
                <a:cubicBezTo>
                  <a:pt x="83" y="76"/>
                  <a:pt x="82" y="78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79" y="81"/>
                  <a:pt x="77" y="83"/>
                  <a:pt x="75" y="83"/>
                </a:cubicBezTo>
                <a:cubicBezTo>
                  <a:pt x="75" y="84"/>
                  <a:pt x="75" y="85"/>
                  <a:pt x="75" y="85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3"/>
                  <a:pt x="63" y="144"/>
                  <a:pt x="62" y="144"/>
                </a:cubicBezTo>
                <a:cubicBezTo>
                  <a:pt x="62" y="145"/>
                  <a:pt x="61" y="145"/>
                  <a:pt x="60" y="145"/>
                </a:cubicBezTo>
                <a:cubicBezTo>
                  <a:pt x="59" y="144"/>
                  <a:pt x="58" y="143"/>
                  <a:pt x="58" y="142"/>
                </a:cubicBezTo>
                <a:cubicBezTo>
                  <a:pt x="70" y="85"/>
                  <a:pt x="70" y="85"/>
                  <a:pt x="70" y="85"/>
                </a:cubicBezTo>
                <a:cubicBezTo>
                  <a:pt x="8" y="91"/>
                  <a:pt x="8" y="91"/>
                  <a:pt x="8" y="91"/>
                </a:cubicBezTo>
                <a:cubicBezTo>
                  <a:pt x="6" y="92"/>
                  <a:pt x="5" y="91"/>
                  <a:pt x="5" y="89"/>
                </a:cubicBezTo>
                <a:cubicBezTo>
                  <a:pt x="5" y="88"/>
                  <a:pt x="6" y="87"/>
                  <a:pt x="7" y="87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1" y="80"/>
                  <a:pt x="72" y="80"/>
                </a:cubicBezTo>
                <a:cubicBezTo>
                  <a:pt x="74" y="79"/>
                  <a:pt x="76" y="78"/>
                  <a:pt x="77" y="76"/>
                </a:cubicBezTo>
                <a:cubicBezTo>
                  <a:pt x="79" y="75"/>
                  <a:pt x="80" y="73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88" y="5"/>
                  <a:pt x="89" y="4"/>
                  <a:pt x="90" y="4"/>
                </a:cubicBezTo>
                <a:cubicBezTo>
                  <a:pt x="91" y="4"/>
                  <a:pt x="92" y="6"/>
                  <a:pt x="92" y="7"/>
                </a:cubicBezTo>
                <a:cubicBezTo>
                  <a:pt x="86" y="69"/>
                  <a:pt x="86" y="69"/>
                  <a:pt x="86" y="69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4" y="57"/>
                  <a:pt x="145" y="58"/>
                  <a:pt x="145" y="60"/>
                </a:cubicBezTo>
                <a:cubicBezTo>
                  <a:pt x="146" y="61"/>
                  <a:pt x="145" y="62"/>
                  <a:pt x="14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9126469" y="1300161"/>
            <a:ext cx="690562" cy="688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3" name="Freeform 71"/>
          <p:cNvSpPr>
            <a:spLocks/>
          </p:cNvSpPr>
          <p:nvPr/>
        </p:nvSpPr>
        <p:spPr bwMode="auto">
          <a:xfrm>
            <a:off x="9182031" y="1401761"/>
            <a:ext cx="349250" cy="373063"/>
          </a:xfrm>
          <a:custGeom>
            <a:avLst/>
            <a:gdLst>
              <a:gd name="T0" fmla="*/ 2147483646 w 93"/>
              <a:gd name="T1" fmla="*/ 2147483646 h 99"/>
              <a:gd name="T2" fmla="*/ 2147483646 w 93"/>
              <a:gd name="T3" fmla="*/ 2147483646 h 99"/>
              <a:gd name="T4" fmla="*/ 2147483646 w 93"/>
              <a:gd name="T5" fmla="*/ 2147483646 h 99"/>
              <a:gd name="T6" fmla="*/ 2147483646 w 93"/>
              <a:gd name="T7" fmla="*/ 2147483646 h 99"/>
              <a:gd name="T8" fmla="*/ 2147483646 w 93"/>
              <a:gd name="T9" fmla="*/ 2147483646 h 99"/>
              <a:gd name="T10" fmla="*/ 2147483646 w 93"/>
              <a:gd name="T11" fmla="*/ 2147483646 h 99"/>
              <a:gd name="T12" fmla="*/ 2147483646 w 93"/>
              <a:gd name="T13" fmla="*/ 2147483646 h 99"/>
              <a:gd name="T14" fmla="*/ 2147483646 w 93"/>
              <a:gd name="T15" fmla="*/ 2147483646 h 99"/>
              <a:gd name="T16" fmla="*/ 2147483646 w 93"/>
              <a:gd name="T17" fmla="*/ 2147483646 h 99"/>
              <a:gd name="T18" fmla="*/ 2147483646 w 93"/>
              <a:gd name="T19" fmla="*/ 0 h 99"/>
              <a:gd name="T20" fmla="*/ 2147483646 w 93"/>
              <a:gd name="T21" fmla="*/ 2147483646 h 99"/>
              <a:gd name="T22" fmla="*/ 2147483646 w 93"/>
              <a:gd name="T23" fmla="*/ 2147483646 h 99"/>
              <a:gd name="T24" fmla="*/ 2147483646 w 93"/>
              <a:gd name="T25" fmla="*/ 2147483646 h 99"/>
              <a:gd name="T26" fmla="*/ 2147483646 w 93"/>
              <a:gd name="T27" fmla="*/ 2147483646 h 99"/>
              <a:gd name="T28" fmla="*/ 2147483646 w 93"/>
              <a:gd name="T29" fmla="*/ 2147483646 h 99"/>
              <a:gd name="T30" fmla="*/ 2147483646 w 93"/>
              <a:gd name="T31" fmla="*/ 2147483646 h 99"/>
              <a:gd name="T32" fmla="*/ 2147483646 w 93"/>
              <a:gd name="T33" fmla="*/ 2147483646 h 99"/>
              <a:gd name="T34" fmla="*/ 2147483646 w 93"/>
              <a:gd name="T35" fmla="*/ 2147483646 h 99"/>
              <a:gd name="T36" fmla="*/ 2147483646 w 93"/>
              <a:gd name="T37" fmla="*/ 2147483646 h 99"/>
              <a:gd name="T38" fmla="*/ 2147483646 w 93"/>
              <a:gd name="T39" fmla="*/ 2147483646 h 99"/>
              <a:gd name="T40" fmla="*/ 2147483646 w 93"/>
              <a:gd name="T41" fmla="*/ 2147483646 h 99"/>
              <a:gd name="T42" fmla="*/ 2147483646 w 93"/>
              <a:gd name="T43" fmla="*/ 2147483646 h 99"/>
              <a:gd name="T44" fmla="*/ 2147483646 w 93"/>
              <a:gd name="T45" fmla="*/ 2147483646 h 99"/>
              <a:gd name="T46" fmla="*/ 2147483646 w 93"/>
              <a:gd name="T47" fmla="*/ 2147483646 h 99"/>
              <a:gd name="T48" fmla="*/ 2147483646 w 93"/>
              <a:gd name="T49" fmla="*/ 2147483646 h 99"/>
              <a:gd name="T50" fmla="*/ 2147483646 w 93"/>
              <a:gd name="T51" fmla="*/ 2147483646 h 99"/>
              <a:gd name="T52" fmla="*/ 2147483646 w 93"/>
              <a:gd name="T53" fmla="*/ 2147483646 h 99"/>
              <a:gd name="T54" fmla="*/ 2147483646 w 93"/>
              <a:gd name="T55" fmla="*/ 2147483646 h 9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3" h="99">
                <a:moveTo>
                  <a:pt x="76" y="72"/>
                </a:moveTo>
                <a:cubicBezTo>
                  <a:pt x="76" y="70"/>
                  <a:pt x="75" y="68"/>
                  <a:pt x="73" y="68"/>
                </a:cubicBezTo>
                <a:cubicBezTo>
                  <a:pt x="72" y="63"/>
                  <a:pt x="72" y="65"/>
                  <a:pt x="74" y="54"/>
                </a:cubicBezTo>
                <a:cubicBezTo>
                  <a:pt x="76" y="43"/>
                  <a:pt x="76" y="48"/>
                  <a:pt x="80" y="40"/>
                </a:cubicBezTo>
                <a:cubicBezTo>
                  <a:pt x="82" y="34"/>
                  <a:pt x="82" y="33"/>
                  <a:pt x="79" y="34"/>
                </a:cubicBezTo>
                <a:cubicBezTo>
                  <a:pt x="79" y="33"/>
                  <a:pt x="79" y="32"/>
                  <a:pt x="79" y="32"/>
                </a:cubicBezTo>
                <a:cubicBezTo>
                  <a:pt x="79" y="27"/>
                  <a:pt x="79" y="23"/>
                  <a:pt x="80" y="18"/>
                </a:cubicBezTo>
                <a:cubicBezTo>
                  <a:pt x="80" y="15"/>
                  <a:pt x="79" y="12"/>
                  <a:pt x="77" y="10"/>
                </a:cubicBezTo>
                <a:cubicBezTo>
                  <a:pt x="76" y="9"/>
                  <a:pt x="74" y="6"/>
                  <a:pt x="74" y="6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4"/>
                  <a:pt x="59" y="4"/>
                  <a:pt x="59" y="4"/>
                </a:cubicBezTo>
                <a:cubicBezTo>
                  <a:pt x="59" y="4"/>
                  <a:pt x="49" y="5"/>
                  <a:pt x="44" y="6"/>
                </a:cubicBezTo>
                <a:cubicBezTo>
                  <a:pt x="38" y="8"/>
                  <a:pt x="35" y="12"/>
                  <a:pt x="36" y="19"/>
                </a:cubicBezTo>
                <a:cubicBezTo>
                  <a:pt x="36" y="23"/>
                  <a:pt x="37" y="30"/>
                  <a:pt x="37" y="34"/>
                </a:cubicBezTo>
                <a:cubicBezTo>
                  <a:pt x="37" y="35"/>
                  <a:pt x="36" y="33"/>
                  <a:pt x="35" y="33"/>
                </a:cubicBezTo>
                <a:cubicBezTo>
                  <a:pt x="34" y="34"/>
                  <a:pt x="35" y="39"/>
                  <a:pt x="37" y="42"/>
                </a:cubicBezTo>
                <a:cubicBezTo>
                  <a:pt x="39" y="47"/>
                  <a:pt x="39" y="44"/>
                  <a:pt x="41" y="55"/>
                </a:cubicBezTo>
                <a:cubicBezTo>
                  <a:pt x="43" y="69"/>
                  <a:pt x="43" y="63"/>
                  <a:pt x="42" y="68"/>
                </a:cubicBezTo>
                <a:cubicBezTo>
                  <a:pt x="40" y="68"/>
                  <a:pt x="40" y="70"/>
                  <a:pt x="39" y="72"/>
                </a:cubicBezTo>
                <a:cubicBezTo>
                  <a:pt x="39" y="75"/>
                  <a:pt x="37" y="77"/>
                  <a:pt x="34" y="78"/>
                </a:cubicBezTo>
                <a:cubicBezTo>
                  <a:pt x="24" y="83"/>
                  <a:pt x="15" y="87"/>
                  <a:pt x="5" y="92"/>
                </a:cubicBezTo>
                <a:cubicBezTo>
                  <a:pt x="2" y="93"/>
                  <a:pt x="0" y="95"/>
                  <a:pt x="1" y="99"/>
                </a:cubicBezTo>
                <a:cubicBezTo>
                  <a:pt x="23" y="99"/>
                  <a:pt x="44" y="99"/>
                  <a:pt x="66" y="99"/>
                </a:cubicBezTo>
                <a:cubicBezTo>
                  <a:pt x="67" y="97"/>
                  <a:pt x="68" y="93"/>
                  <a:pt x="72" y="91"/>
                </a:cubicBezTo>
                <a:cubicBezTo>
                  <a:pt x="76" y="90"/>
                  <a:pt x="80" y="88"/>
                  <a:pt x="84" y="87"/>
                </a:cubicBezTo>
                <a:cubicBezTo>
                  <a:pt x="87" y="85"/>
                  <a:pt x="90" y="84"/>
                  <a:pt x="93" y="83"/>
                </a:cubicBezTo>
                <a:cubicBezTo>
                  <a:pt x="89" y="82"/>
                  <a:pt x="85" y="80"/>
                  <a:pt x="81" y="78"/>
                </a:cubicBezTo>
                <a:cubicBezTo>
                  <a:pt x="78" y="77"/>
                  <a:pt x="77" y="75"/>
                  <a:pt x="76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72"/>
          <p:cNvSpPr>
            <a:spLocks/>
          </p:cNvSpPr>
          <p:nvPr/>
        </p:nvSpPr>
        <p:spPr bwMode="auto">
          <a:xfrm>
            <a:off x="9445556" y="1503361"/>
            <a:ext cx="327025" cy="274638"/>
          </a:xfrm>
          <a:custGeom>
            <a:avLst/>
            <a:gdLst>
              <a:gd name="T0" fmla="*/ 2147483646 w 87"/>
              <a:gd name="T1" fmla="*/ 2147483646 h 73"/>
              <a:gd name="T2" fmla="*/ 2147483646 w 87"/>
              <a:gd name="T3" fmla="*/ 2147483646 h 73"/>
              <a:gd name="T4" fmla="*/ 2147483646 w 87"/>
              <a:gd name="T5" fmla="*/ 2147483646 h 73"/>
              <a:gd name="T6" fmla="*/ 2147483646 w 87"/>
              <a:gd name="T7" fmla="*/ 2147483646 h 73"/>
              <a:gd name="T8" fmla="*/ 2147483646 w 87"/>
              <a:gd name="T9" fmla="*/ 2147483646 h 73"/>
              <a:gd name="T10" fmla="*/ 2147483646 w 87"/>
              <a:gd name="T11" fmla="*/ 2147483646 h 73"/>
              <a:gd name="T12" fmla="*/ 2147483646 w 87"/>
              <a:gd name="T13" fmla="*/ 2147483646 h 73"/>
              <a:gd name="T14" fmla="*/ 2147483646 w 87"/>
              <a:gd name="T15" fmla="*/ 2147483646 h 73"/>
              <a:gd name="T16" fmla="*/ 2147483646 w 87"/>
              <a:gd name="T17" fmla="*/ 2147483646 h 73"/>
              <a:gd name="T18" fmla="*/ 2147483646 w 87"/>
              <a:gd name="T19" fmla="*/ 2147483646 h 73"/>
              <a:gd name="T20" fmla="*/ 2147483646 w 87"/>
              <a:gd name="T21" fmla="*/ 0 h 73"/>
              <a:gd name="T22" fmla="*/ 2147483646 w 87"/>
              <a:gd name="T23" fmla="*/ 2147483646 h 73"/>
              <a:gd name="T24" fmla="*/ 2147483646 w 87"/>
              <a:gd name="T25" fmla="*/ 2147483646 h 73"/>
              <a:gd name="T26" fmla="*/ 2147483646 w 87"/>
              <a:gd name="T27" fmla="*/ 2147483646 h 73"/>
              <a:gd name="T28" fmla="*/ 2147483646 w 87"/>
              <a:gd name="T29" fmla="*/ 2147483646 h 73"/>
              <a:gd name="T30" fmla="*/ 2147483646 w 87"/>
              <a:gd name="T31" fmla="*/ 2147483646 h 73"/>
              <a:gd name="T32" fmla="*/ 2147483646 w 87"/>
              <a:gd name="T33" fmla="*/ 2147483646 h 73"/>
              <a:gd name="T34" fmla="*/ 2147483646 w 87"/>
              <a:gd name="T35" fmla="*/ 2147483646 h 73"/>
              <a:gd name="T36" fmla="*/ 2147483646 w 87"/>
              <a:gd name="T37" fmla="*/ 2147483646 h 73"/>
              <a:gd name="T38" fmla="*/ 2147483646 w 87"/>
              <a:gd name="T39" fmla="*/ 2147483646 h 73"/>
              <a:gd name="T40" fmla="*/ 2147483646 w 87"/>
              <a:gd name="T41" fmla="*/ 2147483646 h 73"/>
              <a:gd name="T42" fmla="*/ 2147483646 w 87"/>
              <a:gd name="T43" fmla="*/ 2147483646 h 73"/>
              <a:gd name="T44" fmla="*/ 2147483646 w 87"/>
              <a:gd name="T45" fmla="*/ 2147483646 h 73"/>
              <a:gd name="T46" fmla="*/ 0 w 87"/>
              <a:gd name="T47" fmla="*/ 2147483646 h 73"/>
              <a:gd name="T48" fmla="*/ 0 w 87"/>
              <a:gd name="T49" fmla="*/ 2147483646 h 73"/>
              <a:gd name="T50" fmla="*/ 2147483646 w 87"/>
              <a:gd name="T51" fmla="*/ 2147483646 h 73"/>
              <a:gd name="T52" fmla="*/ 2147483646 w 87"/>
              <a:gd name="T53" fmla="*/ 2147483646 h 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7" h="73">
                <a:moveTo>
                  <a:pt x="83" y="67"/>
                </a:moveTo>
                <a:cubicBezTo>
                  <a:pt x="77" y="64"/>
                  <a:pt x="70" y="62"/>
                  <a:pt x="64" y="59"/>
                </a:cubicBezTo>
                <a:cubicBezTo>
                  <a:pt x="61" y="58"/>
                  <a:pt x="58" y="55"/>
                  <a:pt x="58" y="51"/>
                </a:cubicBezTo>
                <a:cubicBezTo>
                  <a:pt x="57" y="51"/>
                  <a:pt x="57" y="51"/>
                  <a:pt x="56" y="51"/>
                </a:cubicBezTo>
                <a:cubicBezTo>
                  <a:pt x="56" y="51"/>
                  <a:pt x="55" y="51"/>
                  <a:pt x="55" y="45"/>
                </a:cubicBezTo>
                <a:cubicBezTo>
                  <a:pt x="61" y="44"/>
                  <a:pt x="65" y="41"/>
                  <a:pt x="69" y="36"/>
                </a:cubicBezTo>
                <a:cubicBezTo>
                  <a:pt x="63" y="35"/>
                  <a:pt x="60" y="31"/>
                  <a:pt x="60" y="25"/>
                </a:cubicBezTo>
                <a:cubicBezTo>
                  <a:pt x="59" y="21"/>
                  <a:pt x="60" y="17"/>
                  <a:pt x="60" y="14"/>
                </a:cubicBezTo>
                <a:cubicBezTo>
                  <a:pt x="60" y="11"/>
                  <a:pt x="59" y="9"/>
                  <a:pt x="57" y="6"/>
                </a:cubicBezTo>
                <a:cubicBezTo>
                  <a:pt x="55" y="4"/>
                  <a:pt x="52" y="3"/>
                  <a:pt x="50" y="2"/>
                </a:cubicBezTo>
                <a:cubicBezTo>
                  <a:pt x="47" y="0"/>
                  <a:pt x="45" y="0"/>
                  <a:pt x="43" y="0"/>
                </a:cubicBezTo>
                <a:cubicBezTo>
                  <a:pt x="39" y="0"/>
                  <a:pt x="35" y="1"/>
                  <a:pt x="32" y="4"/>
                </a:cubicBezTo>
                <a:cubicBezTo>
                  <a:pt x="27" y="7"/>
                  <a:pt x="26" y="12"/>
                  <a:pt x="27" y="18"/>
                </a:cubicBezTo>
                <a:cubicBezTo>
                  <a:pt x="27" y="20"/>
                  <a:pt x="27" y="21"/>
                  <a:pt x="27" y="23"/>
                </a:cubicBezTo>
                <a:cubicBezTo>
                  <a:pt x="27" y="29"/>
                  <a:pt x="25" y="34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21" y="41"/>
                  <a:pt x="26" y="44"/>
                  <a:pt x="32" y="45"/>
                </a:cubicBezTo>
                <a:cubicBezTo>
                  <a:pt x="32" y="46"/>
                  <a:pt x="32" y="46"/>
                  <a:pt x="32" y="47"/>
                </a:cubicBezTo>
                <a:cubicBezTo>
                  <a:pt x="32" y="50"/>
                  <a:pt x="31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6"/>
                  <a:pt x="26" y="58"/>
                </a:cubicBezTo>
                <a:cubicBezTo>
                  <a:pt x="26" y="58"/>
                  <a:pt x="26" y="58"/>
                  <a:pt x="26" y="59"/>
                </a:cubicBezTo>
                <a:cubicBezTo>
                  <a:pt x="21" y="61"/>
                  <a:pt x="11" y="64"/>
                  <a:pt x="4" y="67"/>
                </a:cubicBezTo>
                <a:cubicBezTo>
                  <a:pt x="2" y="68"/>
                  <a:pt x="0" y="70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29" y="73"/>
                  <a:pt x="58" y="73"/>
                  <a:pt x="87" y="73"/>
                </a:cubicBezTo>
                <a:cubicBezTo>
                  <a:pt x="87" y="70"/>
                  <a:pt x="85" y="68"/>
                  <a:pt x="83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041449" y="2049456"/>
            <a:ext cx="90281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</a:rPr>
              <a:t>运</a:t>
            </a:r>
            <a:r>
              <a:rPr lang="zh-CN" altLang="en-US" sz="1400" b="1" dirty="0" smtClean="0">
                <a:solidFill>
                  <a:schemeClr val="accent5">
                    <a:lumMod val="50000"/>
                  </a:schemeClr>
                </a:solidFill>
              </a:rPr>
              <a:t>营团队</a:t>
            </a:r>
            <a:endParaRPr lang="en-US" altLang="zh-CN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1400" b="1" dirty="0" smtClean="0">
                <a:solidFill>
                  <a:schemeClr val="accent5">
                    <a:lumMod val="50000"/>
                  </a:schemeClr>
                </a:solidFill>
              </a:rPr>
              <a:t>录入</a:t>
            </a: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</a:rPr>
              <a:t>国</a:t>
            </a:r>
            <a:r>
              <a:rPr lang="zh-CN" altLang="en-US" sz="1400" b="1" dirty="0" smtClean="0">
                <a:solidFill>
                  <a:schemeClr val="accent5">
                    <a:lumMod val="50000"/>
                  </a:schemeClr>
                </a:solidFill>
              </a:rPr>
              <a:t>际</a:t>
            </a:r>
            <a:endParaRPr lang="en-US" altLang="zh-CN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1400" b="1" dirty="0" smtClean="0">
                <a:solidFill>
                  <a:schemeClr val="accent5">
                    <a:lumMod val="50000"/>
                  </a:schemeClr>
                </a:solidFill>
              </a:rPr>
              <a:t>账单系统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Freeform 104"/>
          <p:cNvSpPr>
            <a:spLocks noEditPoints="1"/>
          </p:cNvSpPr>
          <p:nvPr/>
        </p:nvSpPr>
        <p:spPr bwMode="auto">
          <a:xfrm>
            <a:off x="11059535" y="5138274"/>
            <a:ext cx="753008" cy="749299"/>
          </a:xfrm>
          <a:custGeom>
            <a:avLst/>
            <a:gdLst>
              <a:gd name="T0" fmla="*/ 2147483646 w 97"/>
              <a:gd name="T1" fmla="*/ 2147483646 h 97"/>
              <a:gd name="T2" fmla="*/ 2147483646 w 97"/>
              <a:gd name="T3" fmla="*/ 2147483646 h 97"/>
              <a:gd name="T4" fmla="*/ 2147483646 w 97"/>
              <a:gd name="T5" fmla="*/ 2147483646 h 97"/>
              <a:gd name="T6" fmla="*/ 2147483646 w 97"/>
              <a:gd name="T7" fmla="*/ 2147483646 h 97"/>
              <a:gd name="T8" fmla="*/ 2147483646 w 97"/>
              <a:gd name="T9" fmla="*/ 2147483646 h 97"/>
              <a:gd name="T10" fmla="*/ 2147483646 w 97"/>
              <a:gd name="T11" fmla="*/ 2147483646 h 97"/>
              <a:gd name="T12" fmla="*/ 2147483646 w 97"/>
              <a:gd name="T13" fmla="*/ 2147483646 h 97"/>
              <a:gd name="T14" fmla="*/ 2147483646 w 97"/>
              <a:gd name="T15" fmla="*/ 2147483646 h 97"/>
              <a:gd name="T16" fmla="*/ 2147483646 w 97"/>
              <a:gd name="T17" fmla="*/ 2147483646 h 97"/>
              <a:gd name="T18" fmla="*/ 2147483646 w 97"/>
              <a:gd name="T19" fmla="*/ 2147483646 h 97"/>
              <a:gd name="T20" fmla="*/ 2147483646 w 97"/>
              <a:gd name="T21" fmla="*/ 2147483646 h 97"/>
              <a:gd name="T22" fmla="*/ 2147483646 w 97"/>
              <a:gd name="T23" fmla="*/ 2147483646 h 97"/>
              <a:gd name="T24" fmla="*/ 2147483646 w 97"/>
              <a:gd name="T25" fmla="*/ 2147483646 h 97"/>
              <a:gd name="T26" fmla="*/ 2147483646 w 97"/>
              <a:gd name="T27" fmla="*/ 2147483646 h 97"/>
              <a:gd name="T28" fmla="*/ 2147483646 w 97"/>
              <a:gd name="T29" fmla="*/ 2147483646 h 97"/>
              <a:gd name="T30" fmla="*/ 2147483646 w 97"/>
              <a:gd name="T31" fmla="*/ 2147483646 h 97"/>
              <a:gd name="T32" fmla="*/ 2147483646 w 97"/>
              <a:gd name="T33" fmla="*/ 2147483646 h 97"/>
              <a:gd name="T34" fmla="*/ 2147483646 w 97"/>
              <a:gd name="T35" fmla="*/ 2147483646 h 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1170349" y="20858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6">
                    <a:lumMod val="50000"/>
                  </a:schemeClr>
                </a:solidFill>
              </a:rPr>
              <a:t>完成</a:t>
            </a:r>
            <a:endParaRPr lang="en-US" altLang="zh-CN" sz="1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9" name="Elbow Connector 28"/>
          <p:cNvCxnSpPr>
            <a:stCxn id="8" idx="6"/>
            <a:endCxn id="18" idx="2"/>
          </p:cNvCxnSpPr>
          <p:nvPr/>
        </p:nvCxnSpPr>
        <p:spPr>
          <a:xfrm flipV="1">
            <a:off x="1865817" y="1156529"/>
            <a:ext cx="696231" cy="5500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8" idx="6"/>
            <a:endCxn id="15" idx="2"/>
          </p:cNvCxnSpPr>
          <p:nvPr/>
        </p:nvCxnSpPr>
        <p:spPr>
          <a:xfrm>
            <a:off x="3050998" y="1156529"/>
            <a:ext cx="684019" cy="4881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5" idx="2"/>
            <a:endCxn id="20" idx="6"/>
          </p:cNvCxnSpPr>
          <p:nvPr/>
        </p:nvCxnSpPr>
        <p:spPr>
          <a:xfrm rot="10800000" flipV="1">
            <a:off x="3046231" y="1644657"/>
            <a:ext cx="688786" cy="5215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0" idx="2"/>
            <a:endCxn id="8" idx="6"/>
          </p:cNvCxnSpPr>
          <p:nvPr/>
        </p:nvCxnSpPr>
        <p:spPr>
          <a:xfrm rot="10800000">
            <a:off x="1865817" y="1706571"/>
            <a:ext cx="691464" cy="4596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814131" y="1299989"/>
            <a:ext cx="902811" cy="1266168"/>
            <a:chOff x="614671" y="1260479"/>
            <a:chExt cx="902811" cy="1266168"/>
          </a:xfrm>
        </p:grpSpPr>
        <p:grpSp>
          <p:nvGrpSpPr>
            <p:cNvPr id="47" name="Group 46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49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14671" y="2003427"/>
              <a:ext cx="902811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资深经理</a:t>
              </a:r>
              <a:endPara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批核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54" name="Elbow Connector 53"/>
          <p:cNvCxnSpPr>
            <a:stCxn id="15" idx="6"/>
            <a:endCxn id="49" idx="2"/>
          </p:cNvCxnSpPr>
          <p:nvPr/>
        </p:nvCxnSpPr>
        <p:spPr>
          <a:xfrm>
            <a:off x="4427167" y="1644658"/>
            <a:ext cx="489844" cy="14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6"/>
            <a:endCxn id="88" idx="2"/>
          </p:cNvCxnSpPr>
          <p:nvPr/>
        </p:nvCxnSpPr>
        <p:spPr>
          <a:xfrm flipV="1">
            <a:off x="5609161" y="1645707"/>
            <a:ext cx="610469" cy="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388166" y="1644649"/>
            <a:ext cx="720817" cy="1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54577" y="3551229"/>
            <a:ext cx="1082348" cy="1266168"/>
            <a:chOff x="528406" y="1260479"/>
            <a:chExt cx="1082348" cy="1266168"/>
          </a:xfrm>
        </p:grpSpPr>
        <p:grpSp>
          <p:nvGrpSpPr>
            <p:cNvPr id="64" name="Group 63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66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28406" y="2003427"/>
              <a:ext cx="1082348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客户经理核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对退款细则</a:t>
              </a:r>
              <a:endParaRPr lang="zh-CN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69541" y="3548739"/>
            <a:ext cx="902811" cy="1266168"/>
            <a:chOff x="633334" y="1260479"/>
            <a:chExt cx="902811" cy="1266168"/>
          </a:xfrm>
        </p:grpSpPr>
        <p:grpSp>
          <p:nvGrpSpPr>
            <p:cNvPr id="70" name="Group 69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33334" y="2003427"/>
              <a:ext cx="902811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资深经理</a:t>
              </a:r>
              <a:endPara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审查批核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5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475448" y="1089666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78" name="肘形连接符 13">
            <a:extLst>
              <a:ext uri="{FF2B5EF4-FFF2-40B4-BE49-F238E27FC236}">
                <a16:creationId xmlns:a16="http://schemas.microsoft.com/office/drawing/2014/main" id="{41E67EEA-FE31-4044-99A5-BE231F0A93D3}"/>
              </a:ext>
            </a:extLst>
          </p:cNvPr>
          <p:cNvCxnSpPr/>
          <p:nvPr/>
        </p:nvCxnSpPr>
        <p:spPr>
          <a:xfrm rot="16200000" flipH="1">
            <a:off x="4527009" y="4079386"/>
            <a:ext cx="12700" cy="1462458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等腰三角形 62">
            <a:extLst>
              <a:ext uri="{FF2B5EF4-FFF2-40B4-BE49-F238E27FC236}">
                <a16:creationId xmlns:a16="http://schemas.microsoft.com/office/drawing/2014/main" id="{2EC15FA7-2001-034E-B6F6-4A60E43519B0}"/>
              </a:ext>
            </a:extLst>
          </p:cNvPr>
          <p:cNvSpPr/>
          <p:nvPr/>
        </p:nvSpPr>
        <p:spPr>
          <a:xfrm rot="10800000">
            <a:off x="4490522" y="5100174"/>
            <a:ext cx="71250" cy="45719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Oval 135"/>
          <p:cNvSpPr>
            <a:spLocks noChangeArrowheads="1"/>
          </p:cNvSpPr>
          <p:nvPr/>
        </p:nvSpPr>
        <p:spPr bwMode="auto">
          <a:xfrm>
            <a:off x="4186239" y="5231596"/>
            <a:ext cx="651819" cy="651819"/>
          </a:xfrm>
          <a:prstGeom prst="ellipse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83" name="Freeform 137"/>
          <p:cNvSpPr>
            <a:spLocks noEditPoints="1"/>
          </p:cNvSpPr>
          <p:nvPr/>
        </p:nvSpPr>
        <p:spPr bwMode="auto">
          <a:xfrm>
            <a:off x="4339572" y="5382003"/>
            <a:ext cx="354045" cy="354045"/>
          </a:xfrm>
          <a:custGeom>
            <a:avLst/>
            <a:gdLst>
              <a:gd name="T0" fmla="*/ 2147483646 w 343"/>
              <a:gd name="T1" fmla="*/ 2147483646 h 343"/>
              <a:gd name="T2" fmla="*/ 2147483646 w 343"/>
              <a:gd name="T3" fmla="*/ 0 h 343"/>
              <a:gd name="T4" fmla="*/ 2147483646 w 343"/>
              <a:gd name="T5" fmla="*/ 0 h 343"/>
              <a:gd name="T6" fmla="*/ 0 w 343"/>
              <a:gd name="T7" fmla="*/ 2147483646 h 343"/>
              <a:gd name="T8" fmla="*/ 0 w 343"/>
              <a:gd name="T9" fmla="*/ 2147483646 h 343"/>
              <a:gd name="T10" fmla="*/ 2147483646 w 343"/>
              <a:gd name="T11" fmla="*/ 2147483646 h 343"/>
              <a:gd name="T12" fmla="*/ 2147483646 w 343"/>
              <a:gd name="T13" fmla="*/ 2147483646 h 343"/>
              <a:gd name="T14" fmla="*/ 2147483646 w 343"/>
              <a:gd name="T15" fmla="*/ 2147483646 h 343"/>
              <a:gd name="T16" fmla="*/ 2147483646 w 343"/>
              <a:gd name="T17" fmla="*/ 2147483646 h 343"/>
              <a:gd name="T18" fmla="*/ 2147483646 w 343"/>
              <a:gd name="T19" fmla="*/ 2147483646 h 343"/>
              <a:gd name="T20" fmla="*/ 2147483646 w 343"/>
              <a:gd name="T21" fmla="*/ 2147483646 h 343"/>
              <a:gd name="T22" fmla="*/ 2147483646 w 343"/>
              <a:gd name="T23" fmla="*/ 2147483646 h 343"/>
              <a:gd name="T24" fmla="*/ 2147483646 w 343"/>
              <a:gd name="T25" fmla="*/ 2147483646 h 343"/>
              <a:gd name="T26" fmla="*/ 2147483646 w 343"/>
              <a:gd name="T27" fmla="*/ 2147483646 h 343"/>
              <a:gd name="T28" fmla="*/ 2147483646 w 343"/>
              <a:gd name="T29" fmla="*/ 2147483646 h 343"/>
              <a:gd name="T30" fmla="*/ 2147483646 w 343"/>
              <a:gd name="T31" fmla="*/ 2147483646 h 343"/>
              <a:gd name="T32" fmla="*/ 2147483646 w 343"/>
              <a:gd name="T33" fmla="*/ 2147483646 h 343"/>
              <a:gd name="T34" fmla="*/ 2147483646 w 343"/>
              <a:gd name="T35" fmla="*/ 2147483646 h 3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43" h="343">
                <a:moveTo>
                  <a:pt x="343" y="45"/>
                </a:moveTo>
                <a:cubicBezTo>
                  <a:pt x="343" y="20"/>
                  <a:pt x="323" y="0"/>
                  <a:pt x="29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23"/>
                  <a:pt x="20" y="343"/>
                  <a:pt x="45" y="343"/>
                </a:cubicBezTo>
                <a:cubicBezTo>
                  <a:pt x="298" y="343"/>
                  <a:pt x="298" y="343"/>
                  <a:pt x="298" y="343"/>
                </a:cubicBezTo>
                <a:cubicBezTo>
                  <a:pt x="323" y="343"/>
                  <a:pt x="343" y="323"/>
                  <a:pt x="343" y="298"/>
                </a:cubicBezTo>
                <a:lnTo>
                  <a:pt x="343" y="45"/>
                </a:lnTo>
                <a:close/>
                <a:moveTo>
                  <a:pt x="313" y="298"/>
                </a:moveTo>
                <a:cubicBezTo>
                  <a:pt x="313" y="307"/>
                  <a:pt x="306" y="313"/>
                  <a:pt x="298" y="313"/>
                </a:cubicBezTo>
                <a:cubicBezTo>
                  <a:pt x="45" y="313"/>
                  <a:pt x="45" y="313"/>
                  <a:pt x="45" y="313"/>
                </a:cubicBezTo>
                <a:cubicBezTo>
                  <a:pt x="36" y="313"/>
                  <a:pt x="29" y="307"/>
                  <a:pt x="29" y="298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37"/>
                  <a:pt x="36" y="30"/>
                  <a:pt x="45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306" y="30"/>
                  <a:pt x="313" y="37"/>
                  <a:pt x="313" y="45"/>
                </a:cubicBezTo>
                <a:lnTo>
                  <a:pt x="313" y="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Freeform 138"/>
          <p:cNvSpPr>
            <a:spLocks noEditPoints="1"/>
          </p:cNvSpPr>
          <p:nvPr/>
        </p:nvSpPr>
        <p:spPr bwMode="auto">
          <a:xfrm>
            <a:off x="4413496" y="5463976"/>
            <a:ext cx="201642" cy="203987"/>
          </a:xfrm>
          <a:custGeom>
            <a:avLst/>
            <a:gdLst>
              <a:gd name="T0" fmla="*/ 2147483646 w 196"/>
              <a:gd name="T1" fmla="*/ 2147483646 h 197"/>
              <a:gd name="T2" fmla="*/ 2147483646 w 196"/>
              <a:gd name="T3" fmla="*/ 2147483646 h 197"/>
              <a:gd name="T4" fmla="*/ 2147483646 w 196"/>
              <a:gd name="T5" fmla="*/ 2147483646 h 197"/>
              <a:gd name="T6" fmla="*/ 2147483646 w 196"/>
              <a:gd name="T7" fmla="*/ 2147483646 h 197"/>
              <a:gd name="T8" fmla="*/ 2147483646 w 196"/>
              <a:gd name="T9" fmla="*/ 2147483646 h 197"/>
              <a:gd name="T10" fmla="*/ 2147483646 w 196"/>
              <a:gd name="T11" fmla="*/ 2147483646 h 197"/>
              <a:gd name="T12" fmla="*/ 2147483646 w 196"/>
              <a:gd name="T13" fmla="*/ 2147483646 h 197"/>
              <a:gd name="T14" fmla="*/ 2147483646 w 196"/>
              <a:gd name="T15" fmla="*/ 2147483646 h 197"/>
              <a:gd name="T16" fmla="*/ 2147483646 w 196"/>
              <a:gd name="T17" fmla="*/ 2147483646 h 197"/>
              <a:gd name="T18" fmla="*/ 2147483646 w 196"/>
              <a:gd name="T19" fmla="*/ 2147483646 h 197"/>
              <a:gd name="T20" fmla="*/ 2147483646 w 196"/>
              <a:gd name="T21" fmla="*/ 2147483646 h 197"/>
              <a:gd name="T22" fmla="*/ 2147483646 w 196"/>
              <a:gd name="T23" fmla="*/ 2147483646 h 197"/>
              <a:gd name="T24" fmla="*/ 2147483646 w 196"/>
              <a:gd name="T25" fmla="*/ 2147483646 h 197"/>
              <a:gd name="T26" fmla="*/ 2147483646 w 196"/>
              <a:gd name="T27" fmla="*/ 2147483646 h 197"/>
              <a:gd name="T28" fmla="*/ 2147483646 w 196"/>
              <a:gd name="T29" fmla="*/ 2147483646 h 197"/>
              <a:gd name="T30" fmla="*/ 2147483646 w 196"/>
              <a:gd name="T31" fmla="*/ 2147483646 h 197"/>
              <a:gd name="T32" fmla="*/ 2147483646 w 196"/>
              <a:gd name="T33" fmla="*/ 2147483646 h 197"/>
              <a:gd name="T34" fmla="*/ 2147483646 w 196"/>
              <a:gd name="T35" fmla="*/ 2147483646 h 197"/>
              <a:gd name="T36" fmla="*/ 2147483646 w 196"/>
              <a:gd name="T37" fmla="*/ 2147483646 h 197"/>
              <a:gd name="T38" fmla="*/ 2147483646 w 196"/>
              <a:gd name="T39" fmla="*/ 2147483646 h 197"/>
              <a:gd name="T40" fmla="*/ 2147483646 w 196"/>
              <a:gd name="T41" fmla="*/ 2147483646 h 197"/>
              <a:gd name="T42" fmla="*/ 2147483646 w 196"/>
              <a:gd name="T43" fmla="*/ 2147483646 h 197"/>
              <a:gd name="T44" fmla="*/ 2147483646 w 196"/>
              <a:gd name="T45" fmla="*/ 2147483646 h 197"/>
              <a:gd name="T46" fmla="*/ 2147483646 w 196"/>
              <a:gd name="T47" fmla="*/ 2147483646 h 197"/>
              <a:gd name="T48" fmla="*/ 2147483646 w 196"/>
              <a:gd name="T49" fmla="*/ 2147483646 h 197"/>
              <a:gd name="T50" fmla="*/ 2147483646 w 196"/>
              <a:gd name="T51" fmla="*/ 2147483646 h 197"/>
              <a:gd name="T52" fmla="*/ 2147483646 w 196"/>
              <a:gd name="T53" fmla="*/ 2147483646 h 197"/>
              <a:gd name="T54" fmla="*/ 2147483646 w 196"/>
              <a:gd name="T55" fmla="*/ 2147483646 h 197"/>
              <a:gd name="T56" fmla="*/ 2147483646 w 196"/>
              <a:gd name="T57" fmla="*/ 2147483646 h 197"/>
              <a:gd name="T58" fmla="*/ 2147483646 w 196"/>
              <a:gd name="T59" fmla="*/ 2147483646 h 197"/>
              <a:gd name="T60" fmla="*/ 2147483646 w 196"/>
              <a:gd name="T61" fmla="*/ 2147483646 h 197"/>
              <a:gd name="T62" fmla="*/ 2147483646 w 196"/>
              <a:gd name="T63" fmla="*/ 2147483646 h 197"/>
              <a:gd name="T64" fmla="*/ 2147483646 w 196"/>
              <a:gd name="T65" fmla="*/ 2147483646 h 197"/>
              <a:gd name="T66" fmla="*/ 2147483646 w 196"/>
              <a:gd name="T67" fmla="*/ 2147483646 h 197"/>
              <a:gd name="T68" fmla="*/ 2147483646 w 196"/>
              <a:gd name="T69" fmla="*/ 2147483646 h 197"/>
              <a:gd name="T70" fmla="*/ 2147483646 w 196"/>
              <a:gd name="T71" fmla="*/ 2147483646 h 197"/>
              <a:gd name="T72" fmla="*/ 2147483646 w 196"/>
              <a:gd name="T73" fmla="*/ 2147483646 h 197"/>
              <a:gd name="T74" fmla="*/ 2147483646 w 196"/>
              <a:gd name="T75" fmla="*/ 2147483646 h 197"/>
              <a:gd name="T76" fmla="*/ 2147483646 w 196"/>
              <a:gd name="T77" fmla="*/ 2147483646 h 197"/>
              <a:gd name="T78" fmla="*/ 2147483646 w 196"/>
              <a:gd name="T79" fmla="*/ 2147483646 h 197"/>
              <a:gd name="T80" fmla="*/ 2147483646 w 196"/>
              <a:gd name="T81" fmla="*/ 2147483646 h 197"/>
              <a:gd name="T82" fmla="*/ 2147483646 w 196"/>
              <a:gd name="T83" fmla="*/ 2147483646 h 197"/>
              <a:gd name="T84" fmla="*/ 2147483646 w 196"/>
              <a:gd name="T85" fmla="*/ 2147483646 h 197"/>
              <a:gd name="T86" fmla="*/ 2147483646 w 196"/>
              <a:gd name="T87" fmla="*/ 2147483646 h 197"/>
              <a:gd name="T88" fmla="*/ 2147483646 w 196"/>
              <a:gd name="T89" fmla="*/ 2147483646 h 197"/>
              <a:gd name="T90" fmla="*/ 2147483646 w 196"/>
              <a:gd name="T91" fmla="*/ 2147483646 h 197"/>
              <a:gd name="T92" fmla="*/ 2147483646 w 196"/>
              <a:gd name="T93" fmla="*/ 2147483646 h 197"/>
              <a:gd name="T94" fmla="*/ 2147483646 w 196"/>
              <a:gd name="T95" fmla="*/ 2147483646 h 197"/>
              <a:gd name="T96" fmla="*/ 2147483646 w 196"/>
              <a:gd name="T97" fmla="*/ 2147483646 h 197"/>
              <a:gd name="T98" fmla="*/ 2147483646 w 196"/>
              <a:gd name="T99" fmla="*/ 2147483646 h 197"/>
              <a:gd name="T100" fmla="*/ 2147483646 w 196"/>
              <a:gd name="T101" fmla="*/ 2147483646 h 197"/>
              <a:gd name="T102" fmla="*/ 2147483646 w 196"/>
              <a:gd name="T103" fmla="*/ 2147483646 h 197"/>
              <a:gd name="T104" fmla="*/ 2147483646 w 196"/>
              <a:gd name="T105" fmla="*/ 2147483646 h 197"/>
              <a:gd name="T106" fmla="*/ 2147483646 w 196"/>
              <a:gd name="T107" fmla="*/ 2147483646 h 197"/>
              <a:gd name="T108" fmla="*/ 2147483646 w 196"/>
              <a:gd name="T109" fmla="*/ 2147483646 h 197"/>
              <a:gd name="T110" fmla="*/ 2147483646 w 196"/>
              <a:gd name="T111" fmla="*/ 2147483646 h 197"/>
              <a:gd name="T112" fmla="*/ 2147483646 w 196"/>
              <a:gd name="T113" fmla="*/ 2147483646 h 1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96" h="197">
                <a:moveTo>
                  <a:pt x="167" y="29"/>
                </a:moveTo>
                <a:cubicBezTo>
                  <a:pt x="158" y="20"/>
                  <a:pt x="148" y="13"/>
                  <a:pt x="136" y="8"/>
                </a:cubicBezTo>
                <a:cubicBezTo>
                  <a:pt x="124" y="3"/>
                  <a:pt x="111" y="0"/>
                  <a:pt x="98" y="0"/>
                </a:cubicBezTo>
                <a:cubicBezTo>
                  <a:pt x="84" y="0"/>
                  <a:pt x="72" y="3"/>
                  <a:pt x="60" y="8"/>
                </a:cubicBezTo>
                <a:cubicBezTo>
                  <a:pt x="48" y="13"/>
                  <a:pt x="37" y="20"/>
                  <a:pt x="28" y="29"/>
                </a:cubicBezTo>
                <a:cubicBezTo>
                  <a:pt x="19" y="38"/>
                  <a:pt x="12" y="49"/>
                  <a:pt x="7" y="60"/>
                </a:cubicBezTo>
                <a:cubicBezTo>
                  <a:pt x="2" y="72"/>
                  <a:pt x="0" y="85"/>
                  <a:pt x="0" y="99"/>
                </a:cubicBezTo>
                <a:cubicBezTo>
                  <a:pt x="0" y="112"/>
                  <a:pt x="2" y="125"/>
                  <a:pt x="7" y="137"/>
                </a:cubicBezTo>
                <a:cubicBezTo>
                  <a:pt x="12" y="149"/>
                  <a:pt x="19" y="159"/>
                  <a:pt x="28" y="168"/>
                </a:cubicBezTo>
                <a:cubicBezTo>
                  <a:pt x="37" y="177"/>
                  <a:pt x="48" y="184"/>
                  <a:pt x="60" y="189"/>
                </a:cubicBezTo>
                <a:cubicBezTo>
                  <a:pt x="72" y="194"/>
                  <a:pt x="84" y="197"/>
                  <a:pt x="98" y="197"/>
                </a:cubicBezTo>
                <a:cubicBezTo>
                  <a:pt x="111" y="197"/>
                  <a:pt x="124" y="194"/>
                  <a:pt x="136" y="189"/>
                </a:cubicBezTo>
                <a:cubicBezTo>
                  <a:pt x="148" y="184"/>
                  <a:pt x="158" y="177"/>
                  <a:pt x="167" y="168"/>
                </a:cubicBezTo>
                <a:cubicBezTo>
                  <a:pt x="176" y="159"/>
                  <a:pt x="183" y="149"/>
                  <a:pt x="188" y="137"/>
                </a:cubicBezTo>
                <a:cubicBezTo>
                  <a:pt x="193" y="125"/>
                  <a:pt x="196" y="112"/>
                  <a:pt x="196" y="99"/>
                </a:cubicBezTo>
                <a:cubicBezTo>
                  <a:pt x="196" y="85"/>
                  <a:pt x="193" y="72"/>
                  <a:pt x="188" y="60"/>
                </a:cubicBezTo>
                <a:cubicBezTo>
                  <a:pt x="183" y="49"/>
                  <a:pt x="176" y="38"/>
                  <a:pt x="167" y="29"/>
                </a:cubicBezTo>
                <a:close/>
                <a:moveTo>
                  <a:pt x="65" y="20"/>
                </a:moveTo>
                <a:cubicBezTo>
                  <a:pt x="65" y="20"/>
                  <a:pt x="66" y="20"/>
                  <a:pt x="66" y="19"/>
                </a:cubicBezTo>
                <a:cubicBezTo>
                  <a:pt x="64" y="23"/>
                  <a:pt x="61" y="27"/>
                  <a:pt x="59" y="31"/>
                </a:cubicBezTo>
                <a:cubicBezTo>
                  <a:pt x="57" y="35"/>
                  <a:pt x="55" y="40"/>
                  <a:pt x="53" y="45"/>
                </a:cubicBezTo>
                <a:cubicBezTo>
                  <a:pt x="48" y="43"/>
                  <a:pt x="43" y="40"/>
                  <a:pt x="38" y="38"/>
                </a:cubicBezTo>
                <a:cubicBezTo>
                  <a:pt x="46" y="30"/>
                  <a:pt x="55" y="24"/>
                  <a:pt x="65" y="20"/>
                </a:cubicBezTo>
                <a:close/>
                <a:moveTo>
                  <a:pt x="19" y="66"/>
                </a:moveTo>
                <a:cubicBezTo>
                  <a:pt x="22" y="59"/>
                  <a:pt x="25" y="53"/>
                  <a:pt x="29" y="48"/>
                </a:cubicBezTo>
                <a:cubicBezTo>
                  <a:pt x="35" y="51"/>
                  <a:pt x="42" y="55"/>
                  <a:pt x="50" y="57"/>
                </a:cubicBezTo>
                <a:cubicBezTo>
                  <a:pt x="47" y="68"/>
                  <a:pt x="45" y="80"/>
                  <a:pt x="45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13" y="83"/>
                  <a:pt x="16" y="74"/>
                  <a:pt x="19" y="66"/>
                </a:cubicBezTo>
                <a:close/>
                <a:moveTo>
                  <a:pt x="19" y="132"/>
                </a:moveTo>
                <a:cubicBezTo>
                  <a:pt x="16" y="124"/>
                  <a:pt x="13" y="115"/>
                  <a:pt x="13" y="106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45" y="118"/>
                  <a:pt x="47" y="129"/>
                  <a:pt x="50" y="140"/>
                </a:cubicBezTo>
                <a:cubicBezTo>
                  <a:pt x="42" y="143"/>
                  <a:pt x="35" y="146"/>
                  <a:pt x="29" y="150"/>
                </a:cubicBezTo>
                <a:cubicBezTo>
                  <a:pt x="25" y="144"/>
                  <a:pt x="22" y="138"/>
                  <a:pt x="19" y="132"/>
                </a:cubicBezTo>
                <a:close/>
                <a:moveTo>
                  <a:pt x="65" y="177"/>
                </a:moveTo>
                <a:cubicBezTo>
                  <a:pt x="55" y="173"/>
                  <a:pt x="46" y="167"/>
                  <a:pt x="38" y="159"/>
                </a:cubicBezTo>
                <a:cubicBezTo>
                  <a:pt x="43" y="157"/>
                  <a:pt x="48" y="155"/>
                  <a:pt x="53" y="153"/>
                </a:cubicBezTo>
                <a:cubicBezTo>
                  <a:pt x="55" y="157"/>
                  <a:pt x="57" y="162"/>
                  <a:pt x="59" y="166"/>
                </a:cubicBezTo>
                <a:cubicBezTo>
                  <a:pt x="61" y="171"/>
                  <a:pt x="64" y="174"/>
                  <a:pt x="66" y="178"/>
                </a:cubicBezTo>
                <a:cubicBezTo>
                  <a:pt x="66" y="178"/>
                  <a:pt x="65" y="177"/>
                  <a:pt x="65" y="177"/>
                </a:cubicBezTo>
                <a:close/>
                <a:moveTo>
                  <a:pt x="92" y="183"/>
                </a:moveTo>
                <a:cubicBezTo>
                  <a:pt x="89" y="182"/>
                  <a:pt x="86" y="181"/>
                  <a:pt x="84" y="178"/>
                </a:cubicBezTo>
                <a:cubicBezTo>
                  <a:pt x="79" y="174"/>
                  <a:pt x="75" y="168"/>
                  <a:pt x="71" y="161"/>
                </a:cubicBezTo>
                <a:cubicBezTo>
                  <a:pt x="69" y="157"/>
                  <a:pt x="67" y="153"/>
                  <a:pt x="66" y="149"/>
                </a:cubicBezTo>
                <a:cubicBezTo>
                  <a:pt x="74" y="147"/>
                  <a:pt x="83" y="146"/>
                  <a:pt x="92" y="145"/>
                </a:cubicBezTo>
                <a:lnTo>
                  <a:pt x="92" y="183"/>
                </a:lnTo>
                <a:close/>
                <a:moveTo>
                  <a:pt x="92" y="132"/>
                </a:moveTo>
                <a:cubicBezTo>
                  <a:pt x="81" y="133"/>
                  <a:pt x="72" y="134"/>
                  <a:pt x="62" y="136"/>
                </a:cubicBezTo>
                <a:cubicBezTo>
                  <a:pt x="62" y="135"/>
                  <a:pt x="62" y="134"/>
                  <a:pt x="61" y="133"/>
                </a:cubicBezTo>
                <a:cubicBezTo>
                  <a:pt x="59" y="125"/>
                  <a:pt x="58" y="115"/>
                  <a:pt x="58" y="106"/>
                </a:cubicBezTo>
                <a:cubicBezTo>
                  <a:pt x="92" y="106"/>
                  <a:pt x="92" y="106"/>
                  <a:pt x="92" y="106"/>
                </a:cubicBezTo>
                <a:lnTo>
                  <a:pt x="92" y="132"/>
                </a:lnTo>
                <a:close/>
                <a:moveTo>
                  <a:pt x="92" y="92"/>
                </a:moveTo>
                <a:cubicBezTo>
                  <a:pt x="58" y="92"/>
                  <a:pt x="58" y="92"/>
                  <a:pt x="58" y="92"/>
                </a:cubicBezTo>
                <a:cubicBezTo>
                  <a:pt x="58" y="83"/>
                  <a:pt x="59" y="73"/>
                  <a:pt x="61" y="64"/>
                </a:cubicBezTo>
                <a:cubicBezTo>
                  <a:pt x="62" y="63"/>
                  <a:pt x="62" y="62"/>
                  <a:pt x="62" y="61"/>
                </a:cubicBezTo>
                <a:cubicBezTo>
                  <a:pt x="71" y="63"/>
                  <a:pt x="81" y="65"/>
                  <a:pt x="92" y="65"/>
                </a:cubicBezTo>
                <a:lnTo>
                  <a:pt x="92" y="92"/>
                </a:lnTo>
                <a:close/>
                <a:moveTo>
                  <a:pt x="92" y="52"/>
                </a:moveTo>
                <a:cubicBezTo>
                  <a:pt x="83" y="52"/>
                  <a:pt x="74" y="50"/>
                  <a:pt x="66" y="48"/>
                </a:cubicBezTo>
                <a:cubicBezTo>
                  <a:pt x="67" y="44"/>
                  <a:pt x="69" y="40"/>
                  <a:pt x="71" y="37"/>
                </a:cubicBezTo>
                <a:cubicBezTo>
                  <a:pt x="75" y="29"/>
                  <a:pt x="79" y="23"/>
                  <a:pt x="84" y="19"/>
                </a:cubicBezTo>
                <a:cubicBezTo>
                  <a:pt x="86" y="17"/>
                  <a:pt x="89" y="15"/>
                  <a:pt x="92" y="14"/>
                </a:cubicBezTo>
                <a:lnTo>
                  <a:pt x="92" y="52"/>
                </a:lnTo>
                <a:close/>
                <a:moveTo>
                  <a:pt x="131" y="20"/>
                </a:moveTo>
                <a:cubicBezTo>
                  <a:pt x="141" y="24"/>
                  <a:pt x="150" y="30"/>
                  <a:pt x="158" y="38"/>
                </a:cubicBezTo>
                <a:cubicBezTo>
                  <a:pt x="158" y="39"/>
                  <a:pt x="159" y="39"/>
                  <a:pt x="159" y="39"/>
                </a:cubicBezTo>
                <a:cubicBezTo>
                  <a:pt x="154" y="42"/>
                  <a:pt x="149" y="44"/>
                  <a:pt x="143" y="46"/>
                </a:cubicBezTo>
                <a:cubicBezTo>
                  <a:pt x="141" y="41"/>
                  <a:pt x="139" y="36"/>
                  <a:pt x="136" y="31"/>
                </a:cubicBezTo>
                <a:cubicBezTo>
                  <a:pt x="134" y="27"/>
                  <a:pt x="132" y="23"/>
                  <a:pt x="129" y="19"/>
                </a:cubicBezTo>
                <a:cubicBezTo>
                  <a:pt x="130" y="20"/>
                  <a:pt x="130" y="20"/>
                  <a:pt x="131" y="20"/>
                </a:cubicBezTo>
                <a:close/>
                <a:moveTo>
                  <a:pt x="104" y="15"/>
                </a:moveTo>
                <a:cubicBezTo>
                  <a:pt x="107" y="16"/>
                  <a:pt x="109" y="17"/>
                  <a:pt x="111" y="19"/>
                </a:cubicBezTo>
                <a:cubicBezTo>
                  <a:pt x="116" y="23"/>
                  <a:pt x="121" y="29"/>
                  <a:pt x="125" y="37"/>
                </a:cubicBezTo>
                <a:cubicBezTo>
                  <a:pt x="126" y="40"/>
                  <a:pt x="128" y="45"/>
                  <a:pt x="130" y="49"/>
                </a:cubicBezTo>
                <a:cubicBezTo>
                  <a:pt x="122" y="51"/>
                  <a:pt x="113" y="52"/>
                  <a:pt x="104" y="52"/>
                </a:cubicBezTo>
                <a:lnTo>
                  <a:pt x="104" y="15"/>
                </a:lnTo>
                <a:close/>
                <a:moveTo>
                  <a:pt x="104" y="65"/>
                </a:moveTo>
                <a:cubicBezTo>
                  <a:pt x="114" y="65"/>
                  <a:pt x="124" y="64"/>
                  <a:pt x="133" y="62"/>
                </a:cubicBezTo>
                <a:cubicBezTo>
                  <a:pt x="133" y="63"/>
                  <a:pt x="134" y="64"/>
                  <a:pt x="134" y="64"/>
                </a:cubicBezTo>
                <a:cubicBezTo>
                  <a:pt x="136" y="73"/>
                  <a:pt x="137" y="83"/>
                  <a:pt x="137" y="92"/>
                </a:cubicBezTo>
                <a:cubicBezTo>
                  <a:pt x="104" y="92"/>
                  <a:pt x="104" y="92"/>
                  <a:pt x="104" y="92"/>
                </a:cubicBezTo>
                <a:lnTo>
                  <a:pt x="104" y="65"/>
                </a:lnTo>
                <a:close/>
                <a:moveTo>
                  <a:pt x="104" y="106"/>
                </a:moveTo>
                <a:cubicBezTo>
                  <a:pt x="137" y="106"/>
                  <a:pt x="137" y="106"/>
                  <a:pt x="137" y="106"/>
                </a:cubicBezTo>
                <a:cubicBezTo>
                  <a:pt x="137" y="115"/>
                  <a:pt x="136" y="124"/>
                  <a:pt x="134" y="133"/>
                </a:cubicBezTo>
                <a:cubicBezTo>
                  <a:pt x="134" y="134"/>
                  <a:pt x="133" y="135"/>
                  <a:pt x="133" y="135"/>
                </a:cubicBezTo>
                <a:cubicBezTo>
                  <a:pt x="124" y="134"/>
                  <a:pt x="114" y="132"/>
                  <a:pt x="104" y="132"/>
                </a:cubicBezTo>
                <a:lnTo>
                  <a:pt x="104" y="106"/>
                </a:lnTo>
                <a:close/>
                <a:moveTo>
                  <a:pt x="111" y="178"/>
                </a:moveTo>
                <a:cubicBezTo>
                  <a:pt x="109" y="180"/>
                  <a:pt x="107" y="181"/>
                  <a:pt x="104" y="182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13" y="145"/>
                  <a:pt x="122" y="146"/>
                  <a:pt x="130" y="148"/>
                </a:cubicBezTo>
                <a:cubicBezTo>
                  <a:pt x="128" y="152"/>
                  <a:pt x="126" y="157"/>
                  <a:pt x="124" y="161"/>
                </a:cubicBezTo>
                <a:cubicBezTo>
                  <a:pt x="121" y="168"/>
                  <a:pt x="116" y="174"/>
                  <a:pt x="111" y="178"/>
                </a:cubicBezTo>
                <a:close/>
                <a:moveTo>
                  <a:pt x="158" y="159"/>
                </a:moveTo>
                <a:cubicBezTo>
                  <a:pt x="150" y="167"/>
                  <a:pt x="141" y="173"/>
                  <a:pt x="131" y="177"/>
                </a:cubicBezTo>
                <a:cubicBezTo>
                  <a:pt x="130" y="177"/>
                  <a:pt x="130" y="178"/>
                  <a:pt x="129" y="178"/>
                </a:cubicBezTo>
                <a:cubicBezTo>
                  <a:pt x="132" y="174"/>
                  <a:pt x="134" y="171"/>
                  <a:pt x="136" y="166"/>
                </a:cubicBezTo>
                <a:cubicBezTo>
                  <a:pt x="139" y="162"/>
                  <a:pt x="141" y="157"/>
                  <a:pt x="143" y="151"/>
                </a:cubicBezTo>
                <a:cubicBezTo>
                  <a:pt x="149" y="153"/>
                  <a:pt x="154" y="155"/>
                  <a:pt x="159" y="158"/>
                </a:cubicBezTo>
                <a:cubicBezTo>
                  <a:pt x="159" y="158"/>
                  <a:pt x="158" y="159"/>
                  <a:pt x="158" y="159"/>
                </a:cubicBezTo>
                <a:close/>
                <a:moveTo>
                  <a:pt x="176" y="132"/>
                </a:moveTo>
                <a:cubicBezTo>
                  <a:pt x="174" y="138"/>
                  <a:pt x="171" y="143"/>
                  <a:pt x="168" y="148"/>
                </a:cubicBezTo>
                <a:cubicBezTo>
                  <a:pt x="161" y="144"/>
                  <a:pt x="154" y="141"/>
                  <a:pt x="146" y="139"/>
                </a:cubicBezTo>
                <a:cubicBezTo>
                  <a:pt x="149" y="129"/>
                  <a:pt x="150" y="117"/>
                  <a:pt x="150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15"/>
                  <a:pt x="180" y="124"/>
                  <a:pt x="176" y="132"/>
                </a:cubicBezTo>
                <a:close/>
                <a:moveTo>
                  <a:pt x="150" y="92"/>
                </a:moveTo>
                <a:cubicBezTo>
                  <a:pt x="150" y="81"/>
                  <a:pt x="149" y="69"/>
                  <a:pt x="146" y="59"/>
                </a:cubicBezTo>
                <a:cubicBezTo>
                  <a:pt x="154" y="56"/>
                  <a:pt x="161" y="53"/>
                  <a:pt x="168" y="50"/>
                </a:cubicBezTo>
                <a:cubicBezTo>
                  <a:pt x="171" y="55"/>
                  <a:pt x="174" y="60"/>
                  <a:pt x="176" y="65"/>
                </a:cubicBezTo>
                <a:cubicBezTo>
                  <a:pt x="180" y="74"/>
                  <a:pt x="182" y="83"/>
                  <a:pt x="183" y="92"/>
                </a:cubicBezTo>
                <a:lnTo>
                  <a:pt x="15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3668141" y="5869088"/>
            <a:ext cx="169629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rgbClr val="00B050"/>
                </a:solidFill>
              </a:defRPr>
            </a:lvl1pPr>
          </a:lstStyle>
          <a:p>
            <a:r>
              <a:rPr lang="en-US" altLang="zh-CN" dirty="0" smtClean="0"/>
              <a:t>SharePoint</a:t>
            </a:r>
            <a:endParaRPr lang="en-US" altLang="zh-CN" dirty="0"/>
          </a:p>
          <a:p>
            <a:r>
              <a:rPr lang="en-US" altLang="zh-CN" dirty="0" smtClean="0"/>
              <a:t>Workflow</a:t>
            </a:r>
            <a:r>
              <a:rPr lang="zh-CN" altLang="en-US" dirty="0" smtClean="0"/>
              <a:t>存储数据</a:t>
            </a:r>
            <a:endParaRPr lang="en-US" altLang="zh-CN" dirty="0" smtClean="0"/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>
            <a:off x="5862849" y="5213102"/>
            <a:ext cx="690562" cy="688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0" name="Freeform 71"/>
          <p:cNvSpPr>
            <a:spLocks/>
          </p:cNvSpPr>
          <p:nvPr/>
        </p:nvSpPr>
        <p:spPr bwMode="auto">
          <a:xfrm>
            <a:off x="5918411" y="5314702"/>
            <a:ext cx="349250" cy="373063"/>
          </a:xfrm>
          <a:custGeom>
            <a:avLst/>
            <a:gdLst>
              <a:gd name="T0" fmla="*/ 2147483646 w 93"/>
              <a:gd name="T1" fmla="*/ 2147483646 h 99"/>
              <a:gd name="T2" fmla="*/ 2147483646 w 93"/>
              <a:gd name="T3" fmla="*/ 2147483646 h 99"/>
              <a:gd name="T4" fmla="*/ 2147483646 w 93"/>
              <a:gd name="T5" fmla="*/ 2147483646 h 99"/>
              <a:gd name="T6" fmla="*/ 2147483646 w 93"/>
              <a:gd name="T7" fmla="*/ 2147483646 h 99"/>
              <a:gd name="T8" fmla="*/ 2147483646 w 93"/>
              <a:gd name="T9" fmla="*/ 2147483646 h 99"/>
              <a:gd name="T10" fmla="*/ 2147483646 w 93"/>
              <a:gd name="T11" fmla="*/ 2147483646 h 99"/>
              <a:gd name="T12" fmla="*/ 2147483646 w 93"/>
              <a:gd name="T13" fmla="*/ 2147483646 h 99"/>
              <a:gd name="T14" fmla="*/ 2147483646 w 93"/>
              <a:gd name="T15" fmla="*/ 2147483646 h 99"/>
              <a:gd name="T16" fmla="*/ 2147483646 w 93"/>
              <a:gd name="T17" fmla="*/ 2147483646 h 99"/>
              <a:gd name="T18" fmla="*/ 2147483646 w 93"/>
              <a:gd name="T19" fmla="*/ 0 h 99"/>
              <a:gd name="T20" fmla="*/ 2147483646 w 93"/>
              <a:gd name="T21" fmla="*/ 2147483646 h 99"/>
              <a:gd name="T22" fmla="*/ 2147483646 w 93"/>
              <a:gd name="T23" fmla="*/ 2147483646 h 99"/>
              <a:gd name="T24" fmla="*/ 2147483646 w 93"/>
              <a:gd name="T25" fmla="*/ 2147483646 h 99"/>
              <a:gd name="T26" fmla="*/ 2147483646 w 93"/>
              <a:gd name="T27" fmla="*/ 2147483646 h 99"/>
              <a:gd name="T28" fmla="*/ 2147483646 w 93"/>
              <a:gd name="T29" fmla="*/ 2147483646 h 99"/>
              <a:gd name="T30" fmla="*/ 2147483646 w 93"/>
              <a:gd name="T31" fmla="*/ 2147483646 h 99"/>
              <a:gd name="T32" fmla="*/ 2147483646 w 93"/>
              <a:gd name="T33" fmla="*/ 2147483646 h 99"/>
              <a:gd name="T34" fmla="*/ 2147483646 w 93"/>
              <a:gd name="T35" fmla="*/ 2147483646 h 99"/>
              <a:gd name="T36" fmla="*/ 2147483646 w 93"/>
              <a:gd name="T37" fmla="*/ 2147483646 h 99"/>
              <a:gd name="T38" fmla="*/ 2147483646 w 93"/>
              <a:gd name="T39" fmla="*/ 2147483646 h 99"/>
              <a:gd name="T40" fmla="*/ 2147483646 w 93"/>
              <a:gd name="T41" fmla="*/ 2147483646 h 99"/>
              <a:gd name="T42" fmla="*/ 2147483646 w 93"/>
              <a:gd name="T43" fmla="*/ 2147483646 h 99"/>
              <a:gd name="T44" fmla="*/ 2147483646 w 93"/>
              <a:gd name="T45" fmla="*/ 2147483646 h 99"/>
              <a:gd name="T46" fmla="*/ 2147483646 w 93"/>
              <a:gd name="T47" fmla="*/ 2147483646 h 99"/>
              <a:gd name="T48" fmla="*/ 2147483646 w 93"/>
              <a:gd name="T49" fmla="*/ 2147483646 h 99"/>
              <a:gd name="T50" fmla="*/ 2147483646 w 93"/>
              <a:gd name="T51" fmla="*/ 2147483646 h 99"/>
              <a:gd name="T52" fmla="*/ 2147483646 w 93"/>
              <a:gd name="T53" fmla="*/ 2147483646 h 99"/>
              <a:gd name="T54" fmla="*/ 2147483646 w 93"/>
              <a:gd name="T55" fmla="*/ 2147483646 h 9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3" h="99">
                <a:moveTo>
                  <a:pt x="76" y="72"/>
                </a:moveTo>
                <a:cubicBezTo>
                  <a:pt x="76" y="70"/>
                  <a:pt x="75" y="68"/>
                  <a:pt x="73" y="68"/>
                </a:cubicBezTo>
                <a:cubicBezTo>
                  <a:pt x="72" y="63"/>
                  <a:pt x="72" y="65"/>
                  <a:pt x="74" y="54"/>
                </a:cubicBezTo>
                <a:cubicBezTo>
                  <a:pt x="76" y="43"/>
                  <a:pt x="76" y="48"/>
                  <a:pt x="80" y="40"/>
                </a:cubicBezTo>
                <a:cubicBezTo>
                  <a:pt x="82" y="34"/>
                  <a:pt x="82" y="33"/>
                  <a:pt x="79" y="34"/>
                </a:cubicBezTo>
                <a:cubicBezTo>
                  <a:pt x="79" y="33"/>
                  <a:pt x="79" y="32"/>
                  <a:pt x="79" y="32"/>
                </a:cubicBezTo>
                <a:cubicBezTo>
                  <a:pt x="79" y="27"/>
                  <a:pt x="79" y="23"/>
                  <a:pt x="80" y="18"/>
                </a:cubicBezTo>
                <a:cubicBezTo>
                  <a:pt x="80" y="15"/>
                  <a:pt x="79" y="12"/>
                  <a:pt x="77" y="10"/>
                </a:cubicBezTo>
                <a:cubicBezTo>
                  <a:pt x="76" y="9"/>
                  <a:pt x="74" y="6"/>
                  <a:pt x="74" y="6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4"/>
                  <a:pt x="59" y="4"/>
                  <a:pt x="59" y="4"/>
                </a:cubicBezTo>
                <a:cubicBezTo>
                  <a:pt x="59" y="4"/>
                  <a:pt x="49" y="5"/>
                  <a:pt x="44" y="6"/>
                </a:cubicBezTo>
                <a:cubicBezTo>
                  <a:pt x="38" y="8"/>
                  <a:pt x="35" y="12"/>
                  <a:pt x="36" y="19"/>
                </a:cubicBezTo>
                <a:cubicBezTo>
                  <a:pt x="36" y="23"/>
                  <a:pt x="37" y="30"/>
                  <a:pt x="37" y="34"/>
                </a:cubicBezTo>
                <a:cubicBezTo>
                  <a:pt x="37" y="35"/>
                  <a:pt x="36" y="33"/>
                  <a:pt x="35" y="33"/>
                </a:cubicBezTo>
                <a:cubicBezTo>
                  <a:pt x="34" y="34"/>
                  <a:pt x="35" y="39"/>
                  <a:pt x="37" y="42"/>
                </a:cubicBezTo>
                <a:cubicBezTo>
                  <a:pt x="39" y="47"/>
                  <a:pt x="39" y="44"/>
                  <a:pt x="41" y="55"/>
                </a:cubicBezTo>
                <a:cubicBezTo>
                  <a:pt x="43" y="69"/>
                  <a:pt x="43" y="63"/>
                  <a:pt x="42" y="68"/>
                </a:cubicBezTo>
                <a:cubicBezTo>
                  <a:pt x="40" y="68"/>
                  <a:pt x="40" y="70"/>
                  <a:pt x="39" y="72"/>
                </a:cubicBezTo>
                <a:cubicBezTo>
                  <a:pt x="39" y="75"/>
                  <a:pt x="37" y="77"/>
                  <a:pt x="34" y="78"/>
                </a:cubicBezTo>
                <a:cubicBezTo>
                  <a:pt x="24" y="83"/>
                  <a:pt x="15" y="87"/>
                  <a:pt x="5" y="92"/>
                </a:cubicBezTo>
                <a:cubicBezTo>
                  <a:pt x="2" y="93"/>
                  <a:pt x="0" y="95"/>
                  <a:pt x="1" y="99"/>
                </a:cubicBezTo>
                <a:cubicBezTo>
                  <a:pt x="23" y="99"/>
                  <a:pt x="44" y="99"/>
                  <a:pt x="66" y="99"/>
                </a:cubicBezTo>
                <a:cubicBezTo>
                  <a:pt x="67" y="97"/>
                  <a:pt x="68" y="93"/>
                  <a:pt x="72" y="91"/>
                </a:cubicBezTo>
                <a:cubicBezTo>
                  <a:pt x="76" y="90"/>
                  <a:pt x="80" y="88"/>
                  <a:pt x="84" y="87"/>
                </a:cubicBezTo>
                <a:cubicBezTo>
                  <a:pt x="87" y="85"/>
                  <a:pt x="90" y="84"/>
                  <a:pt x="93" y="83"/>
                </a:cubicBezTo>
                <a:cubicBezTo>
                  <a:pt x="89" y="82"/>
                  <a:pt x="85" y="80"/>
                  <a:pt x="81" y="78"/>
                </a:cubicBezTo>
                <a:cubicBezTo>
                  <a:pt x="78" y="77"/>
                  <a:pt x="77" y="75"/>
                  <a:pt x="76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Freeform 72"/>
          <p:cNvSpPr>
            <a:spLocks/>
          </p:cNvSpPr>
          <p:nvPr/>
        </p:nvSpPr>
        <p:spPr bwMode="auto">
          <a:xfrm>
            <a:off x="6172605" y="5425633"/>
            <a:ext cx="327025" cy="274638"/>
          </a:xfrm>
          <a:custGeom>
            <a:avLst/>
            <a:gdLst>
              <a:gd name="T0" fmla="*/ 2147483646 w 87"/>
              <a:gd name="T1" fmla="*/ 2147483646 h 73"/>
              <a:gd name="T2" fmla="*/ 2147483646 w 87"/>
              <a:gd name="T3" fmla="*/ 2147483646 h 73"/>
              <a:gd name="T4" fmla="*/ 2147483646 w 87"/>
              <a:gd name="T5" fmla="*/ 2147483646 h 73"/>
              <a:gd name="T6" fmla="*/ 2147483646 w 87"/>
              <a:gd name="T7" fmla="*/ 2147483646 h 73"/>
              <a:gd name="T8" fmla="*/ 2147483646 w 87"/>
              <a:gd name="T9" fmla="*/ 2147483646 h 73"/>
              <a:gd name="T10" fmla="*/ 2147483646 w 87"/>
              <a:gd name="T11" fmla="*/ 2147483646 h 73"/>
              <a:gd name="T12" fmla="*/ 2147483646 w 87"/>
              <a:gd name="T13" fmla="*/ 2147483646 h 73"/>
              <a:gd name="T14" fmla="*/ 2147483646 w 87"/>
              <a:gd name="T15" fmla="*/ 2147483646 h 73"/>
              <a:gd name="T16" fmla="*/ 2147483646 w 87"/>
              <a:gd name="T17" fmla="*/ 2147483646 h 73"/>
              <a:gd name="T18" fmla="*/ 2147483646 w 87"/>
              <a:gd name="T19" fmla="*/ 2147483646 h 73"/>
              <a:gd name="T20" fmla="*/ 2147483646 w 87"/>
              <a:gd name="T21" fmla="*/ 0 h 73"/>
              <a:gd name="T22" fmla="*/ 2147483646 w 87"/>
              <a:gd name="T23" fmla="*/ 2147483646 h 73"/>
              <a:gd name="T24" fmla="*/ 2147483646 w 87"/>
              <a:gd name="T25" fmla="*/ 2147483646 h 73"/>
              <a:gd name="T26" fmla="*/ 2147483646 w 87"/>
              <a:gd name="T27" fmla="*/ 2147483646 h 73"/>
              <a:gd name="T28" fmla="*/ 2147483646 w 87"/>
              <a:gd name="T29" fmla="*/ 2147483646 h 73"/>
              <a:gd name="T30" fmla="*/ 2147483646 w 87"/>
              <a:gd name="T31" fmla="*/ 2147483646 h 73"/>
              <a:gd name="T32" fmla="*/ 2147483646 w 87"/>
              <a:gd name="T33" fmla="*/ 2147483646 h 73"/>
              <a:gd name="T34" fmla="*/ 2147483646 w 87"/>
              <a:gd name="T35" fmla="*/ 2147483646 h 73"/>
              <a:gd name="T36" fmla="*/ 2147483646 w 87"/>
              <a:gd name="T37" fmla="*/ 2147483646 h 73"/>
              <a:gd name="T38" fmla="*/ 2147483646 w 87"/>
              <a:gd name="T39" fmla="*/ 2147483646 h 73"/>
              <a:gd name="T40" fmla="*/ 2147483646 w 87"/>
              <a:gd name="T41" fmla="*/ 2147483646 h 73"/>
              <a:gd name="T42" fmla="*/ 2147483646 w 87"/>
              <a:gd name="T43" fmla="*/ 2147483646 h 73"/>
              <a:gd name="T44" fmla="*/ 2147483646 w 87"/>
              <a:gd name="T45" fmla="*/ 2147483646 h 73"/>
              <a:gd name="T46" fmla="*/ 0 w 87"/>
              <a:gd name="T47" fmla="*/ 2147483646 h 73"/>
              <a:gd name="T48" fmla="*/ 0 w 87"/>
              <a:gd name="T49" fmla="*/ 2147483646 h 73"/>
              <a:gd name="T50" fmla="*/ 2147483646 w 87"/>
              <a:gd name="T51" fmla="*/ 2147483646 h 73"/>
              <a:gd name="T52" fmla="*/ 2147483646 w 87"/>
              <a:gd name="T53" fmla="*/ 2147483646 h 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7" h="73">
                <a:moveTo>
                  <a:pt x="83" y="67"/>
                </a:moveTo>
                <a:cubicBezTo>
                  <a:pt x="77" y="64"/>
                  <a:pt x="70" y="62"/>
                  <a:pt x="64" y="59"/>
                </a:cubicBezTo>
                <a:cubicBezTo>
                  <a:pt x="61" y="58"/>
                  <a:pt x="58" y="55"/>
                  <a:pt x="58" y="51"/>
                </a:cubicBezTo>
                <a:cubicBezTo>
                  <a:pt x="57" y="51"/>
                  <a:pt x="57" y="51"/>
                  <a:pt x="56" y="51"/>
                </a:cubicBezTo>
                <a:cubicBezTo>
                  <a:pt x="56" y="51"/>
                  <a:pt x="55" y="51"/>
                  <a:pt x="55" y="45"/>
                </a:cubicBezTo>
                <a:cubicBezTo>
                  <a:pt x="61" y="44"/>
                  <a:pt x="65" y="41"/>
                  <a:pt x="69" y="36"/>
                </a:cubicBezTo>
                <a:cubicBezTo>
                  <a:pt x="63" y="35"/>
                  <a:pt x="60" y="31"/>
                  <a:pt x="60" y="25"/>
                </a:cubicBezTo>
                <a:cubicBezTo>
                  <a:pt x="59" y="21"/>
                  <a:pt x="60" y="17"/>
                  <a:pt x="60" y="14"/>
                </a:cubicBezTo>
                <a:cubicBezTo>
                  <a:pt x="60" y="11"/>
                  <a:pt x="59" y="9"/>
                  <a:pt x="57" y="6"/>
                </a:cubicBezTo>
                <a:cubicBezTo>
                  <a:pt x="55" y="4"/>
                  <a:pt x="52" y="3"/>
                  <a:pt x="50" y="2"/>
                </a:cubicBezTo>
                <a:cubicBezTo>
                  <a:pt x="47" y="0"/>
                  <a:pt x="45" y="0"/>
                  <a:pt x="43" y="0"/>
                </a:cubicBezTo>
                <a:cubicBezTo>
                  <a:pt x="39" y="0"/>
                  <a:pt x="35" y="1"/>
                  <a:pt x="32" y="4"/>
                </a:cubicBezTo>
                <a:cubicBezTo>
                  <a:pt x="27" y="7"/>
                  <a:pt x="26" y="12"/>
                  <a:pt x="27" y="18"/>
                </a:cubicBezTo>
                <a:cubicBezTo>
                  <a:pt x="27" y="20"/>
                  <a:pt x="27" y="21"/>
                  <a:pt x="27" y="23"/>
                </a:cubicBezTo>
                <a:cubicBezTo>
                  <a:pt x="27" y="29"/>
                  <a:pt x="25" y="34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21" y="41"/>
                  <a:pt x="26" y="44"/>
                  <a:pt x="32" y="45"/>
                </a:cubicBezTo>
                <a:cubicBezTo>
                  <a:pt x="32" y="46"/>
                  <a:pt x="32" y="46"/>
                  <a:pt x="32" y="47"/>
                </a:cubicBezTo>
                <a:cubicBezTo>
                  <a:pt x="32" y="50"/>
                  <a:pt x="31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6"/>
                  <a:pt x="26" y="58"/>
                </a:cubicBezTo>
                <a:cubicBezTo>
                  <a:pt x="26" y="58"/>
                  <a:pt x="26" y="58"/>
                  <a:pt x="26" y="59"/>
                </a:cubicBezTo>
                <a:cubicBezTo>
                  <a:pt x="21" y="61"/>
                  <a:pt x="11" y="64"/>
                  <a:pt x="4" y="67"/>
                </a:cubicBezTo>
                <a:cubicBezTo>
                  <a:pt x="2" y="68"/>
                  <a:pt x="0" y="70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29" y="73"/>
                  <a:pt x="58" y="73"/>
                  <a:pt x="87" y="73"/>
                </a:cubicBezTo>
                <a:cubicBezTo>
                  <a:pt x="87" y="70"/>
                  <a:pt x="85" y="68"/>
                  <a:pt x="83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5768498" y="5900502"/>
            <a:ext cx="90281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</a:rPr>
              <a:t>运</a:t>
            </a:r>
            <a:r>
              <a:rPr lang="zh-CN" altLang="en-US" sz="1400" b="1" dirty="0" smtClean="0">
                <a:solidFill>
                  <a:schemeClr val="accent5">
                    <a:lumMod val="50000"/>
                  </a:schemeClr>
                </a:solidFill>
              </a:rPr>
              <a:t>营团队</a:t>
            </a:r>
            <a:endParaRPr lang="en-US" altLang="zh-CN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</a:rPr>
              <a:t>获</a:t>
            </a:r>
            <a:r>
              <a:rPr lang="zh-CN" altLang="en-US" sz="1400" b="1" dirty="0" smtClean="0">
                <a:solidFill>
                  <a:schemeClr val="accent5">
                    <a:lumMod val="50000"/>
                  </a:schemeClr>
                </a:solidFill>
              </a:rPr>
              <a:t>取列表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3" name="图形 42" descr="Internet">
            <a:extLst>
              <a:ext uri="{FF2B5EF4-FFF2-40B4-BE49-F238E27FC236}">
                <a16:creationId xmlns:a16="http://schemas.microsoft.com/office/drawing/2014/main" id="{EFE03FE5-864D-5D4C-B15D-A6156BF7D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04077" y="5237310"/>
            <a:ext cx="404102" cy="404102"/>
          </a:xfrm>
          <a:prstGeom prst="rect">
            <a:avLst/>
          </a:prstGeom>
        </p:spPr>
      </p:pic>
      <p:pic>
        <p:nvPicPr>
          <p:cNvPr id="94" name="图片 43" descr="ibot">
            <a:extLst>
              <a:ext uri="{FF2B5EF4-FFF2-40B4-BE49-F238E27FC236}">
                <a16:creationId xmlns:a16="http://schemas.microsoft.com/office/drawing/2014/main" id="{CD9A09CD-1B2E-0B45-9D13-03E3D6534D34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12175" y="5150014"/>
            <a:ext cx="719074" cy="719074"/>
          </a:xfrm>
          <a:prstGeom prst="rect">
            <a:avLst/>
          </a:prstGeom>
        </p:spPr>
      </p:pic>
      <p:sp>
        <p:nvSpPr>
          <p:cNvPr id="95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7375030" y="5902077"/>
            <a:ext cx="141897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rgbClr val="00B050"/>
                </a:solidFill>
              </a:defRPr>
            </a:lvl1pPr>
          </a:lstStyle>
          <a:p>
            <a:r>
              <a:rPr lang="en-US" altLang="zh-CN" dirty="0" smtClean="0"/>
              <a:t>RPA</a:t>
            </a:r>
            <a:r>
              <a:rPr lang="zh-CN" altLang="en-US" dirty="0" smtClean="0"/>
              <a:t>机器人</a:t>
            </a:r>
            <a:r>
              <a:rPr lang="zh-CN" altLang="en-US" dirty="0"/>
              <a:t>录入</a:t>
            </a:r>
            <a:endParaRPr lang="en-US" altLang="zh-CN" dirty="0"/>
          </a:p>
          <a:p>
            <a:r>
              <a:rPr lang="zh-CN" altLang="en-US" dirty="0"/>
              <a:t>国际账单系统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1170350" y="587306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6">
                    <a:lumMod val="50000"/>
                  </a:schemeClr>
                </a:solidFill>
              </a:rPr>
              <a:t>完成</a:t>
            </a:r>
            <a:endParaRPr lang="en-US" altLang="zh-CN" sz="1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8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469933" y="3701988"/>
            <a:ext cx="428625" cy="2475364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99" name="Elbow Connector 98"/>
          <p:cNvCxnSpPr>
            <a:stCxn id="82" idx="6"/>
            <a:endCxn id="89" idx="2"/>
          </p:cNvCxnSpPr>
          <p:nvPr/>
        </p:nvCxnSpPr>
        <p:spPr>
          <a:xfrm>
            <a:off x="4838058" y="5557506"/>
            <a:ext cx="1024791" cy="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89" idx="6"/>
          </p:cNvCxnSpPr>
          <p:nvPr/>
        </p:nvCxnSpPr>
        <p:spPr>
          <a:xfrm flipV="1">
            <a:off x="6553411" y="5557505"/>
            <a:ext cx="781146" cy="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20" idx="6"/>
          </p:cNvCxnSpPr>
          <p:nvPr/>
        </p:nvCxnSpPr>
        <p:spPr>
          <a:xfrm>
            <a:off x="10320198" y="5520175"/>
            <a:ext cx="777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2" descr="ibot">
            <a:extLst>
              <a:ext uri="{FF2B5EF4-FFF2-40B4-BE49-F238E27FC236}">
                <a16:creationId xmlns:a16="http://schemas.microsoft.com/office/drawing/2014/main" id="{68B93D38-B207-F344-A981-A53D76568971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96792" y="3554894"/>
            <a:ext cx="695325" cy="695325"/>
          </a:xfrm>
          <a:prstGeom prst="rect">
            <a:avLst/>
          </a:prstGeom>
        </p:spPr>
      </p:pic>
      <p:pic>
        <p:nvPicPr>
          <p:cNvPr id="107" name="图片 39" descr="文件 (4)">
            <a:extLst>
              <a:ext uri="{FF2B5EF4-FFF2-40B4-BE49-F238E27FC236}">
                <a16:creationId xmlns:a16="http://schemas.microsoft.com/office/drawing/2014/main" id="{393649CC-0612-964D-AF72-8DFFCF4246D3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240762" y="3615898"/>
            <a:ext cx="419816" cy="419816"/>
          </a:xfrm>
          <a:prstGeom prst="rect">
            <a:avLst/>
          </a:prstGeom>
        </p:spPr>
      </p:pic>
      <p:sp>
        <p:nvSpPr>
          <p:cNvPr id="108" name="文本框 51">
            <a:extLst>
              <a:ext uri="{FF2B5EF4-FFF2-40B4-BE49-F238E27FC236}">
                <a16:creationId xmlns:a16="http://schemas.microsoft.com/office/drawing/2014/main" id="{382058E2-F7FD-924B-8AF4-7A6158C18159}"/>
              </a:ext>
            </a:extLst>
          </p:cNvPr>
          <p:cNvSpPr txBox="1"/>
          <p:nvPr/>
        </p:nvSpPr>
        <p:spPr>
          <a:xfrm>
            <a:off x="1192492" y="4271713"/>
            <a:ext cx="128112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rgbClr val="00B050"/>
                </a:solidFill>
              </a:defRPr>
            </a:lvl1pPr>
          </a:lstStyle>
          <a:p>
            <a:r>
              <a:rPr lang="en-US" altLang="zh-CN" dirty="0" smtClean="0"/>
              <a:t>Xceptor OCR </a:t>
            </a:r>
          </a:p>
          <a:p>
            <a:r>
              <a:rPr lang="zh-CN" altLang="en-US" dirty="0" smtClean="0"/>
              <a:t>读取客户表格</a:t>
            </a:r>
            <a:endParaRPr lang="zh-CN" altLang="en-US" dirty="0"/>
          </a:p>
        </p:txBody>
      </p:sp>
      <p:cxnSp>
        <p:nvCxnSpPr>
          <p:cNvPr id="109" name="Elbow Connector 108"/>
          <p:cNvCxnSpPr>
            <a:stCxn id="106" idx="3"/>
            <a:endCxn id="66" idx="2"/>
          </p:cNvCxnSpPr>
          <p:nvPr/>
        </p:nvCxnSpPr>
        <p:spPr>
          <a:xfrm flipV="1">
            <a:off x="2192117" y="3897304"/>
            <a:ext cx="1051605" cy="52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329470" y="1490956"/>
            <a:ext cx="979755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电子邮件方式</a:t>
            </a:r>
            <a:endParaRPr lang="en-US" altLang="zh-CN" sz="1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CN" alt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来</a:t>
            </a:r>
            <a:r>
              <a:rPr lang="zh-CN" altLang="en-US" sz="1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回沟通</a:t>
            </a:r>
            <a:endParaRPr lang="zh-CN" altLang="en-US" sz="1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11065716" y="1303346"/>
            <a:ext cx="753008" cy="749299"/>
          </a:xfrm>
          <a:custGeom>
            <a:avLst/>
            <a:gdLst>
              <a:gd name="T0" fmla="*/ 2147483646 w 97"/>
              <a:gd name="T1" fmla="*/ 2147483646 h 97"/>
              <a:gd name="T2" fmla="*/ 2147483646 w 97"/>
              <a:gd name="T3" fmla="*/ 2147483646 h 97"/>
              <a:gd name="T4" fmla="*/ 2147483646 w 97"/>
              <a:gd name="T5" fmla="*/ 2147483646 h 97"/>
              <a:gd name="T6" fmla="*/ 2147483646 w 97"/>
              <a:gd name="T7" fmla="*/ 2147483646 h 97"/>
              <a:gd name="T8" fmla="*/ 2147483646 w 97"/>
              <a:gd name="T9" fmla="*/ 2147483646 h 97"/>
              <a:gd name="T10" fmla="*/ 2147483646 w 97"/>
              <a:gd name="T11" fmla="*/ 2147483646 h 97"/>
              <a:gd name="T12" fmla="*/ 2147483646 w 97"/>
              <a:gd name="T13" fmla="*/ 2147483646 h 97"/>
              <a:gd name="T14" fmla="*/ 2147483646 w 97"/>
              <a:gd name="T15" fmla="*/ 2147483646 h 97"/>
              <a:gd name="T16" fmla="*/ 2147483646 w 97"/>
              <a:gd name="T17" fmla="*/ 2147483646 h 97"/>
              <a:gd name="T18" fmla="*/ 2147483646 w 97"/>
              <a:gd name="T19" fmla="*/ 2147483646 h 97"/>
              <a:gd name="T20" fmla="*/ 2147483646 w 97"/>
              <a:gd name="T21" fmla="*/ 2147483646 h 97"/>
              <a:gd name="T22" fmla="*/ 2147483646 w 97"/>
              <a:gd name="T23" fmla="*/ 2147483646 h 97"/>
              <a:gd name="T24" fmla="*/ 2147483646 w 97"/>
              <a:gd name="T25" fmla="*/ 2147483646 h 97"/>
              <a:gd name="T26" fmla="*/ 2147483646 w 97"/>
              <a:gd name="T27" fmla="*/ 2147483646 h 97"/>
              <a:gd name="T28" fmla="*/ 2147483646 w 97"/>
              <a:gd name="T29" fmla="*/ 2147483646 h 97"/>
              <a:gd name="T30" fmla="*/ 2147483646 w 97"/>
              <a:gd name="T31" fmla="*/ 2147483646 h 97"/>
              <a:gd name="T32" fmla="*/ 2147483646 w 97"/>
              <a:gd name="T33" fmla="*/ 2147483646 h 97"/>
              <a:gd name="T34" fmla="*/ 2147483646 w 97"/>
              <a:gd name="T35" fmla="*/ 2147483646 h 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" name="Group 80"/>
          <p:cNvGrpSpPr/>
          <p:nvPr/>
        </p:nvGrpSpPr>
        <p:grpSpPr>
          <a:xfrm>
            <a:off x="5925511" y="1299632"/>
            <a:ext cx="1261884" cy="1266168"/>
            <a:chOff x="423432" y="1260479"/>
            <a:chExt cx="1261884" cy="1266168"/>
          </a:xfrm>
        </p:grpSpPr>
        <p:grpSp>
          <p:nvGrpSpPr>
            <p:cNvPr id="85" name="Group 84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423432" y="2003427"/>
              <a:ext cx="1261884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客户经理发送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至运营团队</a:t>
              </a:r>
              <a:endParaRPr lang="zh-CN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116794" y="1301905"/>
            <a:ext cx="902811" cy="1266168"/>
            <a:chOff x="629172" y="1260479"/>
            <a:chExt cx="902811" cy="1266168"/>
          </a:xfrm>
        </p:grpSpPr>
        <p:grpSp>
          <p:nvGrpSpPr>
            <p:cNvPr id="110" name="Group 109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113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29172" y="2003427"/>
              <a:ext cx="902811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客户经理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通知客户</a:t>
              </a:r>
              <a:endParaRPr lang="zh-CN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116" name="Straight Arrow Connector 115"/>
          <p:cNvCxnSpPr>
            <a:stCxn id="22" idx="6"/>
            <a:endCxn id="113" idx="2"/>
          </p:cNvCxnSpPr>
          <p:nvPr/>
        </p:nvCxnSpPr>
        <p:spPr>
          <a:xfrm>
            <a:off x="9817031" y="1644649"/>
            <a:ext cx="388142" cy="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9516809" y="5174100"/>
            <a:ext cx="902811" cy="1266168"/>
            <a:chOff x="606312" y="1260479"/>
            <a:chExt cx="902811" cy="1266168"/>
          </a:xfrm>
        </p:grpSpPr>
        <p:grpSp>
          <p:nvGrpSpPr>
            <p:cNvPr id="118" name="Group 117"/>
            <p:cNvGrpSpPr/>
            <p:nvPr/>
          </p:nvGrpSpPr>
          <p:grpSpPr>
            <a:xfrm>
              <a:off x="717551" y="1260479"/>
              <a:ext cx="692150" cy="692150"/>
              <a:chOff x="717551" y="1146176"/>
              <a:chExt cx="692150" cy="692150"/>
            </a:xfrm>
          </p:grpSpPr>
          <p:sp>
            <p:nvSpPr>
              <p:cNvPr id="120" name="Oval 13"/>
              <p:cNvSpPr>
                <a:spLocks noChangeArrowheads="1"/>
              </p:cNvSpPr>
              <p:nvPr/>
            </p:nvSpPr>
            <p:spPr bwMode="auto">
              <a:xfrm>
                <a:off x="717551" y="1146176"/>
                <a:ext cx="692150" cy="6921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4"/>
              <p:cNvSpPr>
                <a:spLocks/>
              </p:cNvSpPr>
              <p:nvPr/>
            </p:nvSpPr>
            <p:spPr bwMode="auto">
              <a:xfrm>
                <a:off x="811214" y="1225551"/>
                <a:ext cx="514350" cy="442913"/>
              </a:xfrm>
              <a:custGeom>
                <a:avLst/>
                <a:gdLst>
                  <a:gd name="T0" fmla="*/ 2147483646 w 137"/>
                  <a:gd name="T1" fmla="*/ 2147483646 h 118"/>
                  <a:gd name="T2" fmla="*/ 2147483646 w 137"/>
                  <a:gd name="T3" fmla="*/ 2147483646 h 118"/>
                  <a:gd name="T4" fmla="*/ 2147483646 w 137"/>
                  <a:gd name="T5" fmla="*/ 2147483646 h 118"/>
                  <a:gd name="T6" fmla="*/ 2147483646 w 137"/>
                  <a:gd name="T7" fmla="*/ 2147483646 h 118"/>
                  <a:gd name="T8" fmla="*/ 2147483646 w 137"/>
                  <a:gd name="T9" fmla="*/ 2147483646 h 118"/>
                  <a:gd name="T10" fmla="*/ 2147483646 w 137"/>
                  <a:gd name="T11" fmla="*/ 2147483646 h 118"/>
                  <a:gd name="T12" fmla="*/ 2147483646 w 137"/>
                  <a:gd name="T13" fmla="*/ 2147483646 h 118"/>
                  <a:gd name="T14" fmla="*/ 2147483646 w 137"/>
                  <a:gd name="T15" fmla="*/ 2147483646 h 118"/>
                  <a:gd name="T16" fmla="*/ 2147483646 w 137"/>
                  <a:gd name="T17" fmla="*/ 2147483646 h 118"/>
                  <a:gd name="T18" fmla="*/ 2147483646 w 137"/>
                  <a:gd name="T19" fmla="*/ 2147483646 h 118"/>
                  <a:gd name="T20" fmla="*/ 2147483646 w 137"/>
                  <a:gd name="T21" fmla="*/ 2147483646 h 118"/>
                  <a:gd name="T22" fmla="*/ 2147483646 w 137"/>
                  <a:gd name="T23" fmla="*/ 2147483646 h 118"/>
                  <a:gd name="T24" fmla="*/ 2147483646 w 137"/>
                  <a:gd name="T25" fmla="*/ 0 h 118"/>
                  <a:gd name="T26" fmla="*/ 2147483646 w 137"/>
                  <a:gd name="T27" fmla="*/ 2147483646 h 118"/>
                  <a:gd name="T28" fmla="*/ 2147483646 w 137"/>
                  <a:gd name="T29" fmla="*/ 2147483646 h 118"/>
                  <a:gd name="T30" fmla="*/ 2147483646 w 137"/>
                  <a:gd name="T31" fmla="*/ 2147483646 h 118"/>
                  <a:gd name="T32" fmla="*/ 2147483646 w 137"/>
                  <a:gd name="T33" fmla="*/ 2147483646 h 118"/>
                  <a:gd name="T34" fmla="*/ 2147483646 w 137"/>
                  <a:gd name="T35" fmla="*/ 2147483646 h 118"/>
                  <a:gd name="T36" fmla="*/ 2147483646 w 137"/>
                  <a:gd name="T37" fmla="*/ 2147483646 h 118"/>
                  <a:gd name="T38" fmla="*/ 2147483646 w 137"/>
                  <a:gd name="T39" fmla="*/ 2147483646 h 118"/>
                  <a:gd name="T40" fmla="*/ 2147483646 w 137"/>
                  <a:gd name="T41" fmla="*/ 2147483646 h 118"/>
                  <a:gd name="T42" fmla="*/ 2147483646 w 137"/>
                  <a:gd name="T43" fmla="*/ 2147483646 h 118"/>
                  <a:gd name="T44" fmla="*/ 2147483646 w 137"/>
                  <a:gd name="T45" fmla="*/ 2147483646 h 118"/>
                  <a:gd name="T46" fmla="*/ 2147483646 w 137"/>
                  <a:gd name="T47" fmla="*/ 2147483646 h 118"/>
                  <a:gd name="T48" fmla="*/ 0 w 137"/>
                  <a:gd name="T49" fmla="*/ 2147483646 h 118"/>
                  <a:gd name="T50" fmla="*/ 2147483646 w 137"/>
                  <a:gd name="T51" fmla="*/ 2147483646 h 118"/>
                  <a:gd name="T52" fmla="*/ 2147483646 w 137"/>
                  <a:gd name="T53" fmla="*/ 2147483646 h 118"/>
                  <a:gd name="T54" fmla="*/ 2147483646 w 137"/>
                  <a:gd name="T55" fmla="*/ 2147483646 h 118"/>
                  <a:gd name="T56" fmla="*/ 2147483646 w 137"/>
                  <a:gd name="T57" fmla="*/ 2147483646 h 118"/>
                  <a:gd name="T58" fmla="*/ 2147483646 w 137"/>
                  <a:gd name="T59" fmla="*/ 2147483646 h 118"/>
                  <a:gd name="T60" fmla="*/ 2147483646 w 137"/>
                  <a:gd name="T61" fmla="*/ 2147483646 h 118"/>
                  <a:gd name="T62" fmla="*/ 2147483646 w 137"/>
                  <a:gd name="T63" fmla="*/ 2147483646 h 118"/>
                  <a:gd name="T64" fmla="*/ 2147483646 w 137"/>
                  <a:gd name="T65" fmla="*/ 2147483646 h 118"/>
                  <a:gd name="T66" fmla="*/ 2147483646 w 137"/>
                  <a:gd name="T67" fmla="*/ 2147483646 h 118"/>
                  <a:gd name="T68" fmla="*/ 2147483646 w 137"/>
                  <a:gd name="T69" fmla="*/ 2147483646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7" h="118">
                    <a:moveTo>
                      <a:pt x="132" y="110"/>
                    </a:moveTo>
                    <a:cubicBezTo>
                      <a:pt x="130" y="109"/>
                      <a:pt x="128" y="108"/>
                      <a:pt x="127" y="107"/>
                    </a:cubicBezTo>
                    <a:cubicBezTo>
                      <a:pt x="117" y="102"/>
                      <a:pt x="107" y="97"/>
                      <a:pt x="96" y="93"/>
                    </a:cubicBezTo>
                    <a:cubicBezTo>
                      <a:pt x="93" y="91"/>
                      <a:pt x="91" y="89"/>
                      <a:pt x="90" y="85"/>
                    </a:cubicBezTo>
                    <a:cubicBezTo>
                      <a:pt x="90" y="83"/>
                      <a:pt x="89" y="81"/>
                      <a:pt x="87" y="81"/>
                    </a:cubicBezTo>
                    <a:cubicBezTo>
                      <a:pt x="86" y="75"/>
                      <a:pt x="86" y="77"/>
                      <a:pt x="88" y="64"/>
                    </a:cubicBezTo>
                    <a:cubicBezTo>
                      <a:pt x="90" y="51"/>
                      <a:pt x="90" y="57"/>
                      <a:pt x="95" y="48"/>
                    </a:cubicBezTo>
                    <a:cubicBezTo>
                      <a:pt x="97" y="40"/>
                      <a:pt x="97" y="39"/>
                      <a:pt x="94" y="40"/>
                    </a:cubicBezTo>
                    <a:cubicBezTo>
                      <a:pt x="93" y="40"/>
                      <a:pt x="94" y="38"/>
                      <a:pt x="94" y="37"/>
                    </a:cubicBezTo>
                    <a:cubicBezTo>
                      <a:pt x="94" y="32"/>
                      <a:pt x="94" y="27"/>
                      <a:pt x="95" y="21"/>
                    </a:cubicBezTo>
                    <a:cubicBezTo>
                      <a:pt x="95" y="17"/>
                      <a:pt x="94" y="14"/>
                      <a:pt x="91" y="11"/>
                    </a:cubicBezTo>
                    <a:cubicBezTo>
                      <a:pt x="90" y="10"/>
                      <a:pt x="88" y="7"/>
                      <a:pt x="88" y="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3" y="4"/>
                      <a:pt x="70" y="4"/>
                      <a:pt x="70" y="4"/>
                    </a:cubicBezTo>
                    <a:cubicBezTo>
                      <a:pt x="70" y="4"/>
                      <a:pt x="58" y="5"/>
                      <a:pt x="53" y="7"/>
                    </a:cubicBezTo>
                    <a:cubicBezTo>
                      <a:pt x="45" y="9"/>
                      <a:pt x="42" y="14"/>
                      <a:pt x="42" y="22"/>
                    </a:cubicBezTo>
                    <a:cubicBezTo>
                      <a:pt x="42" y="27"/>
                      <a:pt x="43" y="35"/>
                      <a:pt x="43" y="40"/>
                    </a:cubicBezTo>
                    <a:cubicBezTo>
                      <a:pt x="44" y="41"/>
                      <a:pt x="42" y="39"/>
                      <a:pt x="41" y="40"/>
                    </a:cubicBezTo>
                    <a:cubicBezTo>
                      <a:pt x="40" y="40"/>
                      <a:pt x="42" y="46"/>
                      <a:pt x="43" y="49"/>
                    </a:cubicBezTo>
                    <a:cubicBezTo>
                      <a:pt x="46" y="56"/>
                      <a:pt x="47" y="53"/>
                      <a:pt x="48" y="65"/>
                    </a:cubicBezTo>
                    <a:cubicBezTo>
                      <a:pt x="51" y="81"/>
                      <a:pt x="51" y="75"/>
                      <a:pt x="50" y="81"/>
                    </a:cubicBezTo>
                    <a:cubicBezTo>
                      <a:pt x="47" y="81"/>
                      <a:pt x="47" y="83"/>
                      <a:pt x="46" y="85"/>
                    </a:cubicBezTo>
                    <a:cubicBezTo>
                      <a:pt x="46" y="89"/>
                      <a:pt x="44" y="91"/>
                      <a:pt x="40" y="93"/>
                    </a:cubicBezTo>
                    <a:cubicBezTo>
                      <a:pt x="29" y="98"/>
                      <a:pt x="17" y="104"/>
                      <a:pt x="6" y="109"/>
                    </a:cubicBezTo>
                    <a:cubicBezTo>
                      <a:pt x="2" y="111"/>
                      <a:pt x="0" y="114"/>
                      <a:pt x="0" y="118"/>
                    </a:cubicBezTo>
                    <a:cubicBezTo>
                      <a:pt x="23" y="118"/>
                      <a:pt x="46" y="118"/>
                      <a:pt x="68" y="118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68" y="118"/>
                      <a:pt x="68" y="118"/>
                      <a:pt x="68" y="118"/>
                    </a:cubicBezTo>
                    <a:cubicBezTo>
                      <a:pt x="91" y="118"/>
                      <a:pt x="114" y="118"/>
                      <a:pt x="136" y="118"/>
                    </a:cubicBezTo>
                    <a:cubicBezTo>
                      <a:pt x="137" y="114"/>
                      <a:pt x="135" y="112"/>
                      <a:pt x="132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65"/>
              <p:cNvSpPr>
                <a:spLocks/>
              </p:cNvSpPr>
              <p:nvPr/>
            </p:nvSpPr>
            <p:spPr bwMode="auto">
              <a:xfrm>
                <a:off x="1047751" y="1560514"/>
                <a:ext cx="38100" cy="107950"/>
              </a:xfrm>
              <a:custGeom>
                <a:avLst/>
                <a:gdLst>
                  <a:gd name="T0" fmla="*/ 0 w 24"/>
                  <a:gd name="T1" fmla="*/ 2147483646 h 68"/>
                  <a:gd name="T2" fmla="*/ 2147483646 w 24"/>
                  <a:gd name="T3" fmla="*/ 2147483646 h 68"/>
                  <a:gd name="T4" fmla="*/ 2147483646 w 24"/>
                  <a:gd name="T5" fmla="*/ 2147483646 h 68"/>
                  <a:gd name="T6" fmla="*/ 2147483646 w 24"/>
                  <a:gd name="T7" fmla="*/ 0 h 68"/>
                  <a:gd name="T8" fmla="*/ 0 w 2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8">
                    <a:moveTo>
                      <a:pt x="0" y="9"/>
                    </a:moveTo>
                    <a:lnTo>
                      <a:pt x="12" y="68"/>
                    </a:lnTo>
                    <a:lnTo>
                      <a:pt x="24" y="9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06312" y="2003427"/>
              <a:ext cx="902811" cy="5232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客户经理</a:t>
              </a:r>
              <a:endParaRPr lang="en-US" altLang="zh-CN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r>
                <a:rPr lang="zh-CN" alt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通知客户</a:t>
              </a:r>
              <a:endParaRPr lang="zh-CN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123" name="Straight Arrow Connector 122"/>
          <p:cNvCxnSpPr>
            <a:stCxn id="94" idx="3"/>
            <a:endCxn id="120" idx="2"/>
          </p:cNvCxnSpPr>
          <p:nvPr/>
        </p:nvCxnSpPr>
        <p:spPr>
          <a:xfrm>
            <a:off x="8431249" y="5509551"/>
            <a:ext cx="1196799" cy="10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"/>
          <p:cNvSpPr>
            <a:spLocks noChangeArrowheads="1"/>
          </p:cNvSpPr>
          <p:nvPr/>
        </p:nvSpPr>
        <p:spPr bwMode="auto">
          <a:xfrm>
            <a:off x="7799123" y="939310"/>
            <a:ext cx="488950" cy="4923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4" name="Freeform 97"/>
          <p:cNvSpPr>
            <a:spLocks noEditPoints="1"/>
          </p:cNvSpPr>
          <p:nvPr/>
        </p:nvSpPr>
        <p:spPr bwMode="auto">
          <a:xfrm>
            <a:off x="7854685" y="1007573"/>
            <a:ext cx="400872" cy="398613"/>
          </a:xfrm>
          <a:custGeom>
            <a:avLst/>
            <a:gdLst>
              <a:gd name="T0" fmla="*/ 2147483646 w 150"/>
              <a:gd name="T1" fmla="*/ 2147483646 h 149"/>
              <a:gd name="T2" fmla="*/ 2147483646 w 150"/>
              <a:gd name="T3" fmla="*/ 2147483646 h 149"/>
              <a:gd name="T4" fmla="*/ 2147483646 w 150"/>
              <a:gd name="T5" fmla="*/ 2147483646 h 149"/>
              <a:gd name="T6" fmla="*/ 2147483646 w 150"/>
              <a:gd name="T7" fmla="*/ 2147483646 h 149"/>
              <a:gd name="T8" fmla="*/ 2147483646 w 150"/>
              <a:gd name="T9" fmla="*/ 2147483646 h 149"/>
              <a:gd name="T10" fmla="*/ 2147483646 w 150"/>
              <a:gd name="T11" fmla="*/ 2147483646 h 149"/>
              <a:gd name="T12" fmla="*/ 2147483646 w 150"/>
              <a:gd name="T13" fmla="*/ 2147483646 h 149"/>
              <a:gd name="T14" fmla="*/ 2147483646 w 150"/>
              <a:gd name="T15" fmla="*/ 2147483646 h 149"/>
              <a:gd name="T16" fmla="*/ 2147483646 w 150"/>
              <a:gd name="T17" fmla="*/ 2147483646 h 149"/>
              <a:gd name="T18" fmla="*/ 2147483646 w 150"/>
              <a:gd name="T19" fmla="*/ 2147483646 h 149"/>
              <a:gd name="T20" fmla="*/ 2147483646 w 150"/>
              <a:gd name="T21" fmla="*/ 2147483646 h 149"/>
              <a:gd name="T22" fmla="*/ 2147483646 w 150"/>
              <a:gd name="T23" fmla="*/ 2147483646 h 149"/>
              <a:gd name="T24" fmla="*/ 2147483646 w 150"/>
              <a:gd name="T25" fmla="*/ 2147483646 h 149"/>
              <a:gd name="T26" fmla="*/ 2147483646 w 150"/>
              <a:gd name="T27" fmla="*/ 2147483646 h 149"/>
              <a:gd name="T28" fmla="*/ 2147483646 w 150"/>
              <a:gd name="T29" fmla="*/ 2147483646 h 149"/>
              <a:gd name="T30" fmla="*/ 2147483646 w 150"/>
              <a:gd name="T31" fmla="*/ 2147483646 h 149"/>
              <a:gd name="T32" fmla="*/ 2147483646 w 150"/>
              <a:gd name="T33" fmla="*/ 2147483646 h 149"/>
              <a:gd name="T34" fmla="*/ 2147483646 w 150"/>
              <a:gd name="T35" fmla="*/ 2147483646 h 149"/>
              <a:gd name="T36" fmla="*/ 2147483646 w 150"/>
              <a:gd name="T37" fmla="*/ 2147483646 h 149"/>
              <a:gd name="T38" fmla="*/ 2147483646 w 150"/>
              <a:gd name="T39" fmla="*/ 2147483646 h 149"/>
              <a:gd name="T40" fmla="*/ 2147483646 w 150"/>
              <a:gd name="T41" fmla="*/ 2147483646 h 149"/>
              <a:gd name="T42" fmla="*/ 2147483646 w 150"/>
              <a:gd name="T43" fmla="*/ 2147483646 h 149"/>
              <a:gd name="T44" fmla="*/ 2147483646 w 150"/>
              <a:gd name="T45" fmla="*/ 2147483646 h 149"/>
              <a:gd name="T46" fmla="*/ 2147483646 w 150"/>
              <a:gd name="T47" fmla="*/ 2147483646 h 149"/>
              <a:gd name="T48" fmla="*/ 2147483646 w 150"/>
              <a:gd name="T49" fmla="*/ 2147483646 h 149"/>
              <a:gd name="T50" fmla="*/ 2147483646 w 150"/>
              <a:gd name="T51" fmla="*/ 2147483646 h 149"/>
              <a:gd name="T52" fmla="*/ 2147483646 w 150"/>
              <a:gd name="T53" fmla="*/ 2147483646 h 149"/>
              <a:gd name="T54" fmla="*/ 2147483646 w 150"/>
              <a:gd name="T55" fmla="*/ 2147483646 h 149"/>
              <a:gd name="T56" fmla="*/ 2147483646 w 150"/>
              <a:gd name="T57" fmla="*/ 2147483646 h 149"/>
              <a:gd name="T58" fmla="*/ 2147483646 w 150"/>
              <a:gd name="T59" fmla="*/ 2147483646 h 149"/>
              <a:gd name="T60" fmla="*/ 2147483646 w 150"/>
              <a:gd name="T61" fmla="*/ 2147483646 h 149"/>
              <a:gd name="T62" fmla="*/ 2147483646 w 150"/>
              <a:gd name="T63" fmla="*/ 2147483646 h 149"/>
              <a:gd name="T64" fmla="*/ 2147483646 w 150"/>
              <a:gd name="T65" fmla="*/ 2147483646 h 149"/>
              <a:gd name="T66" fmla="*/ 2147483646 w 150"/>
              <a:gd name="T67" fmla="*/ 2147483646 h 149"/>
              <a:gd name="T68" fmla="*/ 2147483646 w 150"/>
              <a:gd name="T69" fmla="*/ 2147483646 h 149"/>
              <a:gd name="T70" fmla="*/ 2147483646 w 150"/>
              <a:gd name="T71" fmla="*/ 2147483646 h 149"/>
              <a:gd name="T72" fmla="*/ 2147483646 w 150"/>
              <a:gd name="T73" fmla="*/ 2147483646 h 149"/>
              <a:gd name="T74" fmla="*/ 2147483646 w 150"/>
              <a:gd name="T75" fmla="*/ 2147483646 h 1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0" h="149">
                <a:moveTo>
                  <a:pt x="94" y="3"/>
                </a:moveTo>
                <a:cubicBezTo>
                  <a:pt x="91" y="0"/>
                  <a:pt x="85" y="0"/>
                  <a:pt x="82" y="3"/>
                </a:cubicBezTo>
                <a:cubicBezTo>
                  <a:pt x="4" y="81"/>
                  <a:pt x="4" y="81"/>
                  <a:pt x="4" y="81"/>
                </a:cubicBezTo>
                <a:cubicBezTo>
                  <a:pt x="0" y="85"/>
                  <a:pt x="0" y="90"/>
                  <a:pt x="4" y="93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60" y="149"/>
                  <a:pt x="65" y="149"/>
                  <a:pt x="68" y="146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50" y="64"/>
                  <a:pt x="150" y="59"/>
                  <a:pt x="147" y="56"/>
                </a:cubicBezTo>
                <a:lnTo>
                  <a:pt x="94" y="3"/>
                </a:lnTo>
                <a:close/>
                <a:moveTo>
                  <a:pt x="144" y="62"/>
                </a:moveTo>
                <a:cubicBezTo>
                  <a:pt x="86" y="74"/>
                  <a:pt x="86" y="74"/>
                  <a:pt x="86" y="74"/>
                </a:cubicBezTo>
                <a:cubicBezTo>
                  <a:pt x="85" y="74"/>
                  <a:pt x="85" y="74"/>
                  <a:pt x="84" y="74"/>
                </a:cubicBezTo>
                <a:cubicBezTo>
                  <a:pt x="83" y="76"/>
                  <a:pt x="82" y="78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79" y="81"/>
                  <a:pt x="77" y="83"/>
                  <a:pt x="75" y="83"/>
                </a:cubicBezTo>
                <a:cubicBezTo>
                  <a:pt x="75" y="84"/>
                  <a:pt x="75" y="85"/>
                  <a:pt x="75" y="85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3"/>
                  <a:pt x="63" y="144"/>
                  <a:pt x="62" y="144"/>
                </a:cubicBezTo>
                <a:cubicBezTo>
                  <a:pt x="62" y="145"/>
                  <a:pt x="61" y="145"/>
                  <a:pt x="60" y="145"/>
                </a:cubicBezTo>
                <a:cubicBezTo>
                  <a:pt x="59" y="144"/>
                  <a:pt x="58" y="143"/>
                  <a:pt x="58" y="142"/>
                </a:cubicBezTo>
                <a:cubicBezTo>
                  <a:pt x="70" y="85"/>
                  <a:pt x="70" y="85"/>
                  <a:pt x="70" y="85"/>
                </a:cubicBezTo>
                <a:cubicBezTo>
                  <a:pt x="8" y="91"/>
                  <a:pt x="8" y="91"/>
                  <a:pt x="8" y="91"/>
                </a:cubicBezTo>
                <a:cubicBezTo>
                  <a:pt x="6" y="92"/>
                  <a:pt x="5" y="91"/>
                  <a:pt x="5" y="89"/>
                </a:cubicBezTo>
                <a:cubicBezTo>
                  <a:pt x="5" y="88"/>
                  <a:pt x="6" y="87"/>
                  <a:pt x="7" y="87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1" y="80"/>
                  <a:pt x="72" y="80"/>
                </a:cubicBezTo>
                <a:cubicBezTo>
                  <a:pt x="74" y="79"/>
                  <a:pt x="76" y="78"/>
                  <a:pt x="77" y="76"/>
                </a:cubicBezTo>
                <a:cubicBezTo>
                  <a:pt x="79" y="75"/>
                  <a:pt x="80" y="73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88" y="5"/>
                  <a:pt x="89" y="4"/>
                  <a:pt x="90" y="4"/>
                </a:cubicBezTo>
                <a:cubicBezTo>
                  <a:pt x="91" y="4"/>
                  <a:pt x="92" y="6"/>
                  <a:pt x="92" y="7"/>
                </a:cubicBezTo>
                <a:cubicBezTo>
                  <a:pt x="86" y="69"/>
                  <a:pt x="86" y="69"/>
                  <a:pt x="86" y="69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4" y="57"/>
                  <a:pt x="145" y="58"/>
                  <a:pt x="145" y="60"/>
                </a:cubicBezTo>
                <a:cubicBezTo>
                  <a:pt x="146" y="61"/>
                  <a:pt x="145" y="62"/>
                  <a:pt x="14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Oval 10"/>
          <p:cNvSpPr>
            <a:spLocks noChangeArrowheads="1"/>
          </p:cNvSpPr>
          <p:nvPr/>
        </p:nvSpPr>
        <p:spPr bwMode="auto">
          <a:xfrm>
            <a:off x="7794356" y="1948966"/>
            <a:ext cx="488950" cy="4923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6" name="Freeform 97"/>
          <p:cNvSpPr>
            <a:spLocks noEditPoints="1"/>
          </p:cNvSpPr>
          <p:nvPr/>
        </p:nvSpPr>
        <p:spPr bwMode="auto">
          <a:xfrm>
            <a:off x="7849918" y="2017229"/>
            <a:ext cx="400872" cy="398613"/>
          </a:xfrm>
          <a:custGeom>
            <a:avLst/>
            <a:gdLst>
              <a:gd name="T0" fmla="*/ 2147483646 w 150"/>
              <a:gd name="T1" fmla="*/ 2147483646 h 149"/>
              <a:gd name="T2" fmla="*/ 2147483646 w 150"/>
              <a:gd name="T3" fmla="*/ 2147483646 h 149"/>
              <a:gd name="T4" fmla="*/ 2147483646 w 150"/>
              <a:gd name="T5" fmla="*/ 2147483646 h 149"/>
              <a:gd name="T6" fmla="*/ 2147483646 w 150"/>
              <a:gd name="T7" fmla="*/ 2147483646 h 149"/>
              <a:gd name="T8" fmla="*/ 2147483646 w 150"/>
              <a:gd name="T9" fmla="*/ 2147483646 h 149"/>
              <a:gd name="T10" fmla="*/ 2147483646 w 150"/>
              <a:gd name="T11" fmla="*/ 2147483646 h 149"/>
              <a:gd name="T12" fmla="*/ 2147483646 w 150"/>
              <a:gd name="T13" fmla="*/ 2147483646 h 149"/>
              <a:gd name="T14" fmla="*/ 2147483646 w 150"/>
              <a:gd name="T15" fmla="*/ 2147483646 h 149"/>
              <a:gd name="T16" fmla="*/ 2147483646 w 150"/>
              <a:gd name="T17" fmla="*/ 2147483646 h 149"/>
              <a:gd name="T18" fmla="*/ 2147483646 w 150"/>
              <a:gd name="T19" fmla="*/ 2147483646 h 149"/>
              <a:gd name="T20" fmla="*/ 2147483646 w 150"/>
              <a:gd name="T21" fmla="*/ 2147483646 h 149"/>
              <a:gd name="T22" fmla="*/ 2147483646 w 150"/>
              <a:gd name="T23" fmla="*/ 2147483646 h 149"/>
              <a:gd name="T24" fmla="*/ 2147483646 w 150"/>
              <a:gd name="T25" fmla="*/ 2147483646 h 149"/>
              <a:gd name="T26" fmla="*/ 2147483646 w 150"/>
              <a:gd name="T27" fmla="*/ 2147483646 h 149"/>
              <a:gd name="T28" fmla="*/ 2147483646 w 150"/>
              <a:gd name="T29" fmla="*/ 2147483646 h 149"/>
              <a:gd name="T30" fmla="*/ 2147483646 w 150"/>
              <a:gd name="T31" fmla="*/ 2147483646 h 149"/>
              <a:gd name="T32" fmla="*/ 2147483646 w 150"/>
              <a:gd name="T33" fmla="*/ 2147483646 h 149"/>
              <a:gd name="T34" fmla="*/ 2147483646 w 150"/>
              <a:gd name="T35" fmla="*/ 2147483646 h 149"/>
              <a:gd name="T36" fmla="*/ 2147483646 w 150"/>
              <a:gd name="T37" fmla="*/ 2147483646 h 149"/>
              <a:gd name="T38" fmla="*/ 2147483646 w 150"/>
              <a:gd name="T39" fmla="*/ 2147483646 h 149"/>
              <a:gd name="T40" fmla="*/ 2147483646 w 150"/>
              <a:gd name="T41" fmla="*/ 2147483646 h 149"/>
              <a:gd name="T42" fmla="*/ 2147483646 w 150"/>
              <a:gd name="T43" fmla="*/ 2147483646 h 149"/>
              <a:gd name="T44" fmla="*/ 2147483646 w 150"/>
              <a:gd name="T45" fmla="*/ 2147483646 h 149"/>
              <a:gd name="T46" fmla="*/ 2147483646 w 150"/>
              <a:gd name="T47" fmla="*/ 2147483646 h 149"/>
              <a:gd name="T48" fmla="*/ 2147483646 w 150"/>
              <a:gd name="T49" fmla="*/ 2147483646 h 149"/>
              <a:gd name="T50" fmla="*/ 2147483646 w 150"/>
              <a:gd name="T51" fmla="*/ 2147483646 h 149"/>
              <a:gd name="T52" fmla="*/ 2147483646 w 150"/>
              <a:gd name="T53" fmla="*/ 2147483646 h 149"/>
              <a:gd name="T54" fmla="*/ 2147483646 w 150"/>
              <a:gd name="T55" fmla="*/ 2147483646 h 149"/>
              <a:gd name="T56" fmla="*/ 2147483646 w 150"/>
              <a:gd name="T57" fmla="*/ 2147483646 h 149"/>
              <a:gd name="T58" fmla="*/ 2147483646 w 150"/>
              <a:gd name="T59" fmla="*/ 2147483646 h 149"/>
              <a:gd name="T60" fmla="*/ 2147483646 w 150"/>
              <a:gd name="T61" fmla="*/ 2147483646 h 149"/>
              <a:gd name="T62" fmla="*/ 2147483646 w 150"/>
              <a:gd name="T63" fmla="*/ 2147483646 h 149"/>
              <a:gd name="T64" fmla="*/ 2147483646 w 150"/>
              <a:gd name="T65" fmla="*/ 2147483646 h 149"/>
              <a:gd name="T66" fmla="*/ 2147483646 w 150"/>
              <a:gd name="T67" fmla="*/ 2147483646 h 149"/>
              <a:gd name="T68" fmla="*/ 2147483646 w 150"/>
              <a:gd name="T69" fmla="*/ 2147483646 h 149"/>
              <a:gd name="T70" fmla="*/ 2147483646 w 150"/>
              <a:gd name="T71" fmla="*/ 2147483646 h 149"/>
              <a:gd name="T72" fmla="*/ 2147483646 w 150"/>
              <a:gd name="T73" fmla="*/ 2147483646 h 149"/>
              <a:gd name="T74" fmla="*/ 2147483646 w 150"/>
              <a:gd name="T75" fmla="*/ 2147483646 h 1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0" h="149">
                <a:moveTo>
                  <a:pt x="94" y="3"/>
                </a:moveTo>
                <a:cubicBezTo>
                  <a:pt x="91" y="0"/>
                  <a:pt x="85" y="0"/>
                  <a:pt x="82" y="3"/>
                </a:cubicBezTo>
                <a:cubicBezTo>
                  <a:pt x="4" y="81"/>
                  <a:pt x="4" y="81"/>
                  <a:pt x="4" y="81"/>
                </a:cubicBezTo>
                <a:cubicBezTo>
                  <a:pt x="0" y="85"/>
                  <a:pt x="0" y="90"/>
                  <a:pt x="4" y="93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60" y="149"/>
                  <a:pt x="65" y="149"/>
                  <a:pt x="68" y="146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50" y="64"/>
                  <a:pt x="150" y="59"/>
                  <a:pt x="147" y="56"/>
                </a:cubicBezTo>
                <a:lnTo>
                  <a:pt x="94" y="3"/>
                </a:lnTo>
                <a:close/>
                <a:moveTo>
                  <a:pt x="144" y="62"/>
                </a:moveTo>
                <a:cubicBezTo>
                  <a:pt x="86" y="74"/>
                  <a:pt x="86" y="74"/>
                  <a:pt x="86" y="74"/>
                </a:cubicBezTo>
                <a:cubicBezTo>
                  <a:pt x="85" y="74"/>
                  <a:pt x="85" y="74"/>
                  <a:pt x="84" y="74"/>
                </a:cubicBezTo>
                <a:cubicBezTo>
                  <a:pt x="83" y="76"/>
                  <a:pt x="82" y="78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79" y="81"/>
                  <a:pt x="77" y="83"/>
                  <a:pt x="75" y="83"/>
                </a:cubicBezTo>
                <a:cubicBezTo>
                  <a:pt x="75" y="84"/>
                  <a:pt x="75" y="85"/>
                  <a:pt x="75" y="85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3"/>
                  <a:pt x="63" y="144"/>
                  <a:pt x="62" y="144"/>
                </a:cubicBezTo>
                <a:cubicBezTo>
                  <a:pt x="62" y="145"/>
                  <a:pt x="61" y="145"/>
                  <a:pt x="60" y="145"/>
                </a:cubicBezTo>
                <a:cubicBezTo>
                  <a:pt x="59" y="144"/>
                  <a:pt x="58" y="143"/>
                  <a:pt x="58" y="142"/>
                </a:cubicBezTo>
                <a:cubicBezTo>
                  <a:pt x="70" y="85"/>
                  <a:pt x="70" y="85"/>
                  <a:pt x="70" y="85"/>
                </a:cubicBezTo>
                <a:cubicBezTo>
                  <a:pt x="8" y="91"/>
                  <a:pt x="8" y="91"/>
                  <a:pt x="8" y="91"/>
                </a:cubicBezTo>
                <a:cubicBezTo>
                  <a:pt x="6" y="92"/>
                  <a:pt x="5" y="91"/>
                  <a:pt x="5" y="89"/>
                </a:cubicBezTo>
                <a:cubicBezTo>
                  <a:pt x="5" y="88"/>
                  <a:pt x="6" y="87"/>
                  <a:pt x="7" y="87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1" y="80"/>
                  <a:pt x="72" y="80"/>
                </a:cubicBezTo>
                <a:cubicBezTo>
                  <a:pt x="74" y="79"/>
                  <a:pt x="76" y="78"/>
                  <a:pt x="77" y="76"/>
                </a:cubicBezTo>
                <a:cubicBezTo>
                  <a:pt x="79" y="75"/>
                  <a:pt x="80" y="73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88" y="5"/>
                  <a:pt x="89" y="4"/>
                  <a:pt x="90" y="4"/>
                </a:cubicBezTo>
                <a:cubicBezTo>
                  <a:pt x="91" y="4"/>
                  <a:pt x="92" y="6"/>
                  <a:pt x="92" y="7"/>
                </a:cubicBezTo>
                <a:cubicBezTo>
                  <a:pt x="86" y="69"/>
                  <a:pt x="86" y="69"/>
                  <a:pt x="86" y="69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4" y="57"/>
                  <a:pt x="145" y="58"/>
                  <a:pt x="145" y="60"/>
                </a:cubicBezTo>
                <a:cubicBezTo>
                  <a:pt x="146" y="61"/>
                  <a:pt x="145" y="62"/>
                  <a:pt x="14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TextBox 126"/>
          <p:cNvSpPr txBox="1"/>
          <p:nvPr/>
        </p:nvSpPr>
        <p:spPr>
          <a:xfrm>
            <a:off x="7566545" y="1519906"/>
            <a:ext cx="979755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电子邮件方式</a:t>
            </a:r>
            <a:endParaRPr lang="en-US" altLang="zh-CN" sz="10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CN" alt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来</a:t>
            </a:r>
            <a:r>
              <a:rPr lang="zh-CN" altLang="en-US" sz="1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回沟通</a:t>
            </a:r>
            <a:endParaRPr lang="zh-CN" altLang="en-US" sz="1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8" name="Elbow Connector 127"/>
          <p:cNvCxnSpPr>
            <a:stCxn id="88" idx="6"/>
            <a:endCxn id="103" idx="2"/>
          </p:cNvCxnSpPr>
          <p:nvPr/>
        </p:nvCxnSpPr>
        <p:spPr>
          <a:xfrm flipV="1">
            <a:off x="6911780" y="1185479"/>
            <a:ext cx="887343" cy="4602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103" idx="6"/>
            <a:endCxn id="22" idx="2"/>
          </p:cNvCxnSpPr>
          <p:nvPr/>
        </p:nvCxnSpPr>
        <p:spPr>
          <a:xfrm>
            <a:off x="8288073" y="1185479"/>
            <a:ext cx="838396" cy="4591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22" idx="2"/>
            <a:endCxn id="125" idx="6"/>
          </p:cNvCxnSpPr>
          <p:nvPr/>
        </p:nvCxnSpPr>
        <p:spPr>
          <a:xfrm rot="10800000" flipV="1">
            <a:off x="8283307" y="1644649"/>
            <a:ext cx="843163" cy="5504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125" idx="2"/>
            <a:endCxn id="88" idx="6"/>
          </p:cNvCxnSpPr>
          <p:nvPr/>
        </p:nvCxnSpPr>
        <p:spPr>
          <a:xfrm rot="10800000">
            <a:off x="6911780" y="1645707"/>
            <a:ext cx="882576" cy="5494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1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2" r="4546" b="9868"/>
          <a:stretch/>
        </p:blipFill>
        <p:spPr>
          <a:xfrm>
            <a:off x="333829" y="951567"/>
            <a:ext cx="11086852" cy="547667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3829" y="169818"/>
            <a:ext cx="855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</a:rPr>
              <a:t>3-1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Level 1 </a:t>
            </a:r>
            <a:r>
              <a:rPr lang="zh-CN" altLang="en-US" dirty="0" smtClean="0">
                <a:solidFill>
                  <a:schemeClr val="bg1"/>
                </a:solidFill>
              </a:rPr>
              <a:t>解决方案流程图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1286" y="1168001"/>
            <a:ext cx="330558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Level1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任务：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根据商务逻辑和流程优化的建议，标记出重要步骤与节点。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Level1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目标：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理顺流程主逻辑，获得业务部门对流程自动化的批准</a:t>
            </a:r>
            <a:r>
              <a:rPr lang="en-US" altLang="zh-CN" dirty="0" smtClean="0"/>
              <a:t>—Tollgate 1 approval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781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989" y="158234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>
                <a:solidFill>
                  <a:prstClr val="white"/>
                </a:solidFill>
              </a:rPr>
              <a:t>3-2.</a:t>
            </a:r>
            <a:r>
              <a:rPr lang="zh-CN" altLang="en-US" b="1" dirty="0" smtClean="0">
                <a:solidFill>
                  <a:prstClr val="white"/>
                </a:solidFill>
              </a:rPr>
              <a:t> </a:t>
            </a:r>
            <a:r>
              <a:rPr lang="en-US" altLang="zh-CN" b="1" dirty="0">
                <a:solidFill>
                  <a:prstClr val="white"/>
                </a:solidFill>
              </a:rPr>
              <a:t>Level </a:t>
            </a:r>
            <a:r>
              <a:rPr lang="en-US" altLang="zh-CN" b="1" dirty="0" smtClean="0">
                <a:solidFill>
                  <a:prstClr val="white"/>
                </a:solidFill>
              </a:rPr>
              <a:t>2 </a:t>
            </a:r>
            <a:r>
              <a:rPr lang="zh-CN" altLang="en-US" b="1" dirty="0">
                <a:solidFill>
                  <a:prstClr val="white"/>
                </a:solidFill>
              </a:rPr>
              <a:t>解决方案</a:t>
            </a:r>
            <a:r>
              <a:rPr lang="zh-CN" altLang="en-US" b="1" dirty="0" smtClean="0">
                <a:solidFill>
                  <a:prstClr val="white"/>
                </a:solidFill>
              </a:rPr>
              <a:t>流程图</a:t>
            </a:r>
            <a:r>
              <a:rPr lang="en-US" altLang="zh-CN" b="1" dirty="0" smtClean="0">
                <a:solidFill>
                  <a:prstClr val="white"/>
                </a:solidFill>
              </a:rPr>
              <a:t>-1</a:t>
            </a:r>
            <a:endParaRPr lang="en-US" altLang="zh-CN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779" y="777216"/>
            <a:ext cx="10103043" cy="345417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4667" y="672483"/>
            <a:ext cx="2386744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Main Process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41780" y="4481037"/>
            <a:ext cx="10103043" cy="2201540"/>
            <a:chOff x="1941780" y="4481037"/>
            <a:chExt cx="10103043" cy="2201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780" y="4481037"/>
              <a:ext cx="10103043" cy="2201540"/>
            </a:xfrm>
            <a:prstGeom prst="rect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5747" y="4616709"/>
              <a:ext cx="3258005" cy="2191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5747" y="5540090"/>
              <a:ext cx="3258005" cy="21910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4667" y="5505280"/>
            <a:ext cx="2386744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Sub – Customer Profile Set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666" y="4364926"/>
            <a:ext cx="3158654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SUB - Load Preferential Pricing for Accounts</a:t>
            </a:r>
            <a:endParaRPr lang="en-US" altLang="zh-CN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85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989" y="158234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3-1 L2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解决方案流程图 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57" y="856383"/>
            <a:ext cx="2865817" cy="5673542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4120" y="1151203"/>
            <a:ext cx="3305582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Level2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任务：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根据公司内部</a:t>
            </a:r>
            <a:r>
              <a:rPr lang="en-US" altLang="zh-CN" dirty="0" smtClean="0"/>
              <a:t>Best Practice</a:t>
            </a:r>
            <a:r>
              <a:rPr lang="zh-CN" altLang="en-US" dirty="0" smtClean="0"/>
              <a:t>指引梳理扩充主流程，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细分出各个子流程及流程目标，判断逻辑和异常处理范围。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根据业务系统流程进行，圈定</a:t>
            </a:r>
            <a:r>
              <a:rPr lang="en-US" altLang="zh-CN" dirty="0" smtClean="0"/>
              <a:t>Object </a:t>
            </a:r>
            <a:r>
              <a:rPr lang="zh-CN" altLang="en-US" dirty="0" smtClean="0"/>
              <a:t>数目及功能范围。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Level2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目标：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zh-CN" altLang="en-US" dirty="0" smtClean="0"/>
              <a:t>业务部门</a:t>
            </a:r>
            <a:r>
              <a:rPr lang="zh-CN" altLang="en-US" dirty="0"/>
              <a:t>提交</a:t>
            </a:r>
            <a:r>
              <a:rPr lang="en-US" altLang="zh-CN" dirty="0" smtClean="0"/>
              <a:t>Process Design Document</a:t>
            </a:r>
          </a:p>
          <a:p>
            <a:pPr marL="342900" indent="-342900">
              <a:buAutoNum type="arabicPeriod"/>
            </a:pPr>
            <a:r>
              <a:rPr lang="zh-CN" altLang="en-US" dirty="0" smtClean="0"/>
              <a:t>开发人员准备</a:t>
            </a:r>
            <a:r>
              <a:rPr lang="en-US" altLang="zh-CN" dirty="0" smtClean="0"/>
              <a:t>Solution </a:t>
            </a:r>
            <a:r>
              <a:rPr lang="en-US" altLang="zh-CN" dirty="0"/>
              <a:t>D</a:t>
            </a:r>
            <a:r>
              <a:rPr lang="en-US" altLang="zh-CN" dirty="0" smtClean="0"/>
              <a:t>esign Document. </a:t>
            </a:r>
          </a:p>
          <a:p>
            <a:pPr marL="342900" indent="-342900">
              <a:buFontTx/>
              <a:buAutoNum type="arabicPeriod"/>
            </a:pPr>
            <a:r>
              <a:rPr lang="zh-CN" altLang="en-US" dirty="0" smtClean="0"/>
              <a:t>获得风险部门和自动化</a:t>
            </a:r>
            <a:r>
              <a:rPr lang="en-US" altLang="zh-CN" dirty="0" smtClean="0"/>
              <a:t>CoE </a:t>
            </a:r>
            <a:r>
              <a:rPr lang="zh-CN" altLang="en-US" dirty="0" smtClean="0"/>
              <a:t>团队对项目设计的</a:t>
            </a:r>
            <a:r>
              <a:rPr lang="zh-CN" altLang="en-US" dirty="0"/>
              <a:t>批准</a:t>
            </a:r>
            <a:r>
              <a:rPr lang="en-US" altLang="zh-CN" dirty="0"/>
              <a:t>—Tollgate </a:t>
            </a:r>
            <a:r>
              <a:rPr lang="en-US" altLang="zh-CN" dirty="0" smtClean="0"/>
              <a:t>2 </a:t>
            </a:r>
            <a:r>
              <a:rPr lang="en-US" altLang="zh-CN" dirty="0"/>
              <a:t>approval</a:t>
            </a:r>
            <a:r>
              <a:rPr lang="zh-CN" altLang="en-US" dirty="0"/>
              <a:t>。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4211257" y="855516"/>
            <a:ext cx="2179065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Sub – Loader Process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68808" y="855516"/>
            <a:ext cx="4446967" cy="5669688"/>
            <a:chOff x="7468808" y="855516"/>
            <a:chExt cx="4446967" cy="5669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808" y="855516"/>
              <a:ext cx="4446967" cy="5669688"/>
            </a:xfrm>
            <a:prstGeom prst="rect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7341" y="900359"/>
              <a:ext cx="4408434" cy="9716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96447" y="1370450"/>
              <a:ext cx="719328" cy="50918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7341" y="1378566"/>
              <a:ext cx="247474" cy="50918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0345" y="5625765"/>
              <a:ext cx="3793576" cy="83658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468808" y="837501"/>
            <a:ext cx="2179065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Sub – Exception Handle</a:t>
            </a:r>
          </a:p>
        </p:txBody>
      </p:sp>
    </p:spTree>
    <p:extLst>
      <p:ext uri="{BB962C8B-B14F-4D97-AF65-F5344CB8AC3E}">
        <p14:creationId xmlns:p14="http://schemas.microsoft.com/office/powerpoint/2010/main" val="384282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989" y="158234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 smtClean="0">
                <a:solidFill>
                  <a:prstClr val="white"/>
                </a:solidFill>
              </a:rPr>
              <a:t>3-2.</a:t>
            </a:r>
            <a:r>
              <a:rPr lang="zh-CN" altLang="en-US" b="1" dirty="0" smtClean="0">
                <a:solidFill>
                  <a:prstClr val="white"/>
                </a:solidFill>
              </a:rPr>
              <a:t> </a:t>
            </a:r>
            <a:r>
              <a:rPr lang="en-US" altLang="zh-CN" b="1" dirty="0">
                <a:solidFill>
                  <a:prstClr val="white"/>
                </a:solidFill>
              </a:rPr>
              <a:t>Level </a:t>
            </a:r>
            <a:r>
              <a:rPr lang="en-US" altLang="zh-CN" b="1" dirty="0" smtClean="0">
                <a:solidFill>
                  <a:prstClr val="white"/>
                </a:solidFill>
              </a:rPr>
              <a:t>3 </a:t>
            </a:r>
            <a:r>
              <a:rPr lang="zh-CN" altLang="en-US" b="1" dirty="0">
                <a:solidFill>
                  <a:prstClr val="white"/>
                </a:solidFill>
              </a:rPr>
              <a:t>解决方案</a:t>
            </a:r>
            <a:r>
              <a:rPr lang="zh-CN" altLang="en-US" b="1" dirty="0" smtClean="0">
                <a:solidFill>
                  <a:prstClr val="white"/>
                </a:solidFill>
              </a:rPr>
              <a:t>流程图 </a:t>
            </a:r>
            <a:r>
              <a:rPr lang="en-US" altLang="zh-CN" b="1" dirty="0" smtClean="0">
                <a:solidFill>
                  <a:prstClr val="white"/>
                </a:solidFill>
              </a:rPr>
              <a:t>– </a:t>
            </a:r>
            <a:r>
              <a:rPr lang="zh-CN" altLang="en-US" b="1" dirty="0" smtClean="0">
                <a:solidFill>
                  <a:prstClr val="white"/>
                </a:solidFill>
              </a:rPr>
              <a:t>重要步骤细分</a:t>
            </a:r>
            <a:endParaRPr lang="en-US" altLang="zh-CN" b="1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6355" y="842301"/>
            <a:ext cx="11821594" cy="1997509"/>
            <a:chOff x="194989" y="925444"/>
            <a:chExt cx="11821594" cy="19975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58327"/>
            <a:stretch/>
          </p:blipFill>
          <p:spPr>
            <a:xfrm>
              <a:off x="194989" y="925444"/>
              <a:ext cx="11821594" cy="1997509"/>
            </a:xfrm>
            <a:prstGeom prst="rect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56" y="1058026"/>
              <a:ext cx="3496163" cy="30571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46355" y="3243139"/>
            <a:ext cx="11821594" cy="1981200"/>
            <a:chOff x="194989" y="4019859"/>
            <a:chExt cx="11821594" cy="1981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59992" b="-1325"/>
            <a:stretch/>
          </p:blipFill>
          <p:spPr>
            <a:xfrm>
              <a:off x="194989" y="4019859"/>
              <a:ext cx="11821594" cy="1981200"/>
            </a:xfrm>
            <a:prstGeom prst="rect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274" y="4062201"/>
              <a:ext cx="2924583" cy="18730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06934" y="776232"/>
            <a:ext cx="2179065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2.1.1 TBMS: Account Price Check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35" y="3027587"/>
            <a:ext cx="2805334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2.1.2 TBMS: Add Recurring account charge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6355" y="5439891"/>
            <a:ext cx="11821594" cy="1240636"/>
            <a:chOff x="146355" y="5439891"/>
            <a:chExt cx="11821594" cy="1240636"/>
          </a:xfrm>
        </p:grpSpPr>
        <p:grpSp>
          <p:nvGrpSpPr>
            <p:cNvPr id="24" name="Group 23"/>
            <p:cNvGrpSpPr/>
            <p:nvPr/>
          </p:nvGrpSpPr>
          <p:grpSpPr>
            <a:xfrm>
              <a:off x="146355" y="5439891"/>
              <a:ext cx="11821594" cy="1240636"/>
              <a:chOff x="146355" y="5439891"/>
              <a:chExt cx="11821594" cy="124063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355" y="5439891"/>
                <a:ext cx="11821594" cy="1240636"/>
              </a:xfrm>
              <a:prstGeom prst="rect">
                <a:avLst/>
              </a:prstGeom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355" y="5439891"/>
                <a:ext cx="2162477" cy="295316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7667" y="5440992"/>
              <a:ext cx="4763165" cy="228632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06935" y="5316125"/>
            <a:ext cx="2805334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2.1.3 TBMS </a:t>
            </a:r>
            <a:r>
              <a:rPr lang="en-US" altLang="zh-CN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Add </a:t>
            </a:r>
            <a:r>
              <a:rPr lang="en-US" altLang="zh-CN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HSBCnet</a:t>
            </a:r>
            <a:r>
              <a:rPr lang="en-US" altLang="zh-CN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Monthly Charge</a:t>
            </a:r>
          </a:p>
        </p:txBody>
      </p:sp>
    </p:spTree>
    <p:extLst>
      <p:ext uri="{BB962C8B-B14F-4D97-AF65-F5344CB8AC3E}">
        <p14:creationId xmlns:p14="http://schemas.microsoft.com/office/powerpoint/2010/main" val="303876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E63B21D9043419A86318421136542" ma:contentTypeVersion="2" ma:contentTypeDescription="Create a new document." ma:contentTypeScope="" ma:versionID="36df4d421b84394c3a766b2f81e156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e8d2dc2e5bf5adcf527ba61634d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7C085-C6F4-476F-99A4-238C6C575A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DD6A25-B7C8-4897-90E8-D8C26C95E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66B4C-7626-4410-8455-1ED6D202A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1212</Words>
  <Application>Microsoft Office PowerPoint</Application>
  <PresentationFormat>Widescreen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PingFang SC</vt:lpstr>
      <vt:lpstr>宋体</vt:lpstr>
      <vt:lpstr>微软雅黑</vt:lpstr>
      <vt:lpstr>等线</vt:lpstr>
      <vt:lpstr>等线 Light</vt:lpstr>
      <vt:lpstr>黑体</vt:lpstr>
      <vt:lpstr>Aharoni</vt:lpstr>
      <vt:lpstr>Arial</vt:lpstr>
      <vt:lpstr>Arial Black</vt:lpstr>
      <vt:lpstr>Calibri</vt:lpstr>
      <vt:lpstr>Times New Roman</vt:lpstr>
      <vt:lpstr>Univers Next for HSBC Bold</vt:lpstr>
      <vt:lpstr>Univers Next for HSBC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Y Q GUO</dc:creator>
  <cp:lastModifiedBy>maggie.m.q.dai@hsbc.com.cn</cp:lastModifiedBy>
  <cp:revision>141</cp:revision>
  <dcterms:created xsi:type="dcterms:W3CDTF">2022-06-10T01:11:37Z</dcterms:created>
  <dcterms:modified xsi:type="dcterms:W3CDTF">2022-06-26T16:25:14Z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0x010100BEBE63B21D9043419A86318421136542</vt:lpwstr>
  </property>
  <property fmtid="{D5CDD505-2E9C-101B-9397-08002B2CF9AE}" pid="4" name="MSIP_Label_3486a02c-2dfb-4efe-823f-aa2d1f0e6ab7_Enabled">
    <vt:lpwstr>true</vt:lpwstr>
  </property>
  <property fmtid="{D5CDD505-2E9C-101B-9397-08002B2CF9AE}" pid="5" name="MSIP_Label_3486a02c-2dfb-4efe-823f-aa2d1f0e6ab7_SetDate">
    <vt:lpwstr>2022-06-26T16:25:14Z</vt:lpwstr>
  </property>
  <property fmtid="{D5CDD505-2E9C-101B-9397-08002B2CF9AE}" pid="6" name="MSIP_Label_3486a02c-2dfb-4efe-823f-aa2d1f0e6ab7_Method">
    <vt:lpwstr>Privileged</vt:lpwstr>
  </property>
  <property fmtid="{D5CDD505-2E9C-101B-9397-08002B2CF9AE}" pid="7" name="MSIP_Label_3486a02c-2dfb-4efe-823f-aa2d1f0e6ab7_Name">
    <vt:lpwstr>CLAPUBLIC</vt:lpwstr>
  </property>
  <property fmtid="{D5CDD505-2E9C-101B-9397-08002B2CF9AE}" pid="8" name="MSIP_Label_3486a02c-2dfb-4efe-823f-aa2d1f0e6ab7_SiteId">
    <vt:lpwstr>e0fd434d-ba64-497b-90d2-859c472e1a92</vt:lpwstr>
  </property>
  <property fmtid="{D5CDD505-2E9C-101B-9397-08002B2CF9AE}" pid="9" name="MSIP_Label_3486a02c-2dfb-4efe-823f-aa2d1f0e6ab7_ActionId">
    <vt:lpwstr>5c26e72d-4088-4bd0-82c3-3b00483b6f0f</vt:lpwstr>
  </property>
  <property fmtid="{D5CDD505-2E9C-101B-9397-08002B2CF9AE}" pid="10" name="MSIP_Label_3486a02c-2dfb-4efe-823f-aa2d1f0e6ab7_ContentBits">
    <vt:lpwstr>2</vt:lpwstr>
  </property>
  <property fmtid="{D5CDD505-2E9C-101B-9397-08002B2CF9AE}" pid="11" name="Classification">
    <vt:lpwstr>PUBLIC</vt:lpwstr>
  </property>
</Properties>
</file>