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sldIdLst>
    <p:sldId id="256" r:id="rId3"/>
    <p:sldId id="257" r:id="rId4"/>
    <p:sldId id="258" r:id="rId5"/>
    <p:sldId id="272" r:id="rId6"/>
    <p:sldId id="273" r:id="rId7"/>
    <p:sldId id="263" r:id="rId8"/>
    <p:sldId id="264" r:id="rId9"/>
    <p:sldId id="262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84E2"/>
    <a:srgbClr val="705661"/>
    <a:srgbClr val="D460FF"/>
    <a:srgbClr val="01A8FF"/>
    <a:srgbClr val="34334B"/>
    <a:srgbClr val="6D5562"/>
    <a:srgbClr val="1A070E"/>
    <a:srgbClr val="725760"/>
    <a:srgbClr val="26101D"/>
    <a:srgbClr val="47A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42"/>
    <p:restoredTop sz="94674"/>
  </p:normalViewPr>
  <p:slideViewPr>
    <p:cSldViewPr snapToGrid="0">
      <p:cViewPr varScale="1">
        <p:scale>
          <a:sx n="70" d="100"/>
          <a:sy n="70" d="100"/>
        </p:scale>
        <p:origin x="84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B8BA5D-82C1-D74E-98AF-3BF4F9ADDC1F}" type="datetimeFigureOut">
              <a:rPr kumimoji="1" lang="zh-CN" altLang="en-US" smtClean="0"/>
              <a:t>2022/06/27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9632DA-A7C3-2347-8051-A4EE97E94607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81811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矩形 28">
            <a:extLst>
              <a:ext uri="{FF2B5EF4-FFF2-40B4-BE49-F238E27FC236}">
                <a16:creationId xmlns:a16="http://schemas.microsoft.com/office/drawing/2014/main" xmlns="" id="{C2639771-C4B2-6141-A3C2-98A33FACB552}"/>
              </a:ext>
            </a:extLst>
          </p:cNvPr>
          <p:cNvSpPr/>
          <p:nvPr userDrawn="1"/>
        </p:nvSpPr>
        <p:spPr>
          <a:xfrm flipV="1">
            <a:off x="1083077" y="1981118"/>
            <a:ext cx="10149221" cy="95945"/>
          </a:xfrm>
          <a:prstGeom prst="rect">
            <a:avLst/>
          </a:prstGeom>
          <a:gradFill>
            <a:gsLst>
              <a:gs pos="43000">
                <a:srgbClr val="B983E1"/>
              </a:gs>
              <a:gs pos="100000">
                <a:srgbClr val="17050A"/>
              </a:gs>
              <a:gs pos="0">
                <a:srgbClr val="00A8FF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30" name="组合 29">
            <a:extLst>
              <a:ext uri="{FF2B5EF4-FFF2-40B4-BE49-F238E27FC236}">
                <a16:creationId xmlns:a16="http://schemas.microsoft.com/office/drawing/2014/main" xmlns="" id="{DB7839CE-C738-1649-AE7F-0F0A87D945C3}"/>
              </a:ext>
            </a:extLst>
          </p:cNvPr>
          <p:cNvGrpSpPr/>
          <p:nvPr userDrawn="1"/>
        </p:nvGrpSpPr>
        <p:grpSpPr>
          <a:xfrm>
            <a:off x="1083077" y="1392923"/>
            <a:ext cx="2316071" cy="1446550"/>
            <a:chOff x="3221860" y="1907278"/>
            <a:chExt cx="2316071" cy="1446550"/>
          </a:xfrm>
        </p:grpSpPr>
        <p:sp>
          <p:nvSpPr>
            <p:cNvPr id="31" name="文本框 30">
              <a:extLst>
                <a:ext uri="{FF2B5EF4-FFF2-40B4-BE49-F238E27FC236}">
                  <a16:creationId xmlns:a16="http://schemas.microsoft.com/office/drawing/2014/main" xmlns="" id="{CD80DC7D-74AD-504F-9134-A7F49E4A93F8}"/>
                </a:ext>
              </a:extLst>
            </p:cNvPr>
            <p:cNvSpPr txBox="1"/>
            <p:nvPr/>
          </p:nvSpPr>
          <p:spPr>
            <a:xfrm>
              <a:off x="3221860" y="1907278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中</a:t>
              </a:r>
            </a:p>
          </p:txBody>
        </p:sp>
        <p:sp>
          <p:nvSpPr>
            <p:cNvPr id="32" name="文本框 31">
              <a:extLst>
                <a:ext uri="{FF2B5EF4-FFF2-40B4-BE49-F238E27FC236}">
                  <a16:creationId xmlns:a16="http://schemas.microsoft.com/office/drawing/2014/main" xmlns="" id="{8F4E1CF4-3515-B047-A44B-4E882FA3FA9E}"/>
                </a:ext>
              </a:extLst>
            </p:cNvPr>
            <p:cNvSpPr txBox="1"/>
            <p:nvPr/>
          </p:nvSpPr>
          <p:spPr>
            <a:xfrm>
              <a:off x="4080067" y="1907278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国</a:t>
              </a:r>
            </a:p>
          </p:txBody>
        </p:sp>
      </p:grpSp>
      <p:grpSp>
        <p:nvGrpSpPr>
          <p:cNvPr id="33" name="组合 32">
            <a:extLst>
              <a:ext uri="{FF2B5EF4-FFF2-40B4-BE49-F238E27FC236}">
                <a16:creationId xmlns:a16="http://schemas.microsoft.com/office/drawing/2014/main" xmlns="" id="{6E210582-60BA-DC4F-968A-FA2D76887AA6}"/>
              </a:ext>
            </a:extLst>
          </p:cNvPr>
          <p:cNvGrpSpPr/>
          <p:nvPr userDrawn="1"/>
        </p:nvGrpSpPr>
        <p:grpSpPr>
          <a:xfrm>
            <a:off x="3005863" y="1289780"/>
            <a:ext cx="8397721" cy="1549693"/>
            <a:chOff x="1508112" y="2935045"/>
            <a:chExt cx="8397721" cy="1549693"/>
          </a:xfrm>
        </p:grpSpPr>
        <p:sp>
          <p:nvSpPr>
            <p:cNvPr id="34" name="文本框 33">
              <a:extLst>
                <a:ext uri="{FF2B5EF4-FFF2-40B4-BE49-F238E27FC236}">
                  <a16:creationId xmlns:a16="http://schemas.microsoft.com/office/drawing/2014/main" xmlns="" id="{67792614-81A9-4A49-9B4C-45DE0AC1BA7E}"/>
                </a:ext>
              </a:extLst>
            </p:cNvPr>
            <p:cNvSpPr txBox="1"/>
            <p:nvPr/>
          </p:nvSpPr>
          <p:spPr>
            <a:xfrm>
              <a:off x="3348263" y="2935045"/>
              <a:ext cx="929599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方正粗黑宋简体" panose="02000000000000000000" pitchFamily="2" charset="-122"/>
                  <a:ea typeface="方正粗黑宋简体" panose="02000000000000000000" pitchFamily="2" charset="-122"/>
                </a:rPr>
                <a:t>+</a:t>
              </a:r>
              <a:endParaRPr lang="zh-CN" altLang="en-US" sz="8800" b="1" dirty="0">
                <a:gradFill flip="none" rotWithShape="1">
                  <a:gsLst>
                    <a:gs pos="100000">
                      <a:schemeClr val="tx1">
                        <a:lumMod val="95000"/>
                        <a:lumOff val="5000"/>
                        <a:alpha val="0"/>
                      </a:schemeClr>
                    </a:gs>
                    <a:gs pos="39000">
                      <a:schemeClr val="bg1"/>
                    </a:gs>
                    <a:gs pos="0">
                      <a:schemeClr val="bg1"/>
                    </a:gs>
                  </a:gsLst>
                  <a:lin ang="0" scaled="1"/>
                  <a:tileRect/>
                </a:gradFill>
                <a:latin typeface="方正粗黑宋简体" panose="02000000000000000000" pitchFamily="2" charset="-122"/>
                <a:ea typeface="方正粗黑宋简体" panose="02000000000000000000" pitchFamily="2" charset="-122"/>
              </a:endParaRPr>
            </a:p>
          </p:txBody>
        </p:sp>
        <p:sp>
          <p:nvSpPr>
            <p:cNvPr id="35" name="文本框 34">
              <a:extLst>
                <a:ext uri="{FF2B5EF4-FFF2-40B4-BE49-F238E27FC236}">
                  <a16:creationId xmlns:a16="http://schemas.microsoft.com/office/drawing/2014/main" xmlns="" id="{69072ADF-3562-1449-934D-086A6A7EB68F}"/>
                </a:ext>
              </a:extLst>
            </p:cNvPr>
            <p:cNvSpPr txBox="1"/>
            <p:nvPr/>
          </p:nvSpPr>
          <p:spPr>
            <a:xfrm>
              <a:off x="5093031" y="2953697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开</a:t>
              </a:r>
            </a:p>
          </p:txBody>
        </p:sp>
        <p:sp>
          <p:nvSpPr>
            <p:cNvPr id="36" name="文本框 35">
              <a:extLst>
                <a:ext uri="{FF2B5EF4-FFF2-40B4-BE49-F238E27FC236}">
                  <a16:creationId xmlns:a16="http://schemas.microsoft.com/office/drawing/2014/main" xmlns="" id="{7632E4E3-3B93-7F43-813C-E68589AADA84}"/>
                </a:ext>
              </a:extLst>
            </p:cNvPr>
            <p:cNvSpPr txBox="1"/>
            <p:nvPr/>
          </p:nvSpPr>
          <p:spPr>
            <a:xfrm>
              <a:off x="5957860" y="2953697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发</a:t>
              </a:r>
            </a:p>
          </p:txBody>
        </p:sp>
        <p:sp>
          <p:nvSpPr>
            <p:cNvPr id="37" name="文本框 36">
              <a:extLst>
                <a:ext uri="{FF2B5EF4-FFF2-40B4-BE49-F238E27FC236}">
                  <a16:creationId xmlns:a16="http://schemas.microsoft.com/office/drawing/2014/main" xmlns="" id="{78D06326-E8FB-474C-AC53-78A669EE44C6}"/>
                </a:ext>
              </a:extLst>
            </p:cNvPr>
            <p:cNvSpPr txBox="1"/>
            <p:nvPr/>
          </p:nvSpPr>
          <p:spPr>
            <a:xfrm>
              <a:off x="6776691" y="2953697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者</a:t>
              </a:r>
            </a:p>
          </p:txBody>
        </p:sp>
        <p:sp>
          <p:nvSpPr>
            <p:cNvPr id="38" name="文本框 37">
              <a:extLst>
                <a:ext uri="{FF2B5EF4-FFF2-40B4-BE49-F238E27FC236}">
                  <a16:creationId xmlns:a16="http://schemas.microsoft.com/office/drawing/2014/main" xmlns="" id="{23F8418A-C496-5649-9E48-673FB2C4D9ED}"/>
                </a:ext>
              </a:extLst>
            </p:cNvPr>
            <p:cNvSpPr txBox="1"/>
            <p:nvPr/>
          </p:nvSpPr>
          <p:spPr>
            <a:xfrm>
              <a:off x="7570912" y="2953697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大</a:t>
              </a:r>
            </a:p>
          </p:txBody>
        </p:sp>
        <p:sp>
          <p:nvSpPr>
            <p:cNvPr id="39" name="文本框 38">
              <a:extLst>
                <a:ext uri="{FF2B5EF4-FFF2-40B4-BE49-F238E27FC236}">
                  <a16:creationId xmlns:a16="http://schemas.microsoft.com/office/drawing/2014/main" xmlns="" id="{C6E799F2-1601-4847-8FEE-1391CF507C68}"/>
                </a:ext>
              </a:extLst>
            </p:cNvPr>
            <p:cNvSpPr txBox="1"/>
            <p:nvPr/>
          </p:nvSpPr>
          <p:spPr>
            <a:xfrm>
              <a:off x="8447969" y="2953697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赛</a:t>
              </a:r>
            </a:p>
          </p:txBody>
        </p:sp>
        <p:grpSp>
          <p:nvGrpSpPr>
            <p:cNvPr id="40" name="组合 39">
              <a:extLst>
                <a:ext uri="{FF2B5EF4-FFF2-40B4-BE49-F238E27FC236}">
                  <a16:creationId xmlns:a16="http://schemas.microsoft.com/office/drawing/2014/main" xmlns="" id="{BD0B7E4C-E5F4-3E4A-9133-7727388D8BFA}"/>
                </a:ext>
              </a:extLst>
            </p:cNvPr>
            <p:cNvGrpSpPr/>
            <p:nvPr/>
          </p:nvGrpSpPr>
          <p:grpSpPr>
            <a:xfrm>
              <a:off x="1508112" y="3038188"/>
              <a:ext cx="1994660" cy="1446550"/>
              <a:chOff x="1490018" y="4162664"/>
              <a:chExt cx="1994660" cy="1446550"/>
            </a:xfrm>
          </p:grpSpPr>
          <p:sp>
            <p:nvSpPr>
              <p:cNvPr id="44" name="文本框 43">
                <a:extLst>
                  <a:ext uri="{FF2B5EF4-FFF2-40B4-BE49-F238E27FC236}">
                    <a16:creationId xmlns:a16="http://schemas.microsoft.com/office/drawing/2014/main" xmlns="" id="{578CBDB0-7C0D-C143-A992-5483ECC636B1}"/>
                  </a:ext>
                </a:extLst>
              </p:cNvPr>
              <p:cNvSpPr txBox="1"/>
              <p:nvPr/>
            </p:nvSpPr>
            <p:spPr>
              <a:xfrm>
                <a:off x="1490018" y="4162664"/>
                <a:ext cx="956464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8800" b="1" dirty="0">
                    <a:gradFill flip="none" rotWithShape="1">
                      <a:gsLst>
                        <a:gs pos="100000">
                          <a:schemeClr val="tx1">
                            <a:lumMod val="95000"/>
                            <a:lumOff val="5000"/>
                            <a:alpha val="0"/>
                          </a:schemeClr>
                        </a:gs>
                        <a:gs pos="39000">
                          <a:schemeClr val="bg1"/>
                        </a:gs>
                        <a:gs pos="0">
                          <a:schemeClr val="bg1"/>
                        </a:gs>
                      </a:gsLst>
                      <a:lin ang="0" scaled="1"/>
                      <a:tileRect/>
                    </a:gradFill>
                    <a:latin typeface="Arial Unicode MS" panose="020B0604020202020204" pitchFamily="34" charset="-122"/>
                    <a:ea typeface="Arial Unicode MS" panose="020B0604020202020204" pitchFamily="34" charset="-122"/>
                    <a:cs typeface="Arial Unicode MS" panose="020B0604020202020204" pitchFamily="34" charset="-122"/>
                  </a:rPr>
                  <a:t>R</a:t>
                </a:r>
                <a:endPara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Arial Unicode MS" panose="020B0604020202020204" pitchFamily="34" charset="-122"/>
                  <a:ea typeface="Arial Unicode MS" panose="020B0604020202020204" pitchFamily="34" charset="-122"/>
                  <a:cs typeface="Arial Unicode MS" panose="020B0604020202020204" pitchFamily="34" charset="-122"/>
                </a:endParaRPr>
              </a:p>
            </p:txBody>
          </p:sp>
          <p:sp>
            <p:nvSpPr>
              <p:cNvPr id="45" name="文本框 44">
                <a:extLst>
                  <a:ext uri="{FF2B5EF4-FFF2-40B4-BE49-F238E27FC236}">
                    <a16:creationId xmlns:a16="http://schemas.microsoft.com/office/drawing/2014/main" xmlns="" id="{840C3D01-E207-B747-BC88-FBD3D3A40F67}"/>
                  </a:ext>
                </a:extLst>
              </p:cNvPr>
              <p:cNvSpPr txBox="1"/>
              <p:nvPr/>
            </p:nvSpPr>
            <p:spPr>
              <a:xfrm>
                <a:off x="2055316" y="4162664"/>
                <a:ext cx="956464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8800" b="1" dirty="0">
                    <a:gradFill flip="none" rotWithShape="1">
                      <a:gsLst>
                        <a:gs pos="100000">
                          <a:schemeClr val="tx1">
                            <a:lumMod val="95000"/>
                            <a:lumOff val="5000"/>
                            <a:alpha val="0"/>
                          </a:schemeClr>
                        </a:gs>
                        <a:gs pos="39000">
                          <a:schemeClr val="bg1"/>
                        </a:gs>
                        <a:gs pos="0">
                          <a:schemeClr val="bg1"/>
                        </a:gs>
                      </a:gsLst>
                      <a:lin ang="0" scaled="1"/>
                      <a:tileRect/>
                    </a:gradFill>
                    <a:latin typeface="Arial Unicode MS" panose="020B0604020202020204" pitchFamily="34" charset="-122"/>
                    <a:ea typeface="Arial Unicode MS" panose="020B0604020202020204" pitchFamily="34" charset="-122"/>
                    <a:cs typeface="Arial Unicode MS" panose="020B0604020202020204" pitchFamily="34" charset="-122"/>
                  </a:rPr>
                  <a:t>P</a:t>
                </a:r>
                <a:endPara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Arial Unicode MS" panose="020B0604020202020204" pitchFamily="34" charset="-122"/>
                  <a:ea typeface="Arial Unicode MS" panose="020B0604020202020204" pitchFamily="34" charset="-122"/>
                  <a:cs typeface="Arial Unicode MS" panose="020B0604020202020204" pitchFamily="34" charset="-122"/>
                </a:endParaRPr>
              </a:p>
            </p:txBody>
          </p:sp>
          <p:sp>
            <p:nvSpPr>
              <p:cNvPr id="46" name="文本框 45">
                <a:extLst>
                  <a:ext uri="{FF2B5EF4-FFF2-40B4-BE49-F238E27FC236}">
                    <a16:creationId xmlns:a16="http://schemas.microsoft.com/office/drawing/2014/main" xmlns="" id="{382750CA-C3B8-2941-AE2F-F28F14B48C5C}"/>
                  </a:ext>
                </a:extLst>
              </p:cNvPr>
              <p:cNvSpPr txBox="1"/>
              <p:nvPr/>
            </p:nvSpPr>
            <p:spPr>
              <a:xfrm>
                <a:off x="2528214" y="4162664"/>
                <a:ext cx="956464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8800" b="1" dirty="0">
                    <a:gradFill flip="none" rotWithShape="1">
                      <a:gsLst>
                        <a:gs pos="100000">
                          <a:schemeClr val="tx1">
                            <a:lumMod val="95000"/>
                            <a:lumOff val="5000"/>
                            <a:alpha val="0"/>
                          </a:schemeClr>
                        </a:gs>
                        <a:gs pos="39000">
                          <a:schemeClr val="bg1"/>
                        </a:gs>
                        <a:gs pos="0">
                          <a:schemeClr val="bg1"/>
                        </a:gs>
                      </a:gsLst>
                      <a:lin ang="0" scaled="1"/>
                      <a:tileRect/>
                    </a:gradFill>
                    <a:latin typeface="Arial Unicode MS" panose="020B0604020202020204" pitchFamily="34" charset="-122"/>
                    <a:ea typeface="Arial Unicode MS" panose="020B0604020202020204" pitchFamily="34" charset="-122"/>
                    <a:cs typeface="Arial Unicode MS" panose="020B0604020202020204" pitchFamily="34" charset="-122"/>
                  </a:rPr>
                  <a:t>A</a:t>
                </a:r>
                <a:endPara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Arial Unicode MS" panose="020B0604020202020204" pitchFamily="34" charset="-122"/>
                  <a:ea typeface="Arial Unicode MS" panose="020B0604020202020204" pitchFamily="34" charset="-122"/>
                  <a:cs typeface="Arial Unicode MS" panose="020B0604020202020204" pitchFamily="34" charset="-122"/>
                </a:endParaRPr>
              </a:p>
            </p:txBody>
          </p:sp>
        </p:grpSp>
        <p:grpSp>
          <p:nvGrpSpPr>
            <p:cNvPr id="41" name="组合 40">
              <a:extLst>
                <a:ext uri="{FF2B5EF4-FFF2-40B4-BE49-F238E27FC236}">
                  <a16:creationId xmlns:a16="http://schemas.microsoft.com/office/drawing/2014/main" xmlns="" id="{AB3B1B7B-78AE-ED46-9FAA-D89F11D0771E}"/>
                </a:ext>
              </a:extLst>
            </p:cNvPr>
            <p:cNvGrpSpPr/>
            <p:nvPr/>
          </p:nvGrpSpPr>
          <p:grpSpPr>
            <a:xfrm>
              <a:off x="3953483" y="3038188"/>
              <a:ext cx="1657791" cy="1446550"/>
              <a:chOff x="4007931" y="4826644"/>
              <a:chExt cx="1657791" cy="1446550"/>
            </a:xfrm>
          </p:grpSpPr>
          <p:sp>
            <p:nvSpPr>
              <p:cNvPr id="42" name="文本框 41">
                <a:extLst>
                  <a:ext uri="{FF2B5EF4-FFF2-40B4-BE49-F238E27FC236}">
                    <a16:creationId xmlns:a16="http://schemas.microsoft.com/office/drawing/2014/main" xmlns="" id="{B0D633E1-F692-4442-A332-40DEAB59CCEF}"/>
                  </a:ext>
                </a:extLst>
              </p:cNvPr>
              <p:cNvSpPr txBox="1"/>
              <p:nvPr/>
            </p:nvSpPr>
            <p:spPr>
              <a:xfrm>
                <a:off x="4007931" y="4826644"/>
                <a:ext cx="975952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8800" b="1" dirty="0">
                    <a:gradFill flip="none" rotWithShape="1">
                      <a:gsLst>
                        <a:gs pos="100000">
                          <a:schemeClr val="tx1">
                            <a:lumMod val="95000"/>
                            <a:lumOff val="5000"/>
                            <a:alpha val="0"/>
                          </a:schemeClr>
                        </a:gs>
                        <a:gs pos="39000">
                          <a:schemeClr val="bg1"/>
                        </a:gs>
                        <a:gs pos="0">
                          <a:schemeClr val="bg1"/>
                        </a:gs>
                      </a:gsLst>
                      <a:lin ang="0" scaled="1"/>
                      <a:tileRect/>
                    </a:gradFill>
                    <a:latin typeface="Arial Unicode MS" panose="020B0604020202020204" pitchFamily="34" charset="-122"/>
                    <a:ea typeface="Arial Unicode MS" panose="020B0604020202020204" pitchFamily="34" charset="-122"/>
                    <a:cs typeface="Arial Unicode MS" panose="020B0604020202020204" pitchFamily="34" charset="-122"/>
                  </a:rPr>
                  <a:t>A</a:t>
                </a:r>
                <a:endPara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Arial Unicode MS" panose="020B0604020202020204" pitchFamily="34" charset="-122"/>
                  <a:ea typeface="Arial Unicode MS" panose="020B0604020202020204" pitchFamily="34" charset="-122"/>
                  <a:cs typeface="Arial Unicode MS" panose="020B0604020202020204" pitchFamily="34" charset="-122"/>
                </a:endParaRPr>
              </a:p>
            </p:txBody>
          </p:sp>
          <p:sp>
            <p:nvSpPr>
              <p:cNvPr id="43" name="文本框 42">
                <a:extLst>
                  <a:ext uri="{FF2B5EF4-FFF2-40B4-BE49-F238E27FC236}">
                    <a16:creationId xmlns:a16="http://schemas.microsoft.com/office/drawing/2014/main" xmlns="" id="{D96BDE8B-3175-664B-B77B-35F1E90EA5D8}"/>
                  </a:ext>
                </a:extLst>
              </p:cNvPr>
              <p:cNvSpPr txBox="1"/>
              <p:nvPr/>
            </p:nvSpPr>
            <p:spPr>
              <a:xfrm>
                <a:off x="4689770" y="4826644"/>
                <a:ext cx="975952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8800" b="1" dirty="0">
                    <a:gradFill flip="none" rotWithShape="1">
                      <a:gsLst>
                        <a:gs pos="100000">
                          <a:schemeClr val="tx1">
                            <a:lumMod val="95000"/>
                            <a:lumOff val="5000"/>
                            <a:alpha val="0"/>
                          </a:schemeClr>
                        </a:gs>
                        <a:gs pos="39000">
                          <a:schemeClr val="bg1"/>
                        </a:gs>
                        <a:gs pos="0">
                          <a:schemeClr val="bg1"/>
                        </a:gs>
                      </a:gsLst>
                      <a:lin ang="0" scaled="1"/>
                      <a:tileRect/>
                    </a:gradFill>
                    <a:latin typeface="Arial Unicode MS" panose="020B0604020202020204" pitchFamily="34" charset="-122"/>
                    <a:ea typeface="Arial Unicode MS" panose="020B0604020202020204" pitchFamily="34" charset="-122"/>
                    <a:cs typeface="Arial Unicode MS" panose="020B0604020202020204" pitchFamily="34" charset="-122"/>
                  </a:rPr>
                  <a:t>I</a:t>
                </a:r>
                <a:endPara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Arial Unicode MS" panose="020B0604020202020204" pitchFamily="34" charset="-122"/>
                  <a:ea typeface="Arial Unicode MS" panose="020B0604020202020204" pitchFamily="34" charset="-122"/>
                  <a:cs typeface="Arial Unicode MS" panose="020B0604020202020204" pitchFamily="34" charset="-122"/>
                </a:endParaRPr>
              </a:p>
            </p:txBody>
          </p:sp>
        </p:grpSp>
      </p:grpSp>
      <p:sp>
        <p:nvSpPr>
          <p:cNvPr id="47" name="文本框 46">
            <a:extLst>
              <a:ext uri="{FF2B5EF4-FFF2-40B4-BE49-F238E27FC236}">
                <a16:creationId xmlns:a16="http://schemas.microsoft.com/office/drawing/2014/main" xmlns="" id="{07A71C72-E49E-AA4F-9341-A099334FD0C7}"/>
              </a:ext>
            </a:extLst>
          </p:cNvPr>
          <p:cNvSpPr txBox="1"/>
          <p:nvPr userDrawn="1"/>
        </p:nvSpPr>
        <p:spPr>
          <a:xfrm>
            <a:off x="4432464" y="3668573"/>
            <a:ext cx="39044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融合 </a:t>
            </a:r>
            <a:r>
              <a:rPr lang="en-US" altLang="zh-CN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· </a:t>
            </a:r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创新 </a:t>
            </a:r>
            <a:r>
              <a:rPr lang="en-US" altLang="zh-CN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· </a:t>
            </a:r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创造</a:t>
            </a:r>
          </a:p>
        </p:txBody>
      </p:sp>
      <p:pic>
        <p:nvPicPr>
          <p:cNvPr id="48" name="图片 47">
            <a:extLst>
              <a:ext uri="{FF2B5EF4-FFF2-40B4-BE49-F238E27FC236}">
                <a16:creationId xmlns:a16="http://schemas.microsoft.com/office/drawing/2014/main" xmlns="" id="{19D6FEC9-8B94-4640-A3A1-CA01CC45CB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06"/>
          <a:stretch/>
        </p:blipFill>
        <p:spPr>
          <a:xfrm rot="5400000">
            <a:off x="4615214" y="1275122"/>
            <a:ext cx="384548" cy="605651"/>
          </a:xfrm>
          <a:prstGeom prst="rect">
            <a:avLst/>
          </a:prstGeom>
        </p:spPr>
      </p:pic>
      <p:pic>
        <p:nvPicPr>
          <p:cNvPr id="49" name="图片 48">
            <a:extLst>
              <a:ext uri="{FF2B5EF4-FFF2-40B4-BE49-F238E27FC236}">
                <a16:creationId xmlns:a16="http://schemas.microsoft.com/office/drawing/2014/main" xmlns="" id="{1E211DBE-A93A-1049-B50B-D4C27CAD8CF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06"/>
          <a:stretch/>
        </p:blipFill>
        <p:spPr>
          <a:xfrm rot="5400000">
            <a:off x="7579447" y="3019739"/>
            <a:ext cx="672156" cy="1058624"/>
          </a:xfrm>
          <a:prstGeom prst="rect">
            <a:avLst/>
          </a:prstGeom>
        </p:spPr>
      </p:pic>
      <p:sp>
        <p:nvSpPr>
          <p:cNvPr id="50" name="文本框 49">
            <a:extLst>
              <a:ext uri="{FF2B5EF4-FFF2-40B4-BE49-F238E27FC236}">
                <a16:creationId xmlns:a16="http://schemas.microsoft.com/office/drawing/2014/main" xmlns="" id="{37E0C090-89A0-6B4A-9558-A875E2837509}"/>
              </a:ext>
            </a:extLst>
          </p:cNvPr>
          <p:cNvSpPr txBox="1"/>
          <p:nvPr userDrawn="1"/>
        </p:nvSpPr>
        <p:spPr>
          <a:xfrm>
            <a:off x="2395708" y="2673824"/>
            <a:ext cx="74943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solidFill>
                  <a:schemeClr val="bg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CHINA RPA+AI DEVELOPER CHALLENGE</a:t>
            </a:r>
            <a:endParaRPr lang="zh-CN" altLang="en-US" sz="3200" dirty="0">
              <a:solidFill>
                <a:schemeClr val="bg1"/>
              </a:solidFill>
              <a:latin typeface="Ebrima" panose="02000000000000000000" pitchFamily="2" charset="0"/>
              <a:ea typeface="微软雅黑" panose="020B0503020204020204" pitchFamily="34" charset="-122"/>
              <a:cs typeface="Ebrim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2416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  <a:t>2022/06/27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8259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  <a:t>2022/06/27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2308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  <a:t>2022/06/27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2111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  <a:t>2022/06/27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5994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  <a:t>2022/06/27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2692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  <a:t>2022/06/27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9990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  <a:t>2022/06/27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0633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  <a:t>2022/06/27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1466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xmlns="" id="{DA4AEEBA-C5AC-6C4E-B9BD-66745C1DD1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812" y="1752261"/>
            <a:ext cx="4201895" cy="1917369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xmlns="" id="{32544204-D735-F847-8078-9CF644B8993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6294" y="2499927"/>
            <a:ext cx="4814036" cy="2339406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xmlns="" id="{A7EBE87E-D6A8-C342-8030-16BDB59A32CF}"/>
              </a:ext>
            </a:extLst>
          </p:cNvPr>
          <p:cNvSpPr txBox="1"/>
          <p:nvPr userDrawn="1"/>
        </p:nvSpPr>
        <p:spPr>
          <a:xfrm>
            <a:off x="1731229" y="3669630"/>
            <a:ext cx="39044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融合 </a:t>
            </a:r>
            <a:r>
              <a:rPr lang="en-US" altLang="zh-CN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· </a:t>
            </a:r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创新 </a:t>
            </a:r>
            <a:r>
              <a:rPr lang="en-US" altLang="zh-CN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· </a:t>
            </a:r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创造</a:t>
            </a:r>
          </a:p>
        </p:txBody>
      </p:sp>
    </p:spTree>
    <p:extLst>
      <p:ext uri="{BB962C8B-B14F-4D97-AF65-F5344CB8AC3E}">
        <p14:creationId xmlns:p14="http://schemas.microsoft.com/office/powerpoint/2010/main" val="10432922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  <a:t>2022/06/27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810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g"/><Relationship Id="rId1" Type="http://schemas.openxmlformats.org/officeDocument/2006/relationships/theme" Target="../theme/theme2.xml"/><Relationship Id="rId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5FEE9-3369-4D2B-8668-FFFB4CA86DEA}" type="datetimeFigureOut">
              <a:rPr lang="zh-CN" altLang="en-US" smtClean="0"/>
              <a:t>2022/06/27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40" name="图片 39">
            <a:extLst>
              <a:ext uri="{FF2B5EF4-FFF2-40B4-BE49-F238E27FC236}">
                <a16:creationId xmlns:a16="http://schemas.microsoft.com/office/drawing/2014/main" xmlns="" id="{4D8B923D-9785-E24B-988A-793F543F48A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1453" y="0"/>
            <a:ext cx="12353453" cy="6948000"/>
          </a:xfrm>
          <a:prstGeom prst="rect">
            <a:avLst/>
          </a:prstGeom>
        </p:spPr>
      </p:pic>
      <p:grpSp>
        <p:nvGrpSpPr>
          <p:cNvPr id="13" name="组合 12">
            <a:extLst>
              <a:ext uri="{FF2B5EF4-FFF2-40B4-BE49-F238E27FC236}">
                <a16:creationId xmlns:a16="http://schemas.microsoft.com/office/drawing/2014/main" xmlns="" id="{956EC09E-5646-F441-BB61-4BCA248E6D51}"/>
              </a:ext>
            </a:extLst>
          </p:cNvPr>
          <p:cNvGrpSpPr/>
          <p:nvPr userDrawn="1"/>
        </p:nvGrpSpPr>
        <p:grpSpPr>
          <a:xfrm>
            <a:off x="10486256" y="-38067"/>
            <a:ext cx="2245394" cy="1015326"/>
            <a:chOff x="10476631" y="29308"/>
            <a:chExt cx="2245394" cy="1015326"/>
          </a:xfrm>
        </p:grpSpPr>
        <p:pic>
          <p:nvPicPr>
            <p:cNvPr id="11" name="图片 10">
              <a:extLst>
                <a:ext uri="{FF2B5EF4-FFF2-40B4-BE49-F238E27FC236}">
                  <a16:creationId xmlns:a16="http://schemas.microsoft.com/office/drawing/2014/main" xmlns="" id="{C53B1F89-E45B-384E-A3EB-059D2C21116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76631" y="29308"/>
              <a:ext cx="1724994" cy="787133"/>
            </a:xfrm>
            <a:prstGeom prst="rect">
              <a:avLst/>
            </a:prstGeom>
          </p:spPr>
        </p:pic>
        <p:sp>
          <p:nvSpPr>
            <p:cNvPr id="12" name="文本框 11">
              <a:extLst>
                <a:ext uri="{FF2B5EF4-FFF2-40B4-BE49-F238E27FC236}">
                  <a16:creationId xmlns:a16="http://schemas.microsoft.com/office/drawing/2014/main" xmlns="" id="{7E7B063E-C810-EE4E-9B5C-0052C03D757D}"/>
                </a:ext>
              </a:extLst>
            </p:cNvPr>
            <p:cNvSpPr txBox="1"/>
            <p:nvPr userDrawn="1"/>
          </p:nvSpPr>
          <p:spPr>
            <a:xfrm>
              <a:off x="10579602" y="767635"/>
              <a:ext cx="214242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200" dirty="0">
                  <a:gradFill>
                    <a:gsLst>
                      <a:gs pos="0">
                        <a:srgbClr val="01A8FF"/>
                      </a:gs>
                      <a:gs pos="100000">
                        <a:srgbClr val="D460FF"/>
                      </a:gs>
                    </a:gsLst>
                    <a:lin ang="2700000" scaled="1"/>
                  </a:gra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融 合 </a:t>
              </a:r>
              <a:r>
                <a:rPr lang="en-US" altLang="zh-CN" sz="1200" dirty="0">
                  <a:gradFill>
                    <a:gsLst>
                      <a:gs pos="0">
                        <a:srgbClr val="01A8FF"/>
                      </a:gs>
                      <a:gs pos="100000">
                        <a:srgbClr val="D460FF"/>
                      </a:gs>
                    </a:gsLst>
                    <a:lin ang="2700000" scaled="1"/>
                  </a:gra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· </a:t>
              </a:r>
              <a:r>
                <a:rPr lang="zh-CN" altLang="en-US" sz="1200" dirty="0">
                  <a:gradFill>
                    <a:gsLst>
                      <a:gs pos="0">
                        <a:srgbClr val="01A8FF"/>
                      </a:gs>
                      <a:gs pos="100000">
                        <a:srgbClr val="D460FF"/>
                      </a:gs>
                    </a:gsLst>
                    <a:lin ang="2700000" scaled="1"/>
                  </a:gra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创 新 </a:t>
              </a:r>
              <a:r>
                <a:rPr lang="en-US" altLang="zh-CN" sz="1200" dirty="0">
                  <a:gradFill>
                    <a:gsLst>
                      <a:gs pos="0">
                        <a:srgbClr val="01A8FF"/>
                      </a:gs>
                      <a:gs pos="100000">
                        <a:srgbClr val="D460FF"/>
                      </a:gs>
                    </a:gsLst>
                    <a:lin ang="2700000" scaled="1"/>
                  </a:gra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· </a:t>
              </a:r>
              <a:r>
                <a:rPr lang="zh-CN" altLang="en-US" sz="1200" dirty="0">
                  <a:gradFill>
                    <a:gsLst>
                      <a:gs pos="0">
                        <a:srgbClr val="01A8FF"/>
                      </a:gs>
                      <a:gs pos="100000">
                        <a:srgbClr val="D460FF"/>
                      </a:gs>
                    </a:gsLst>
                    <a:lin ang="2700000" scaled="1"/>
                  </a:gra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创 造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04328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5FEE9-3369-4D2B-8668-FFFB4CA86DEA}" type="datetimeFigureOut">
              <a:rPr lang="zh-CN" altLang="en-US" smtClean="0"/>
              <a:t>2022/06/27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xmlns="" id="{35CBB595-E4B7-A74A-9064-09D56D2BFC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275" y="-42332"/>
            <a:ext cx="12276225" cy="6948000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xmlns="" id="{AD55B6EC-D974-0A46-A2C0-108833DBC6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812" y="1752261"/>
            <a:ext cx="4201895" cy="1917369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xmlns="" id="{E7D731FC-7853-7143-9DD1-488ED8BC477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3295" y="2576929"/>
            <a:ext cx="4814036" cy="2339406"/>
          </a:xfrm>
          <a:prstGeom prst="rect">
            <a:avLst/>
          </a:prstGeom>
        </p:spPr>
      </p:pic>
      <p:sp>
        <p:nvSpPr>
          <p:cNvPr id="14" name="文本框 13">
            <a:extLst>
              <a:ext uri="{FF2B5EF4-FFF2-40B4-BE49-F238E27FC236}">
                <a16:creationId xmlns:a16="http://schemas.microsoft.com/office/drawing/2014/main" xmlns="" id="{78995959-3059-9146-B579-3C0361D36184}"/>
              </a:ext>
            </a:extLst>
          </p:cNvPr>
          <p:cNvSpPr txBox="1"/>
          <p:nvPr userDrawn="1"/>
        </p:nvSpPr>
        <p:spPr>
          <a:xfrm>
            <a:off x="1731229" y="3669630"/>
            <a:ext cx="39044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融合 </a:t>
            </a:r>
            <a:r>
              <a:rPr lang="en-US" altLang="zh-CN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· </a:t>
            </a:r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创新 </a:t>
            </a:r>
            <a:r>
              <a:rPr lang="en-US" altLang="zh-CN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· </a:t>
            </a:r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创造</a:t>
            </a:r>
          </a:p>
        </p:txBody>
      </p:sp>
      <p:cxnSp>
        <p:nvCxnSpPr>
          <p:cNvPr id="16" name="直线连接符 15">
            <a:extLst>
              <a:ext uri="{FF2B5EF4-FFF2-40B4-BE49-F238E27FC236}">
                <a16:creationId xmlns:a16="http://schemas.microsoft.com/office/drawing/2014/main" xmlns="" id="{D9B04A07-656A-4B41-B23E-5FF3C9C7C7DE}"/>
              </a:ext>
            </a:extLst>
          </p:cNvPr>
          <p:cNvCxnSpPr/>
          <p:nvPr userDrawn="1"/>
        </p:nvCxnSpPr>
        <p:spPr>
          <a:xfrm>
            <a:off x="6092789" y="2974206"/>
            <a:ext cx="0" cy="856649"/>
          </a:xfrm>
          <a:prstGeom prst="line">
            <a:avLst/>
          </a:prstGeom>
          <a:ln w="12700">
            <a:solidFill>
              <a:srgbClr val="B484E2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6243180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svg"/><Relationship Id="rId3" Type="http://schemas.openxmlformats.org/officeDocument/2006/relationships/image" Target="../media/image12.png"/><Relationship Id="rId21" Type="http://schemas.openxmlformats.org/officeDocument/2006/relationships/image" Target="../media/image34.svg"/><Relationship Id="rId7" Type="http://schemas.openxmlformats.org/officeDocument/2006/relationships/image" Target="../media/image14.png"/><Relationship Id="rId25" Type="http://schemas.openxmlformats.org/officeDocument/2006/relationships/image" Target="../media/image19.png"/><Relationship Id="rId2" Type="http://schemas.openxmlformats.org/officeDocument/2006/relationships/image" Target="../media/image11.png"/><Relationship Id="rId29" Type="http://schemas.openxmlformats.org/officeDocument/2006/relationships/image" Target="../media/image42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svg"/><Relationship Id="rId24" Type="http://schemas.openxmlformats.org/officeDocument/2006/relationships/image" Target="../media/image36.svg"/><Relationship Id="rId15" Type="http://schemas.openxmlformats.org/officeDocument/2006/relationships/image" Target="../media/image16.png"/><Relationship Id="rId23" Type="http://schemas.openxmlformats.org/officeDocument/2006/relationships/image" Target="../media/image18.png"/><Relationship Id="rId4" Type="http://schemas.openxmlformats.org/officeDocument/2006/relationships/image" Target="../media/image13.png"/><Relationship Id="rId9" Type="http://schemas.openxmlformats.org/officeDocument/2006/relationships/image" Target="../media/image15.png"/><Relationship Id="rId14" Type="http://schemas.openxmlformats.org/officeDocument/2006/relationships/image" Target="../media/image27.svg"/><Relationship Id="rId22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占位符 2">
            <a:extLst>
              <a:ext uri="{FF2B5EF4-FFF2-40B4-BE49-F238E27FC236}">
                <a16:creationId xmlns:a16="http://schemas.microsoft.com/office/drawing/2014/main" xmlns="" id="{811302A2-4342-C748-A279-7BD155EB3F3A}"/>
              </a:ext>
            </a:extLst>
          </p:cNvPr>
          <p:cNvSpPr txBox="1">
            <a:spLocks/>
          </p:cNvSpPr>
          <p:nvPr/>
        </p:nvSpPr>
        <p:spPr>
          <a:xfrm>
            <a:off x="4426082" y="4880903"/>
            <a:ext cx="3381856" cy="580723"/>
          </a:xfrm>
          <a:prstGeom prst="rect">
            <a:avLst/>
          </a:prstGeom>
          <a:solidFill>
            <a:srgbClr val="759BFF">
              <a:alpha val="10000"/>
            </a:srgbClr>
          </a:solidFill>
          <a:ln>
            <a:noFill/>
          </a:ln>
        </p:spPr>
        <p:txBody>
          <a:bodyPr anchor="ctr" anchorCtr="1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bg1">
                    <a:alpha val="9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CN" altLang="en-US" dirty="0" smtClean="0"/>
              <a:t>财报信息摘抄</a:t>
            </a:r>
            <a:endParaRPr kumimoji="1" lang="en-US" altLang="zh-CN" dirty="0"/>
          </a:p>
          <a:p>
            <a:pPr algn="ctr"/>
            <a:r>
              <a:rPr kumimoji="1" lang="en-US" altLang="zh-CN" sz="700" dirty="0"/>
              <a:t>Please enter the name of the APP….</a:t>
            </a:r>
            <a:endParaRPr kumimoji="1" lang="zh-CN" altLang="en-US" sz="700" dirty="0"/>
          </a:p>
        </p:txBody>
      </p:sp>
      <p:grpSp>
        <p:nvGrpSpPr>
          <p:cNvPr id="32" name="组合 31"/>
          <p:cNvGrpSpPr/>
          <p:nvPr/>
        </p:nvGrpSpPr>
        <p:grpSpPr>
          <a:xfrm>
            <a:off x="1083077" y="1392923"/>
            <a:ext cx="2316071" cy="1446550"/>
            <a:chOff x="3221860" y="1907278"/>
            <a:chExt cx="2316071" cy="1446550"/>
          </a:xfrm>
        </p:grpSpPr>
        <p:sp>
          <p:nvSpPr>
            <p:cNvPr id="35" name="文本框 34"/>
            <p:cNvSpPr txBox="1"/>
            <p:nvPr/>
          </p:nvSpPr>
          <p:spPr>
            <a:xfrm>
              <a:off x="3221860" y="1907278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中</a:t>
              </a:r>
            </a:p>
          </p:txBody>
        </p:sp>
        <p:sp>
          <p:nvSpPr>
            <p:cNvPr id="36" name="文本框 35"/>
            <p:cNvSpPr txBox="1"/>
            <p:nvPr/>
          </p:nvSpPr>
          <p:spPr>
            <a:xfrm>
              <a:off x="4080067" y="1907278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国</a:t>
              </a:r>
            </a:p>
          </p:txBody>
        </p:sp>
      </p:grpSp>
      <p:pic>
        <p:nvPicPr>
          <p:cNvPr id="58" name="图片 57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246" y="840264"/>
            <a:ext cx="963174" cy="963174"/>
          </a:xfrm>
          <a:prstGeom prst="rect">
            <a:avLst/>
          </a:prstGeom>
        </p:spPr>
      </p:pic>
      <p:pic>
        <p:nvPicPr>
          <p:cNvPr id="59" name="图片 58"/>
          <p:cNvPicPr>
            <a:picLocks noChangeAspect="1"/>
          </p:cNvPicPr>
          <p:nvPr/>
        </p:nvPicPr>
        <p:blipFill rotWithShape="1"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06"/>
          <a:stretch/>
        </p:blipFill>
        <p:spPr>
          <a:xfrm rot="5400000">
            <a:off x="1077608" y="506641"/>
            <a:ext cx="507902" cy="799929"/>
          </a:xfrm>
          <a:prstGeom prst="rect">
            <a:avLst/>
          </a:prstGeom>
        </p:spPr>
      </p:pic>
      <p:pic>
        <p:nvPicPr>
          <p:cNvPr id="60" name="图片 59"/>
          <p:cNvPicPr>
            <a:picLocks noChangeAspect="1"/>
          </p:cNvPicPr>
          <p:nvPr/>
        </p:nvPicPr>
        <p:blipFill rotWithShape="1"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06"/>
          <a:stretch/>
        </p:blipFill>
        <p:spPr>
          <a:xfrm rot="5400000">
            <a:off x="9081309" y="87943"/>
            <a:ext cx="672156" cy="1058624"/>
          </a:xfrm>
          <a:prstGeom prst="rect">
            <a:avLst/>
          </a:prstGeom>
        </p:spPr>
      </p:pic>
      <p:pic>
        <p:nvPicPr>
          <p:cNvPr id="61" name="图片 60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06"/>
          <a:stretch/>
        </p:blipFill>
        <p:spPr>
          <a:xfrm rot="5400000">
            <a:off x="4615214" y="1275122"/>
            <a:ext cx="384548" cy="605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10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/>
        </p:nvCxnSpPr>
        <p:spPr>
          <a:xfrm flipV="1">
            <a:off x="0" y="1079500"/>
            <a:ext cx="12192000" cy="14009"/>
          </a:xfrm>
          <a:prstGeom prst="line">
            <a:avLst/>
          </a:prstGeom>
          <a:ln w="15875">
            <a:gradFill>
              <a:gsLst>
                <a:gs pos="27500">
                  <a:srgbClr val="01A8FF"/>
                </a:gs>
                <a:gs pos="0">
                  <a:schemeClr val="bg1"/>
                </a:gs>
                <a:gs pos="55000">
                  <a:srgbClr val="B484E2"/>
                </a:gs>
                <a:gs pos="100000">
                  <a:srgbClr val="1A070E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占位符 8">
            <a:extLst>
              <a:ext uri="{FF2B5EF4-FFF2-40B4-BE49-F238E27FC236}">
                <a16:creationId xmlns:a16="http://schemas.microsoft.com/office/drawing/2014/main" xmlns="" id="{9CA6A3C2-6568-D043-8016-E13D9D833C5F}"/>
              </a:ext>
            </a:extLst>
          </p:cNvPr>
          <p:cNvSpPr txBox="1">
            <a:spLocks/>
          </p:cNvSpPr>
          <p:nvPr/>
        </p:nvSpPr>
        <p:spPr>
          <a:xfrm>
            <a:off x="835319" y="1815096"/>
            <a:ext cx="6251934" cy="4801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dirty="0">
                <a:gradFill flip="none" rotWithShape="1">
                  <a:gsLst>
                    <a:gs pos="0">
                      <a:srgbClr val="01A8FF"/>
                    </a:gs>
                    <a:gs pos="47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参赛作品 </a:t>
            </a:r>
            <a:r>
              <a:rPr kumimoji="1" lang="en-US" altLang="zh-CN" dirty="0">
                <a:solidFill>
                  <a:schemeClr val="bg1">
                    <a:alpha val="8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entries</a:t>
            </a:r>
            <a:r>
              <a:rPr kumimoji="1" lang="zh-CN" altLang="en-US" dirty="0">
                <a:solidFill>
                  <a:schemeClr val="bg1">
                    <a:alpha val="8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：</a:t>
            </a:r>
            <a:r>
              <a:rPr kumimoji="1" lang="en-US" altLang="zh-CN" dirty="0">
                <a:solidFill>
                  <a:schemeClr val="bg1">
                    <a:alpha val="8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endParaRPr kumimoji="1" lang="zh-CN" altLang="en-US" dirty="0">
              <a:solidFill>
                <a:schemeClr val="bg1">
                  <a:alpha val="8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8" name="文本占位符 9">
            <a:extLst>
              <a:ext uri="{FF2B5EF4-FFF2-40B4-BE49-F238E27FC236}">
                <a16:creationId xmlns:a16="http://schemas.microsoft.com/office/drawing/2014/main" xmlns="" id="{A9C94183-63D5-D14A-ADCF-ECA421883E0B}"/>
              </a:ext>
            </a:extLst>
          </p:cNvPr>
          <p:cNvSpPr txBox="1">
            <a:spLocks/>
          </p:cNvSpPr>
          <p:nvPr/>
        </p:nvSpPr>
        <p:spPr>
          <a:xfrm>
            <a:off x="835318" y="2742188"/>
            <a:ext cx="6613445" cy="33812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1219028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zh-CN" altLang="en-US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队伍名称 </a:t>
            </a:r>
            <a:r>
              <a:rPr lang="en-US" altLang="zh-CN" sz="1600" dirty="0" smtClean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Team Name</a:t>
            </a:r>
            <a:r>
              <a:rPr lang="zh-CN" altLang="en-US" sz="1600" dirty="0" smtClean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：开拓眼界组</a:t>
            </a:r>
            <a:endParaRPr lang="en-US" altLang="zh-CN" sz="1600" dirty="0">
              <a:solidFill>
                <a:schemeClr val="bg1">
                  <a:alpha val="8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0" indent="0" defTabSz="1219028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zh-CN" altLang="en-US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队伍成员</a:t>
            </a:r>
            <a:r>
              <a:rPr lang="en-US" altLang="zh-CN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Team Member</a:t>
            </a:r>
            <a:r>
              <a:rPr lang="zh-CN" altLang="en-US" sz="1600" dirty="0" smtClean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：俞晨龙，刘淩韬，刘浩然</a:t>
            </a:r>
            <a:endParaRPr lang="en-US" altLang="zh-CN" sz="1600" dirty="0">
              <a:solidFill>
                <a:schemeClr val="bg1">
                  <a:alpha val="8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0" indent="0" defTabSz="1219028">
              <a:lnSpc>
                <a:spcPct val="200000"/>
              </a:lnSpc>
              <a:spcBef>
                <a:spcPts val="0"/>
              </a:spcBef>
              <a:buNone/>
            </a:pPr>
            <a:r>
              <a:rPr lang="zh-CN" altLang="en-US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队伍口号 </a:t>
            </a:r>
            <a:r>
              <a:rPr lang="en-US" altLang="zh-CN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Team Slogan</a:t>
            </a:r>
            <a:r>
              <a:rPr lang="zh-CN" altLang="en-US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： </a:t>
            </a:r>
            <a:r>
              <a:rPr lang="zh-CN" altLang="en-US" sz="1600" dirty="0" smtClean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尽力而为，展示自我</a:t>
            </a:r>
            <a:endParaRPr lang="en-US" altLang="zh-CN" sz="1600" dirty="0">
              <a:solidFill>
                <a:schemeClr val="bg1">
                  <a:alpha val="8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0" indent="0" defTabSz="1219028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zh-CN" altLang="en-US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所在单位和部门</a:t>
            </a:r>
            <a:r>
              <a:rPr lang="en-US" altLang="zh-CN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/</a:t>
            </a:r>
            <a:r>
              <a:rPr lang="zh-CN" altLang="en-US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专业 </a:t>
            </a:r>
            <a:r>
              <a:rPr lang="en-US" altLang="zh-CN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Enterprise</a:t>
            </a:r>
            <a:r>
              <a:rPr lang="zh-CN" altLang="en-US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sz="1600" dirty="0" smtClean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:</a:t>
            </a:r>
            <a:r>
              <a:rPr lang="zh-CN" altLang="en-US" sz="1600" dirty="0" smtClean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重庆理工大学</a:t>
            </a:r>
            <a:endParaRPr lang="en-US" altLang="zh-CN" sz="1600" dirty="0">
              <a:solidFill>
                <a:schemeClr val="bg1">
                  <a:alpha val="8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defTabSz="1219028">
              <a:lnSpc>
                <a:spcPct val="200000"/>
              </a:lnSpc>
              <a:spcBef>
                <a:spcPts val="0"/>
              </a:spcBef>
            </a:pPr>
            <a:r>
              <a:rPr lang="zh-CN" altLang="en-US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作品应用场景 </a:t>
            </a:r>
            <a:r>
              <a:rPr lang="zh-CN" altLang="en-US" sz="1600" dirty="0" smtClean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：审计工作</a:t>
            </a:r>
            <a:endParaRPr lang="en-US" altLang="zh-CN" sz="1600" dirty="0">
              <a:solidFill>
                <a:schemeClr val="bg1">
                  <a:alpha val="8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defTabSz="1219028">
              <a:lnSpc>
                <a:spcPct val="200000"/>
              </a:lnSpc>
              <a:spcBef>
                <a:spcPts val="0"/>
              </a:spcBef>
            </a:pPr>
            <a:r>
              <a:rPr lang="zh-CN" altLang="en-US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作品应用项目</a:t>
            </a:r>
            <a:r>
              <a:rPr lang="zh-CN" altLang="en-US" sz="1600" dirty="0" smtClean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：</a:t>
            </a:r>
            <a:endParaRPr lang="en-US" altLang="zh-CN" sz="1600" b="1" dirty="0">
              <a:solidFill>
                <a:schemeClr val="bg1">
                  <a:alpha val="8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defTabSz="1219028">
              <a:lnSpc>
                <a:spcPct val="200000"/>
              </a:lnSpc>
              <a:spcBef>
                <a:spcPts val="0"/>
              </a:spcBef>
            </a:pP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" name="文本占位符 1">
            <a:extLst>
              <a:ext uri="{FF2B5EF4-FFF2-40B4-BE49-F238E27FC236}">
                <a16:creationId xmlns:a16="http://schemas.microsoft.com/office/drawing/2014/main" xmlns="" id="{0EC478CF-6629-0F40-B124-4A01644BAD7D}"/>
              </a:ext>
            </a:extLst>
          </p:cNvPr>
          <p:cNvSpPr txBox="1">
            <a:spLocks/>
          </p:cNvSpPr>
          <p:nvPr/>
        </p:nvSpPr>
        <p:spPr>
          <a:xfrm>
            <a:off x="4140365" y="490680"/>
            <a:ext cx="4062101" cy="480145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kumimoji="1"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作品信息 </a:t>
            </a:r>
            <a:r>
              <a:rPr kumimoji="1"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App Information</a:t>
            </a:r>
            <a:endParaRPr kumimoji="1" lang="zh-CN" altLang="en-US" sz="2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8382000" y="1993900"/>
            <a:ext cx="2921000" cy="3594100"/>
          </a:xfrm>
          <a:prstGeom prst="rect">
            <a:avLst/>
          </a:prstGeom>
          <a:solidFill>
            <a:srgbClr val="34334B"/>
          </a:solidFill>
          <a:ln>
            <a:solidFill>
              <a:srgbClr val="01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参赛团队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个人照片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Photo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9929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/>
        </p:nvCxnSpPr>
        <p:spPr>
          <a:xfrm flipV="1">
            <a:off x="-1" y="1079500"/>
            <a:ext cx="12192001" cy="38100"/>
          </a:xfrm>
          <a:prstGeom prst="line">
            <a:avLst/>
          </a:prstGeom>
          <a:ln w="15875">
            <a:gradFill>
              <a:gsLst>
                <a:gs pos="27500">
                  <a:srgbClr val="01A8FF"/>
                </a:gs>
                <a:gs pos="0">
                  <a:schemeClr val="bg1"/>
                </a:gs>
                <a:gs pos="55000">
                  <a:srgbClr val="B484E2"/>
                </a:gs>
                <a:gs pos="100000">
                  <a:srgbClr val="1A070E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>
            <a:extLst>
              <a:ext uri="{FF2B5EF4-FFF2-40B4-BE49-F238E27FC236}">
                <a16:creationId xmlns:a16="http://schemas.microsoft.com/office/drawing/2014/main" xmlns="" id="{B584A1D8-74B2-FD4B-9118-9647AC8759CA}"/>
              </a:ext>
            </a:extLst>
          </p:cNvPr>
          <p:cNvSpPr txBox="1"/>
          <p:nvPr/>
        </p:nvSpPr>
        <p:spPr>
          <a:xfrm>
            <a:off x="292498" y="285760"/>
            <a:ext cx="82880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一、需求分析</a:t>
            </a:r>
            <a:r>
              <a:rPr lang="en-US" altLang="zh-CN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</a:t>
            </a: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背景介绍</a:t>
            </a:r>
            <a:endParaRPr lang="en-US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altLang="zh-CN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Requirement analysis</a:t>
            </a:r>
            <a:endParaRPr lang="en-US" altLang="zh-CN" b="1" dirty="0">
              <a:gradFill flip="none" rotWithShape="1">
                <a:gsLst>
                  <a:gs pos="0">
                    <a:srgbClr val="01A8FF"/>
                  </a:gs>
                  <a:gs pos="59000">
                    <a:srgbClr val="B484E2"/>
                  </a:gs>
                  <a:gs pos="100000">
                    <a:srgbClr val="1A070E"/>
                  </a:gs>
                </a:gsLst>
                <a:lin ang="0" scaled="1"/>
                <a:tileRect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4" name="灯片编号占位符 3">
            <a:extLst>
              <a:ext uri="{FF2B5EF4-FFF2-40B4-BE49-F238E27FC236}">
                <a16:creationId xmlns:a16="http://schemas.microsoft.com/office/drawing/2014/main" xmlns="" id="{45063CA4-0CA0-4D4A-83D9-0D2020600C6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0" cy="0"/>
          </a:xfr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DD3DB80-B894-403A-B48E-6FDC1A72010E}" type="slidenum">
              <a:rPr lang="zh-CN" altLang="en-US" smtClean="0"/>
              <a:pPr/>
              <a:t>3</a:t>
            </a:fld>
            <a:endParaRPr lang="zh-CN" altLang="en-US" dirty="0"/>
          </a:p>
        </p:txBody>
      </p:sp>
      <p:sp>
        <p:nvSpPr>
          <p:cNvPr id="31" name="矩形 30">
            <a:extLst>
              <a:ext uri="{FF2B5EF4-FFF2-40B4-BE49-F238E27FC236}">
                <a16:creationId xmlns:a16="http://schemas.microsoft.com/office/drawing/2014/main" xmlns="" id="{3FBF4A49-F1C9-C640-851D-15D76110C7A0}"/>
              </a:ext>
            </a:extLst>
          </p:cNvPr>
          <p:cNvSpPr/>
          <p:nvPr/>
        </p:nvSpPr>
        <p:spPr>
          <a:xfrm>
            <a:off x="458640" y="1701355"/>
            <a:ext cx="655631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 smtClean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      在</a:t>
            </a:r>
            <a:r>
              <a:rPr lang="en-US" altLang="zh-CN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1917</a:t>
            </a:r>
            <a:r>
              <a:rPr lang="zh-CN" altLang="en-US" dirty="0" smtClean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年</a:t>
            </a:r>
            <a:r>
              <a:rPr lang="en-US" altLang="zh-CN" dirty="0" smtClean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A</a:t>
            </a:r>
            <a:r>
              <a:rPr lang="zh-CN" altLang="en-US" dirty="0" smtClean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公司即</a:t>
            </a:r>
            <a:r>
              <a:rPr lang="zh-CN" altLang="en-US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在上海开设了首家办事处，</a:t>
            </a:r>
            <a:r>
              <a:rPr lang="zh-CN" altLang="en-US" dirty="0" smtClean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至今已</a:t>
            </a:r>
            <a:r>
              <a:rPr lang="zh-CN" altLang="en-US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成长为中国最大的专业服务机构之一，面向大型国有企业、跨国公司及成长迅速的新兴企业提供服务</a:t>
            </a:r>
            <a:r>
              <a:rPr lang="zh-CN" altLang="en-US" dirty="0" smtClean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。</a:t>
            </a:r>
            <a:endParaRPr lang="zh-CN" altLang="en-US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r>
              <a:rPr lang="zh-CN" altLang="en-US" dirty="0" smtClean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      </a:t>
            </a:r>
            <a:r>
              <a:rPr lang="en-US" altLang="zh-CN" dirty="0" smtClean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A</a:t>
            </a:r>
            <a:r>
              <a:rPr lang="zh-CN" altLang="en-US" dirty="0" smtClean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公司的</a:t>
            </a:r>
            <a:r>
              <a:rPr lang="zh-CN" altLang="en-US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目标是成为中国专业服务机构之首，为客户架起一个双向桥梁</a:t>
            </a:r>
            <a:r>
              <a:rPr lang="zh-CN" altLang="en-US" dirty="0" smtClean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，以</a:t>
            </a:r>
            <a:r>
              <a:rPr lang="zh-CN" altLang="en-US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全球网络为支持，为国内企业、跨国公司以及高成长的企业提供全面的审计、税务、企业管理咨询和财务咨询服 务</a:t>
            </a:r>
            <a:r>
              <a:rPr lang="zh-CN" altLang="en-US" dirty="0" smtClean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。但是在越来越多的业务面前追求高质量高效率的</a:t>
            </a:r>
            <a:r>
              <a:rPr lang="en-US" altLang="zh-CN" dirty="0" smtClean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A</a:t>
            </a:r>
            <a:r>
              <a:rPr lang="zh-CN" altLang="en-US" dirty="0" smtClean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公司发现很多员工不得不花时间在大量重复繁琐的数据摘抄剪辑上，因此寄希望于</a:t>
            </a:r>
            <a:r>
              <a:rPr lang="en-US" altLang="zh-CN" dirty="0" smtClean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UIBOT </a:t>
            </a:r>
            <a:r>
              <a:rPr lang="zh-CN" altLang="en-US" dirty="0" smtClean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机器人上，希望能提高办公效率，节省不必要的人力开支。</a:t>
            </a:r>
            <a:endParaRPr lang="zh-CN" altLang="en-US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88603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/>
        </p:nvCxnSpPr>
        <p:spPr>
          <a:xfrm flipV="1">
            <a:off x="-1" y="1079500"/>
            <a:ext cx="12192001" cy="38100"/>
          </a:xfrm>
          <a:prstGeom prst="line">
            <a:avLst/>
          </a:prstGeom>
          <a:ln w="15875">
            <a:gradFill>
              <a:gsLst>
                <a:gs pos="27500">
                  <a:srgbClr val="01A8FF"/>
                </a:gs>
                <a:gs pos="0">
                  <a:schemeClr val="bg1"/>
                </a:gs>
                <a:gs pos="55000">
                  <a:srgbClr val="B484E2"/>
                </a:gs>
                <a:gs pos="100000">
                  <a:srgbClr val="1A070E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>
            <a:extLst>
              <a:ext uri="{FF2B5EF4-FFF2-40B4-BE49-F238E27FC236}">
                <a16:creationId xmlns:a16="http://schemas.microsoft.com/office/drawing/2014/main" xmlns="" id="{B584A1D8-74B2-FD4B-9118-9647AC8759CA}"/>
              </a:ext>
            </a:extLst>
          </p:cNvPr>
          <p:cNvSpPr txBox="1"/>
          <p:nvPr/>
        </p:nvSpPr>
        <p:spPr>
          <a:xfrm>
            <a:off x="292498" y="285760"/>
            <a:ext cx="82880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一、需求分析</a:t>
            </a:r>
            <a:r>
              <a:rPr lang="en-US" altLang="zh-CN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</a:t>
            </a: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背景介绍</a:t>
            </a:r>
            <a:endParaRPr lang="en-US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altLang="zh-CN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Requirement analysis</a:t>
            </a:r>
            <a:endParaRPr lang="en-US" altLang="zh-CN" b="1" dirty="0">
              <a:gradFill flip="none" rotWithShape="1">
                <a:gsLst>
                  <a:gs pos="0">
                    <a:srgbClr val="01A8FF"/>
                  </a:gs>
                  <a:gs pos="59000">
                    <a:srgbClr val="B484E2"/>
                  </a:gs>
                  <a:gs pos="100000">
                    <a:srgbClr val="1A070E"/>
                  </a:gs>
                </a:gsLst>
                <a:lin ang="0" scaled="1"/>
                <a:tileRect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4" name="灯片编号占位符 3">
            <a:extLst>
              <a:ext uri="{FF2B5EF4-FFF2-40B4-BE49-F238E27FC236}">
                <a16:creationId xmlns:a16="http://schemas.microsoft.com/office/drawing/2014/main" xmlns="" id="{45063CA4-0CA0-4D4A-83D9-0D2020600C6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0" cy="0"/>
          </a:xfr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DD3DB80-B894-403A-B48E-6FDC1A72010E}" type="slidenum">
              <a:rPr lang="zh-CN" altLang="en-US" smtClean="0"/>
              <a:pPr/>
              <a:t>4</a:t>
            </a:fld>
            <a:endParaRPr lang="zh-CN" altLang="en-US" dirty="0"/>
          </a:p>
        </p:txBody>
      </p:sp>
      <p:sp>
        <p:nvSpPr>
          <p:cNvPr id="87" name="PA_矩形 27">
            <a:extLst>
              <a:ext uri="{FF2B5EF4-FFF2-40B4-BE49-F238E27FC236}">
                <a16:creationId xmlns:a16="http://schemas.microsoft.com/office/drawing/2014/main" xmlns="" id="{2D25F733-2595-CC47-B3BB-73C0D664DDFE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8238088" y="4968410"/>
            <a:ext cx="3721002" cy="346656"/>
          </a:xfrm>
          <a:prstGeom prst="rect">
            <a:avLst/>
          </a:prstGeom>
          <a:noFill/>
        </p:spPr>
        <p:txBody>
          <a:bodyPr wrap="none" lIns="0" tIns="0" rIns="0" bIns="0" anchor="ctr">
            <a:normAutofit/>
          </a:bodyPr>
          <a:lstStyle/>
          <a:p>
            <a:pPr lvl="0" defTabSz="914378">
              <a:spcBef>
                <a:spcPct val="0"/>
              </a:spcBef>
              <a:defRPr/>
            </a:pPr>
            <a:r>
              <a:rPr lang="zh-CN" altLang="en-US" sz="2000" b="1" dirty="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rPr>
              <a:t>数据量大</a:t>
            </a:r>
          </a:p>
        </p:txBody>
      </p:sp>
      <p:sp>
        <p:nvSpPr>
          <p:cNvPr id="88" name="PA_矩形 22">
            <a:extLst>
              <a:ext uri="{FF2B5EF4-FFF2-40B4-BE49-F238E27FC236}">
                <a16:creationId xmlns:a16="http://schemas.microsoft.com/office/drawing/2014/main" xmlns="" id="{D2CE06FA-EA78-CF48-94A0-3D2E339FF0D9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253229" y="4968410"/>
            <a:ext cx="3721002" cy="346656"/>
          </a:xfrm>
          <a:prstGeom prst="rect">
            <a:avLst/>
          </a:prstGeom>
          <a:noFill/>
        </p:spPr>
        <p:txBody>
          <a:bodyPr wrap="none" lIns="0" tIns="0" rIns="0" bIns="0" anchor="ctr">
            <a:normAutofit/>
          </a:bodyPr>
          <a:lstStyle/>
          <a:p>
            <a:pPr lvl="0" algn="r" defTabSz="914378">
              <a:spcBef>
                <a:spcPct val="0"/>
              </a:spcBef>
              <a:defRPr/>
            </a:pPr>
            <a:r>
              <a:rPr lang="zh-CN" altLang="en-US" sz="2000" b="1" dirty="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rPr>
              <a:t>效率低</a:t>
            </a:r>
          </a:p>
        </p:txBody>
      </p:sp>
      <p:sp>
        <p:nvSpPr>
          <p:cNvPr id="89" name="PA_矩形 20">
            <a:extLst>
              <a:ext uri="{FF2B5EF4-FFF2-40B4-BE49-F238E27FC236}">
                <a16:creationId xmlns:a16="http://schemas.microsoft.com/office/drawing/2014/main" xmlns="" id="{315F9A82-47E8-A148-AB20-FD1A91F4BE7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084282" y="1479634"/>
            <a:ext cx="3721002" cy="346656"/>
          </a:xfrm>
          <a:prstGeom prst="rect">
            <a:avLst/>
          </a:prstGeom>
          <a:noFill/>
        </p:spPr>
        <p:txBody>
          <a:bodyPr wrap="none" lIns="0" tIns="0" rIns="0" bIns="0" anchor="ctr">
            <a:normAutofit/>
          </a:bodyPr>
          <a:lstStyle/>
          <a:p>
            <a:pPr lvl="0" algn="ctr" defTabSz="914378">
              <a:spcBef>
                <a:spcPct val="0"/>
              </a:spcBef>
              <a:defRPr/>
            </a:pPr>
            <a:r>
              <a:rPr lang="zh-CN" altLang="en-US" sz="2000" b="1" dirty="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rPr>
              <a:t>重复性高</a:t>
            </a:r>
          </a:p>
        </p:txBody>
      </p:sp>
      <p:grpSp>
        <p:nvGrpSpPr>
          <p:cNvPr id="90" name="组合 89">
            <a:extLst>
              <a:ext uri="{FF2B5EF4-FFF2-40B4-BE49-F238E27FC236}">
                <a16:creationId xmlns:a16="http://schemas.microsoft.com/office/drawing/2014/main" xmlns="" id="{440DDE85-472A-7F4F-B16B-48E581889A0B}"/>
              </a:ext>
            </a:extLst>
          </p:cNvPr>
          <p:cNvGrpSpPr/>
          <p:nvPr/>
        </p:nvGrpSpPr>
        <p:grpSpPr>
          <a:xfrm>
            <a:off x="4573201" y="2894627"/>
            <a:ext cx="3047594" cy="3154441"/>
            <a:chOff x="4544326" y="2894627"/>
            <a:chExt cx="3047594" cy="3154441"/>
          </a:xfrm>
        </p:grpSpPr>
        <p:sp>
          <p:nvSpPr>
            <p:cNvPr id="91" name="椭圆 90">
              <a:extLst>
                <a:ext uri="{FF2B5EF4-FFF2-40B4-BE49-F238E27FC236}">
                  <a16:creationId xmlns:a16="http://schemas.microsoft.com/office/drawing/2014/main" xmlns="" id="{1135FB9F-3398-0F4C-9552-53D965E9A02C}"/>
                </a:ext>
              </a:extLst>
            </p:cNvPr>
            <p:cNvSpPr/>
            <p:nvPr/>
          </p:nvSpPr>
          <p:spPr>
            <a:xfrm>
              <a:off x="6849177" y="5074671"/>
              <a:ext cx="742743" cy="742748"/>
            </a:xfrm>
            <a:prstGeom prst="ellipse">
              <a:avLst/>
            </a:prstGeom>
            <a:solidFill>
              <a:schemeClr val="accent2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endParaRPr>
            </a:p>
          </p:txBody>
        </p:sp>
        <p:grpSp>
          <p:nvGrpSpPr>
            <p:cNvPr id="92" name="组合 91">
              <a:extLst>
                <a:ext uri="{FF2B5EF4-FFF2-40B4-BE49-F238E27FC236}">
                  <a16:creationId xmlns:a16="http://schemas.microsoft.com/office/drawing/2014/main" xmlns="" id="{C234476A-48BF-2449-BA9E-D202A86AE5CD}"/>
                </a:ext>
              </a:extLst>
            </p:cNvPr>
            <p:cNvGrpSpPr/>
            <p:nvPr/>
          </p:nvGrpSpPr>
          <p:grpSpPr>
            <a:xfrm>
              <a:off x="4544326" y="2894627"/>
              <a:ext cx="2894147" cy="3154441"/>
              <a:chOff x="4544326" y="2894627"/>
              <a:chExt cx="2894147" cy="3154441"/>
            </a:xfrm>
          </p:grpSpPr>
          <p:sp>
            <p:nvSpPr>
              <p:cNvPr id="93" name="椭圆 92">
                <a:extLst>
                  <a:ext uri="{FF2B5EF4-FFF2-40B4-BE49-F238E27FC236}">
                    <a16:creationId xmlns:a16="http://schemas.microsoft.com/office/drawing/2014/main" xmlns="" id="{060DE8A2-CFA1-1641-9A96-F02BD69A9E34}"/>
                  </a:ext>
                </a:extLst>
              </p:cNvPr>
              <p:cNvSpPr/>
              <p:nvPr/>
            </p:nvSpPr>
            <p:spPr>
              <a:xfrm>
                <a:off x="4544326" y="3166901"/>
                <a:ext cx="2882165" cy="2882167"/>
              </a:xfrm>
              <a:prstGeom prst="ellipse">
                <a:avLst/>
              </a:prstGeom>
              <a:noFill/>
              <a:ln>
                <a:solidFill>
                  <a:srgbClr val="2C3F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solidFill>
                    <a:schemeClr val="bg1"/>
                  </a:solidFill>
                  <a:latin typeface="Arial"/>
                  <a:ea typeface="微软雅黑"/>
                  <a:cs typeface="+mn-ea"/>
                  <a:sym typeface="Arial"/>
                </a:endParaRPr>
              </a:p>
            </p:txBody>
          </p:sp>
          <p:grpSp>
            <p:nvGrpSpPr>
              <p:cNvPr id="94" name="组合 93">
                <a:extLst>
                  <a:ext uri="{FF2B5EF4-FFF2-40B4-BE49-F238E27FC236}">
                    <a16:creationId xmlns:a16="http://schemas.microsoft.com/office/drawing/2014/main" xmlns="" id="{2D1FF0D7-B1F4-6347-8CC7-F6A78AEDBB37}"/>
                  </a:ext>
                </a:extLst>
              </p:cNvPr>
              <p:cNvGrpSpPr/>
              <p:nvPr/>
            </p:nvGrpSpPr>
            <p:grpSpPr>
              <a:xfrm>
                <a:off x="5242851" y="3439529"/>
                <a:ext cx="1814286" cy="2093804"/>
                <a:chOff x="8301916" y="1749231"/>
                <a:chExt cx="2561601" cy="2956261"/>
              </a:xfrm>
            </p:grpSpPr>
            <p:sp>
              <p:nvSpPr>
                <p:cNvPr id="101" name="梯形 100">
                  <a:extLst>
                    <a:ext uri="{FF2B5EF4-FFF2-40B4-BE49-F238E27FC236}">
                      <a16:creationId xmlns:a16="http://schemas.microsoft.com/office/drawing/2014/main" xmlns="" id="{102F3CAD-D024-B242-8034-DA0500384692}"/>
                    </a:ext>
                  </a:extLst>
                </p:cNvPr>
                <p:cNvSpPr/>
                <p:nvPr/>
              </p:nvSpPr>
              <p:spPr>
                <a:xfrm rot="14400000">
                  <a:off x="8553651" y="2720979"/>
                  <a:ext cx="2370547" cy="427052"/>
                </a:xfrm>
                <a:prstGeom prst="trapezoid">
                  <a:avLst>
                    <a:gd name="adj" fmla="val 58361"/>
                  </a:avLst>
                </a:pr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>
                    <a:solidFill>
                      <a:schemeClr val="bg1"/>
                    </a:solidFill>
                    <a:latin typeface="Arial"/>
                    <a:ea typeface="微软雅黑"/>
                    <a:cs typeface="+mn-ea"/>
                    <a:sym typeface="Arial"/>
                  </a:endParaRPr>
                </a:p>
              </p:txBody>
            </p:sp>
            <p:sp>
              <p:nvSpPr>
                <p:cNvPr id="102" name="梯形 101">
                  <a:extLst>
                    <a:ext uri="{FF2B5EF4-FFF2-40B4-BE49-F238E27FC236}">
                      <a16:creationId xmlns:a16="http://schemas.microsoft.com/office/drawing/2014/main" xmlns="" id="{92895302-3C81-E649-9479-43F0833A5AF5}"/>
                    </a:ext>
                  </a:extLst>
                </p:cNvPr>
                <p:cNvSpPr/>
                <p:nvPr/>
              </p:nvSpPr>
              <p:spPr>
                <a:xfrm>
                  <a:off x="8492970" y="4010011"/>
                  <a:ext cx="2370547" cy="427052"/>
                </a:xfrm>
                <a:prstGeom prst="trapezoid">
                  <a:avLst>
                    <a:gd name="adj" fmla="val 58361"/>
                  </a:avLst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>
                    <a:solidFill>
                      <a:schemeClr val="bg1"/>
                    </a:solidFill>
                    <a:latin typeface="Arial"/>
                    <a:ea typeface="微软雅黑"/>
                    <a:cs typeface="+mn-ea"/>
                    <a:sym typeface="Arial"/>
                  </a:endParaRPr>
                </a:p>
              </p:txBody>
            </p:sp>
            <p:sp>
              <p:nvSpPr>
                <p:cNvPr id="103" name="梯形 102">
                  <a:extLst>
                    <a:ext uri="{FF2B5EF4-FFF2-40B4-BE49-F238E27FC236}">
                      <a16:creationId xmlns:a16="http://schemas.microsoft.com/office/drawing/2014/main" xmlns="" id="{062F09D6-CF3F-E346-A116-3973FAA50CD8}"/>
                    </a:ext>
                  </a:extLst>
                </p:cNvPr>
                <p:cNvSpPr/>
                <p:nvPr/>
              </p:nvSpPr>
              <p:spPr>
                <a:xfrm rot="7200000">
                  <a:off x="7330168" y="3306693"/>
                  <a:ext cx="2370547" cy="427052"/>
                </a:xfrm>
                <a:prstGeom prst="trapezoid">
                  <a:avLst>
                    <a:gd name="adj" fmla="val 58361"/>
                  </a:avLst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>
                    <a:solidFill>
                      <a:schemeClr val="bg1"/>
                    </a:solidFill>
                    <a:latin typeface="Arial"/>
                    <a:ea typeface="微软雅黑"/>
                    <a:cs typeface="+mn-ea"/>
                    <a:sym typeface="Arial"/>
                  </a:endParaRPr>
                </a:p>
              </p:txBody>
            </p:sp>
          </p:grpSp>
          <p:sp>
            <p:nvSpPr>
              <p:cNvPr id="95" name="椭圆 94">
                <a:extLst>
                  <a:ext uri="{FF2B5EF4-FFF2-40B4-BE49-F238E27FC236}">
                    <a16:creationId xmlns:a16="http://schemas.microsoft.com/office/drawing/2014/main" xmlns="" id="{1AC13CFA-5C4E-A445-B8BF-5B424146DAFF}"/>
                  </a:ext>
                </a:extLst>
              </p:cNvPr>
              <p:cNvSpPr/>
              <p:nvPr/>
            </p:nvSpPr>
            <p:spPr>
              <a:xfrm>
                <a:off x="5588714" y="2894627"/>
                <a:ext cx="742743" cy="742748"/>
              </a:xfrm>
              <a:prstGeom prst="ellipse">
                <a:avLst/>
              </a:prstGeom>
              <a:solidFill>
                <a:schemeClr val="accent1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solidFill>
                    <a:schemeClr val="bg1"/>
                  </a:solidFill>
                  <a:latin typeface="Arial"/>
                  <a:ea typeface="微软雅黑"/>
                  <a:cs typeface="+mn-ea"/>
                  <a:sym typeface="Arial"/>
                </a:endParaRPr>
              </a:p>
            </p:txBody>
          </p:sp>
          <p:sp>
            <p:nvSpPr>
              <p:cNvPr id="96" name="任意多边形: 形状 10">
                <a:extLst>
                  <a:ext uri="{FF2B5EF4-FFF2-40B4-BE49-F238E27FC236}">
                    <a16:creationId xmlns:a16="http://schemas.microsoft.com/office/drawing/2014/main" xmlns="" id="{E025C5F2-0E23-D34C-92D8-169D2C27CB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42507" y="3048077"/>
                <a:ext cx="235159" cy="435849"/>
              </a:xfrm>
              <a:custGeom>
                <a:avLst/>
                <a:gdLst>
                  <a:gd name="connsiteX0" fmla="*/ 144363 w 327353"/>
                  <a:gd name="connsiteY0" fmla="*/ 543008 h 606722"/>
                  <a:gd name="connsiteX1" fmla="*/ 131814 w 327353"/>
                  <a:gd name="connsiteY1" fmla="*/ 555538 h 606722"/>
                  <a:gd name="connsiteX2" fmla="*/ 144363 w 327353"/>
                  <a:gd name="connsiteY2" fmla="*/ 568156 h 606722"/>
                  <a:gd name="connsiteX3" fmla="*/ 182990 w 327353"/>
                  <a:gd name="connsiteY3" fmla="*/ 568156 h 606722"/>
                  <a:gd name="connsiteX4" fmla="*/ 195540 w 327353"/>
                  <a:gd name="connsiteY4" fmla="*/ 555538 h 606722"/>
                  <a:gd name="connsiteX5" fmla="*/ 182990 w 327353"/>
                  <a:gd name="connsiteY5" fmla="*/ 543008 h 606722"/>
                  <a:gd name="connsiteX6" fmla="*/ 327353 w 327353"/>
                  <a:gd name="connsiteY6" fmla="*/ 501509 h 606722"/>
                  <a:gd name="connsiteX7" fmla="*/ 327353 w 327353"/>
                  <a:gd name="connsiteY7" fmla="*/ 572333 h 606722"/>
                  <a:gd name="connsiteX8" fmla="*/ 294066 w 327353"/>
                  <a:gd name="connsiteY8" fmla="*/ 606722 h 606722"/>
                  <a:gd name="connsiteX9" fmla="*/ 33020 w 327353"/>
                  <a:gd name="connsiteY9" fmla="*/ 606722 h 606722"/>
                  <a:gd name="connsiteX10" fmla="*/ 0 w 327353"/>
                  <a:gd name="connsiteY10" fmla="*/ 572333 h 606722"/>
                  <a:gd name="connsiteX11" fmla="*/ 0 w 327353"/>
                  <a:gd name="connsiteY11" fmla="*/ 502779 h 606722"/>
                  <a:gd name="connsiteX12" fmla="*/ 0 w 327353"/>
                  <a:gd name="connsiteY12" fmla="*/ 502753 h 606722"/>
                  <a:gd name="connsiteX13" fmla="*/ 322280 w 327353"/>
                  <a:gd name="connsiteY13" fmla="*/ 502753 h 606722"/>
                  <a:gd name="connsiteX14" fmla="*/ 327353 w 327353"/>
                  <a:gd name="connsiteY14" fmla="*/ 501509 h 606722"/>
                  <a:gd name="connsiteX15" fmla="*/ 187174 w 327353"/>
                  <a:gd name="connsiteY15" fmla="*/ 190205 h 606722"/>
                  <a:gd name="connsiteX16" fmla="*/ 174624 w 327353"/>
                  <a:gd name="connsiteY16" fmla="*/ 202823 h 606722"/>
                  <a:gd name="connsiteX17" fmla="*/ 174624 w 327353"/>
                  <a:gd name="connsiteY17" fmla="*/ 263163 h 606722"/>
                  <a:gd name="connsiteX18" fmla="*/ 187174 w 327353"/>
                  <a:gd name="connsiteY18" fmla="*/ 275693 h 606722"/>
                  <a:gd name="connsiteX19" fmla="*/ 191357 w 327353"/>
                  <a:gd name="connsiteY19" fmla="*/ 274982 h 606722"/>
                  <a:gd name="connsiteX20" fmla="*/ 191357 w 327353"/>
                  <a:gd name="connsiteY20" fmla="*/ 405614 h 606722"/>
                  <a:gd name="connsiteX21" fmla="*/ 203995 w 327353"/>
                  <a:gd name="connsiteY21" fmla="*/ 418144 h 606722"/>
                  <a:gd name="connsiteX22" fmla="*/ 216545 w 327353"/>
                  <a:gd name="connsiteY22" fmla="*/ 405614 h 606722"/>
                  <a:gd name="connsiteX23" fmla="*/ 216545 w 327353"/>
                  <a:gd name="connsiteY23" fmla="*/ 275426 h 606722"/>
                  <a:gd name="connsiteX24" fmla="*/ 219037 w 327353"/>
                  <a:gd name="connsiteY24" fmla="*/ 275693 h 606722"/>
                  <a:gd name="connsiteX25" fmla="*/ 231675 w 327353"/>
                  <a:gd name="connsiteY25" fmla="*/ 263163 h 606722"/>
                  <a:gd name="connsiteX26" fmla="*/ 231675 w 327353"/>
                  <a:gd name="connsiteY26" fmla="*/ 202823 h 606722"/>
                  <a:gd name="connsiteX27" fmla="*/ 219037 w 327353"/>
                  <a:gd name="connsiteY27" fmla="*/ 190205 h 606722"/>
                  <a:gd name="connsiteX28" fmla="*/ 211471 w 327353"/>
                  <a:gd name="connsiteY28" fmla="*/ 192782 h 606722"/>
                  <a:gd name="connsiteX29" fmla="*/ 203995 w 327353"/>
                  <a:gd name="connsiteY29" fmla="*/ 190205 h 606722"/>
                  <a:gd name="connsiteX30" fmla="*/ 195540 w 327353"/>
                  <a:gd name="connsiteY30" fmla="*/ 193493 h 606722"/>
                  <a:gd name="connsiteX31" fmla="*/ 187174 w 327353"/>
                  <a:gd name="connsiteY31" fmla="*/ 190205 h 606722"/>
                  <a:gd name="connsiteX32" fmla="*/ 106626 w 327353"/>
                  <a:gd name="connsiteY32" fmla="*/ 181851 h 606722"/>
                  <a:gd name="connsiteX33" fmla="*/ 85621 w 327353"/>
                  <a:gd name="connsiteY33" fmla="*/ 202823 h 606722"/>
                  <a:gd name="connsiteX34" fmla="*/ 85621 w 327353"/>
                  <a:gd name="connsiteY34" fmla="*/ 328479 h 606722"/>
                  <a:gd name="connsiteX35" fmla="*/ 95678 w 327353"/>
                  <a:gd name="connsiteY35" fmla="*/ 346341 h 606722"/>
                  <a:gd name="connsiteX36" fmla="*/ 95678 w 327353"/>
                  <a:gd name="connsiteY36" fmla="*/ 405614 h 606722"/>
                  <a:gd name="connsiteX37" fmla="*/ 108317 w 327353"/>
                  <a:gd name="connsiteY37" fmla="*/ 418144 h 606722"/>
                  <a:gd name="connsiteX38" fmla="*/ 120866 w 327353"/>
                  <a:gd name="connsiteY38" fmla="*/ 405614 h 606722"/>
                  <a:gd name="connsiteX39" fmla="*/ 120866 w 327353"/>
                  <a:gd name="connsiteY39" fmla="*/ 343853 h 606722"/>
                  <a:gd name="connsiteX40" fmla="*/ 127631 w 327353"/>
                  <a:gd name="connsiteY40" fmla="*/ 328479 h 606722"/>
                  <a:gd name="connsiteX41" fmla="*/ 127631 w 327353"/>
                  <a:gd name="connsiteY41" fmla="*/ 202823 h 606722"/>
                  <a:gd name="connsiteX42" fmla="*/ 106626 w 327353"/>
                  <a:gd name="connsiteY42" fmla="*/ 181851 h 606722"/>
                  <a:gd name="connsiteX43" fmla="*/ 0 w 327353"/>
                  <a:gd name="connsiteY43" fmla="*/ 112270 h 606722"/>
                  <a:gd name="connsiteX44" fmla="*/ 327353 w 327353"/>
                  <a:gd name="connsiteY44" fmla="*/ 112270 h 606722"/>
                  <a:gd name="connsiteX45" fmla="*/ 327353 w 327353"/>
                  <a:gd name="connsiteY45" fmla="*/ 478928 h 606722"/>
                  <a:gd name="connsiteX46" fmla="*/ 322280 w 327353"/>
                  <a:gd name="connsiteY46" fmla="*/ 477684 h 606722"/>
                  <a:gd name="connsiteX47" fmla="*/ 0 w 327353"/>
                  <a:gd name="connsiteY47" fmla="*/ 477684 h 606722"/>
                  <a:gd name="connsiteX48" fmla="*/ 0 w 327353"/>
                  <a:gd name="connsiteY48" fmla="*/ 477658 h 606722"/>
                  <a:gd name="connsiteX49" fmla="*/ 33020 w 327353"/>
                  <a:gd name="connsiteY49" fmla="*/ 0 h 606722"/>
                  <a:gd name="connsiteX50" fmla="*/ 294066 w 327353"/>
                  <a:gd name="connsiteY50" fmla="*/ 0 h 606722"/>
                  <a:gd name="connsiteX51" fmla="*/ 327353 w 327353"/>
                  <a:gd name="connsiteY51" fmla="*/ 34407 h 606722"/>
                  <a:gd name="connsiteX52" fmla="*/ 327353 w 327353"/>
                  <a:gd name="connsiteY52" fmla="*/ 87219 h 606722"/>
                  <a:gd name="connsiteX53" fmla="*/ 0 w 327353"/>
                  <a:gd name="connsiteY53" fmla="*/ 87219 h 606722"/>
                  <a:gd name="connsiteX54" fmla="*/ 0 w 327353"/>
                  <a:gd name="connsiteY54" fmla="*/ 34407 h 606722"/>
                  <a:gd name="connsiteX55" fmla="*/ 33020 w 327353"/>
                  <a:gd name="connsiteY55" fmla="*/ 0 h 6067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</a:cxnLst>
                <a:rect l="l" t="t" r="r" b="b"/>
                <a:pathLst>
                  <a:path w="327353" h="606722">
                    <a:moveTo>
                      <a:pt x="144363" y="543008"/>
                    </a:moveTo>
                    <a:cubicBezTo>
                      <a:pt x="137421" y="543008"/>
                      <a:pt x="131814" y="548606"/>
                      <a:pt x="131814" y="555538"/>
                    </a:cubicBezTo>
                    <a:cubicBezTo>
                      <a:pt x="131814" y="562558"/>
                      <a:pt x="137421" y="568156"/>
                      <a:pt x="144363" y="568156"/>
                    </a:cubicBezTo>
                    <a:lnTo>
                      <a:pt x="182990" y="568156"/>
                    </a:lnTo>
                    <a:cubicBezTo>
                      <a:pt x="189933" y="568156"/>
                      <a:pt x="195540" y="562558"/>
                      <a:pt x="195540" y="555538"/>
                    </a:cubicBezTo>
                    <a:cubicBezTo>
                      <a:pt x="195540" y="548606"/>
                      <a:pt x="189933" y="543008"/>
                      <a:pt x="182990" y="543008"/>
                    </a:cubicBezTo>
                    <a:close/>
                    <a:moveTo>
                      <a:pt x="327353" y="501509"/>
                    </a:moveTo>
                    <a:lnTo>
                      <a:pt x="327353" y="572333"/>
                    </a:lnTo>
                    <a:cubicBezTo>
                      <a:pt x="327353" y="590905"/>
                      <a:pt x="312668" y="606722"/>
                      <a:pt x="294066" y="606722"/>
                    </a:cubicBezTo>
                    <a:lnTo>
                      <a:pt x="33020" y="606722"/>
                    </a:lnTo>
                    <a:cubicBezTo>
                      <a:pt x="14330" y="606722"/>
                      <a:pt x="0" y="590905"/>
                      <a:pt x="0" y="572333"/>
                    </a:cubicBezTo>
                    <a:lnTo>
                      <a:pt x="0" y="502779"/>
                    </a:lnTo>
                    <a:lnTo>
                      <a:pt x="0" y="502753"/>
                    </a:lnTo>
                    <a:lnTo>
                      <a:pt x="322280" y="502753"/>
                    </a:lnTo>
                    <a:cubicBezTo>
                      <a:pt x="324238" y="502753"/>
                      <a:pt x="325662" y="502309"/>
                      <a:pt x="327353" y="501509"/>
                    </a:cubicBezTo>
                    <a:close/>
                    <a:moveTo>
                      <a:pt x="187174" y="190205"/>
                    </a:moveTo>
                    <a:cubicBezTo>
                      <a:pt x="180231" y="190205"/>
                      <a:pt x="174624" y="195892"/>
                      <a:pt x="174624" y="202823"/>
                    </a:cubicBezTo>
                    <a:lnTo>
                      <a:pt x="174624" y="263163"/>
                    </a:lnTo>
                    <a:cubicBezTo>
                      <a:pt x="174624" y="270094"/>
                      <a:pt x="180231" y="275693"/>
                      <a:pt x="187174" y="275693"/>
                    </a:cubicBezTo>
                    <a:cubicBezTo>
                      <a:pt x="188687" y="275693"/>
                      <a:pt x="190022" y="275426"/>
                      <a:pt x="191357" y="274982"/>
                    </a:cubicBezTo>
                    <a:lnTo>
                      <a:pt x="191357" y="405614"/>
                    </a:lnTo>
                    <a:cubicBezTo>
                      <a:pt x="191357" y="412545"/>
                      <a:pt x="196964" y="418144"/>
                      <a:pt x="203995" y="418144"/>
                    </a:cubicBezTo>
                    <a:cubicBezTo>
                      <a:pt x="210937" y="418144"/>
                      <a:pt x="216545" y="412545"/>
                      <a:pt x="216545" y="405614"/>
                    </a:cubicBezTo>
                    <a:lnTo>
                      <a:pt x="216545" y="275426"/>
                    </a:lnTo>
                    <a:cubicBezTo>
                      <a:pt x="217346" y="275604"/>
                      <a:pt x="218236" y="275693"/>
                      <a:pt x="219037" y="275693"/>
                    </a:cubicBezTo>
                    <a:cubicBezTo>
                      <a:pt x="225979" y="275693"/>
                      <a:pt x="231675" y="270094"/>
                      <a:pt x="231675" y="263163"/>
                    </a:cubicBezTo>
                    <a:lnTo>
                      <a:pt x="231675" y="202823"/>
                    </a:lnTo>
                    <a:cubicBezTo>
                      <a:pt x="231675" y="195892"/>
                      <a:pt x="225979" y="190205"/>
                      <a:pt x="219037" y="190205"/>
                    </a:cubicBezTo>
                    <a:cubicBezTo>
                      <a:pt x="216189" y="190205"/>
                      <a:pt x="213607" y="191182"/>
                      <a:pt x="211471" y="192782"/>
                    </a:cubicBezTo>
                    <a:cubicBezTo>
                      <a:pt x="209424" y="191182"/>
                      <a:pt x="206843" y="190205"/>
                      <a:pt x="203995" y="190205"/>
                    </a:cubicBezTo>
                    <a:cubicBezTo>
                      <a:pt x="200702" y="190205"/>
                      <a:pt x="197765" y="191449"/>
                      <a:pt x="195540" y="193493"/>
                    </a:cubicBezTo>
                    <a:cubicBezTo>
                      <a:pt x="193315" y="191449"/>
                      <a:pt x="190378" y="190205"/>
                      <a:pt x="187174" y="190205"/>
                    </a:cubicBezTo>
                    <a:close/>
                    <a:moveTo>
                      <a:pt x="106626" y="181851"/>
                    </a:moveTo>
                    <a:cubicBezTo>
                      <a:pt x="95055" y="181851"/>
                      <a:pt x="85621" y="191271"/>
                      <a:pt x="85621" y="202823"/>
                    </a:cubicBezTo>
                    <a:lnTo>
                      <a:pt x="85621" y="328479"/>
                    </a:lnTo>
                    <a:cubicBezTo>
                      <a:pt x="85621" y="336032"/>
                      <a:pt x="89715" y="342697"/>
                      <a:pt x="95678" y="346341"/>
                    </a:cubicBezTo>
                    <a:lnTo>
                      <a:pt x="95678" y="405614"/>
                    </a:lnTo>
                    <a:cubicBezTo>
                      <a:pt x="95678" y="412545"/>
                      <a:pt x="101375" y="418144"/>
                      <a:pt x="108317" y="418144"/>
                    </a:cubicBezTo>
                    <a:cubicBezTo>
                      <a:pt x="115259" y="418144"/>
                      <a:pt x="120866" y="412545"/>
                      <a:pt x="120866" y="405614"/>
                    </a:cubicBezTo>
                    <a:lnTo>
                      <a:pt x="120866" y="343853"/>
                    </a:lnTo>
                    <a:cubicBezTo>
                      <a:pt x="124960" y="340031"/>
                      <a:pt x="127631" y="334522"/>
                      <a:pt x="127631" y="328479"/>
                    </a:cubicBezTo>
                    <a:lnTo>
                      <a:pt x="127631" y="202823"/>
                    </a:lnTo>
                    <a:cubicBezTo>
                      <a:pt x="127631" y="191271"/>
                      <a:pt x="118196" y="181851"/>
                      <a:pt x="106626" y="181851"/>
                    </a:cubicBezTo>
                    <a:close/>
                    <a:moveTo>
                      <a:pt x="0" y="112270"/>
                    </a:moveTo>
                    <a:lnTo>
                      <a:pt x="327353" y="112270"/>
                    </a:lnTo>
                    <a:lnTo>
                      <a:pt x="327353" y="478928"/>
                    </a:lnTo>
                    <a:cubicBezTo>
                      <a:pt x="325662" y="478128"/>
                      <a:pt x="324238" y="477684"/>
                      <a:pt x="322280" y="477684"/>
                    </a:cubicBezTo>
                    <a:lnTo>
                      <a:pt x="0" y="477684"/>
                    </a:lnTo>
                    <a:lnTo>
                      <a:pt x="0" y="477658"/>
                    </a:lnTo>
                    <a:close/>
                    <a:moveTo>
                      <a:pt x="33020" y="0"/>
                    </a:moveTo>
                    <a:lnTo>
                      <a:pt x="294066" y="0"/>
                    </a:lnTo>
                    <a:cubicBezTo>
                      <a:pt x="312668" y="0"/>
                      <a:pt x="327353" y="15825"/>
                      <a:pt x="327353" y="34407"/>
                    </a:cubicBezTo>
                    <a:lnTo>
                      <a:pt x="327353" y="87219"/>
                    </a:lnTo>
                    <a:lnTo>
                      <a:pt x="0" y="87219"/>
                    </a:lnTo>
                    <a:lnTo>
                      <a:pt x="0" y="34407"/>
                    </a:lnTo>
                    <a:cubicBezTo>
                      <a:pt x="0" y="15825"/>
                      <a:pt x="14330" y="0"/>
                      <a:pt x="3302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solidFill>
                    <a:schemeClr val="bg1"/>
                  </a:solidFill>
                  <a:latin typeface="Arial"/>
                  <a:ea typeface="微软雅黑"/>
                  <a:cs typeface="+mn-ea"/>
                  <a:sym typeface="Arial"/>
                </a:endParaRPr>
              </a:p>
            </p:txBody>
          </p:sp>
          <p:sp>
            <p:nvSpPr>
              <p:cNvPr id="97" name="椭圆 96">
                <a:extLst>
                  <a:ext uri="{FF2B5EF4-FFF2-40B4-BE49-F238E27FC236}">
                    <a16:creationId xmlns:a16="http://schemas.microsoft.com/office/drawing/2014/main" xmlns="" id="{BB6360AC-AC9F-B34D-B279-D11C593BFF02}"/>
                  </a:ext>
                </a:extLst>
              </p:cNvPr>
              <p:cNvSpPr/>
              <p:nvPr/>
            </p:nvSpPr>
            <p:spPr>
              <a:xfrm>
                <a:off x="4589393" y="5085190"/>
                <a:ext cx="742743" cy="742748"/>
              </a:xfrm>
              <a:prstGeom prst="ellipse">
                <a:avLst/>
              </a:prstGeom>
              <a:solidFill>
                <a:schemeClr val="accent3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>
                  <a:solidFill>
                    <a:schemeClr val="bg1"/>
                  </a:solidFill>
                  <a:latin typeface="Arial"/>
                  <a:ea typeface="微软雅黑"/>
                  <a:cs typeface="+mn-ea"/>
                  <a:sym typeface="Arial"/>
                </a:endParaRPr>
              </a:p>
            </p:txBody>
          </p:sp>
          <p:sp>
            <p:nvSpPr>
              <p:cNvPr id="98" name="任意多边形: 形状 12">
                <a:extLst>
                  <a:ext uri="{FF2B5EF4-FFF2-40B4-BE49-F238E27FC236}">
                    <a16:creationId xmlns:a16="http://schemas.microsoft.com/office/drawing/2014/main" xmlns="" id="{D8DB77DE-5FF0-E64F-BF7C-F3F528A5DC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42842" y="5257947"/>
                <a:ext cx="435848" cy="397234"/>
              </a:xfrm>
              <a:custGeom>
                <a:avLst/>
                <a:gdLst>
                  <a:gd name="connsiteX0" fmla="*/ 373273 h 605239"/>
                  <a:gd name="connsiteY0" fmla="*/ 373273 h 605239"/>
                  <a:gd name="connsiteX1" fmla="*/ 373273 h 605239"/>
                  <a:gd name="connsiteY1" fmla="*/ 373273 h 605239"/>
                  <a:gd name="connsiteX2" fmla="*/ 373273 h 605239"/>
                  <a:gd name="connsiteY2" fmla="*/ 373273 h 605239"/>
                  <a:gd name="connsiteX3" fmla="*/ 373273 h 605239"/>
                  <a:gd name="connsiteY3" fmla="*/ 373273 h 605239"/>
                  <a:gd name="connsiteX4" fmla="*/ 373273 h 605239"/>
                  <a:gd name="connsiteY4" fmla="*/ 373273 h 605239"/>
                  <a:gd name="connsiteX5" fmla="*/ 373273 h 605239"/>
                  <a:gd name="connsiteY5" fmla="*/ 373273 h 605239"/>
                  <a:gd name="connsiteX6" fmla="*/ 373273 h 605239"/>
                  <a:gd name="connsiteY6" fmla="*/ 373273 h 605239"/>
                  <a:gd name="connsiteX7" fmla="*/ 373273 h 605239"/>
                  <a:gd name="connsiteY7" fmla="*/ 373273 h 605239"/>
                  <a:gd name="connsiteX8" fmla="*/ 373273 h 605239"/>
                  <a:gd name="connsiteY8" fmla="*/ 373273 h 605239"/>
                  <a:gd name="connsiteX9" fmla="*/ 373273 h 605239"/>
                  <a:gd name="connsiteY9" fmla="*/ 373273 h 605239"/>
                  <a:gd name="connsiteX10" fmla="*/ 373273 h 605239"/>
                  <a:gd name="connsiteY10" fmla="*/ 373273 h 605239"/>
                  <a:gd name="connsiteX11" fmla="*/ 373273 h 605239"/>
                  <a:gd name="connsiteY11" fmla="*/ 373273 h 605239"/>
                  <a:gd name="connsiteX12" fmla="*/ 373273 h 605239"/>
                  <a:gd name="connsiteY12" fmla="*/ 373273 h 605239"/>
                  <a:gd name="connsiteX13" fmla="*/ 373273 h 605239"/>
                  <a:gd name="connsiteY13" fmla="*/ 373273 h 605239"/>
                  <a:gd name="connsiteX14" fmla="*/ 373273 h 605239"/>
                  <a:gd name="connsiteY14" fmla="*/ 373273 h 605239"/>
                  <a:gd name="connsiteX15" fmla="*/ 373273 h 605239"/>
                  <a:gd name="connsiteY15" fmla="*/ 373273 h 605239"/>
                  <a:gd name="connsiteX16" fmla="*/ 373273 h 605239"/>
                  <a:gd name="connsiteY16" fmla="*/ 373273 h 605239"/>
                  <a:gd name="connsiteX17" fmla="*/ 373273 h 605239"/>
                  <a:gd name="connsiteY17" fmla="*/ 373273 h 605239"/>
                  <a:gd name="connsiteX18" fmla="*/ 373273 h 605239"/>
                  <a:gd name="connsiteY18" fmla="*/ 373273 h 605239"/>
                  <a:gd name="connsiteX19" fmla="*/ 373273 h 605239"/>
                  <a:gd name="connsiteY19" fmla="*/ 373273 h 605239"/>
                  <a:gd name="connsiteX20" fmla="*/ 373273 h 605239"/>
                  <a:gd name="connsiteY20" fmla="*/ 373273 h 605239"/>
                  <a:gd name="connsiteX21" fmla="*/ 373273 h 605239"/>
                  <a:gd name="connsiteY21" fmla="*/ 373273 h 605239"/>
                  <a:gd name="connsiteX22" fmla="*/ 373273 h 605239"/>
                  <a:gd name="connsiteY22" fmla="*/ 373273 h 605239"/>
                  <a:gd name="connsiteX23" fmla="*/ 373273 h 605239"/>
                  <a:gd name="connsiteY23" fmla="*/ 373273 h 605239"/>
                  <a:gd name="connsiteX24" fmla="*/ 373273 h 605239"/>
                  <a:gd name="connsiteY24" fmla="*/ 373273 h 605239"/>
                  <a:gd name="connsiteX25" fmla="*/ 373273 h 605239"/>
                  <a:gd name="connsiteY25" fmla="*/ 373273 h 605239"/>
                  <a:gd name="connsiteX26" fmla="*/ 373273 h 605239"/>
                  <a:gd name="connsiteY26" fmla="*/ 373273 h 605239"/>
                  <a:gd name="connsiteX27" fmla="*/ 373273 h 605239"/>
                  <a:gd name="connsiteY27" fmla="*/ 373273 h 605239"/>
                  <a:gd name="connsiteX28" fmla="*/ 373273 h 605239"/>
                  <a:gd name="connsiteY28" fmla="*/ 373273 h 605239"/>
                  <a:gd name="connsiteX29" fmla="*/ 373273 h 605239"/>
                  <a:gd name="connsiteY29" fmla="*/ 373273 h 605239"/>
                  <a:gd name="connsiteX30" fmla="*/ 373273 h 605239"/>
                  <a:gd name="connsiteY30" fmla="*/ 373273 h 605239"/>
                  <a:gd name="connsiteX31" fmla="*/ 373273 h 605239"/>
                  <a:gd name="connsiteY31" fmla="*/ 373273 h 605239"/>
                  <a:gd name="connsiteX32" fmla="*/ 373273 h 605239"/>
                  <a:gd name="connsiteY32" fmla="*/ 373273 h 605239"/>
                  <a:gd name="connsiteX33" fmla="*/ 373273 h 605239"/>
                  <a:gd name="connsiteY33" fmla="*/ 373273 h 605239"/>
                  <a:gd name="connsiteX34" fmla="*/ 373273 h 605239"/>
                  <a:gd name="connsiteY34" fmla="*/ 373273 h 605239"/>
                  <a:gd name="connsiteX35" fmla="*/ 373273 h 605239"/>
                  <a:gd name="connsiteY35" fmla="*/ 373273 h 605239"/>
                  <a:gd name="connsiteX36" fmla="*/ 373273 h 605239"/>
                  <a:gd name="connsiteY36" fmla="*/ 373273 h 605239"/>
                  <a:gd name="connsiteX37" fmla="*/ 373273 h 605239"/>
                  <a:gd name="connsiteY37" fmla="*/ 373273 h 605239"/>
                  <a:gd name="connsiteX38" fmla="*/ 373273 h 605239"/>
                  <a:gd name="connsiteY38" fmla="*/ 373273 h 605239"/>
                  <a:gd name="connsiteX39" fmla="*/ 373273 h 605239"/>
                  <a:gd name="connsiteY39" fmla="*/ 373273 h 605239"/>
                  <a:gd name="connsiteX40" fmla="*/ 373273 h 605239"/>
                  <a:gd name="connsiteY40" fmla="*/ 373273 h 605239"/>
                  <a:gd name="connsiteX41" fmla="*/ 373273 h 605239"/>
                  <a:gd name="connsiteY41" fmla="*/ 373273 h 605239"/>
                  <a:gd name="connsiteX42" fmla="*/ 373273 h 605239"/>
                  <a:gd name="connsiteY42" fmla="*/ 373273 h 605239"/>
                  <a:gd name="connsiteX43" fmla="*/ 373273 h 605239"/>
                  <a:gd name="connsiteY43" fmla="*/ 373273 h 605239"/>
                  <a:gd name="connsiteX44" fmla="*/ 373273 h 605239"/>
                  <a:gd name="connsiteY44" fmla="*/ 373273 h 605239"/>
                  <a:gd name="connsiteX45" fmla="*/ 373273 h 605239"/>
                  <a:gd name="connsiteY45" fmla="*/ 373273 h 605239"/>
                  <a:gd name="connsiteX46" fmla="*/ 373273 h 605239"/>
                  <a:gd name="connsiteY46" fmla="*/ 373273 h 605239"/>
                  <a:gd name="connsiteX47" fmla="*/ 373273 h 605239"/>
                  <a:gd name="connsiteY47" fmla="*/ 373273 h 605239"/>
                  <a:gd name="connsiteX48" fmla="*/ 373273 h 605239"/>
                  <a:gd name="connsiteY48" fmla="*/ 373273 h 605239"/>
                  <a:gd name="connsiteX49" fmla="*/ 373273 h 605239"/>
                  <a:gd name="connsiteY49" fmla="*/ 373273 h 605239"/>
                  <a:gd name="connsiteX50" fmla="*/ 373273 h 605239"/>
                  <a:gd name="connsiteY50" fmla="*/ 373273 h 605239"/>
                  <a:gd name="connsiteX51" fmla="*/ 373273 h 605239"/>
                  <a:gd name="connsiteY51" fmla="*/ 373273 h 605239"/>
                  <a:gd name="connsiteX52" fmla="*/ 373273 h 605239"/>
                  <a:gd name="connsiteY52" fmla="*/ 373273 h 605239"/>
                  <a:gd name="connsiteX53" fmla="*/ 373273 h 605239"/>
                  <a:gd name="connsiteY53" fmla="*/ 373273 h 605239"/>
                  <a:gd name="connsiteX54" fmla="*/ 373273 h 605239"/>
                  <a:gd name="connsiteY54" fmla="*/ 373273 h 605239"/>
                  <a:gd name="connsiteX55" fmla="*/ 373273 h 605239"/>
                  <a:gd name="connsiteY55" fmla="*/ 373273 h 605239"/>
                  <a:gd name="connsiteX56" fmla="*/ 373273 h 605239"/>
                  <a:gd name="connsiteY56" fmla="*/ 373273 h 605239"/>
                  <a:gd name="connsiteX57" fmla="*/ 373273 h 605239"/>
                  <a:gd name="connsiteY57" fmla="*/ 373273 h 605239"/>
                  <a:gd name="connsiteX58" fmla="*/ 373273 h 605239"/>
                  <a:gd name="connsiteY58" fmla="*/ 373273 h 605239"/>
                  <a:gd name="connsiteX59" fmla="*/ 373273 h 605239"/>
                  <a:gd name="connsiteY59" fmla="*/ 373273 h 605239"/>
                  <a:gd name="connsiteX60" fmla="*/ 373273 h 605239"/>
                  <a:gd name="connsiteY60" fmla="*/ 373273 h 605239"/>
                  <a:gd name="connsiteX61" fmla="*/ 373273 h 605239"/>
                  <a:gd name="connsiteY61" fmla="*/ 373273 h 605239"/>
                  <a:gd name="connsiteX62" fmla="*/ 373273 h 605239"/>
                  <a:gd name="connsiteY62" fmla="*/ 373273 h 605239"/>
                  <a:gd name="connsiteX63" fmla="*/ 373273 h 605239"/>
                  <a:gd name="connsiteY63" fmla="*/ 373273 h 605239"/>
                  <a:gd name="connsiteX64" fmla="*/ 373273 h 605239"/>
                  <a:gd name="connsiteY64" fmla="*/ 373273 h 605239"/>
                  <a:gd name="connsiteX65" fmla="*/ 373273 h 605239"/>
                  <a:gd name="connsiteY65" fmla="*/ 373273 h 605239"/>
                  <a:gd name="connsiteX66" fmla="*/ 373273 h 605239"/>
                  <a:gd name="connsiteY66" fmla="*/ 373273 h 605239"/>
                  <a:gd name="connsiteX67" fmla="*/ 373273 h 605239"/>
                  <a:gd name="connsiteY67" fmla="*/ 373273 h 605239"/>
                  <a:gd name="connsiteX68" fmla="*/ 373273 h 605239"/>
                  <a:gd name="connsiteY68" fmla="*/ 373273 h 605239"/>
                  <a:gd name="connsiteX69" fmla="*/ 373273 h 605239"/>
                  <a:gd name="connsiteY69" fmla="*/ 373273 h 605239"/>
                  <a:gd name="connsiteX70" fmla="*/ 373273 h 605239"/>
                  <a:gd name="connsiteY70" fmla="*/ 373273 h 605239"/>
                  <a:gd name="connsiteX71" fmla="*/ 373273 h 605239"/>
                  <a:gd name="connsiteY71" fmla="*/ 373273 h 605239"/>
                  <a:gd name="connsiteX72" fmla="*/ 373273 h 605239"/>
                  <a:gd name="connsiteY72" fmla="*/ 373273 h 605239"/>
                  <a:gd name="connsiteX73" fmla="*/ 373273 h 605239"/>
                  <a:gd name="connsiteY73" fmla="*/ 373273 h 605239"/>
                  <a:gd name="connsiteX74" fmla="*/ 373273 h 605239"/>
                  <a:gd name="connsiteY74" fmla="*/ 373273 h 605239"/>
                  <a:gd name="connsiteX75" fmla="*/ 373273 h 605239"/>
                  <a:gd name="connsiteY75" fmla="*/ 373273 h 605239"/>
                  <a:gd name="connsiteX76" fmla="*/ 373273 h 605239"/>
                  <a:gd name="connsiteY76" fmla="*/ 373273 h 605239"/>
                  <a:gd name="connsiteX77" fmla="*/ 373273 h 605239"/>
                  <a:gd name="connsiteY77" fmla="*/ 373273 h 605239"/>
                  <a:gd name="connsiteX78" fmla="*/ 373273 h 605239"/>
                  <a:gd name="connsiteY78" fmla="*/ 373273 h 605239"/>
                  <a:gd name="connsiteX79" fmla="*/ 373273 h 605239"/>
                  <a:gd name="connsiteY79" fmla="*/ 373273 h 605239"/>
                  <a:gd name="connsiteX80" fmla="*/ 373273 h 605239"/>
                  <a:gd name="connsiteY80" fmla="*/ 373273 h 605239"/>
                  <a:gd name="connsiteX81" fmla="*/ 373273 h 605239"/>
                  <a:gd name="connsiteY81" fmla="*/ 373273 h 605239"/>
                  <a:gd name="connsiteX82" fmla="*/ 373273 h 605239"/>
                  <a:gd name="connsiteY82" fmla="*/ 373273 h 605239"/>
                  <a:gd name="connsiteX83" fmla="*/ 373273 h 605239"/>
                  <a:gd name="connsiteY83" fmla="*/ 373273 h 605239"/>
                  <a:gd name="connsiteX84" fmla="*/ 373273 h 605239"/>
                  <a:gd name="connsiteY84" fmla="*/ 373273 h 605239"/>
                  <a:gd name="connsiteX85" fmla="*/ 373273 h 605239"/>
                  <a:gd name="connsiteY85" fmla="*/ 373273 h 605239"/>
                  <a:gd name="connsiteX86" fmla="*/ 373273 h 605239"/>
                  <a:gd name="connsiteY86" fmla="*/ 373273 h 605239"/>
                  <a:gd name="connsiteX87" fmla="*/ 373273 h 605239"/>
                  <a:gd name="connsiteY87" fmla="*/ 373273 h 605239"/>
                  <a:gd name="connsiteX88" fmla="*/ 373273 h 605239"/>
                  <a:gd name="connsiteY88" fmla="*/ 373273 h 605239"/>
                  <a:gd name="connsiteX89" fmla="*/ 373273 h 605239"/>
                  <a:gd name="connsiteY89" fmla="*/ 373273 h 605239"/>
                  <a:gd name="connsiteX90" fmla="*/ 373273 h 605239"/>
                  <a:gd name="connsiteY90" fmla="*/ 373273 h 605239"/>
                  <a:gd name="connsiteX91" fmla="*/ 373273 h 605239"/>
                  <a:gd name="connsiteY91" fmla="*/ 373273 h 605239"/>
                  <a:gd name="connsiteX92" fmla="*/ 373273 h 605239"/>
                  <a:gd name="connsiteY92" fmla="*/ 373273 h 605239"/>
                  <a:gd name="connsiteX93" fmla="*/ 373273 h 605239"/>
                  <a:gd name="connsiteY93" fmla="*/ 373273 h 605239"/>
                  <a:gd name="connsiteX94" fmla="*/ 373273 h 605239"/>
                  <a:gd name="connsiteY94" fmla="*/ 373273 h 605239"/>
                  <a:gd name="connsiteX95" fmla="*/ 373273 h 605239"/>
                  <a:gd name="connsiteY95" fmla="*/ 373273 h 605239"/>
                  <a:gd name="connsiteX96" fmla="*/ 373273 h 605239"/>
                  <a:gd name="connsiteY96" fmla="*/ 373273 h 605239"/>
                  <a:gd name="connsiteX97" fmla="*/ 373273 h 605239"/>
                  <a:gd name="connsiteY97" fmla="*/ 373273 h 605239"/>
                  <a:gd name="connsiteX98" fmla="*/ 373273 h 605239"/>
                  <a:gd name="connsiteY98" fmla="*/ 373273 h 605239"/>
                  <a:gd name="connsiteX99" fmla="*/ 373273 h 605239"/>
                  <a:gd name="connsiteY99" fmla="*/ 373273 h 605239"/>
                  <a:gd name="connsiteX100" fmla="*/ 373273 h 605239"/>
                  <a:gd name="connsiteY100" fmla="*/ 373273 h 605239"/>
                  <a:gd name="connsiteX101" fmla="*/ 373273 h 605239"/>
                  <a:gd name="connsiteY101" fmla="*/ 373273 h 605239"/>
                  <a:gd name="connsiteX102" fmla="*/ 373273 h 605239"/>
                  <a:gd name="connsiteY102" fmla="*/ 373273 h 605239"/>
                  <a:gd name="connsiteX103" fmla="*/ 373273 h 605239"/>
                  <a:gd name="connsiteY103" fmla="*/ 373273 h 605239"/>
                  <a:gd name="connsiteX104" fmla="*/ 373273 h 605239"/>
                  <a:gd name="connsiteY104" fmla="*/ 373273 h 605239"/>
                  <a:gd name="connsiteX105" fmla="*/ 373273 h 605239"/>
                  <a:gd name="connsiteY105" fmla="*/ 373273 h 605239"/>
                  <a:gd name="connsiteX106" fmla="*/ 373273 h 605239"/>
                  <a:gd name="connsiteY106" fmla="*/ 373273 h 605239"/>
                  <a:gd name="connsiteX107" fmla="*/ 373273 h 605239"/>
                  <a:gd name="connsiteY107" fmla="*/ 373273 h 605239"/>
                  <a:gd name="connsiteX108" fmla="*/ 373273 h 605239"/>
                  <a:gd name="connsiteY108" fmla="*/ 373273 h 605239"/>
                  <a:gd name="connsiteX109" fmla="*/ 373273 h 605239"/>
                  <a:gd name="connsiteY109" fmla="*/ 373273 h 605239"/>
                  <a:gd name="connsiteX110" fmla="*/ 373273 h 605239"/>
                  <a:gd name="connsiteY110" fmla="*/ 373273 h 605239"/>
                  <a:gd name="connsiteX111" fmla="*/ 373273 h 605239"/>
                  <a:gd name="connsiteY111" fmla="*/ 373273 h 605239"/>
                  <a:gd name="connsiteX112" fmla="*/ 373273 h 605239"/>
                  <a:gd name="connsiteY112" fmla="*/ 373273 h 605239"/>
                  <a:gd name="connsiteX113" fmla="*/ 373273 h 605239"/>
                  <a:gd name="connsiteY113" fmla="*/ 373273 h 605239"/>
                  <a:gd name="connsiteX114" fmla="*/ 373273 h 605239"/>
                  <a:gd name="connsiteY114" fmla="*/ 373273 h 605239"/>
                  <a:gd name="connsiteX115" fmla="*/ 373273 h 605239"/>
                  <a:gd name="connsiteY115" fmla="*/ 373273 h 605239"/>
                  <a:gd name="connsiteX116" fmla="*/ 373273 h 605239"/>
                  <a:gd name="connsiteY116" fmla="*/ 373273 h 605239"/>
                  <a:gd name="connsiteX117" fmla="*/ 373273 h 605239"/>
                  <a:gd name="connsiteY117" fmla="*/ 373273 h 605239"/>
                  <a:gd name="connsiteX118" fmla="*/ 373273 h 605239"/>
                  <a:gd name="connsiteY118" fmla="*/ 373273 h 605239"/>
                  <a:gd name="connsiteX119" fmla="*/ 373273 h 605239"/>
                  <a:gd name="connsiteY119" fmla="*/ 373273 h 605239"/>
                  <a:gd name="connsiteX120" fmla="*/ 373273 h 605239"/>
                  <a:gd name="connsiteY120" fmla="*/ 373273 h 605239"/>
                  <a:gd name="connsiteX121" fmla="*/ 373273 h 605239"/>
                  <a:gd name="connsiteY121" fmla="*/ 373273 h 605239"/>
                  <a:gd name="connsiteX122" fmla="*/ 373273 h 605239"/>
                  <a:gd name="connsiteY122" fmla="*/ 373273 h 605239"/>
                  <a:gd name="connsiteX123" fmla="*/ 373273 h 605239"/>
                  <a:gd name="connsiteY123" fmla="*/ 373273 h 605239"/>
                  <a:gd name="connsiteX124" fmla="*/ 373273 h 605239"/>
                  <a:gd name="connsiteY124" fmla="*/ 373273 h 605239"/>
                  <a:gd name="connsiteX125" fmla="*/ 373273 h 605239"/>
                  <a:gd name="connsiteY125" fmla="*/ 373273 h 605239"/>
                  <a:gd name="connsiteX126" fmla="*/ 373273 h 605239"/>
                  <a:gd name="connsiteY126" fmla="*/ 373273 h 605239"/>
                  <a:gd name="connsiteX127" fmla="*/ 373273 h 605239"/>
                  <a:gd name="connsiteY127" fmla="*/ 373273 h 6052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</a:cxnLst>
                <a:rect l="l" t="t" r="r" b="b"/>
                <a:pathLst>
                  <a:path w="606933" h="553162">
                    <a:moveTo>
                      <a:pt x="443700" y="443503"/>
                    </a:moveTo>
                    <a:cubicBezTo>
                      <a:pt x="461035" y="453606"/>
                      <a:pt x="477310" y="465825"/>
                      <a:pt x="492334" y="479775"/>
                    </a:cubicBezTo>
                    <a:cubicBezTo>
                      <a:pt x="460939" y="509024"/>
                      <a:pt x="424150" y="530383"/>
                      <a:pt x="384087" y="542506"/>
                    </a:cubicBezTo>
                    <a:cubicBezTo>
                      <a:pt x="407971" y="518838"/>
                      <a:pt x="428580" y="484875"/>
                      <a:pt x="443700" y="443503"/>
                    </a:cubicBezTo>
                    <a:close/>
                    <a:moveTo>
                      <a:pt x="163232" y="443503"/>
                    </a:moveTo>
                    <a:cubicBezTo>
                      <a:pt x="178352" y="484875"/>
                      <a:pt x="198865" y="518838"/>
                      <a:pt x="222845" y="542506"/>
                    </a:cubicBezTo>
                    <a:cubicBezTo>
                      <a:pt x="182686" y="530383"/>
                      <a:pt x="145897" y="509024"/>
                      <a:pt x="114598" y="479775"/>
                    </a:cubicBezTo>
                    <a:cubicBezTo>
                      <a:pt x="129622" y="465825"/>
                      <a:pt x="145897" y="453606"/>
                      <a:pt x="163232" y="443503"/>
                    </a:cubicBezTo>
                    <a:close/>
                    <a:moveTo>
                      <a:pt x="316062" y="405892"/>
                    </a:moveTo>
                    <a:cubicBezTo>
                      <a:pt x="353060" y="407528"/>
                      <a:pt x="388613" y="416377"/>
                      <a:pt x="421275" y="431672"/>
                    </a:cubicBezTo>
                    <a:cubicBezTo>
                      <a:pt x="397573" y="499968"/>
                      <a:pt x="359034" y="545563"/>
                      <a:pt x="316062" y="553162"/>
                    </a:cubicBezTo>
                    <a:close/>
                    <a:moveTo>
                      <a:pt x="290729" y="405892"/>
                    </a:moveTo>
                    <a:lnTo>
                      <a:pt x="290729" y="553162"/>
                    </a:lnTo>
                    <a:cubicBezTo>
                      <a:pt x="247883" y="545563"/>
                      <a:pt x="209369" y="499968"/>
                      <a:pt x="185587" y="431672"/>
                    </a:cubicBezTo>
                    <a:cubicBezTo>
                      <a:pt x="218227" y="416377"/>
                      <a:pt x="253852" y="407528"/>
                      <a:pt x="290729" y="405892"/>
                    </a:cubicBezTo>
                    <a:close/>
                    <a:moveTo>
                      <a:pt x="463924" y="364965"/>
                    </a:moveTo>
                    <a:lnTo>
                      <a:pt x="567205" y="364965"/>
                    </a:lnTo>
                    <a:lnTo>
                      <a:pt x="543818" y="416184"/>
                    </a:lnTo>
                    <a:cubicBezTo>
                      <a:pt x="534304" y="432408"/>
                      <a:pt x="523128" y="447695"/>
                      <a:pt x="510459" y="461780"/>
                    </a:cubicBezTo>
                    <a:cubicBezTo>
                      <a:pt x="492442" y="444859"/>
                      <a:pt x="472692" y="430534"/>
                      <a:pt x="451689" y="418708"/>
                    </a:cubicBezTo>
                    <a:close/>
                    <a:moveTo>
                      <a:pt x="316062" y="364965"/>
                    </a:moveTo>
                    <a:lnTo>
                      <a:pt x="438281" y="364965"/>
                    </a:lnTo>
                    <a:lnTo>
                      <a:pt x="428843" y="407092"/>
                    </a:lnTo>
                    <a:cubicBezTo>
                      <a:pt x="393689" y="391126"/>
                      <a:pt x="355646" y="381989"/>
                      <a:pt x="316062" y="380450"/>
                    </a:cubicBezTo>
                    <a:close/>
                    <a:moveTo>
                      <a:pt x="168651" y="364965"/>
                    </a:moveTo>
                    <a:lnTo>
                      <a:pt x="290729" y="364965"/>
                    </a:lnTo>
                    <a:lnTo>
                      <a:pt x="290729" y="380450"/>
                    </a:lnTo>
                    <a:cubicBezTo>
                      <a:pt x="251256" y="381989"/>
                      <a:pt x="213131" y="391126"/>
                      <a:pt x="178086" y="407092"/>
                    </a:cubicBezTo>
                    <a:close/>
                    <a:moveTo>
                      <a:pt x="39659" y="364965"/>
                    </a:moveTo>
                    <a:lnTo>
                      <a:pt x="143035" y="364965"/>
                    </a:lnTo>
                    <a:lnTo>
                      <a:pt x="155174" y="418708"/>
                    </a:lnTo>
                    <a:cubicBezTo>
                      <a:pt x="134171" y="430534"/>
                      <a:pt x="114421" y="444859"/>
                      <a:pt x="96501" y="461780"/>
                    </a:cubicBezTo>
                    <a:cubicBezTo>
                      <a:pt x="83832" y="447695"/>
                      <a:pt x="72632" y="432408"/>
                      <a:pt x="63094" y="416184"/>
                    </a:cubicBezTo>
                    <a:close/>
                    <a:moveTo>
                      <a:pt x="417814" y="222493"/>
                    </a:moveTo>
                    <a:lnTo>
                      <a:pt x="435824" y="283675"/>
                    </a:lnTo>
                    <a:lnTo>
                      <a:pt x="445648" y="252507"/>
                    </a:lnTo>
                    <a:lnTo>
                      <a:pt x="469822" y="252507"/>
                    </a:lnTo>
                    <a:lnTo>
                      <a:pt x="479550" y="283675"/>
                    </a:lnTo>
                    <a:lnTo>
                      <a:pt x="497657" y="222493"/>
                    </a:lnTo>
                    <a:lnTo>
                      <a:pt x="521831" y="229612"/>
                    </a:lnTo>
                    <a:lnTo>
                      <a:pt x="492167" y="330619"/>
                    </a:lnTo>
                    <a:lnTo>
                      <a:pt x="467992" y="330811"/>
                    </a:lnTo>
                    <a:lnTo>
                      <a:pt x="457687" y="298393"/>
                    </a:lnTo>
                    <a:lnTo>
                      <a:pt x="447478" y="330811"/>
                    </a:lnTo>
                    <a:lnTo>
                      <a:pt x="423304" y="330619"/>
                    </a:lnTo>
                    <a:lnTo>
                      <a:pt x="393543" y="229612"/>
                    </a:lnTo>
                    <a:close/>
                    <a:moveTo>
                      <a:pt x="263629" y="222493"/>
                    </a:moveTo>
                    <a:lnTo>
                      <a:pt x="281639" y="283675"/>
                    </a:lnTo>
                    <a:lnTo>
                      <a:pt x="291463" y="252507"/>
                    </a:lnTo>
                    <a:lnTo>
                      <a:pt x="315541" y="252507"/>
                    </a:lnTo>
                    <a:lnTo>
                      <a:pt x="325365" y="283675"/>
                    </a:lnTo>
                    <a:lnTo>
                      <a:pt x="343375" y="222493"/>
                    </a:lnTo>
                    <a:lnTo>
                      <a:pt x="367646" y="229612"/>
                    </a:lnTo>
                    <a:lnTo>
                      <a:pt x="337886" y="330619"/>
                    </a:lnTo>
                    <a:lnTo>
                      <a:pt x="313711" y="330811"/>
                    </a:lnTo>
                    <a:lnTo>
                      <a:pt x="303502" y="298393"/>
                    </a:lnTo>
                    <a:lnTo>
                      <a:pt x="293197" y="330811"/>
                    </a:lnTo>
                    <a:lnTo>
                      <a:pt x="269022" y="330619"/>
                    </a:lnTo>
                    <a:lnTo>
                      <a:pt x="239358" y="229612"/>
                    </a:lnTo>
                    <a:close/>
                    <a:moveTo>
                      <a:pt x="109302" y="222493"/>
                    </a:moveTo>
                    <a:lnTo>
                      <a:pt x="127312" y="283675"/>
                    </a:lnTo>
                    <a:lnTo>
                      <a:pt x="137136" y="252507"/>
                    </a:lnTo>
                    <a:lnTo>
                      <a:pt x="161214" y="252507"/>
                    </a:lnTo>
                    <a:lnTo>
                      <a:pt x="171038" y="283675"/>
                    </a:lnTo>
                    <a:lnTo>
                      <a:pt x="189048" y="222493"/>
                    </a:lnTo>
                    <a:lnTo>
                      <a:pt x="213319" y="229612"/>
                    </a:lnTo>
                    <a:lnTo>
                      <a:pt x="183655" y="330619"/>
                    </a:lnTo>
                    <a:lnTo>
                      <a:pt x="159384" y="330811"/>
                    </a:lnTo>
                    <a:lnTo>
                      <a:pt x="149175" y="298393"/>
                    </a:lnTo>
                    <a:lnTo>
                      <a:pt x="138966" y="330811"/>
                    </a:lnTo>
                    <a:lnTo>
                      <a:pt x="114792" y="330619"/>
                    </a:lnTo>
                    <a:lnTo>
                      <a:pt x="85031" y="229612"/>
                    </a:lnTo>
                    <a:close/>
                    <a:moveTo>
                      <a:pt x="25329" y="213374"/>
                    </a:moveTo>
                    <a:lnTo>
                      <a:pt x="25329" y="339668"/>
                    </a:lnTo>
                    <a:lnTo>
                      <a:pt x="581604" y="339668"/>
                    </a:lnTo>
                    <a:lnTo>
                      <a:pt x="581604" y="213374"/>
                    </a:lnTo>
                    <a:close/>
                    <a:moveTo>
                      <a:pt x="96501" y="91312"/>
                    </a:moveTo>
                    <a:cubicBezTo>
                      <a:pt x="114414" y="108145"/>
                      <a:pt x="134157" y="122573"/>
                      <a:pt x="155152" y="134404"/>
                    </a:cubicBezTo>
                    <a:cubicBezTo>
                      <a:pt x="150241" y="151333"/>
                      <a:pt x="146196" y="169320"/>
                      <a:pt x="143017" y="188173"/>
                    </a:cubicBezTo>
                    <a:lnTo>
                      <a:pt x="168635" y="188173"/>
                    </a:lnTo>
                    <a:cubicBezTo>
                      <a:pt x="171236" y="173456"/>
                      <a:pt x="174318" y="159413"/>
                      <a:pt x="178074" y="145947"/>
                    </a:cubicBezTo>
                    <a:cubicBezTo>
                      <a:pt x="213130" y="161914"/>
                      <a:pt x="251268" y="171052"/>
                      <a:pt x="290754" y="172687"/>
                    </a:cubicBezTo>
                    <a:lnTo>
                      <a:pt x="290754" y="188173"/>
                    </a:lnTo>
                    <a:lnTo>
                      <a:pt x="316083" y="188173"/>
                    </a:lnTo>
                    <a:lnTo>
                      <a:pt x="316083" y="172687"/>
                    </a:lnTo>
                    <a:cubicBezTo>
                      <a:pt x="355665" y="171052"/>
                      <a:pt x="393707" y="161914"/>
                      <a:pt x="428860" y="145947"/>
                    </a:cubicBezTo>
                    <a:cubicBezTo>
                      <a:pt x="432519" y="159413"/>
                      <a:pt x="435697" y="173456"/>
                      <a:pt x="438298" y="188173"/>
                    </a:cubicBezTo>
                    <a:lnTo>
                      <a:pt x="463916" y="188173"/>
                    </a:lnTo>
                    <a:cubicBezTo>
                      <a:pt x="460737" y="169320"/>
                      <a:pt x="456693" y="151333"/>
                      <a:pt x="451685" y="134404"/>
                    </a:cubicBezTo>
                    <a:cubicBezTo>
                      <a:pt x="472776" y="122573"/>
                      <a:pt x="492423" y="108145"/>
                      <a:pt x="510432" y="91312"/>
                    </a:cubicBezTo>
                    <a:cubicBezTo>
                      <a:pt x="535761" y="119399"/>
                      <a:pt x="555119" y="152487"/>
                      <a:pt x="567158" y="188173"/>
                    </a:cubicBezTo>
                    <a:lnTo>
                      <a:pt x="606933" y="188173"/>
                    </a:lnTo>
                    <a:lnTo>
                      <a:pt x="606933" y="364965"/>
                    </a:lnTo>
                    <a:lnTo>
                      <a:pt x="567205" y="364965"/>
                    </a:lnTo>
                    <a:lnTo>
                      <a:pt x="567205" y="364964"/>
                    </a:lnTo>
                    <a:lnTo>
                      <a:pt x="463925" y="364964"/>
                    </a:lnTo>
                    <a:lnTo>
                      <a:pt x="463924" y="364965"/>
                    </a:lnTo>
                    <a:lnTo>
                      <a:pt x="438281" y="364965"/>
                    </a:lnTo>
                    <a:lnTo>
                      <a:pt x="438281" y="364964"/>
                    </a:lnTo>
                    <a:lnTo>
                      <a:pt x="316062" y="364964"/>
                    </a:lnTo>
                    <a:lnTo>
                      <a:pt x="316062" y="364965"/>
                    </a:lnTo>
                    <a:lnTo>
                      <a:pt x="290729" y="364965"/>
                    </a:lnTo>
                    <a:lnTo>
                      <a:pt x="290729" y="364964"/>
                    </a:lnTo>
                    <a:lnTo>
                      <a:pt x="168651" y="364964"/>
                    </a:lnTo>
                    <a:lnTo>
                      <a:pt x="168651" y="364965"/>
                    </a:lnTo>
                    <a:lnTo>
                      <a:pt x="143035" y="364965"/>
                    </a:lnTo>
                    <a:lnTo>
                      <a:pt x="143035" y="364964"/>
                    </a:lnTo>
                    <a:lnTo>
                      <a:pt x="39658" y="364964"/>
                    </a:lnTo>
                    <a:lnTo>
                      <a:pt x="39659" y="364965"/>
                    </a:lnTo>
                    <a:lnTo>
                      <a:pt x="0" y="364965"/>
                    </a:lnTo>
                    <a:lnTo>
                      <a:pt x="0" y="188173"/>
                    </a:lnTo>
                    <a:lnTo>
                      <a:pt x="39679" y="188173"/>
                    </a:lnTo>
                    <a:cubicBezTo>
                      <a:pt x="51717" y="152487"/>
                      <a:pt x="71075" y="119399"/>
                      <a:pt x="96501" y="91312"/>
                    </a:cubicBezTo>
                    <a:close/>
                    <a:moveTo>
                      <a:pt x="384087" y="10655"/>
                    </a:moveTo>
                    <a:cubicBezTo>
                      <a:pt x="424150" y="22673"/>
                      <a:pt x="460939" y="44114"/>
                      <a:pt x="492334" y="73246"/>
                    </a:cubicBezTo>
                    <a:cubicBezTo>
                      <a:pt x="477310" y="87283"/>
                      <a:pt x="461035" y="99397"/>
                      <a:pt x="443700" y="109588"/>
                    </a:cubicBezTo>
                    <a:cubicBezTo>
                      <a:pt x="428580" y="68150"/>
                      <a:pt x="407971" y="34211"/>
                      <a:pt x="384087" y="10655"/>
                    </a:cubicBezTo>
                    <a:close/>
                    <a:moveTo>
                      <a:pt x="222845" y="10655"/>
                    </a:moveTo>
                    <a:cubicBezTo>
                      <a:pt x="198865" y="34211"/>
                      <a:pt x="178352" y="68150"/>
                      <a:pt x="163232" y="109588"/>
                    </a:cubicBezTo>
                    <a:cubicBezTo>
                      <a:pt x="145897" y="99397"/>
                      <a:pt x="129622" y="87283"/>
                      <a:pt x="114598" y="73246"/>
                    </a:cubicBezTo>
                    <a:cubicBezTo>
                      <a:pt x="145897" y="44114"/>
                      <a:pt x="182686" y="22673"/>
                      <a:pt x="222845" y="10655"/>
                    </a:cubicBezTo>
                    <a:close/>
                    <a:moveTo>
                      <a:pt x="316062" y="0"/>
                    </a:moveTo>
                    <a:cubicBezTo>
                      <a:pt x="358937" y="7501"/>
                      <a:pt x="397477" y="53178"/>
                      <a:pt x="421275" y="121358"/>
                    </a:cubicBezTo>
                    <a:cubicBezTo>
                      <a:pt x="388613" y="136744"/>
                      <a:pt x="353060" y="145494"/>
                      <a:pt x="316062" y="147129"/>
                    </a:cubicBezTo>
                    <a:close/>
                    <a:moveTo>
                      <a:pt x="290729" y="0"/>
                    </a:moveTo>
                    <a:lnTo>
                      <a:pt x="290729" y="147129"/>
                    </a:lnTo>
                    <a:cubicBezTo>
                      <a:pt x="253852" y="145494"/>
                      <a:pt x="218227" y="136744"/>
                      <a:pt x="185587" y="121358"/>
                    </a:cubicBezTo>
                    <a:cubicBezTo>
                      <a:pt x="209369" y="53178"/>
                      <a:pt x="247883" y="7501"/>
                      <a:pt x="290729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solidFill>
                    <a:schemeClr val="bg1"/>
                  </a:solidFill>
                  <a:latin typeface="Arial"/>
                  <a:ea typeface="微软雅黑"/>
                  <a:cs typeface="+mn-ea"/>
                  <a:sym typeface="Arial"/>
                </a:endParaRPr>
              </a:p>
            </p:txBody>
          </p:sp>
          <p:sp>
            <p:nvSpPr>
              <p:cNvPr id="99" name="任意多边形: 形状 14">
                <a:extLst>
                  <a:ext uri="{FF2B5EF4-FFF2-40B4-BE49-F238E27FC236}">
                    <a16:creationId xmlns:a16="http://schemas.microsoft.com/office/drawing/2014/main" xmlns="" id="{3B38A289-B031-2844-81D3-B3B04FD857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02625" y="5240067"/>
                <a:ext cx="435848" cy="411957"/>
              </a:xfrm>
              <a:custGeom>
                <a:avLst/>
                <a:gdLst>
                  <a:gd name="connsiteX0" fmla="*/ 7031 w 607639"/>
                  <a:gd name="connsiteY0" fmla="*/ 350992 h 574332"/>
                  <a:gd name="connsiteX1" fmla="*/ 600519 w 607639"/>
                  <a:gd name="connsiteY1" fmla="*/ 350992 h 574332"/>
                  <a:gd name="connsiteX2" fmla="*/ 607639 w 607639"/>
                  <a:gd name="connsiteY2" fmla="*/ 358013 h 574332"/>
                  <a:gd name="connsiteX3" fmla="*/ 607639 w 607639"/>
                  <a:gd name="connsiteY3" fmla="*/ 393207 h 574332"/>
                  <a:gd name="connsiteX4" fmla="*/ 558152 w 607639"/>
                  <a:gd name="connsiteY4" fmla="*/ 442621 h 574332"/>
                  <a:gd name="connsiteX5" fmla="*/ 383613 w 607639"/>
                  <a:gd name="connsiteY5" fmla="*/ 442621 h 574332"/>
                  <a:gd name="connsiteX6" fmla="*/ 405330 w 607639"/>
                  <a:gd name="connsiteY6" fmla="*/ 532028 h 574332"/>
                  <a:gd name="connsiteX7" fmla="*/ 432121 w 607639"/>
                  <a:gd name="connsiteY7" fmla="*/ 532028 h 574332"/>
                  <a:gd name="connsiteX8" fmla="*/ 453304 w 607639"/>
                  <a:gd name="connsiteY8" fmla="*/ 553180 h 574332"/>
                  <a:gd name="connsiteX9" fmla="*/ 432121 w 607639"/>
                  <a:gd name="connsiteY9" fmla="*/ 574332 h 574332"/>
                  <a:gd name="connsiteX10" fmla="*/ 175429 w 607639"/>
                  <a:gd name="connsiteY10" fmla="*/ 574332 h 574332"/>
                  <a:gd name="connsiteX11" fmla="*/ 154246 w 607639"/>
                  <a:gd name="connsiteY11" fmla="*/ 553180 h 574332"/>
                  <a:gd name="connsiteX12" fmla="*/ 175429 w 607639"/>
                  <a:gd name="connsiteY12" fmla="*/ 532028 h 574332"/>
                  <a:gd name="connsiteX13" fmla="*/ 202309 w 607639"/>
                  <a:gd name="connsiteY13" fmla="*/ 532028 h 574332"/>
                  <a:gd name="connsiteX14" fmla="*/ 224026 w 607639"/>
                  <a:gd name="connsiteY14" fmla="*/ 442621 h 574332"/>
                  <a:gd name="connsiteX15" fmla="*/ 49487 w 607639"/>
                  <a:gd name="connsiteY15" fmla="*/ 442621 h 574332"/>
                  <a:gd name="connsiteX16" fmla="*/ 0 w 607639"/>
                  <a:gd name="connsiteY16" fmla="*/ 393207 h 574332"/>
                  <a:gd name="connsiteX17" fmla="*/ 0 w 607639"/>
                  <a:gd name="connsiteY17" fmla="*/ 358013 h 574332"/>
                  <a:gd name="connsiteX18" fmla="*/ 7031 w 607639"/>
                  <a:gd name="connsiteY18" fmla="*/ 350992 h 574332"/>
                  <a:gd name="connsiteX19" fmla="*/ 459979 w 607639"/>
                  <a:gd name="connsiteY19" fmla="*/ 139441 h 574332"/>
                  <a:gd name="connsiteX20" fmla="*/ 445827 w 607639"/>
                  <a:gd name="connsiteY20" fmla="*/ 153572 h 574332"/>
                  <a:gd name="connsiteX21" fmla="*/ 445827 w 607639"/>
                  <a:gd name="connsiteY21" fmla="*/ 256042 h 574332"/>
                  <a:gd name="connsiteX22" fmla="*/ 459979 w 607639"/>
                  <a:gd name="connsiteY22" fmla="*/ 270173 h 574332"/>
                  <a:gd name="connsiteX23" fmla="*/ 521749 w 607639"/>
                  <a:gd name="connsiteY23" fmla="*/ 270173 h 574332"/>
                  <a:gd name="connsiteX24" fmla="*/ 535901 w 607639"/>
                  <a:gd name="connsiteY24" fmla="*/ 256042 h 574332"/>
                  <a:gd name="connsiteX25" fmla="*/ 535901 w 607639"/>
                  <a:gd name="connsiteY25" fmla="*/ 153572 h 574332"/>
                  <a:gd name="connsiteX26" fmla="*/ 521749 w 607639"/>
                  <a:gd name="connsiteY26" fmla="*/ 139441 h 574332"/>
                  <a:gd name="connsiteX27" fmla="*/ 85890 w 607639"/>
                  <a:gd name="connsiteY27" fmla="*/ 124955 h 574332"/>
                  <a:gd name="connsiteX28" fmla="*/ 71738 w 607639"/>
                  <a:gd name="connsiteY28" fmla="*/ 139086 h 574332"/>
                  <a:gd name="connsiteX29" fmla="*/ 71738 w 607639"/>
                  <a:gd name="connsiteY29" fmla="*/ 256042 h 574332"/>
                  <a:gd name="connsiteX30" fmla="*/ 85890 w 607639"/>
                  <a:gd name="connsiteY30" fmla="*/ 270173 h 574332"/>
                  <a:gd name="connsiteX31" fmla="*/ 147571 w 607639"/>
                  <a:gd name="connsiteY31" fmla="*/ 270173 h 574332"/>
                  <a:gd name="connsiteX32" fmla="*/ 161723 w 607639"/>
                  <a:gd name="connsiteY32" fmla="*/ 256042 h 574332"/>
                  <a:gd name="connsiteX33" fmla="*/ 161723 w 607639"/>
                  <a:gd name="connsiteY33" fmla="*/ 139086 h 574332"/>
                  <a:gd name="connsiteX34" fmla="*/ 147571 w 607639"/>
                  <a:gd name="connsiteY34" fmla="*/ 124955 h 574332"/>
                  <a:gd name="connsiteX35" fmla="*/ 210586 w 607639"/>
                  <a:gd name="connsiteY35" fmla="*/ 81585 h 574332"/>
                  <a:gd name="connsiteX36" fmla="*/ 196435 w 607639"/>
                  <a:gd name="connsiteY36" fmla="*/ 95627 h 574332"/>
                  <a:gd name="connsiteX37" fmla="*/ 196435 w 607639"/>
                  <a:gd name="connsiteY37" fmla="*/ 256042 h 574332"/>
                  <a:gd name="connsiteX38" fmla="*/ 210586 w 607639"/>
                  <a:gd name="connsiteY38" fmla="*/ 270173 h 574332"/>
                  <a:gd name="connsiteX39" fmla="*/ 272356 w 607639"/>
                  <a:gd name="connsiteY39" fmla="*/ 270173 h 574332"/>
                  <a:gd name="connsiteX40" fmla="*/ 286419 w 607639"/>
                  <a:gd name="connsiteY40" fmla="*/ 256042 h 574332"/>
                  <a:gd name="connsiteX41" fmla="*/ 286419 w 607639"/>
                  <a:gd name="connsiteY41" fmla="*/ 95627 h 574332"/>
                  <a:gd name="connsiteX42" fmla="*/ 272356 w 607639"/>
                  <a:gd name="connsiteY42" fmla="*/ 81585 h 574332"/>
                  <a:gd name="connsiteX43" fmla="*/ 335283 w 607639"/>
                  <a:gd name="connsiteY43" fmla="*/ 52613 h 574332"/>
                  <a:gd name="connsiteX44" fmla="*/ 321131 w 607639"/>
                  <a:gd name="connsiteY44" fmla="*/ 66743 h 574332"/>
                  <a:gd name="connsiteX45" fmla="*/ 321131 w 607639"/>
                  <a:gd name="connsiteY45" fmla="*/ 256042 h 574332"/>
                  <a:gd name="connsiteX46" fmla="*/ 335283 w 607639"/>
                  <a:gd name="connsiteY46" fmla="*/ 270173 h 574332"/>
                  <a:gd name="connsiteX47" fmla="*/ 397053 w 607639"/>
                  <a:gd name="connsiteY47" fmla="*/ 270173 h 574332"/>
                  <a:gd name="connsiteX48" fmla="*/ 411115 w 607639"/>
                  <a:gd name="connsiteY48" fmla="*/ 256042 h 574332"/>
                  <a:gd name="connsiteX49" fmla="*/ 411115 w 607639"/>
                  <a:gd name="connsiteY49" fmla="*/ 66743 h 574332"/>
                  <a:gd name="connsiteX50" fmla="*/ 397053 w 607639"/>
                  <a:gd name="connsiteY50" fmla="*/ 52613 h 574332"/>
                  <a:gd name="connsiteX51" fmla="*/ 49487 w 607639"/>
                  <a:gd name="connsiteY51" fmla="*/ 0 h 574332"/>
                  <a:gd name="connsiteX52" fmla="*/ 558152 w 607639"/>
                  <a:gd name="connsiteY52" fmla="*/ 0 h 574332"/>
                  <a:gd name="connsiteX53" fmla="*/ 607639 w 607639"/>
                  <a:gd name="connsiteY53" fmla="*/ 49413 h 574332"/>
                  <a:gd name="connsiteX54" fmla="*/ 607639 w 607639"/>
                  <a:gd name="connsiteY54" fmla="*/ 315675 h 574332"/>
                  <a:gd name="connsiteX55" fmla="*/ 600519 w 607639"/>
                  <a:gd name="connsiteY55" fmla="*/ 322696 h 574332"/>
                  <a:gd name="connsiteX56" fmla="*/ 7031 w 607639"/>
                  <a:gd name="connsiteY56" fmla="*/ 322696 h 574332"/>
                  <a:gd name="connsiteX57" fmla="*/ 0 w 607639"/>
                  <a:gd name="connsiteY57" fmla="*/ 315675 h 574332"/>
                  <a:gd name="connsiteX58" fmla="*/ 0 w 607639"/>
                  <a:gd name="connsiteY58" fmla="*/ 49413 h 574332"/>
                  <a:gd name="connsiteX59" fmla="*/ 49487 w 607639"/>
                  <a:gd name="connsiteY59" fmla="*/ 0 h 574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</a:cxnLst>
                <a:rect l="l" t="t" r="r" b="b"/>
                <a:pathLst>
                  <a:path w="607639" h="574332">
                    <a:moveTo>
                      <a:pt x="7031" y="350992"/>
                    </a:moveTo>
                    <a:lnTo>
                      <a:pt x="600519" y="350992"/>
                    </a:lnTo>
                    <a:cubicBezTo>
                      <a:pt x="604435" y="350992"/>
                      <a:pt x="607639" y="354103"/>
                      <a:pt x="607639" y="358013"/>
                    </a:cubicBezTo>
                    <a:lnTo>
                      <a:pt x="607639" y="393207"/>
                    </a:lnTo>
                    <a:cubicBezTo>
                      <a:pt x="607639" y="420492"/>
                      <a:pt x="585477" y="442621"/>
                      <a:pt x="558152" y="442621"/>
                    </a:cubicBezTo>
                    <a:lnTo>
                      <a:pt x="383613" y="442621"/>
                    </a:lnTo>
                    <a:lnTo>
                      <a:pt x="405330" y="532028"/>
                    </a:lnTo>
                    <a:lnTo>
                      <a:pt x="432121" y="532028"/>
                    </a:lnTo>
                    <a:cubicBezTo>
                      <a:pt x="443869" y="532028"/>
                      <a:pt x="453304" y="541538"/>
                      <a:pt x="453304" y="553180"/>
                    </a:cubicBezTo>
                    <a:cubicBezTo>
                      <a:pt x="453304" y="564912"/>
                      <a:pt x="443869" y="574332"/>
                      <a:pt x="432121" y="574332"/>
                    </a:cubicBezTo>
                    <a:lnTo>
                      <a:pt x="175429" y="574332"/>
                    </a:lnTo>
                    <a:cubicBezTo>
                      <a:pt x="163770" y="574332"/>
                      <a:pt x="154246" y="564912"/>
                      <a:pt x="154246" y="553180"/>
                    </a:cubicBezTo>
                    <a:cubicBezTo>
                      <a:pt x="154246" y="541538"/>
                      <a:pt x="163770" y="532028"/>
                      <a:pt x="175429" y="532028"/>
                    </a:cubicBezTo>
                    <a:lnTo>
                      <a:pt x="202309" y="532028"/>
                    </a:lnTo>
                    <a:lnTo>
                      <a:pt x="224026" y="442621"/>
                    </a:lnTo>
                    <a:lnTo>
                      <a:pt x="49487" y="442621"/>
                    </a:lnTo>
                    <a:cubicBezTo>
                      <a:pt x="22162" y="442621"/>
                      <a:pt x="0" y="420492"/>
                      <a:pt x="0" y="393207"/>
                    </a:cubicBezTo>
                    <a:lnTo>
                      <a:pt x="0" y="358013"/>
                    </a:lnTo>
                    <a:cubicBezTo>
                      <a:pt x="0" y="354103"/>
                      <a:pt x="3204" y="350992"/>
                      <a:pt x="7031" y="350992"/>
                    </a:cubicBezTo>
                    <a:close/>
                    <a:moveTo>
                      <a:pt x="459979" y="139441"/>
                    </a:moveTo>
                    <a:cubicBezTo>
                      <a:pt x="452236" y="139441"/>
                      <a:pt x="445827" y="145751"/>
                      <a:pt x="445827" y="153572"/>
                    </a:cubicBezTo>
                    <a:lnTo>
                      <a:pt x="445827" y="256042"/>
                    </a:lnTo>
                    <a:cubicBezTo>
                      <a:pt x="445827" y="263863"/>
                      <a:pt x="452236" y="270173"/>
                      <a:pt x="459979" y="270173"/>
                    </a:cubicBezTo>
                    <a:lnTo>
                      <a:pt x="521749" y="270173"/>
                    </a:lnTo>
                    <a:cubicBezTo>
                      <a:pt x="529492" y="270173"/>
                      <a:pt x="535901" y="263863"/>
                      <a:pt x="535901" y="256042"/>
                    </a:cubicBezTo>
                    <a:lnTo>
                      <a:pt x="535901" y="153572"/>
                    </a:lnTo>
                    <a:cubicBezTo>
                      <a:pt x="535901" y="145751"/>
                      <a:pt x="529492" y="139441"/>
                      <a:pt x="521749" y="139441"/>
                    </a:cubicBezTo>
                    <a:close/>
                    <a:moveTo>
                      <a:pt x="85890" y="124955"/>
                    </a:moveTo>
                    <a:cubicBezTo>
                      <a:pt x="78058" y="124955"/>
                      <a:pt x="71738" y="131265"/>
                      <a:pt x="71738" y="139086"/>
                    </a:cubicBezTo>
                    <a:lnTo>
                      <a:pt x="71738" y="256042"/>
                    </a:lnTo>
                    <a:cubicBezTo>
                      <a:pt x="71738" y="263863"/>
                      <a:pt x="78058" y="270173"/>
                      <a:pt x="85890" y="270173"/>
                    </a:cubicBezTo>
                    <a:lnTo>
                      <a:pt x="147571" y="270173"/>
                    </a:lnTo>
                    <a:cubicBezTo>
                      <a:pt x="155403" y="270173"/>
                      <a:pt x="161723" y="263863"/>
                      <a:pt x="161723" y="256042"/>
                    </a:cubicBezTo>
                    <a:lnTo>
                      <a:pt x="161723" y="139086"/>
                    </a:lnTo>
                    <a:cubicBezTo>
                      <a:pt x="161723" y="131265"/>
                      <a:pt x="155403" y="124955"/>
                      <a:pt x="147571" y="124955"/>
                    </a:cubicBezTo>
                    <a:close/>
                    <a:moveTo>
                      <a:pt x="210586" y="81585"/>
                    </a:moveTo>
                    <a:cubicBezTo>
                      <a:pt x="202754" y="81585"/>
                      <a:pt x="196435" y="87895"/>
                      <a:pt x="196435" y="95627"/>
                    </a:cubicBezTo>
                    <a:lnTo>
                      <a:pt x="196435" y="256042"/>
                    </a:lnTo>
                    <a:cubicBezTo>
                      <a:pt x="196435" y="263863"/>
                      <a:pt x="202754" y="270173"/>
                      <a:pt x="210586" y="270173"/>
                    </a:cubicBezTo>
                    <a:lnTo>
                      <a:pt x="272356" y="270173"/>
                    </a:lnTo>
                    <a:cubicBezTo>
                      <a:pt x="280100" y="270173"/>
                      <a:pt x="286419" y="263863"/>
                      <a:pt x="286419" y="256042"/>
                    </a:cubicBezTo>
                    <a:lnTo>
                      <a:pt x="286419" y="95627"/>
                    </a:lnTo>
                    <a:cubicBezTo>
                      <a:pt x="286419" y="87895"/>
                      <a:pt x="280100" y="81585"/>
                      <a:pt x="272356" y="81585"/>
                    </a:cubicBezTo>
                    <a:close/>
                    <a:moveTo>
                      <a:pt x="335283" y="52613"/>
                    </a:moveTo>
                    <a:cubicBezTo>
                      <a:pt x="327450" y="52613"/>
                      <a:pt x="321131" y="58923"/>
                      <a:pt x="321131" y="66743"/>
                    </a:cubicBezTo>
                    <a:lnTo>
                      <a:pt x="321131" y="256042"/>
                    </a:lnTo>
                    <a:cubicBezTo>
                      <a:pt x="321131" y="263863"/>
                      <a:pt x="327450" y="270173"/>
                      <a:pt x="335283" y="270173"/>
                    </a:cubicBezTo>
                    <a:lnTo>
                      <a:pt x="397053" y="270173"/>
                    </a:lnTo>
                    <a:cubicBezTo>
                      <a:pt x="404796" y="270173"/>
                      <a:pt x="411115" y="263863"/>
                      <a:pt x="411115" y="256042"/>
                    </a:cubicBezTo>
                    <a:lnTo>
                      <a:pt x="411115" y="66743"/>
                    </a:lnTo>
                    <a:cubicBezTo>
                      <a:pt x="411115" y="58923"/>
                      <a:pt x="404796" y="52613"/>
                      <a:pt x="397053" y="52613"/>
                    </a:cubicBezTo>
                    <a:close/>
                    <a:moveTo>
                      <a:pt x="49487" y="0"/>
                    </a:moveTo>
                    <a:lnTo>
                      <a:pt x="558152" y="0"/>
                    </a:lnTo>
                    <a:cubicBezTo>
                      <a:pt x="585477" y="0"/>
                      <a:pt x="607639" y="22129"/>
                      <a:pt x="607639" y="49413"/>
                    </a:cubicBezTo>
                    <a:lnTo>
                      <a:pt x="607639" y="315675"/>
                    </a:lnTo>
                    <a:cubicBezTo>
                      <a:pt x="607639" y="319586"/>
                      <a:pt x="604435" y="322696"/>
                      <a:pt x="600519" y="322696"/>
                    </a:cubicBezTo>
                    <a:lnTo>
                      <a:pt x="7031" y="322696"/>
                    </a:lnTo>
                    <a:cubicBezTo>
                      <a:pt x="3204" y="322696"/>
                      <a:pt x="0" y="319586"/>
                      <a:pt x="0" y="315675"/>
                    </a:cubicBezTo>
                    <a:lnTo>
                      <a:pt x="0" y="49413"/>
                    </a:lnTo>
                    <a:cubicBezTo>
                      <a:pt x="0" y="22129"/>
                      <a:pt x="22162" y="0"/>
                      <a:pt x="49487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>
                  <a:solidFill>
                    <a:schemeClr val="bg1"/>
                  </a:solidFill>
                  <a:latin typeface="Arial"/>
                  <a:ea typeface="微软雅黑"/>
                  <a:cs typeface="+mn-ea"/>
                  <a:sym typeface="Arial"/>
                </a:endParaRPr>
              </a:p>
            </p:txBody>
          </p:sp>
          <p:sp>
            <p:nvSpPr>
              <p:cNvPr id="100" name="文本框 21">
                <a:extLst>
                  <a:ext uri="{FF2B5EF4-FFF2-40B4-BE49-F238E27FC236}">
                    <a16:creationId xmlns:a16="http://schemas.microsoft.com/office/drawing/2014/main" xmlns="" id="{B69685EA-BE6E-1443-BA9C-D876A7B0C643}"/>
                  </a:ext>
                </a:extLst>
              </p:cNvPr>
              <p:cNvSpPr txBox="1"/>
              <p:nvPr/>
            </p:nvSpPr>
            <p:spPr>
              <a:xfrm>
                <a:off x="5086703" y="4365449"/>
                <a:ext cx="1710981" cy="661659"/>
              </a:xfrm>
              <a:prstGeom prst="rect">
                <a:avLst/>
              </a:prstGeom>
              <a:noFill/>
            </p:spPr>
            <p:txBody>
              <a:bodyPr wrap="none" anchor="ctr">
                <a:normAutofit/>
              </a:bodyPr>
              <a:lstStyle/>
              <a:p>
                <a:pPr algn="ctr"/>
                <a:r>
                  <a:rPr lang="zh-CN" altLang="en-US" sz="1400" b="1" dirty="0">
                    <a:solidFill>
                      <a:schemeClr val="bg1"/>
                    </a:solidFill>
                    <a:latin typeface="Arial"/>
                    <a:ea typeface="微软雅黑"/>
                    <a:cs typeface="+mn-ea"/>
                    <a:sym typeface="Arial"/>
                  </a:rPr>
                  <a:t>痛点</a:t>
                </a:r>
              </a:p>
            </p:txBody>
          </p:sp>
        </p:grpSp>
      </p:grpSp>
      <p:sp>
        <p:nvSpPr>
          <p:cNvPr id="104" name="矩形 103">
            <a:extLst>
              <a:ext uri="{FF2B5EF4-FFF2-40B4-BE49-F238E27FC236}">
                <a16:creationId xmlns:a16="http://schemas.microsoft.com/office/drawing/2014/main" xmlns="" id="{1967B92D-AB76-B14F-82F6-7B8A34FCED20}"/>
              </a:ext>
            </a:extLst>
          </p:cNvPr>
          <p:cNvSpPr/>
          <p:nvPr/>
        </p:nvSpPr>
        <p:spPr>
          <a:xfrm>
            <a:off x="1249529" y="5343215"/>
            <a:ext cx="296466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sz="1400" dirty="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rPr>
              <a:t>人工每次都</a:t>
            </a:r>
            <a:r>
              <a:rPr lang="zh-CN" altLang="en-US" sz="1400" dirty="0" smtClean="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rPr>
              <a:t>需要</a:t>
            </a:r>
            <a:r>
              <a:rPr lang="zh-CN" altLang="en-US" sz="1400" dirty="0" smtClean="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rPr>
              <a:t>筛选信息并复制，</a:t>
            </a:r>
            <a:r>
              <a:rPr lang="zh-CN" altLang="en-US" sz="1400" dirty="0" smtClean="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rPr>
              <a:t>易</a:t>
            </a:r>
            <a:r>
              <a:rPr lang="zh-CN" altLang="en-US" sz="1400" dirty="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rPr>
              <a:t>混淆</a:t>
            </a:r>
            <a:r>
              <a:rPr lang="en-US" altLang="zh-CN" sz="1400" dirty="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rPr>
              <a:t>,</a:t>
            </a:r>
            <a:r>
              <a:rPr lang="zh-CN" altLang="en-US" sz="1400" dirty="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rPr>
              <a:t>复制易出错</a:t>
            </a:r>
          </a:p>
        </p:txBody>
      </p:sp>
      <p:sp>
        <p:nvSpPr>
          <p:cNvPr id="105" name="矩形 104">
            <a:extLst>
              <a:ext uri="{FF2B5EF4-FFF2-40B4-BE49-F238E27FC236}">
                <a16:creationId xmlns:a16="http://schemas.microsoft.com/office/drawing/2014/main" xmlns="" id="{6E7FAF20-58D0-B349-BDA9-86AC3E823520}"/>
              </a:ext>
            </a:extLst>
          </p:cNvPr>
          <p:cNvSpPr/>
          <p:nvPr/>
        </p:nvSpPr>
        <p:spPr>
          <a:xfrm>
            <a:off x="8179629" y="5315066"/>
            <a:ext cx="329929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 smtClean="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rPr>
              <a:t>高峰期时要浏览查询十几个公司的财务表并筛选查找所需信息</a:t>
            </a:r>
            <a:endParaRPr lang="zh-CN" altLang="en-US" sz="1400" dirty="0">
              <a:solidFill>
                <a:schemeClr val="bg1"/>
              </a:solidFill>
              <a:latin typeface="Arial"/>
              <a:ea typeface="微软雅黑"/>
              <a:cs typeface="+mn-ea"/>
              <a:sym typeface="Arial"/>
            </a:endParaRPr>
          </a:p>
        </p:txBody>
      </p:sp>
      <p:sp>
        <p:nvSpPr>
          <p:cNvPr id="106" name="矩形 105">
            <a:extLst>
              <a:ext uri="{FF2B5EF4-FFF2-40B4-BE49-F238E27FC236}">
                <a16:creationId xmlns:a16="http://schemas.microsoft.com/office/drawing/2014/main" xmlns="" id="{FF3BB0F9-BCE8-2442-B286-165C99D59E94}"/>
              </a:ext>
            </a:extLst>
          </p:cNvPr>
          <p:cNvSpPr/>
          <p:nvPr/>
        </p:nvSpPr>
        <p:spPr>
          <a:xfrm>
            <a:off x="4484233" y="1876429"/>
            <a:ext cx="291591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1400" dirty="0" smtClean="0">
                <a:solidFill>
                  <a:schemeClr val="bg1"/>
                </a:solidFill>
                <a:latin typeface="Arial"/>
                <a:ea typeface="微软雅黑"/>
                <a:cs typeface="+mn-ea"/>
                <a:sym typeface="Arial"/>
              </a:rPr>
              <a:t>重复性点开下载查找信息并复制粘贴然后上交</a:t>
            </a:r>
            <a:endParaRPr lang="zh-CN" altLang="en-US" sz="1400" dirty="0">
              <a:solidFill>
                <a:schemeClr val="bg1"/>
              </a:solidFill>
              <a:latin typeface="Arial"/>
              <a:ea typeface="微软雅黑"/>
              <a:cs typeface="+mn-ea"/>
              <a:sym typeface="Arial"/>
            </a:endParaRPr>
          </a:p>
        </p:txBody>
      </p:sp>
      <p:sp>
        <p:nvSpPr>
          <p:cNvPr id="107" name="文本框 106">
            <a:extLst>
              <a:ext uri="{FF2B5EF4-FFF2-40B4-BE49-F238E27FC236}">
                <a16:creationId xmlns:a16="http://schemas.microsoft.com/office/drawing/2014/main" xmlns="" id="{E7655216-AFA8-9348-AFEE-5D1410663E45}"/>
              </a:ext>
            </a:extLst>
          </p:cNvPr>
          <p:cNvSpPr txBox="1"/>
          <p:nvPr/>
        </p:nvSpPr>
        <p:spPr>
          <a:xfrm>
            <a:off x="429532" y="1582475"/>
            <a:ext cx="47337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A</a:t>
            </a: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公司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流程痛点</a:t>
            </a:r>
          </a:p>
        </p:txBody>
      </p:sp>
    </p:spTree>
    <p:extLst>
      <p:ext uri="{BB962C8B-B14F-4D97-AF65-F5344CB8AC3E}">
        <p14:creationId xmlns:p14="http://schemas.microsoft.com/office/powerpoint/2010/main" val="2657232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tmFilter="0,0; .5, 1; 1, 1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88" grpId="0"/>
      <p:bldP spid="89" grpId="0"/>
      <p:bldP spid="104" grpId="0"/>
      <p:bldP spid="105" grpId="0"/>
      <p:bldP spid="10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/>
        </p:nvCxnSpPr>
        <p:spPr>
          <a:xfrm flipV="1">
            <a:off x="-1" y="1079500"/>
            <a:ext cx="12192001" cy="38100"/>
          </a:xfrm>
          <a:prstGeom prst="line">
            <a:avLst/>
          </a:prstGeom>
          <a:ln w="15875">
            <a:gradFill>
              <a:gsLst>
                <a:gs pos="27500">
                  <a:srgbClr val="01A8FF"/>
                </a:gs>
                <a:gs pos="0">
                  <a:schemeClr val="bg1"/>
                </a:gs>
                <a:gs pos="55000">
                  <a:srgbClr val="B484E2"/>
                </a:gs>
                <a:gs pos="100000">
                  <a:srgbClr val="1A070E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>
            <a:extLst>
              <a:ext uri="{FF2B5EF4-FFF2-40B4-BE49-F238E27FC236}">
                <a16:creationId xmlns:a16="http://schemas.microsoft.com/office/drawing/2014/main" xmlns="" id="{B584A1D8-74B2-FD4B-9118-9647AC8759CA}"/>
              </a:ext>
            </a:extLst>
          </p:cNvPr>
          <p:cNvSpPr txBox="1"/>
          <p:nvPr/>
        </p:nvSpPr>
        <p:spPr>
          <a:xfrm>
            <a:off x="292498" y="285760"/>
            <a:ext cx="82880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二 流程简介</a:t>
            </a:r>
            <a:endParaRPr lang="en-US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altLang="zh-CN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Requirement analysis</a:t>
            </a:r>
            <a:endParaRPr lang="en-US" altLang="zh-CN" b="1" dirty="0">
              <a:gradFill flip="none" rotWithShape="1">
                <a:gsLst>
                  <a:gs pos="0">
                    <a:srgbClr val="01A8FF"/>
                  </a:gs>
                  <a:gs pos="59000">
                    <a:srgbClr val="B484E2"/>
                  </a:gs>
                  <a:gs pos="100000">
                    <a:srgbClr val="1A070E"/>
                  </a:gs>
                </a:gsLst>
                <a:lin ang="0" scaled="1"/>
                <a:tileRect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4" name="灯片编号占位符 3">
            <a:extLst>
              <a:ext uri="{FF2B5EF4-FFF2-40B4-BE49-F238E27FC236}">
                <a16:creationId xmlns:a16="http://schemas.microsoft.com/office/drawing/2014/main" xmlns="" id="{45063CA4-0CA0-4D4A-83D9-0D2020600C6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0" cy="0"/>
          </a:xfr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DD3DB80-B894-403A-B48E-6FDC1A72010E}" type="slidenum">
              <a:rPr lang="zh-CN" altLang="en-US" smtClean="0"/>
              <a:pPr/>
              <a:t>5</a:t>
            </a:fld>
            <a:endParaRPr lang="zh-CN" altLang="en-US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703" y="1886021"/>
            <a:ext cx="8287907" cy="4610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81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/>
        </p:nvCxnSpPr>
        <p:spPr>
          <a:xfrm flipV="1">
            <a:off x="-1" y="1079500"/>
            <a:ext cx="12192001" cy="38100"/>
          </a:xfrm>
          <a:prstGeom prst="line">
            <a:avLst/>
          </a:prstGeom>
          <a:ln w="15875">
            <a:gradFill>
              <a:gsLst>
                <a:gs pos="27500">
                  <a:srgbClr val="01A8FF"/>
                </a:gs>
                <a:gs pos="0">
                  <a:schemeClr val="bg1"/>
                </a:gs>
                <a:gs pos="55000">
                  <a:srgbClr val="B484E2"/>
                </a:gs>
                <a:gs pos="100000">
                  <a:srgbClr val="1A070E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292498" y="285760"/>
            <a:ext cx="82880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三、执行流程图</a:t>
            </a:r>
            <a:endParaRPr lang="en-US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altLang="zh-CN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Execution Flow Chart</a:t>
            </a:r>
            <a:endParaRPr lang="en-US" sz="1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xmlns="" id="{DA8ED63A-3878-C846-A2FE-A0C6EA24B4F0}"/>
              </a:ext>
            </a:extLst>
          </p:cNvPr>
          <p:cNvSpPr/>
          <p:nvPr/>
        </p:nvSpPr>
        <p:spPr>
          <a:xfrm>
            <a:off x="726441" y="1750545"/>
            <a:ext cx="428625" cy="202755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2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数字化生产力部署前</a:t>
            </a:r>
            <a:endParaRPr kumimoji="1" lang="zh-CN" altLang="en-US" sz="1200" b="1" dirty="0">
              <a:latin typeface="PingFang SC" panose="020B0400000000000000" pitchFamily="34" charset="-122"/>
              <a:ea typeface="PingFang SC" panose="020B0400000000000000" pitchFamily="34" charset="-122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xmlns="" id="{BF54DDDC-0F97-5247-8255-1D822CE8DB00}"/>
              </a:ext>
            </a:extLst>
          </p:cNvPr>
          <p:cNvSpPr/>
          <p:nvPr/>
        </p:nvSpPr>
        <p:spPr>
          <a:xfrm>
            <a:off x="726441" y="4327375"/>
            <a:ext cx="428625" cy="2027555"/>
          </a:xfrm>
          <a:prstGeom prst="rect">
            <a:avLst/>
          </a:prstGeom>
          <a:solidFill>
            <a:srgbClr val="00AE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2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数字化生产力部署后</a:t>
            </a:r>
            <a:endParaRPr kumimoji="1" lang="zh-CN" altLang="en-US" sz="1200" b="1" dirty="0">
              <a:latin typeface="PingFang SC" panose="020B0400000000000000" pitchFamily="34" charset="-122"/>
              <a:ea typeface="PingFang SC" panose="020B0400000000000000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xmlns="" id="{F955931B-977E-8144-89D7-09510B6984BF}"/>
              </a:ext>
            </a:extLst>
          </p:cNvPr>
          <p:cNvSpPr txBox="1"/>
          <p:nvPr/>
        </p:nvSpPr>
        <p:spPr>
          <a:xfrm>
            <a:off x="4983679" y="1106756"/>
            <a:ext cx="18796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1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全流程手工执行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xmlns="" id="{991131CB-23F3-E840-8849-944B1A0360B8}"/>
              </a:ext>
            </a:extLst>
          </p:cNvPr>
          <p:cNvSpPr txBox="1"/>
          <p:nvPr/>
        </p:nvSpPr>
        <p:spPr>
          <a:xfrm>
            <a:off x="3450419" y="4165460"/>
            <a:ext cx="52643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1400" b="1">
                <a:solidFill>
                  <a:srgbClr val="04AF59"/>
                </a:solidFill>
                <a:latin typeface="微软雅黑" panose="020B0503020204020204" charset="-122"/>
                <a:ea typeface="微软雅黑" panose="020B0503020204020204" charset="-122"/>
              </a:rPr>
              <a:t>机器人自动完成登录系统、新建商品信息等业务流程</a:t>
            </a:r>
            <a:endParaRPr kumimoji="1" lang="zh-CN" altLang="en-US" sz="1400" b="1" dirty="0">
              <a:solidFill>
                <a:srgbClr val="04AF59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14" name="图片 13" descr="人 (2)">
            <a:extLst>
              <a:ext uri="{FF2B5EF4-FFF2-40B4-BE49-F238E27FC236}">
                <a16:creationId xmlns:a16="http://schemas.microsoft.com/office/drawing/2014/main" xmlns="" id="{F96DD702-1806-0C46-8F62-9A1A51AC861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biLevel thresh="25000"/>
          </a:blip>
          <a:stretch>
            <a:fillRect/>
          </a:stretch>
        </p:blipFill>
        <p:spPr>
          <a:xfrm>
            <a:off x="3731917" y="1723564"/>
            <a:ext cx="607596" cy="607596"/>
          </a:xfrm>
          <a:prstGeom prst="rect">
            <a:avLst/>
          </a:prstGeom>
        </p:spPr>
      </p:pic>
      <p:pic>
        <p:nvPicPr>
          <p:cNvPr id="15" name="图片 14" descr="人 (2)">
            <a:extLst>
              <a:ext uri="{FF2B5EF4-FFF2-40B4-BE49-F238E27FC236}">
                <a16:creationId xmlns:a16="http://schemas.microsoft.com/office/drawing/2014/main" xmlns="" id="{F1C1D068-861A-5A4E-8558-0542721D693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biLevel thresh="25000"/>
          </a:blip>
          <a:stretch>
            <a:fillRect/>
          </a:stretch>
        </p:blipFill>
        <p:spPr>
          <a:xfrm>
            <a:off x="5486595" y="1737625"/>
            <a:ext cx="607596" cy="607596"/>
          </a:xfrm>
          <a:prstGeom prst="rect">
            <a:avLst/>
          </a:prstGeom>
        </p:spPr>
      </p:pic>
      <p:pic>
        <p:nvPicPr>
          <p:cNvPr id="16" name="图片 15" descr="文件 (3)">
            <a:extLst>
              <a:ext uri="{FF2B5EF4-FFF2-40B4-BE49-F238E27FC236}">
                <a16:creationId xmlns:a16="http://schemas.microsoft.com/office/drawing/2014/main" xmlns="" id="{FD514426-CAA5-D240-91FD-628F4A453C0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biLevel thresh="25000"/>
          </a:blip>
          <a:stretch>
            <a:fillRect/>
          </a:stretch>
        </p:blipFill>
        <p:spPr>
          <a:xfrm>
            <a:off x="6685488" y="1812402"/>
            <a:ext cx="349732" cy="349732"/>
          </a:xfrm>
          <a:prstGeom prst="rect">
            <a:avLst/>
          </a:prstGeom>
        </p:spPr>
      </p:pic>
      <p:pic>
        <p:nvPicPr>
          <p:cNvPr id="17" name="图形 16" descr="Internet">
            <a:extLst>
              <a:ext uri="{FF2B5EF4-FFF2-40B4-BE49-F238E27FC236}">
                <a16:creationId xmlns:a16="http://schemas.microsoft.com/office/drawing/2014/main" xmlns="" id="{F0A36638-6104-7646-AEB1-F732BE824E7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3389933" y="1837684"/>
            <a:ext cx="403296" cy="403296"/>
          </a:xfrm>
          <a:prstGeom prst="rect">
            <a:avLst/>
          </a:prstGeom>
        </p:spPr>
      </p:pic>
      <p:pic>
        <p:nvPicPr>
          <p:cNvPr id="18" name="图形 17" descr="月历">
            <a:extLst>
              <a:ext uri="{FF2B5EF4-FFF2-40B4-BE49-F238E27FC236}">
                <a16:creationId xmlns:a16="http://schemas.microsoft.com/office/drawing/2014/main" xmlns="" id="{EA9584C3-FD8C-9F44-BB7F-691CDB2133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5214362" y="1838725"/>
            <a:ext cx="405396" cy="405396"/>
          </a:xfrm>
          <a:prstGeom prst="rect">
            <a:avLst/>
          </a:prstGeom>
        </p:spPr>
      </p:pic>
      <p:pic>
        <p:nvPicPr>
          <p:cNvPr id="19" name="图片 18" descr="人 (2)">
            <a:extLst>
              <a:ext uri="{FF2B5EF4-FFF2-40B4-BE49-F238E27FC236}">
                <a16:creationId xmlns:a16="http://schemas.microsoft.com/office/drawing/2014/main" xmlns="" id="{302F3A24-CB52-6543-90A7-6AA6A9A5E5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biLevel thresh="25000"/>
          </a:blip>
          <a:stretch>
            <a:fillRect/>
          </a:stretch>
        </p:blipFill>
        <p:spPr>
          <a:xfrm>
            <a:off x="6997789" y="1711069"/>
            <a:ext cx="607596" cy="607596"/>
          </a:xfrm>
          <a:prstGeom prst="rect">
            <a:avLst/>
          </a:prstGeom>
        </p:spPr>
      </p:pic>
      <p:pic>
        <p:nvPicPr>
          <p:cNvPr id="24" name="图片 23" descr="人 (2)">
            <a:extLst>
              <a:ext uri="{FF2B5EF4-FFF2-40B4-BE49-F238E27FC236}">
                <a16:creationId xmlns:a16="http://schemas.microsoft.com/office/drawing/2014/main" xmlns="" id="{EFB5824C-AAF9-0149-8338-9B1AB03B985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biLevel thresh="25000"/>
          </a:blip>
          <a:stretch>
            <a:fillRect/>
          </a:stretch>
        </p:blipFill>
        <p:spPr>
          <a:xfrm>
            <a:off x="7057700" y="3042624"/>
            <a:ext cx="607596" cy="607596"/>
          </a:xfrm>
          <a:prstGeom prst="rect">
            <a:avLst/>
          </a:prstGeom>
        </p:spPr>
      </p:pic>
      <p:pic>
        <p:nvPicPr>
          <p:cNvPr id="25" name="图片 24" descr="人 (2)">
            <a:extLst>
              <a:ext uri="{FF2B5EF4-FFF2-40B4-BE49-F238E27FC236}">
                <a16:creationId xmlns:a16="http://schemas.microsoft.com/office/drawing/2014/main" xmlns="" id="{EA043DAD-26FE-504E-9C09-8A0C3F2366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biLevel thresh="25000"/>
          </a:blip>
          <a:stretch>
            <a:fillRect/>
          </a:stretch>
        </p:blipFill>
        <p:spPr>
          <a:xfrm>
            <a:off x="3744074" y="2991984"/>
            <a:ext cx="607596" cy="607596"/>
          </a:xfrm>
          <a:prstGeom prst="rect">
            <a:avLst/>
          </a:prstGeom>
        </p:spPr>
      </p:pic>
      <p:pic>
        <p:nvPicPr>
          <p:cNvPr id="26" name="图形 25" descr="复选标记">
            <a:extLst>
              <a:ext uri="{FF2B5EF4-FFF2-40B4-BE49-F238E27FC236}">
                <a16:creationId xmlns:a16="http://schemas.microsoft.com/office/drawing/2014/main" xmlns="" id="{8C0916C1-929B-D043-A3B8-71F9E46331C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4"/>
              </a:ext>
            </a:extLst>
          </a:blip>
          <a:stretch>
            <a:fillRect/>
          </a:stretch>
        </p:blipFill>
        <p:spPr>
          <a:xfrm>
            <a:off x="3460756" y="3007736"/>
            <a:ext cx="349732" cy="349732"/>
          </a:xfrm>
          <a:prstGeom prst="rect">
            <a:avLst/>
          </a:prstGeom>
        </p:spPr>
      </p:pic>
      <p:sp>
        <p:nvSpPr>
          <p:cNvPr id="27" name="文本框 26">
            <a:extLst>
              <a:ext uri="{FF2B5EF4-FFF2-40B4-BE49-F238E27FC236}">
                <a16:creationId xmlns:a16="http://schemas.microsoft.com/office/drawing/2014/main" xmlns="" id="{7D9CB7B5-7048-0E4D-B814-E4FE079309C4}"/>
              </a:ext>
            </a:extLst>
          </p:cNvPr>
          <p:cNvSpPr txBox="1"/>
          <p:nvPr/>
        </p:nvSpPr>
        <p:spPr>
          <a:xfrm>
            <a:off x="3293118" y="2418649"/>
            <a:ext cx="13844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1000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查找下载报表</a:t>
            </a:r>
            <a:endParaRPr kumimoji="1" lang="zh-CN" altLang="en-US" sz="10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xmlns="" id="{86FA1D0E-9932-3245-8064-2F3E4AE0906A}"/>
              </a:ext>
            </a:extLst>
          </p:cNvPr>
          <p:cNvSpPr txBox="1"/>
          <p:nvPr/>
        </p:nvSpPr>
        <p:spPr>
          <a:xfrm>
            <a:off x="3442377" y="3681484"/>
            <a:ext cx="11138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10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审计</a:t>
            </a:r>
            <a:r>
              <a:rPr kumimoji="1" lang="zh-CN" altLang="en-US" sz="1000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经理收到文档</a:t>
            </a:r>
            <a:endParaRPr kumimoji="1" lang="zh-CN" altLang="en-US" sz="10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xmlns="" id="{A9373BD7-466F-854A-A306-F3BBF7CE9EBD}"/>
              </a:ext>
            </a:extLst>
          </p:cNvPr>
          <p:cNvSpPr txBox="1"/>
          <p:nvPr/>
        </p:nvSpPr>
        <p:spPr>
          <a:xfrm>
            <a:off x="6688702" y="3725173"/>
            <a:ext cx="127121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10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登录企业系统</a:t>
            </a: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xmlns="" id="{F5E85C21-7C7D-0142-B183-FC908446D450}"/>
              </a:ext>
            </a:extLst>
          </p:cNvPr>
          <p:cNvSpPr txBox="1"/>
          <p:nvPr/>
        </p:nvSpPr>
        <p:spPr>
          <a:xfrm>
            <a:off x="6726705" y="2361797"/>
            <a:ext cx="11138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10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复制</a:t>
            </a:r>
            <a:r>
              <a:rPr kumimoji="1" lang="zh-CN" altLang="en-US" sz="1000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粘贴到所需文件夹</a:t>
            </a:r>
            <a:endParaRPr kumimoji="1" lang="zh-CN" altLang="en-US" sz="10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endParaRPr kumimoji="1" lang="zh-CN" altLang="en-US" sz="10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xmlns="" id="{2A7A6AAC-DD58-5548-A811-C4B68C3D461D}"/>
              </a:ext>
            </a:extLst>
          </p:cNvPr>
          <p:cNvSpPr txBox="1"/>
          <p:nvPr/>
        </p:nvSpPr>
        <p:spPr>
          <a:xfrm>
            <a:off x="5250293" y="2381084"/>
            <a:ext cx="11138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1000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打开报表人工查找信息</a:t>
            </a:r>
            <a:endParaRPr kumimoji="1" lang="zh-CN" altLang="en-US" sz="10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6" name="箭头: 右 91">
            <a:extLst>
              <a:ext uri="{FF2B5EF4-FFF2-40B4-BE49-F238E27FC236}">
                <a16:creationId xmlns:a16="http://schemas.microsoft.com/office/drawing/2014/main" xmlns="" id="{8B34636D-5ECE-0A4A-9FB1-E69A8D93FD1B}"/>
              </a:ext>
            </a:extLst>
          </p:cNvPr>
          <p:cNvSpPr/>
          <p:nvPr/>
        </p:nvSpPr>
        <p:spPr>
          <a:xfrm>
            <a:off x="6231838" y="2120988"/>
            <a:ext cx="490433" cy="171976"/>
          </a:xfrm>
          <a:prstGeom prst="rightArrow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37" name="箭头: 右 92">
            <a:extLst>
              <a:ext uri="{FF2B5EF4-FFF2-40B4-BE49-F238E27FC236}">
                <a16:creationId xmlns:a16="http://schemas.microsoft.com/office/drawing/2014/main" xmlns="" id="{85536A3E-DA55-104A-9DF5-D304CACBF5AA}"/>
              </a:ext>
            </a:extLst>
          </p:cNvPr>
          <p:cNvSpPr/>
          <p:nvPr/>
        </p:nvSpPr>
        <p:spPr>
          <a:xfrm>
            <a:off x="4460327" y="2129754"/>
            <a:ext cx="490433" cy="171976"/>
          </a:xfrm>
          <a:prstGeom prst="rightArrow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38" name="箭头: 下 93">
            <a:extLst>
              <a:ext uri="{FF2B5EF4-FFF2-40B4-BE49-F238E27FC236}">
                <a16:creationId xmlns:a16="http://schemas.microsoft.com/office/drawing/2014/main" xmlns="" id="{DE94BA7D-9564-4649-A1A1-E05B5D546E18}"/>
              </a:ext>
            </a:extLst>
          </p:cNvPr>
          <p:cNvSpPr/>
          <p:nvPr/>
        </p:nvSpPr>
        <p:spPr>
          <a:xfrm>
            <a:off x="7261650" y="2760052"/>
            <a:ext cx="150829" cy="309801"/>
          </a:xfrm>
          <a:prstGeom prst="down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/>
              </a:solidFill>
            </a:endParaRPr>
          </a:p>
        </p:txBody>
      </p:sp>
      <p:pic>
        <p:nvPicPr>
          <p:cNvPr id="43" name="图形 42" descr="Internet">
            <a:extLst>
              <a:ext uri="{FF2B5EF4-FFF2-40B4-BE49-F238E27FC236}">
                <a16:creationId xmlns:a16="http://schemas.microsoft.com/office/drawing/2014/main" xmlns="" id="{EFE03FE5-864D-5D4C-B15D-A6156BF7D0DD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1"/>
              </a:ext>
            </a:extLst>
          </a:blip>
          <a:stretch>
            <a:fillRect/>
          </a:stretch>
        </p:blipFill>
        <p:spPr>
          <a:xfrm>
            <a:off x="2841693" y="5016058"/>
            <a:ext cx="403296" cy="403296"/>
          </a:xfrm>
          <a:prstGeom prst="rect">
            <a:avLst/>
          </a:prstGeom>
        </p:spPr>
      </p:pic>
      <p:pic>
        <p:nvPicPr>
          <p:cNvPr id="44" name="图片 43" descr="ibot">
            <a:extLst>
              <a:ext uri="{FF2B5EF4-FFF2-40B4-BE49-F238E27FC236}">
                <a16:creationId xmlns:a16="http://schemas.microsoft.com/office/drawing/2014/main" xmlns="" id="{CD9A09CD-1B2E-0B45-9D13-03E3D6534D34}"/>
              </a:ext>
            </a:extLst>
          </p:cNvPr>
          <p:cNvPicPr>
            <a:picLocks noChangeAspect="1"/>
          </p:cNvPicPr>
          <p:nvPr/>
        </p:nvPicPr>
        <p:blipFill>
          <a:blip r:embed="rId22" cstate="print"/>
          <a:stretch>
            <a:fillRect/>
          </a:stretch>
        </p:blipFill>
        <p:spPr>
          <a:xfrm>
            <a:off x="3219018" y="4935131"/>
            <a:ext cx="565151" cy="565151"/>
          </a:xfrm>
          <a:prstGeom prst="rect">
            <a:avLst/>
          </a:prstGeom>
        </p:spPr>
      </p:pic>
      <p:pic>
        <p:nvPicPr>
          <p:cNvPr id="45" name="图形 44" descr="复选标记">
            <a:extLst>
              <a:ext uri="{FF2B5EF4-FFF2-40B4-BE49-F238E27FC236}">
                <a16:creationId xmlns:a16="http://schemas.microsoft.com/office/drawing/2014/main" xmlns="" id="{D926075C-450A-D64E-8CE8-FB2413E6ACE9}"/>
              </a:ext>
            </a:extLst>
          </p:cNvPr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4"/>
              </a:ext>
            </a:extLst>
          </a:blip>
          <a:stretch>
            <a:fillRect/>
          </a:stretch>
        </p:blipFill>
        <p:spPr>
          <a:xfrm>
            <a:off x="4630745" y="4999858"/>
            <a:ext cx="349732" cy="349732"/>
          </a:xfrm>
          <a:prstGeom prst="rect">
            <a:avLst/>
          </a:prstGeom>
        </p:spPr>
      </p:pic>
      <p:pic>
        <p:nvPicPr>
          <p:cNvPr id="46" name="图片 45" descr="ibot">
            <a:extLst>
              <a:ext uri="{FF2B5EF4-FFF2-40B4-BE49-F238E27FC236}">
                <a16:creationId xmlns:a16="http://schemas.microsoft.com/office/drawing/2014/main" xmlns="" id="{D9FC3DCE-4C34-0348-9F57-40EDC5A020CB}"/>
              </a:ext>
            </a:extLst>
          </p:cNvPr>
          <p:cNvPicPr>
            <a:picLocks noChangeAspect="1"/>
          </p:cNvPicPr>
          <p:nvPr/>
        </p:nvPicPr>
        <p:blipFill>
          <a:blip r:embed="rId22" cstate="print"/>
          <a:stretch>
            <a:fillRect/>
          </a:stretch>
        </p:blipFill>
        <p:spPr>
          <a:xfrm>
            <a:off x="4951113" y="4914600"/>
            <a:ext cx="565151" cy="565151"/>
          </a:xfrm>
          <a:prstGeom prst="rect">
            <a:avLst/>
          </a:prstGeom>
        </p:spPr>
      </p:pic>
      <p:pic>
        <p:nvPicPr>
          <p:cNvPr id="48" name="图片 47" descr="ibot">
            <a:extLst>
              <a:ext uri="{FF2B5EF4-FFF2-40B4-BE49-F238E27FC236}">
                <a16:creationId xmlns:a16="http://schemas.microsoft.com/office/drawing/2014/main" xmlns="" id="{69992CDE-7000-3D46-9C23-1F81A4756473}"/>
              </a:ext>
            </a:extLst>
          </p:cNvPr>
          <p:cNvPicPr>
            <a:picLocks noChangeAspect="1"/>
          </p:cNvPicPr>
          <p:nvPr/>
        </p:nvPicPr>
        <p:blipFill>
          <a:blip r:embed="rId22" cstate="print"/>
          <a:stretch>
            <a:fillRect/>
          </a:stretch>
        </p:blipFill>
        <p:spPr>
          <a:xfrm>
            <a:off x="6152386" y="4927418"/>
            <a:ext cx="565151" cy="565151"/>
          </a:xfrm>
          <a:prstGeom prst="rect">
            <a:avLst/>
          </a:prstGeom>
        </p:spPr>
      </p:pic>
      <p:sp>
        <p:nvSpPr>
          <p:cNvPr id="52" name="文本框 51">
            <a:extLst>
              <a:ext uri="{FF2B5EF4-FFF2-40B4-BE49-F238E27FC236}">
                <a16:creationId xmlns:a16="http://schemas.microsoft.com/office/drawing/2014/main" xmlns="" id="{382058E2-F7FD-924B-8AF4-7A6158C18159}"/>
              </a:ext>
            </a:extLst>
          </p:cNvPr>
          <p:cNvSpPr txBox="1"/>
          <p:nvPr/>
        </p:nvSpPr>
        <p:spPr>
          <a:xfrm>
            <a:off x="2742119" y="5699721"/>
            <a:ext cx="12712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1000" dirty="0" smtClean="0">
                <a:solidFill>
                  <a:srgbClr val="00AE57"/>
                </a:solidFill>
                <a:latin typeface="微软雅黑" panose="020B0503020204020204" charset="-122"/>
                <a:ea typeface="微软雅黑" panose="020B0503020204020204" charset="-122"/>
              </a:rPr>
              <a:t>查询下载报表</a:t>
            </a:r>
            <a:endParaRPr kumimoji="1" lang="zh-CN" altLang="en-US" sz="1000" dirty="0">
              <a:solidFill>
                <a:srgbClr val="00AE57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3" name="文本框 52">
            <a:extLst>
              <a:ext uri="{FF2B5EF4-FFF2-40B4-BE49-F238E27FC236}">
                <a16:creationId xmlns:a16="http://schemas.microsoft.com/office/drawing/2014/main" xmlns="" id="{D6A33F54-DC76-9D47-B53D-F338DD3BEB83}"/>
              </a:ext>
            </a:extLst>
          </p:cNvPr>
          <p:cNvSpPr txBox="1"/>
          <p:nvPr/>
        </p:nvSpPr>
        <p:spPr>
          <a:xfrm>
            <a:off x="4625556" y="5650379"/>
            <a:ext cx="13624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1000" dirty="0">
                <a:solidFill>
                  <a:srgbClr val="00AE57"/>
                </a:solidFill>
                <a:latin typeface="微软雅黑" panose="020B0503020204020204" charset="-122"/>
                <a:ea typeface="微软雅黑" panose="020B0503020204020204" charset="-122"/>
              </a:rPr>
              <a:t>打开</a:t>
            </a:r>
            <a:r>
              <a:rPr kumimoji="1" lang="zh-CN" altLang="en-US" sz="1000" dirty="0" smtClean="0">
                <a:solidFill>
                  <a:srgbClr val="00AE57"/>
                </a:solidFill>
                <a:latin typeface="微软雅黑" panose="020B0503020204020204" charset="-122"/>
                <a:ea typeface="微软雅黑" panose="020B0503020204020204" charset="-122"/>
              </a:rPr>
              <a:t>文档查询内容</a:t>
            </a:r>
            <a:endParaRPr kumimoji="1" lang="zh-CN" altLang="en-US" sz="1000" dirty="0">
              <a:solidFill>
                <a:srgbClr val="00AE57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4" name="文本框 53">
            <a:extLst>
              <a:ext uri="{FF2B5EF4-FFF2-40B4-BE49-F238E27FC236}">
                <a16:creationId xmlns:a16="http://schemas.microsoft.com/office/drawing/2014/main" xmlns="" id="{73610CD2-0143-5742-8813-3B9DFA7BE54C}"/>
              </a:ext>
            </a:extLst>
          </p:cNvPr>
          <p:cNvSpPr txBox="1"/>
          <p:nvPr/>
        </p:nvSpPr>
        <p:spPr>
          <a:xfrm>
            <a:off x="6082610" y="5644754"/>
            <a:ext cx="11138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1000" dirty="0">
                <a:solidFill>
                  <a:srgbClr val="00AE57"/>
                </a:solidFill>
                <a:latin typeface="微软雅黑" panose="020B0503020204020204" charset="-122"/>
                <a:ea typeface="微软雅黑" panose="020B0503020204020204" charset="-122"/>
              </a:rPr>
              <a:t>复制</a:t>
            </a:r>
            <a:r>
              <a:rPr kumimoji="1" lang="zh-CN" altLang="en-US" sz="1000" dirty="0" smtClean="0">
                <a:solidFill>
                  <a:srgbClr val="00AE57"/>
                </a:solidFill>
                <a:latin typeface="微软雅黑" panose="020B0503020204020204" charset="-122"/>
                <a:ea typeface="微软雅黑" panose="020B0503020204020204" charset="-122"/>
              </a:rPr>
              <a:t>粘贴所需资料</a:t>
            </a:r>
            <a:endParaRPr kumimoji="1" lang="zh-CN" altLang="en-US" sz="1000" dirty="0">
              <a:solidFill>
                <a:srgbClr val="00AE57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5" name="箭头: 右 119">
            <a:extLst>
              <a:ext uri="{FF2B5EF4-FFF2-40B4-BE49-F238E27FC236}">
                <a16:creationId xmlns:a16="http://schemas.microsoft.com/office/drawing/2014/main" xmlns="" id="{2A18C9AA-FEE8-C54A-A2F9-BD3740C93238}"/>
              </a:ext>
            </a:extLst>
          </p:cNvPr>
          <p:cNvSpPr/>
          <p:nvPr/>
        </p:nvSpPr>
        <p:spPr>
          <a:xfrm>
            <a:off x="5595206" y="5243741"/>
            <a:ext cx="424066" cy="138864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6" name="箭头: 右 120">
            <a:extLst>
              <a:ext uri="{FF2B5EF4-FFF2-40B4-BE49-F238E27FC236}">
                <a16:creationId xmlns:a16="http://schemas.microsoft.com/office/drawing/2014/main" xmlns="" id="{F2C52DD2-6788-3F4F-8F13-11FE9B4E2B0C}"/>
              </a:ext>
            </a:extLst>
          </p:cNvPr>
          <p:cNvSpPr/>
          <p:nvPr/>
        </p:nvSpPr>
        <p:spPr>
          <a:xfrm>
            <a:off x="4013325" y="5189388"/>
            <a:ext cx="424066" cy="138864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9" name="箭头: 右 124">
            <a:extLst>
              <a:ext uri="{FF2B5EF4-FFF2-40B4-BE49-F238E27FC236}">
                <a16:creationId xmlns:a16="http://schemas.microsoft.com/office/drawing/2014/main" xmlns="" id="{F6A92F14-521B-8F43-811F-304DFD6315D7}"/>
              </a:ext>
            </a:extLst>
          </p:cNvPr>
          <p:cNvSpPr/>
          <p:nvPr/>
        </p:nvSpPr>
        <p:spPr>
          <a:xfrm>
            <a:off x="6937432" y="5243741"/>
            <a:ext cx="424066" cy="138864"/>
          </a:xfrm>
          <a:prstGeom prst="rightArrow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箭头: 左 94">
            <a:extLst>
              <a:ext uri="{FF2B5EF4-FFF2-40B4-BE49-F238E27FC236}">
                <a16:creationId xmlns:a16="http://schemas.microsoft.com/office/drawing/2014/main" xmlns="" id="{AEE139C9-BAAA-BF4F-9F48-6E9C117F7947}"/>
              </a:ext>
            </a:extLst>
          </p:cNvPr>
          <p:cNvSpPr/>
          <p:nvPr/>
        </p:nvSpPr>
        <p:spPr>
          <a:xfrm>
            <a:off x="6298080" y="3419148"/>
            <a:ext cx="428625" cy="175619"/>
          </a:xfrm>
          <a:prstGeom prst="lef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/>
              </a:solidFill>
            </a:endParaRPr>
          </a:p>
        </p:txBody>
      </p:sp>
      <p:pic>
        <p:nvPicPr>
          <p:cNvPr id="61" name="图片 60" descr="ibot">
            <a:extLst>
              <a:ext uri="{FF2B5EF4-FFF2-40B4-BE49-F238E27FC236}">
                <a16:creationId xmlns:a16="http://schemas.microsoft.com/office/drawing/2014/main" xmlns="" id="{D830A3BC-A26F-5D4C-AA2E-7395543E1C92}"/>
              </a:ext>
            </a:extLst>
          </p:cNvPr>
          <p:cNvPicPr>
            <a:picLocks noChangeAspect="1"/>
          </p:cNvPicPr>
          <p:nvPr/>
        </p:nvPicPr>
        <p:blipFill>
          <a:blip r:embed="rId22" cstate="print"/>
          <a:stretch>
            <a:fillRect/>
          </a:stretch>
        </p:blipFill>
        <p:spPr>
          <a:xfrm>
            <a:off x="7760297" y="4999858"/>
            <a:ext cx="565151" cy="565151"/>
          </a:xfrm>
          <a:prstGeom prst="rect">
            <a:avLst/>
          </a:prstGeom>
        </p:spPr>
      </p:pic>
      <p:sp>
        <p:nvSpPr>
          <p:cNvPr id="62" name="文本框 61">
            <a:extLst>
              <a:ext uri="{FF2B5EF4-FFF2-40B4-BE49-F238E27FC236}">
                <a16:creationId xmlns:a16="http://schemas.microsoft.com/office/drawing/2014/main" xmlns="" id="{BE1683EC-58D1-B843-8351-7245264AF6B1}"/>
              </a:ext>
            </a:extLst>
          </p:cNvPr>
          <p:cNvSpPr txBox="1"/>
          <p:nvPr/>
        </p:nvSpPr>
        <p:spPr>
          <a:xfrm>
            <a:off x="7412479" y="5664460"/>
            <a:ext cx="13299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1000" dirty="0" smtClean="0">
                <a:solidFill>
                  <a:srgbClr val="00AE57"/>
                </a:solidFill>
                <a:latin typeface="微软雅黑" panose="020B0503020204020204" charset="-122"/>
                <a:ea typeface="微软雅黑" panose="020B0503020204020204" charset="-122"/>
              </a:rPr>
              <a:t>生成日志</a:t>
            </a:r>
            <a:r>
              <a:rPr kumimoji="1" lang="zh-CN" altLang="en-US" sz="1000" dirty="0" smtClean="0">
                <a:solidFill>
                  <a:srgbClr val="00AE57"/>
                </a:solidFill>
                <a:latin typeface="微软雅黑" panose="020B0503020204020204" charset="-122"/>
                <a:ea typeface="微软雅黑" panose="020B0503020204020204" charset="-122"/>
              </a:rPr>
              <a:t>并</a:t>
            </a:r>
            <a:r>
              <a:rPr kumimoji="1" lang="zh-CN" altLang="en-US" sz="1000" dirty="0">
                <a:solidFill>
                  <a:srgbClr val="00AE57"/>
                </a:solidFill>
                <a:latin typeface="微软雅黑" panose="020B0503020204020204" charset="-122"/>
                <a:ea typeface="微软雅黑" panose="020B0503020204020204" charset="-122"/>
              </a:rPr>
              <a:t>保存</a:t>
            </a:r>
          </a:p>
        </p:txBody>
      </p:sp>
      <p:sp>
        <p:nvSpPr>
          <p:cNvPr id="63" name="矩形: 圆角 89">
            <a:extLst>
              <a:ext uri="{FF2B5EF4-FFF2-40B4-BE49-F238E27FC236}">
                <a16:creationId xmlns:a16="http://schemas.microsoft.com/office/drawing/2014/main" xmlns="" id="{06DEA9DA-204B-C641-BA62-E6A58D5B1958}"/>
              </a:ext>
            </a:extLst>
          </p:cNvPr>
          <p:cNvSpPr/>
          <p:nvPr/>
        </p:nvSpPr>
        <p:spPr>
          <a:xfrm>
            <a:off x="10170682" y="4584485"/>
            <a:ext cx="1735430" cy="882908"/>
          </a:xfrm>
          <a:prstGeom prst="roundRect">
            <a:avLst/>
          </a:prstGeom>
          <a:solidFill>
            <a:srgbClr val="00AE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0.4</a:t>
            </a:r>
            <a:r>
              <a:rPr lang="zh-CN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秒</a:t>
            </a:r>
            <a:r>
              <a:rPr lang="en-US" altLang="zh-CN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zh-CN" alt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份订单</a:t>
            </a:r>
          </a:p>
          <a:p>
            <a:pPr algn="ctr"/>
            <a:endParaRPr lang="en-US" altLang="zh-CN" sz="1100" dirty="0"/>
          </a:p>
        </p:txBody>
      </p:sp>
      <p:sp>
        <p:nvSpPr>
          <p:cNvPr id="64" name="矩形: 圆角 90">
            <a:extLst>
              <a:ext uri="{FF2B5EF4-FFF2-40B4-BE49-F238E27FC236}">
                <a16:creationId xmlns:a16="http://schemas.microsoft.com/office/drawing/2014/main" xmlns="" id="{379018D4-3AF3-C046-A91D-40EC8C689946}"/>
              </a:ext>
            </a:extLst>
          </p:cNvPr>
          <p:cNvSpPr/>
          <p:nvPr/>
        </p:nvSpPr>
        <p:spPr>
          <a:xfrm>
            <a:off x="10127186" y="2152247"/>
            <a:ext cx="1808638" cy="79080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五分钟</a:t>
            </a:r>
            <a:r>
              <a:rPr lang="en-US" altLang="zh-CN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zh-CN" alt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报表</a:t>
            </a:r>
            <a:endParaRPr lang="zh-CN" alt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zh-CN" altLang="en-US" sz="900" dirty="0"/>
          </a:p>
        </p:txBody>
      </p:sp>
      <p:pic>
        <p:nvPicPr>
          <p:cNvPr id="65" name="图片 64" descr="人 (2)">
            <a:extLst>
              <a:ext uri="{FF2B5EF4-FFF2-40B4-BE49-F238E27FC236}">
                <a16:creationId xmlns:a16="http://schemas.microsoft.com/office/drawing/2014/main" xmlns="" id="{F3D45601-C33A-F945-BB86-985AD158970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biLevel thresh="25000"/>
          </a:blip>
          <a:stretch>
            <a:fillRect/>
          </a:stretch>
        </p:blipFill>
        <p:spPr>
          <a:xfrm>
            <a:off x="5432680" y="3001650"/>
            <a:ext cx="607596" cy="607596"/>
          </a:xfrm>
          <a:prstGeom prst="rect">
            <a:avLst/>
          </a:prstGeom>
        </p:spPr>
      </p:pic>
      <p:pic>
        <p:nvPicPr>
          <p:cNvPr id="66" name="图形 65" descr="研究">
            <a:extLst>
              <a:ext uri="{FF2B5EF4-FFF2-40B4-BE49-F238E27FC236}">
                <a16:creationId xmlns:a16="http://schemas.microsoft.com/office/drawing/2014/main" xmlns="" id="{25C79CA1-E5DC-E64C-BF30-BF154BC1ED76}"/>
              </a:ext>
            </a:extLst>
          </p:cNvPr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5225192" y="2950228"/>
            <a:ext cx="365809" cy="365809"/>
          </a:xfrm>
          <a:prstGeom prst="rect">
            <a:avLst/>
          </a:prstGeom>
        </p:spPr>
      </p:pic>
      <p:sp>
        <p:nvSpPr>
          <p:cNvPr id="67" name="文本框 66">
            <a:extLst>
              <a:ext uri="{FF2B5EF4-FFF2-40B4-BE49-F238E27FC236}">
                <a16:creationId xmlns:a16="http://schemas.microsoft.com/office/drawing/2014/main" xmlns="" id="{C77B425A-38A6-C64C-913A-3C78A66D1BF6}"/>
              </a:ext>
            </a:extLst>
          </p:cNvPr>
          <p:cNvSpPr txBox="1"/>
          <p:nvPr/>
        </p:nvSpPr>
        <p:spPr>
          <a:xfrm>
            <a:off x="5214362" y="3723415"/>
            <a:ext cx="11138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1000" dirty="0" smtClean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上交文档</a:t>
            </a:r>
            <a:endParaRPr kumimoji="1" lang="zh-CN" altLang="en-US" sz="10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8" name="箭头: 左 94">
            <a:extLst>
              <a:ext uri="{FF2B5EF4-FFF2-40B4-BE49-F238E27FC236}">
                <a16:creationId xmlns:a16="http://schemas.microsoft.com/office/drawing/2014/main" xmlns="" id="{80954791-86CE-2542-84B2-27741C400601}"/>
              </a:ext>
            </a:extLst>
          </p:cNvPr>
          <p:cNvSpPr/>
          <p:nvPr/>
        </p:nvSpPr>
        <p:spPr>
          <a:xfrm>
            <a:off x="4556269" y="3432227"/>
            <a:ext cx="428625" cy="177019"/>
          </a:xfrm>
          <a:prstGeom prst="lef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69" name="Title 2">
            <a:extLst>
              <a:ext uri="{FF2B5EF4-FFF2-40B4-BE49-F238E27FC236}">
                <a16:creationId xmlns:a16="http://schemas.microsoft.com/office/drawing/2014/main" xmlns="" id="{75A97BE7-45E2-7B45-B8BA-83A7C8194BDA}"/>
              </a:ext>
            </a:extLst>
          </p:cNvPr>
          <p:cNvSpPr txBox="1">
            <a:spLocks/>
          </p:cNvSpPr>
          <p:nvPr/>
        </p:nvSpPr>
        <p:spPr>
          <a:xfrm>
            <a:off x="3013641" y="443930"/>
            <a:ext cx="6680617" cy="36914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2400" dirty="0">
                <a:solidFill>
                  <a:schemeClr val="bg1"/>
                </a:solidFill>
              </a:rPr>
              <a:t>示例</a:t>
            </a:r>
            <a:r>
              <a:rPr lang="en-US" altLang="zh-CN" sz="2400" dirty="0">
                <a:solidFill>
                  <a:schemeClr val="bg1"/>
                </a:solidFill>
              </a:rPr>
              <a:t>1</a:t>
            </a:r>
            <a:r>
              <a:rPr lang="zh-CN" altLang="en-US" sz="2400" dirty="0">
                <a:solidFill>
                  <a:schemeClr val="bg1"/>
                </a:solidFill>
              </a:rPr>
              <a:t>：</a:t>
            </a:r>
            <a:r>
              <a:rPr lang="en-US" altLang="zh-CN" sz="2400" dirty="0">
                <a:solidFill>
                  <a:schemeClr val="bg1"/>
                </a:solidFill>
              </a:rPr>
              <a:t>RPA</a:t>
            </a:r>
            <a:r>
              <a:rPr lang="zh-CN" altLang="en-US" sz="2400" dirty="0">
                <a:solidFill>
                  <a:schemeClr val="bg1"/>
                </a:solidFill>
              </a:rPr>
              <a:t>项目实施前后的订单处理流程对比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762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/>
        </p:nvCxnSpPr>
        <p:spPr>
          <a:xfrm flipV="1">
            <a:off x="-1" y="1079500"/>
            <a:ext cx="12192001" cy="38100"/>
          </a:xfrm>
          <a:prstGeom prst="line">
            <a:avLst/>
          </a:prstGeom>
          <a:ln w="15875">
            <a:gradFill>
              <a:gsLst>
                <a:gs pos="27500">
                  <a:srgbClr val="01A8FF"/>
                </a:gs>
                <a:gs pos="0">
                  <a:schemeClr val="bg1"/>
                </a:gs>
                <a:gs pos="55000">
                  <a:srgbClr val="B484E2"/>
                </a:gs>
                <a:gs pos="100000">
                  <a:srgbClr val="1A070E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292498" y="285760"/>
            <a:ext cx="82880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</a:t>
            </a: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 </a:t>
            </a:r>
            <a:r>
              <a:rPr lang="zh-CN" altLang="en-US" sz="2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管理</a:t>
            </a: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说明</a:t>
            </a:r>
            <a:endParaRPr lang="en-US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altLang="zh-CN" dirty="0" err="1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Process&amp;Robot</a:t>
            </a:r>
            <a:r>
              <a:rPr lang="zh-CN" altLang="en-US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Orchestrator</a:t>
            </a:r>
            <a:r>
              <a:rPr lang="zh-CN" altLang="en-US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and</a:t>
            </a:r>
            <a:r>
              <a:rPr lang="zh-CN" altLang="en-US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M</a:t>
            </a:r>
            <a:r>
              <a:rPr lang="en" altLang="zh-CN" dirty="0" err="1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anagement</a:t>
            </a:r>
            <a:endParaRPr lang="en-US" sz="1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xmlns="" id="{61287A11-55FC-7F42-A024-E84B73C99BD6}"/>
              </a:ext>
            </a:extLst>
          </p:cNvPr>
          <p:cNvSpPr txBox="1"/>
          <p:nvPr/>
        </p:nvSpPr>
        <p:spPr>
          <a:xfrm>
            <a:off x="962511" y="2152345"/>
            <a:ext cx="34740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zh-CN" altLang="en-US" dirty="0" smtClean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应用广泛，无需权限即可使用</a:t>
            </a:r>
            <a:endParaRPr kumimoji="1" lang="en-US" altLang="zh-CN" dirty="0" smtClean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zh-CN" altLang="en-US" dirty="0" smtClean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操作简单，报错重启即可</a:t>
            </a:r>
            <a:endParaRPr kumimoji="1" lang="zh-CN" altLang="en-US" dirty="0">
              <a:solidFill>
                <a:schemeClr val="bg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09293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75442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2.0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9975</TotalTime>
  <Words>417</Words>
  <Application>Microsoft Office PowerPoint</Application>
  <PresentationFormat>宽屏</PresentationFormat>
  <Paragraphs>56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23" baseType="lpstr">
      <vt:lpstr>Arial Unicode MS</vt:lpstr>
      <vt:lpstr>PingFang SC</vt:lpstr>
      <vt:lpstr>创艺简标宋</vt:lpstr>
      <vt:lpstr>等线</vt:lpstr>
      <vt:lpstr>方正粗黑宋简体</vt:lpstr>
      <vt:lpstr>华文仿宋</vt:lpstr>
      <vt:lpstr>宋体</vt:lpstr>
      <vt:lpstr>微软雅黑</vt:lpstr>
      <vt:lpstr>微软雅黑</vt:lpstr>
      <vt:lpstr>Arial</vt:lpstr>
      <vt:lpstr>Calibri</vt:lpstr>
      <vt:lpstr>Calibri Light</vt:lpstr>
      <vt:lpstr>Ebrima</vt:lpstr>
      <vt:lpstr>Office 主题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xb21cn</cp:lastModifiedBy>
  <cp:revision>190</cp:revision>
  <dcterms:created xsi:type="dcterms:W3CDTF">2021-03-03T08:16:49Z</dcterms:created>
  <dcterms:modified xsi:type="dcterms:W3CDTF">2022-06-27T05:53:51Z</dcterms:modified>
</cp:coreProperties>
</file>