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4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  <p:sldMasterId id="2147483698" r:id="rId5"/>
  </p:sldMasterIdLst>
  <p:sldIdLst>
    <p:sldId id="257" r:id="rId6"/>
    <p:sldId id="258" r:id="rId7"/>
    <p:sldId id="265" r:id="rId8"/>
    <p:sldId id="261" r:id="rId9"/>
    <p:sldId id="264" r:id="rId10"/>
    <p:sldId id="266" r:id="rId11"/>
    <p:sldId id="267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558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7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3" Type="http://schemas.openxmlformats.org/officeDocument/2006/relationships/tags" Target="../tags/tag79.xml"/><Relationship Id="rId12" Type="http://schemas.openxmlformats.org/officeDocument/2006/relationships/tags" Target="../tags/tag78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image" Target="file:///C:\Users\1V994W2\PycharmProjects\PPT_Background_Generation/pic_temp/pic_half_right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4" Type="http://schemas.openxmlformats.org/officeDocument/2006/relationships/tags" Target="../tags/tag93.xml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96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6" Type="http://schemas.openxmlformats.org/officeDocument/2006/relationships/tags" Target="../tags/tag104.xml"/><Relationship Id="rId15" Type="http://schemas.openxmlformats.org/officeDocument/2006/relationships/tags" Target="../tags/tag103.xml"/><Relationship Id="rId14" Type="http://schemas.openxmlformats.org/officeDocument/2006/relationships/tags" Target="../tags/tag102.xml"/><Relationship Id="rId13" Type="http://schemas.openxmlformats.org/officeDocument/2006/relationships/tags" Target="../tags/tag101.xml"/><Relationship Id="rId12" Type="http://schemas.openxmlformats.org/officeDocument/2006/relationships/tags" Target="../tags/tag10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image" Target="file:///C:\Users\1V994W2\PycharmProjects\PPT_Background_Generation/pic_temp/0_pic_quater_left_up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106.xml"/><Relationship Id="rId4" Type="http://schemas.openxmlformats.org/officeDocument/2006/relationships/image" Target="file:///C:\Users\1V994W2\Documents\Tencent%20Files\574576071\FileRecv\&#25340;&#35013;&#32032;&#26448;\&#31616;&#32422;&#28385;&#29256;-60\\37\subject_holdleft_72,89,89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105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6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3" Type="http://schemas.openxmlformats.org/officeDocument/2006/relationships/tags" Target="../tags/tag130.xml"/><Relationship Id="rId12" Type="http://schemas.openxmlformats.org/officeDocument/2006/relationships/tags" Target="../tags/tag129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3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3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45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44.xml"/><Relationship Id="rId11" Type="http://schemas.openxmlformats.org/officeDocument/2006/relationships/tags" Target="../tags/tag149.xml"/><Relationship Id="rId10" Type="http://schemas.openxmlformats.org/officeDocument/2006/relationships/tags" Target="../tags/tag148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3" Type="http://schemas.openxmlformats.org/officeDocument/2006/relationships/tags" Target="../tags/tag157.xml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63.xml"/><Relationship Id="rId8" Type="http://schemas.openxmlformats.org/officeDocument/2006/relationships/tags" Target="../tags/tag162.xml"/><Relationship Id="rId7" Type="http://schemas.openxmlformats.org/officeDocument/2006/relationships/tags" Target="../tags/tag161.xml"/><Relationship Id="rId6" Type="http://schemas.openxmlformats.org/officeDocument/2006/relationships/tags" Target="../tags/tag16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1" Type="http://schemas.openxmlformats.org/officeDocument/2006/relationships/tags" Target="../tags/tag165.xml"/><Relationship Id="rId10" Type="http://schemas.openxmlformats.org/officeDocument/2006/relationships/tags" Target="../tags/tag16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6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4" Type="http://schemas.openxmlformats.org/officeDocument/2006/relationships/tags" Target="../tags/tag174.xml"/><Relationship Id="rId13" Type="http://schemas.openxmlformats.org/officeDocument/2006/relationships/tags" Target="../tags/tag173.xml"/><Relationship Id="rId12" Type="http://schemas.openxmlformats.org/officeDocument/2006/relationships/tags" Target="../tags/tag172.xml"/><Relationship Id="rId11" Type="http://schemas.openxmlformats.org/officeDocument/2006/relationships/tags" Target="../tags/tag171.xml"/><Relationship Id="rId10" Type="http://schemas.openxmlformats.org/officeDocument/2006/relationships/tags" Target="../tags/tag170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7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4" Type="http://schemas.openxmlformats.org/officeDocument/2006/relationships/tags" Target="../tags/tag183.xml"/><Relationship Id="rId13" Type="http://schemas.openxmlformats.org/officeDocument/2006/relationships/tags" Target="../tags/tag182.xml"/><Relationship Id="rId12" Type="http://schemas.openxmlformats.org/officeDocument/2006/relationships/tags" Target="../tags/tag181.xml"/><Relationship Id="rId11" Type="http://schemas.openxmlformats.org/officeDocument/2006/relationships/tags" Target="../tags/tag180.xml"/><Relationship Id="rId10" Type="http://schemas.openxmlformats.org/officeDocument/2006/relationships/tags" Target="../tags/tag179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86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6" Type="http://schemas.openxmlformats.org/officeDocument/2006/relationships/tags" Target="../tags/tag194.xml"/><Relationship Id="rId15" Type="http://schemas.openxmlformats.org/officeDocument/2006/relationships/tags" Target="../tags/tag193.xml"/><Relationship Id="rId14" Type="http://schemas.openxmlformats.org/officeDocument/2006/relationships/tags" Target="../tags/tag192.xml"/><Relationship Id="rId13" Type="http://schemas.openxmlformats.org/officeDocument/2006/relationships/tags" Target="../tags/tag191.xml"/><Relationship Id="rId12" Type="http://schemas.openxmlformats.org/officeDocument/2006/relationships/tags" Target="../tags/tag190.xml"/><Relationship Id="rId11" Type="http://schemas.openxmlformats.org/officeDocument/2006/relationships/tags" Target="../tags/tag189.xml"/><Relationship Id="rId10" Type="http://schemas.openxmlformats.org/officeDocument/2006/relationships/tags" Target="../tags/tag188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98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197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3" Type="http://schemas.openxmlformats.org/officeDocument/2006/relationships/tags" Target="../tags/tag202.xml"/><Relationship Id="rId12" Type="http://schemas.openxmlformats.org/officeDocument/2006/relationships/tags" Target="../tags/tag201.xml"/><Relationship Id="rId11" Type="http://schemas.openxmlformats.org/officeDocument/2006/relationships/tags" Target="../tags/tag200.xml"/><Relationship Id="rId10" Type="http://schemas.openxmlformats.org/officeDocument/2006/relationships/tags" Target="../tags/tag19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14.xml"/><Relationship Id="rId8" Type="http://schemas.openxmlformats.org/officeDocument/2006/relationships/tags" Target="../tags/tag213.xml"/><Relationship Id="rId7" Type="http://schemas.openxmlformats.org/officeDocument/2006/relationships/tags" Target="../tags/tag212.xml"/><Relationship Id="rId6" Type="http://schemas.openxmlformats.org/officeDocument/2006/relationships/tags" Target="../tags/tag211.xml"/><Relationship Id="rId5" Type="http://schemas.openxmlformats.org/officeDocument/2006/relationships/tags" Target="../tags/tag210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209.xml"/><Relationship Id="rId12" Type="http://schemas.openxmlformats.org/officeDocument/2006/relationships/tags" Target="../tags/tag217.xml"/><Relationship Id="rId11" Type="http://schemas.openxmlformats.org/officeDocument/2006/relationships/tags" Target="../tags/tag216.xml"/><Relationship Id="rId10" Type="http://schemas.openxmlformats.org/officeDocument/2006/relationships/tags" Target="../tags/tag215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2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2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3" Type="http://schemas.openxmlformats.org/officeDocument/2006/relationships/tags" Target="../tags/tag225.xml"/><Relationship Id="rId12" Type="http://schemas.openxmlformats.org/officeDocument/2006/relationships/tags" Target="../tags/tag224.xml"/><Relationship Id="rId11" Type="http://schemas.openxmlformats.org/officeDocument/2006/relationships/tags" Target="../tags/tag223.xml"/><Relationship Id="rId10" Type="http://schemas.openxmlformats.org/officeDocument/2006/relationships/tags" Target="../tags/tag222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tags" Target="../tags/tag228.xml"/><Relationship Id="rId5" Type="http://schemas.openxmlformats.org/officeDocument/2006/relationships/tags" Target="../tags/tag227.xml"/><Relationship Id="rId4" Type="http://schemas.openxmlformats.org/officeDocument/2006/relationships/image" Target="file:///C:\Users\1V994W2\PycharmProjects\PPT_Background_Generation/pic_temp/pic_half_right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226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3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4" Type="http://schemas.openxmlformats.org/officeDocument/2006/relationships/tags" Target="../tags/tag239.xml"/><Relationship Id="rId13" Type="http://schemas.openxmlformats.org/officeDocument/2006/relationships/tags" Target="../tags/tag238.xml"/><Relationship Id="rId12" Type="http://schemas.openxmlformats.org/officeDocument/2006/relationships/tags" Target="../tags/tag237.xml"/><Relationship Id="rId11" Type="http://schemas.openxmlformats.org/officeDocument/2006/relationships/tags" Target="../tags/tag236.xml"/><Relationship Id="rId10" Type="http://schemas.openxmlformats.org/officeDocument/2006/relationships/tags" Target="../tags/tag235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4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4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6" Type="http://schemas.openxmlformats.org/officeDocument/2006/relationships/tags" Target="../tags/tag250.xml"/><Relationship Id="rId15" Type="http://schemas.openxmlformats.org/officeDocument/2006/relationships/tags" Target="../tags/tag249.xml"/><Relationship Id="rId14" Type="http://schemas.openxmlformats.org/officeDocument/2006/relationships/tags" Target="../tags/tag248.xml"/><Relationship Id="rId13" Type="http://schemas.openxmlformats.org/officeDocument/2006/relationships/tags" Target="../tags/tag247.xml"/><Relationship Id="rId12" Type="http://schemas.openxmlformats.org/officeDocument/2006/relationships/tags" Target="../tags/tag246.xml"/><Relationship Id="rId11" Type="http://schemas.openxmlformats.org/officeDocument/2006/relationships/tags" Target="../tags/tag245.xml"/><Relationship Id="rId10" Type="http://schemas.openxmlformats.org/officeDocument/2006/relationships/tags" Target="../tags/tag244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54.xml"/><Relationship Id="rId8" Type="http://schemas.openxmlformats.org/officeDocument/2006/relationships/tags" Target="../tags/tag253.xml"/><Relationship Id="rId7" Type="http://schemas.openxmlformats.org/officeDocument/2006/relationships/image" Target="file:///C:\Users\1V994W2\PycharmProjects\PPT_Background_Generation/pic_temp/0_pic_quater_left_up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252.xml"/><Relationship Id="rId4" Type="http://schemas.openxmlformats.org/officeDocument/2006/relationships/image" Target="file:///C:\Users\1V994W2\Documents\Tencent%20Files\574576071\FileRecv\&#25340;&#35013;&#32032;&#26448;\&#31616;&#32422;&#28385;&#29256;-60\\37\subject_holdleft_72,89,89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251.xml"/><Relationship Id="rId11" Type="http://schemas.openxmlformats.org/officeDocument/2006/relationships/tags" Target="../tags/tag256.xml"/><Relationship Id="rId10" Type="http://schemas.openxmlformats.org/officeDocument/2006/relationships/tags" Target="../tags/tag255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259.xml"/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6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6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4" Type="http://schemas.openxmlformats.org/officeDocument/2006/relationships/tags" Target="../tags/tag268.xml"/><Relationship Id="rId13" Type="http://schemas.openxmlformats.org/officeDocument/2006/relationships/tags" Target="../tags/tag267.xml"/><Relationship Id="rId12" Type="http://schemas.openxmlformats.org/officeDocument/2006/relationships/tags" Target="../tags/tag266.xml"/><Relationship Id="rId11" Type="http://schemas.openxmlformats.org/officeDocument/2006/relationships/tags" Target="../tags/tag265.xml"/><Relationship Id="rId10" Type="http://schemas.openxmlformats.org/officeDocument/2006/relationships/tags" Target="../tags/tag264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27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7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3" Type="http://schemas.openxmlformats.org/officeDocument/2006/relationships/tags" Target="../tags/tag276.xml"/><Relationship Id="rId12" Type="http://schemas.openxmlformats.org/officeDocument/2006/relationships/tags" Target="../tags/tag275.xml"/><Relationship Id="rId11" Type="http://schemas.openxmlformats.org/officeDocument/2006/relationships/tags" Target="../tags/tag274.xml"/><Relationship Id="rId10" Type="http://schemas.openxmlformats.org/officeDocument/2006/relationships/tags" Target="../tags/tag273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28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7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78.xml"/><Relationship Id="rId2" Type="http://schemas.openxmlformats.org/officeDocument/2006/relationships/tags" Target="../tags/tag277.xml"/><Relationship Id="rId12" Type="http://schemas.openxmlformats.org/officeDocument/2006/relationships/tags" Target="../tags/tag283.xml"/><Relationship Id="rId11" Type="http://schemas.openxmlformats.org/officeDocument/2006/relationships/tags" Target="../tags/tag282.xml"/><Relationship Id="rId10" Type="http://schemas.openxmlformats.org/officeDocument/2006/relationships/tags" Target="../tags/tag281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89.xml"/><Relationship Id="rId8" Type="http://schemas.openxmlformats.org/officeDocument/2006/relationships/tags" Target="../tags/tag288.xml"/><Relationship Id="rId7" Type="http://schemas.openxmlformats.org/officeDocument/2006/relationships/tags" Target="../tags/tag287.xml"/><Relationship Id="rId6" Type="http://schemas.openxmlformats.org/officeDocument/2006/relationships/tags" Target="../tags/tag286.xml"/><Relationship Id="rId5" Type="http://schemas.openxmlformats.org/officeDocument/2006/relationships/tags" Target="../tags/tag28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284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93.xml"/><Relationship Id="rId8" Type="http://schemas.openxmlformats.org/officeDocument/2006/relationships/tags" Target="../tags/tag29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9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90.xml"/><Relationship Id="rId11" Type="http://schemas.openxmlformats.org/officeDocument/2006/relationships/tags" Target="../tags/tag295.xml"/><Relationship Id="rId10" Type="http://schemas.openxmlformats.org/officeDocument/2006/relationships/tags" Target="../tags/tag294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29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3" Type="http://schemas.openxmlformats.org/officeDocument/2006/relationships/tags" Target="../tags/tag303.xml"/><Relationship Id="rId12" Type="http://schemas.openxmlformats.org/officeDocument/2006/relationships/tags" Target="../tags/tag302.xml"/><Relationship Id="rId11" Type="http://schemas.openxmlformats.org/officeDocument/2006/relationships/tags" Target="../tags/tag301.xml"/><Relationship Id="rId10" Type="http://schemas.openxmlformats.org/officeDocument/2006/relationships/tags" Target="../tags/tag300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309.xml"/><Relationship Id="rId8" Type="http://schemas.openxmlformats.org/officeDocument/2006/relationships/tags" Target="../tags/tag308.xml"/><Relationship Id="rId7" Type="http://schemas.openxmlformats.org/officeDocument/2006/relationships/tags" Target="../tags/tag307.xml"/><Relationship Id="rId6" Type="http://schemas.openxmlformats.org/officeDocument/2006/relationships/tags" Target="../tags/tag306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05.xml"/><Relationship Id="rId2" Type="http://schemas.openxmlformats.org/officeDocument/2006/relationships/tags" Target="../tags/tag304.xml"/><Relationship Id="rId11" Type="http://schemas.openxmlformats.org/officeDocument/2006/relationships/tags" Target="../tags/tag311.xml"/><Relationship Id="rId10" Type="http://schemas.openxmlformats.org/officeDocument/2006/relationships/tags" Target="../tags/tag310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31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1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4" Type="http://schemas.openxmlformats.org/officeDocument/2006/relationships/tags" Target="../tags/tag320.xml"/><Relationship Id="rId13" Type="http://schemas.openxmlformats.org/officeDocument/2006/relationships/tags" Target="../tags/tag319.xml"/><Relationship Id="rId12" Type="http://schemas.openxmlformats.org/officeDocument/2006/relationships/tags" Target="../tags/tag318.xml"/><Relationship Id="rId11" Type="http://schemas.openxmlformats.org/officeDocument/2006/relationships/tags" Target="../tags/tag317.xml"/><Relationship Id="rId10" Type="http://schemas.openxmlformats.org/officeDocument/2006/relationships/tags" Target="../tags/tag316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3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4" Type="http://schemas.openxmlformats.org/officeDocument/2006/relationships/tags" Target="../tags/tag329.xml"/><Relationship Id="rId13" Type="http://schemas.openxmlformats.org/officeDocument/2006/relationships/tags" Target="../tags/tag328.xml"/><Relationship Id="rId12" Type="http://schemas.openxmlformats.org/officeDocument/2006/relationships/tags" Target="../tags/tag327.xml"/><Relationship Id="rId11" Type="http://schemas.openxmlformats.org/officeDocument/2006/relationships/tags" Target="../tags/tag326.xml"/><Relationship Id="rId10" Type="http://schemas.openxmlformats.org/officeDocument/2006/relationships/tags" Target="../tags/tag325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3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31.xml"/><Relationship Id="rId2" Type="http://schemas.openxmlformats.org/officeDocument/2006/relationships/tags" Target="../tags/tag330.xml"/><Relationship Id="rId16" Type="http://schemas.openxmlformats.org/officeDocument/2006/relationships/tags" Target="../tags/tag340.xml"/><Relationship Id="rId15" Type="http://schemas.openxmlformats.org/officeDocument/2006/relationships/tags" Target="../tags/tag339.xml"/><Relationship Id="rId14" Type="http://schemas.openxmlformats.org/officeDocument/2006/relationships/tags" Target="../tags/tag338.xml"/><Relationship Id="rId13" Type="http://schemas.openxmlformats.org/officeDocument/2006/relationships/tags" Target="../tags/tag337.xml"/><Relationship Id="rId12" Type="http://schemas.openxmlformats.org/officeDocument/2006/relationships/tags" Target="../tags/tag336.xml"/><Relationship Id="rId11" Type="http://schemas.openxmlformats.org/officeDocument/2006/relationships/tags" Target="../tags/tag335.xml"/><Relationship Id="rId10" Type="http://schemas.openxmlformats.org/officeDocument/2006/relationships/tags" Target="../tags/tag334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344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343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342.xml"/><Relationship Id="rId2" Type="http://schemas.openxmlformats.org/officeDocument/2006/relationships/tags" Target="../tags/tag341.xml"/><Relationship Id="rId13" Type="http://schemas.openxmlformats.org/officeDocument/2006/relationships/tags" Target="../tags/tag348.xml"/><Relationship Id="rId12" Type="http://schemas.openxmlformats.org/officeDocument/2006/relationships/tags" Target="../tags/tag347.xml"/><Relationship Id="rId11" Type="http://schemas.openxmlformats.org/officeDocument/2006/relationships/tags" Target="../tags/tag346.xml"/><Relationship Id="rId10" Type="http://schemas.openxmlformats.org/officeDocument/2006/relationships/tags" Target="../tags/tag345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360.xml"/><Relationship Id="rId8" Type="http://schemas.openxmlformats.org/officeDocument/2006/relationships/tags" Target="../tags/tag359.xml"/><Relationship Id="rId7" Type="http://schemas.openxmlformats.org/officeDocument/2006/relationships/tags" Target="../tags/tag358.xml"/><Relationship Id="rId6" Type="http://schemas.openxmlformats.org/officeDocument/2006/relationships/tags" Target="../tags/tag357.xml"/><Relationship Id="rId5" Type="http://schemas.openxmlformats.org/officeDocument/2006/relationships/tags" Target="../tags/tag356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355.xml"/><Relationship Id="rId12" Type="http://schemas.openxmlformats.org/officeDocument/2006/relationships/tags" Target="../tags/tag363.xml"/><Relationship Id="rId11" Type="http://schemas.openxmlformats.org/officeDocument/2006/relationships/tags" Target="../tags/tag362.xml"/><Relationship Id="rId10" Type="http://schemas.openxmlformats.org/officeDocument/2006/relationships/tags" Target="../tags/tag361.xml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tags" Target="../tags/tag367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66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65.xml"/><Relationship Id="rId2" Type="http://schemas.openxmlformats.org/officeDocument/2006/relationships/tags" Target="../tags/tag364.xml"/><Relationship Id="rId13" Type="http://schemas.openxmlformats.org/officeDocument/2006/relationships/tags" Target="../tags/tag371.xml"/><Relationship Id="rId12" Type="http://schemas.openxmlformats.org/officeDocument/2006/relationships/tags" Target="../tags/tag370.xml"/><Relationship Id="rId11" Type="http://schemas.openxmlformats.org/officeDocument/2006/relationships/tags" Target="../tags/tag369.xml"/><Relationship Id="rId10" Type="http://schemas.openxmlformats.org/officeDocument/2006/relationships/tags" Target="../tags/tag368.xm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tags" Target="../tags/tag376.xml"/><Relationship Id="rId7" Type="http://schemas.openxmlformats.org/officeDocument/2006/relationships/tags" Target="../tags/tag375.xml"/><Relationship Id="rId6" Type="http://schemas.openxmlformats.org/officeDocument/2006/relationships/tags" Target="../tags/tag374.xml"/><Relationship Id="rId5" Type="http://schemas.openxmlformats.org/officeDocument/2006/relationships/tags" Target="../tags/tag373.xml"/><Relationship Id="rId4" Type="http://schemas.openxmlformats.org/officeDocument/2006/relationships/image" Target="file:///C:\Users\1V994W2\PycharmProjects\PPT_Background_Generation/pic_temp/pic_half_right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372.xml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9" Type="http://schemas.openxmlformats.org/officeDocument/2006/relationships/tags" Target="../tags/tag38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7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78.xml"/><Relationship Id="rId2" Type="http://schemas.openxmlformats.org/officeDocument/2006/relationships/tags" Target="../tags/tag377.xml"/><Relationship Id="rId14" Type="http://schemas.openxmlformats.org/officeDocument/2006/relationships/tags" Target="../tags/tag385.xml"/><Relationship Id="rId13" Type="http://schemas.openxmlformats.org/officeDocument/2006/relationships/tags" Target="../tags/tag384.xml"/><Relationship Id="rId12" Type="http://schemas.openxmlformats.org/officeDocument/2006/relationships/tags" Target="../tags/tag383.xml"/><Relationship Id="rId11" Type="http://schemas.openxmlformats.org/officeDocument/2006/relationships/tags" Target="../tags/tag382.xml"/><Relationship Id="rId10" Type="http://schemas.openxmlformats.org/officeDocument/2006/relationships/tags" Target="../tags/tag381.xml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9" Type="http://schemas.openxmlformats.org/officeDocument/2006/relationships/tags" Target="../tags/tag38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8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87.xml"/><Relationship Id="rId2" Type="http://schemas.openxmlformats.org/officeDocument/2006/relationships/tags" Target="../tags/tag386.xml"/><Relationship Id="rId16" Type="http://schemas.openxmlformats.org/officeDocument/2006/relationships/tags" Target="../tags/tag396.xml"/><Relationship Id="rId15" Type="http://schemas.openxmlformats.org/officeDocument/2006/relationships/tags" Target="../tags/tag395.xml"/><Relationship Id="rId14" Type="http://schemas.openxmlformats.org/officeDocument/2006/relationships/tags" Target="../tags/tag394.xml"/><Relationship Id="rId13" Type="http://schemas.openxmlformats.org/officeDocument/2006/relationships/tags" Target="../tags/tag393.xml"/><Relationship Id="rId12" Type="http://schemas.openxmlformats.org/officeDocument/2006/relationships/tags" Target="../tags/tag392.xml"/><Relationship Id="rId11" Type="http://schemas.openxmlformats.org/officeDocument/2006/relationships/tags" Target="../tags/tag391.xml"/><Relationship Id="rId10" Type="http://schemas.openxmlformats.org/officeDocument/2006/relationships/tags" Target="../tags/tag390.xml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9" Type="http://schemas.openxmlformats.org/officeDocument/2006/relationships/tags" Target="../tags/tag400.xml"/><Relationship Id="rId8" Type="http://schemas.openxmlformats.org/officeDocument/2006/relationships/tags" Target="../tags/tag399.xml"/><Relationship Id="rId7" Type="http://schemas.openxmlformats.org/officeDocument/2006/relationships/image" Target="file:///C:\Users\1V994W2\PycharmProjects\PPT_Background_Generation/pic_temp/0_pic_quater_left_up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398.xml"/><Relationship Id="rId4" Type="http://schemas.openxmlformats.org/officeDocument/2006/relationships/image" Target="file:///C:\Users\1V994W2\Documents\Tencent%20Files\574576071\FileRecv\&#25340;&#35013;&#32032;&#26448;\&#31616;&#32422;&#28385;&#29256;-60\\37\subject_holdleft_72,89,89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397.xml"/><Relationship Id="rId11" Type="http://schemas.openxmlformats.org/officeDocument/2006/relationships/tags" Target="../tags/tag402.xml"/><Relationship Id="rId10" Type="http://schemas.openxmlformats.org/officeDocument/2006/relationships/tags" Target="../tags/tag401.xml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4" Type="http://schemas.openxmlformats.org/officeDocument/2006/relationships/tags" Target="../tags/tag405.xml"/><Relationship Id="rId3" Type="http://schemas.openxmlformats.org/officeDocument/2006/relationships/tags" Target="../tags/tag404.xml"/><Relationship Id="rId2" Type="http://schemas.openxmlformats.org/officeDocument/2006/relationships/tags" Target="../tags/tag403.xml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9" Type="http://schemas.openxmlformats.org/officeDocument/2006/relationships/tags" Target="../tags/tag40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40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407.xml"/><Relationship Id="rId2" Type="http://schemas.openxmlformats.org/officeDocument/2006/relationships/tags" Target="../tags/tag406.xml"/><Relationship Id="rId14" Type="http://schemas.openxmlformats.org/officeDocument/2006/relationships/tags" Target="../tags/tag414.xml"/><Relationship Id="rId13" Type="http://schemas.openxmlformats.org/officeDocument/2006/relationships/tags" Target="../tags/tag413.xml"/><Relationship Id="rId12" Type="http://schemas.openxmlformats.org/officeDocument/2006/relationships/tags" Target="../tags/tag412.xml"/><Relationship Id="rId11" Type="http://schemas.openxmlformats.org/officeDocument/2006/relationships/tags" Target="../tags/tag411.xml"/><Relationship Id="rId10" Type="http://schemas.openxmlformats.org/officeDocument/2006/relationships/tags" Target="../tags/tag410.xm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9" Type="http://schemas.openxmlformats.org/officeDocument/2006/relationships/tags" Target="../tags/tag41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41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416.xml"/><Relationship Id="rId2" Type="http://schemas.openxmlformats.org/officeDocument/2006/relationships/tags" Target="../tags/tag415.xml"/><Relationship Id="rId13" Type="http://schemas.openxmlformats.org/officeDocument/2006/relationships/tags" Target="../tags/tag422.xml"/><Relationship Id="rId12" Type="http://schemas.openxmlformats.org/officeDocument/2006/relationships/tags" Target="../tags/tag421.xml"/><Relationship Id="rId11" Type="http://schemas.openxmlformats.org/officeDocument/2006/relationships/tags" Target="../tags/tag420.xml"/><Relationship Id="rId10" Type="http://schemas.openxmlformats.org/officeDocument/2006/relationships/tags" Target="../tags/tag419.xm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9" Type="http://schemas.openxmlformats.org/officeDocument/2006/relationships/tags" Target="../tags/tag42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42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424.xml"/><Relationship Id="rId2" Type="http://schemas.openxmlformats.org/officeDocument/2006/relationships/tags" Target="../tags/tag423.xml"/><Relationship Id="rId12" Type="http://schemas.openxmlformats.org/officeDocument/2006/relationships/tags" Target="../tags/tag429.xml"/><Relationship Id="rId11" Type="http://schemas.openxmlformats.org/officeDocument/2006/relationships/tags" Target="../tags/tag428.xml"/><Relationship Id="rId10" Type="http://schemas.openxmlformats.org/officeDocument/2006/relationships/tags" Target="../tags/tag427.xm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9" Type="http://schemas.openxmlformats.org/officeDocument/2006/relationships/tags" Target="../tags/tag435.xml"/><Relationship Id="rId8" Type="http://schemas.openxmlformats.org/officeDocument/2006/relationships/tags" Target="../tags/tag434.xml"/><Relationship Id="rId7" Type="http://schemas.openxmlformats.org/officeDocument/2006/relationships/tags" Target="../tags/tag433.xml"/><Relationship Id="rId6" Type="http://schemas.openxmlformats.org/officeDocument/2006/relationships/tags" Target="../tags/tag432.xml"/><Relationship Id="rId5" Type="http://schemas.openxmlformats.org/officeDocument/2006/relationships/tags" Target="../tags/tag431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430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9" Type="http://schemas.openxmlformats.org/officeDocument/2006/relationships/tags" Target="../tags/tag439.xml"/><Relationship Id="rId8" Type="http://schemas.openxmlformats.org/officeDocument/2006/relationships/tags" Target="../tags/tag43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3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36.xml"/><Relationship Id="rId11" Type="http://schemas.openxmlformats.org/officeDocument/2006/relationships/tags" Target="../tags/tag441.xml"/><Relationship Id="rId10" Type="http://schemas.openxmlformats.org/officeDocument/2006/relationships/tags" Target="../tags/tag440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9" Type="http://schemas.openxmlformats.org/officeDocument/2006/relationships/tags" Target="../tags/tag44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44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443.xml"/><Relationship Id="rId2" Type="http://schemas.openxmlformats.org/officeDocument/2006/relationships/tags" Target="../tags/tag442.xml"/><Relationship Id="rId13" Type="http://schemas.openxmlformats.org/officeDocument/2006/relationships/tags" Target="../tags/tag449.xml"/><Relationship Id="rId12" Type="http://schemas.openxmlformats.org/officeDocument/2006/relationships/tags" Target="../tags/tag448.xml"/><Relationship Id="rId11" Type="http://schemas.openxmlformats.org/officeDocument/2006/relationships/tags" Target="../tags/tag447.xml"/><Relationship Id="rId10" Type="http://schemas.openxmlformats.org/officeDocument/2006/relationships/tags" Target="../tags/tag446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9" Type="http://schemas.openxmlformats.org/officeDocument/2006/relationships/tags" Target="../tags/tag455.xml"/><Relationship Id="rId8" Type="http://schemas.openxmlformats.org/officeDocument/2006/relationships/tags" Target="../tags/tag454.xml"/><Relationship Id="rId7" Type="http://schemas.openxmlformats.org/officeDocument/2006/relationships/tags" Target="../tags/tag453.xml"/><Relationship Id="rId6" Type="http://schemas.openxmlformats.org/officeDocument/2006/relationships/tags" Target="../tags/tag4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451.xml"/><Relationship Id="rId2" Type="http://schemas.openxmlformats.org/officeDocument/2006/relationships/tags" Target="../tags/tag450.xml"/><Relationship Id="rId11" Type="http://schemas.openxmlformats.org/officeDocument/2006/relationships/tags" Target="../tags/tag457.xml"/><Relationship Id="rId10" Type="http://schemas.openxmlformats.org/officeDocument/2006/relationships/tags" Target="../tags/tag456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9" Type="http://schemas.openxmlformats.org/officeDocument/2006/relationships/tags" Target="../tags/tag46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46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459.xml"/><Relationship Id="rId2" Type="http://schemas.openxmlformats.org/officeDocument/2006/relationships/tags" Target="../tags/tag458.xml"/><Relationship Id="rId14" Type="http://schemas.openxmlformats.org/officeDocument/2006/relationships/tags" Target="../tags/tag466.xml"/><Relationship Id="rId13" Type="http://schemas.openxmlformats.org/officeDocument/2006/relationships/tags" Target="../tags/tag465.xml"/><Relationship Id="rId12" Type="http://schemas.openxmlformats.org/officeDocument/2006/relationships/tags" Target="../tags/tag464.xml"/><Relationship Id="rId11" Type="http://schemas.openxmlformats.org/officeDocument/2006/relationships/tags" Target="../tags/tag463.xml"/><Relationship Id="rId10" Type="http://schemas.openxmlformats.org/officeDocument/2006/relationships/tags" Target="../tags/tag462.xml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9" Type="http://schemas.openxmlformats.org/officeDocument/2006/relationships/tags" Target="../tags/tag4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4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468.xml"/><Relationship Id="rId2" Type="http://schemas.openxmlformats.org/officeDocument/2006/relationships/tags" Target="../tags/tag467.xml"/><Relationship Id="rId14" Type="http://schemas.openxmlformats.org/officeDocument/2006/relationships/tags" Target="../tags/tag475.xml"/><Relationship Id="rId13" Type="http://schemas.openxmlformats.org/officeDocument/2006/relationships/tags" Target="../tags/tag474.xml"/><Relationship Id="rId12" Type="http://schemas.openxmlformats.org/officeDocument/2006/relationships/tags" Target="../tags/tag473.xml"/><Relationship Id="rId11" Type="http://schemas.openxmlformats.org/officeDocument/2006/relationships/tags" Target="../tags/tag472.xml"/><Relationship Id="rId10" Type="http://schemas.openxmlformats.org/officeDocument/2006/relationships/tags" Target="../tags/tag471.xm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9" Type="http://schemas.openxmlformats.org/officeDocument/2006/relationships/tags" Target="../tags/tag47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47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477.xml"/><Relationship Id="rId2" Type="http://schemas.openxmlformats.org/officeDocument/2006/relationships/tags" Target="../tags/tag476.xml"/><Relationship Id="rId16" Type="http://schemas.openxmlformats.org/officeDocument/2006/relationships/tags" Target="../tags/tag486.xml"/><Relationship Id="rId15" Type="http://schemas.openxmlformats.org/officeDocument/2006/relationships/tags" Target="../tags/tag485.xml"/><Relationship Id="rId14" Type="http://schemas.openxmlformats.org/officeDocument/2006/relationships/tags" Target="../tags/tag484.xml"/><Relationship Id="rId13" Type="http://schemas.openxmlformats.org/officeDocument/2006/relationships/tags" Target="../tags/tag483.xml"/><Relationship Id="rId12" Type="http://schemas.openxmlformats.org/officeDocument/2006/relationships/tags" Target="../tags/tag482.xml"/><Relationship Id="rId11" Type="http://schemas.openxmlformats.org/officeDocument/2006/relationships/tags" Target="../tags/tag481.xml"/><Relationship Id="rId10" Type="http://schemas.openxmlformats.org/officeDocument/2006/relationships/tags" Target="../tags/tag480.xml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9" Type="http://schemas.openxmlformats.org/officeDocument/2006/relationships/tags" Target="../tags/tag490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489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488.xml"/><Relationship Id="rId2" Type="http://schemas.openxmlformats.org/officeDocument/2006/relationships/tags" Target="../tags/tag487.xml"/><Relationship Id="rId13" Type="http://schemas.openxmlformats.org/officeDocument/2006/relationships/tags" Target="../tags/tag494.xml"/><Relationship Id="rId12" Type="http://schemas.openxmlformats.org/officeDocument/2006/relationships/tags" Target="../tags/tag493.xml"/><Relationship Id="rId11" Type="http://schemas.openxmlformats.org/officeDocument/2006/relationships/tags" Target="../tags/tag492.xml"/><Relationship Id="rId10" Type="http://schemas.openxmlformats.org/officeDocument/2006/relationships/tags" Target="../tags/tag491.xml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10" name="直接连接符 9"/>
          <p:cNvCxnSpPr/>
          <p:nvPr userDrawn="1">
            <p:custDataLst>
              <p:tags r:id="rId8"/>
            </p:custDataLst>
          </p:nvPr>
        </p:nvCxnSpPr>
        <p:spPr>
          <a:xfrm>
            <a:off x="6604318" y="3412490"/>
            <a:ext cx="435165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9"/>
            </p:custDataLst>
          </p:nvPr>
        </p:nvSpPr>
        <p:spPr>
          <a:xfrm>
            <a:off x="6604319" y="4207510"/>
            <a:ext cx="2135505" cy="408940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10"/>
            </p:custDataLst>
          </p:nvPr>
        </p:nvSpPr>
        <p:spPr>
          <a:xfrm>
            <a:off x="8820469" y="4207510"/>
            <a:ext cx="2135505" cy="408940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r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1"/>
            </p:custDataLst>
          </p:nvPr>
        </p:nvSpPr>
        <p:spPr>
          <a:xfrm>
            <a:off x="6604319" y="2241551"/>
            <a:ext cx="4825365" cy="97091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2"/>
            </p:custDataLst>
          </p:nvPr>
        </p:nvSpPr>
        <p:spPr>
          <a:xfrm>
            <a:off x="6604319" y="3616961"/>
            <a:ext cx="4351655" cy="37020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27380"/>
            <a:chOff x="0" y="0"/>
            <a:chExt cx="19200" cy="988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1134" cy="988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8066" y="0"/>
              <a:ext cx="1134" cy="98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8579555" y="1397000"/>
            <a:ext cx="3612445" cy="4064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8"/>
            </p:custDataLst>
          </p:nvPr>
        </p:nvSpPr>
        <p:spPr>
          <a:xfrm>
            <a:off x="1968184" y="3475037"/>
            <a:ext cx="6350635" cy="111887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 baseline="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27380"/>
            <a:chOff x="0" y="0"/>
            <a:chExt cx="19200" cy="988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1134" cy="988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8066" y="0"/>
              <a:ext cx="1134" cy="98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27380"/>
            <a:chOff x="0" y="0"/>
            <a:chExt cx="19200" cy="988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1134" cy="988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8066" y="0"/>
              <a:ext cx="1134" cy="98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7498080" y="2194560"/>
            <a:ext cx="4389120" cy="246888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6230902"/>
            <a:ext cx="720090" cy="6270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27380"/>
            <a:chOff x="0" y="0"/>
            <a:chExt cx="19200" cy="988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1134" cy="988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8066" y="0"/>
              <a:ext cx="1134" cy="98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27380"/>
            <a:chOff x="0" y="0"/>
            <a:chExt cx="19200" cy="988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1134" cy="988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8066" y="0"/>
              <a:ext cx="1134" cy="984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27380"/>
            <a:chOff x="0" y="0"/>
            <a:chExt cx="19200" cy="988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1134" cy="988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8066" y="0"/>
              <a:ext cx="1134" cy="984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6747510" y="4219575"/>
            <a:ext cx="4944745" cy="1090930"/>
          </a:xfrm>
        </p:spPr>
        <p:txBody>
          <a:bodyPr vert="horz" wrap="square" lIns="0" tIns="0" rIns="0" bIns="0" anchor="t" anchorCtr="0">
            <a:normAutofit/>
          </a:bodyPr>
          <a:lstStyle>
            <a:lvl1pPr marL="3429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6747510" y="2976245"/>
            <a:ext cx="4944110" cy="117221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2738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624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0" y="0"/>
            <a:ext cx="720090" cy="62738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11471910" y="0"/>
            <a:ext cx="720090" cy="624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1471910" y="0"/>
            <a:ext cx="720090" cy="6270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0" y="0"/>
            <a:ext cx="720090" cy="62738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11471910" y="0"/>
            <a:ext cx="720090" cy="624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0" y="0"/>
            <a:ext cx="720090" cy="62738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11471910" y="0"/>
            <a:ext cx="720090" cy="624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1471910" y="6230620"/>
            <a:ext cx="720090" cy="62738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0" y="6233160"/>
            <a:ext cx="720090" cy="624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0571480" y="5447030"/>
            <a:ext cx="1619885" cy="141097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0" y="5452110"/>
            <a:ext cx="1619885" cy="14058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10" name="直接连接符 9"/>
          <p:cNvCxnSpPr/>
          <p:nvPr userDrawn="1">
            <p:custDataLst>
              <p:tags r:id="rId8"/>
            </p:custDataLst>
          </p:nvPr>
        </p:nvCxnSpPr>
        <p:spPr>
          <a:xfrm>
            <a:off x="6604318" y="3412490"/>
            <a:ext cx="435165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9"/>
            </p:custDataLst>
          </p:nvPr>
        </p:nvSpPr>
        <p:spPr>
          <a:xfrm>
            <a:off x="6604319" y="4207510"/>
            <a:ext cx="2135505" cy="408940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10"/>
            </p:custDataLst>
          </p:nvPr>
        </p:nvSpPr>
        <p:spPr>
          <a:xfrm>
            <a:off x="8820469" y="4207510"/>
            <a:ext cx="2135505" cy="408940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r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1"/>
            </p:custDataLst>
          </p:nvPr>
        </p:nvSpPr>
        <p:spPr>
          <a:xfrm>
            <a:off x="6604319" y="2241551"/>
            <a:ext cx="4825365" cy="97091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2"/>
            </p:custDataLst>
          </p:nvPr>
        </p:nvSpPr>
        <p:spPr>
          <a:xfrm>
            <a:off x="6604319" y="3616961"/>
            <a:ext cx="4351655" cy="37020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27380"/>
            <a:chOff x="0" y="0"/>
            <a:chExt cx="19200" cy="988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1134" cy="988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8066" y="0"/>
              <a:ext cx="1134" cy="98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8579555" y="1397000"/>
            <a:ext cx="3612445" cy="4064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8"/>
            </p:custDataLst>
          </p:nvPr>
        </p:nvSpPr>
        <p:spPr>
          <a:xfrm>
            <a:off x="1968184" y="3475037"/>
            <a:ext cx="6350635" cy="111887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 baseline="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27380"/>
            <a:chOff x="0" y="0"/>
            <a:chExt cx="19200" cy="988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1134" cy="988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8066" y="0"/>
              <a:ext cx="1134" cy="98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27380"/>
            <a:chOff x="0" y="0"/>
            <a:chExt cx="19200" cy="988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1134" cy="988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8066" y="0"/>
              <a:ext cx="1134" cy="98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7498080" y="2194560"/>
            <a:ext cx="4389120" cy="246888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6230902"/>
            <a:ext cx="720090" cy="6270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27380"/>
            <a:chOff x="0" y="0"/>
            <a:chExt cx="19200" cy="988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1134" cy="988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8066" y="0"/>
              <a:ext cx="1134" cy="98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27380"/>
            <a:chOff x="0" y="0"/>
            <a:chExt cx="19200" cy="988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1134" cy="988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8066" y="0"/>
              <a:ext cx="1134" cy="984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27380"/>
            <a:chOff x="0" y="0"/>
            <a:chExt cx="19200" cy="988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1134" cy="988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8066" y="0"/>
              <a:ext cx="1134" cy="984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6747510" y="4219575"/>
            <a:ext cx="4944745" cy="1090930"/>
          </a:xfrm>
        </p:spPr>
        <p:txBody>
          <a:bodyPr vert="horz" wrap="square" lIns="0" tIns="0" rIns="0" bIns="0" anchor="t" anchorCtr="0">
            <a:normAutofit/>
          </a:bodyPr>
          <a:lstStyle>
            <a:lvl1pPr marL="3429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6747510" y="2976245"/>
            <a:ext cx="4944110" cy="117221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2738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624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0" y="0"/>
            <a:ext cx="720090" cy="62738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11471910" y="0"/>
            <a:ext cx="720090" cy="624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1471910" y="0"/>
            <a:ext cx="720090" cy="6270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0" y="0"/>
            <a:ext cx="720090" cy="62738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11471910" y="0"/>
            <a:ext cx="720090" cy="624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0" y="0"/>
            <a:ext cx="720090" cy="62738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11471910" y="0"/>
            <a:ext cx="720090" cy="624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1471910" y="6230620"/>
            <a:ext cx="720090" cy="62738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0" y="6233160"/>
            <a:ext cx="720090" cy="624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0571480" y="5447030"/>
            <a:ext cx="1619885" cy="141097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0" y="5452110"/>
            <a:ext cx="1619885" cy="14058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10" name="直接连接符 9"/>
          <p:cNvCxnSpPr/>
          <p:nvPr userDrawn="1">
            <p:custDataLst>
              <p:tags r:id="rId8"/>
            </p:custDataLst>
          </p:nvPr>
        </p:nvCxnSpPr>
        <p:spPr>
          <a:xfrm>
            <a:off x="6604318" y="3412490"/>
            <a:ext cx="435165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9"/>
            </p:custDataLst>
          </p:nvPr>
        </p:nvSpPr>
        <p:spPr>
          <a:xfrm>
            <a:off x="6604319" y="4207510"/>
            <a:ext cx="2135505" cy="408940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10"/>
            </p:custDataLst>
          </p:nvPr>
        </p:nvSpPr>
        <p:spPr>
          <a:xfrm>
            <a:off x="8820469" y="4207510"/>
            <a:ext cx="2135505" cy="408940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r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1"/>
            </p:custDataLst>
          </p:nvPr>
        </p:nvSpPr>
        <p:spPr>
          <a:xfrm>
            <a:off x="6604319" y="2241551"/>
            <a:ext cx="4825365" cy="97091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2"/>
            </p:custDataLst>
          </p:nvPr>
        </p:nvSpPr>
        <p:spPr>
          <a:xfrm>
            <a:off x="6604319" y="3616961"/>
            <a:ext cx="4351655" cy="37020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27380"/>
            <a:chOff x="0" y="0"/>
            <a:chExt cx="19200" cy="988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1134" cy="988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8066" y="0"/>
              <a:ext cx="1134" cy="98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8579555" y="1397000"/>
            <a:ext cx="3612445" cy="4064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8"/>
            </p:custDataLst>
          </p:nvPr>
        </p:nvSpPr>
        <p:spPr>
          <a:xfrm>
            <a:off x="1968184" y="3475037"/>
            <a:ext cx="6350635" cy="111887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 baseline="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27380"/>
            <a:chOff x="0" y="0"/>
            <a:chExt cx="19200" cy="988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1134" cy="988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8066" y="0"/>
              <a:ext cx="1134" cy="98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27380"/>
            <a:chOff x="0" y="0"/>
            <a:chExt cx="19200" cy="988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1134" cy="988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8066" y="0"/>
              <a:ext cx="1134" cy="98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7498080" y="2194560"/>
            <a:ext cx="4389120" cy="246888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6230902"/>
            <a:ext cx="720090" cy="6270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27380"/>
            <a:chOff x="0" y="0"/>
            <a:chExt cx="19200" cy="988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1134" cy="988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8066" y="0"/>
              <a:ext cx="1134" cy="98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27380"/>
            <a:chOff x="0" y="0"/>
            <a:chExt cx="19200" cy="988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1134" cy="988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8066" y="0"/>
              <a:ext cx="1134" cy="984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27380"/>
            <a:chOff x="0" y="0"/>
            <a:chExt cx="19200" cy="988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1134" cy="988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8066" y="0"/>
              <a:ext cx="1134" cy="984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6747510" y="4219575"/>
            <a:ext cx="4944745" cy="1090930"/>
          </a:xfrm>
        </p:spPr>
        <p:txBody>
          <a:bodyPr vert="horz" wrap="square" lIns="0" tIns="0" rIns="0" bIns="0" anchor="t" anchorCtr="0">
            <a:normAutofit/>
          </a:bodyPr>
          <a:lstStyle>
            <a:lvl1pPr marL="3429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6747510" y="2976245"/>
            <a:ext cx="4944110" cy="117221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2738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624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0" y="0"/>
            <a:ext cx="720090" cy="62738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11471910" y="0"/>
            <a:ext cx="720090" cy="624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1471910" y="0"/>
            <a:ext cx="720090" cy="6270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0" y="0"/>
            <a:ext cx="720090" cy="62738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11471910" y="0"/>
            <a:ext cx="720090" cy="624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0" y="0"/>
            <a:ext cx="720090" cy="62738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11471910" y="0"/>
            <a:ext cx="720090" cy="624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1471910" y="6230620"/>
            <a:ext cx="720090" cy="62738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0" y="6233160"/>
            <a:ext cx="720090" cy="624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0571480" y="5447030"/>
            <a:ext cx="1619885" cy="141097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0" y="5452110"/>
            <a:ext cx="1619885" cy="14058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208.xml"/><Relationship Id="rId23" Type="http://schemas.openxmlformats.org/officeDocument/2006/relationships/tags" Target="../tags/tag207.xml"/><Relationship Id="rId22" Type="http://schemas.openxmlformats.org/officeDocument/2006/relationships/tags" Target="../tags/tag206.xml"/><Relationship Id="rId21" Type="http://schemas.openxmlformats.org/officeDocument/2006/relationships/tags" Target="../tags/tag205.xml"/><Relationship Id="rId20" Type="http://schemas.openxmlformats.org/officeDocument/2006/relationships/tags" Target="../tags/tag204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203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5" Type="http://schemas.openxmlformats.org/officeDocument/2006/relationships/theme" Target="../theme/theme3.xml"/><Relationship Id="rId24" Type="http://schemas.openxmlformats.org/officeDocument/2006/relationships/tags" Target="../tags/tag354.xml"/><Relationship Id="rId23" Type="http://schemas.openxmlformats.org/officeDocument/2006/relationships/tags" Target="../tags/tag353.xml"/><Relationship Id="rId22" Type="http://schemas.openxmlformats.org/officeDocument/2006/relationships/tags" Target="../tags/tag352.xml"/><Relationship Id="rId21" Type="http://schemas.openxmlformats.org/officeDocument/2006/relationships/tags" Target="../tags/tag351.xml"/><Relationship Id="rId20" Type="http://schemas.openxmlformats.org/officeDocument/2006/relationships/tags" Target="../tags/tag350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349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5" Type="http://schemas.openxmlformats.org/officeDocument/2006/relationships/theme" Target="../theme/theme4.xml"/><Relationship Id="rId24" Type="http://schemas.openxmlformats.org/officeDocument/2006/relationships/tags" Target="../tags/tag500.xml"/><Relationship Id="rId23" Type="http://schemas.openxmlformats.org/officeDocument/2006/relationships/tags" Target="../tags/tag499.xml"/><Relationship Id="rId22" Type="http://schemas.openxmlformats.org/officeDocument/2006/relationships/tags" Target="../tags/tag498.xml"/><Relationship Id="rId21" Type="http://schemas.openxmlformats.org/officeDocument/2006/relationships/tags" Target="../tags/tag497.xml"/><Relationship Id="rId20" Type="http://schemas.openxmlformats.org/officeDocument/2006/relationships/tags" Target="../tags/tag496.xml"/><Relationship Id="rId2" Type="http://schemas.openxmlformats.org/officeDocument/2006/relationships/slideLayout" Target="../slideLayouts/slideLayout49.xml"/><Relationship Id="rId19" Type="http://schemas.openxmlformats.org/officeDocument/2006/relationships/tags" Target="../tags/tag495.xml"/><Relationship Id="rId18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503.xml"/><Relationship Id="rId2" Type="http://schemas.openxmlformats.org/officeDocument/2006/relationships/tags" Target="../tags/tag502.xml"/><Relationship Id="rId1" Type="http://schemas.openxmlformats.org/officeDocument/2006/relationships/tags" Target="../tags/tag50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0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509.xml"/><Relationship Id="rId8" Type="http://schemas.openxmlformats.org/officeDocument/2006/relationships/tags" Target="../tags/tag50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0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06.xml"/><Relationship Id="rId15" Type="http://schemas.openxmlformats.org/officeDocument/2006/relationships/slideLayout" Target="../slideLayouts/slideLayout54.xml"/><Relationship Id="rId14" Type="http://schemas.openxmlformats.org/officeDocument/2006/relationships/tags" Target="../tags/tag513.xml"/><Relationship Id="rId13" Type="http://schemas.openxmlformats.org/officeDocument/2006/relationships/tags" Target="../tags/tag512.xml"/><Relationship Id="rId12" Type="http://schemas.openxmlformats.org/officeDocument/2006/relationships/image" Target="../media/image8.png"/><Relationship Id="rId11" Type="http://schemas.openxmlformats.org/officeDocument/2006/relationships/tags" Target="../tags/tag511.xml"/><Relationship Id="rId10" Type="http://schemas.openxmlformats.org/officeDocument/2006/relationships/tags" Target="../tags/tag510.xml"/><Relationship Id="rId1" Type="http://schemas.openxmlformats.org/officeDocument/2006/relationships/tags" Target="../tags/tag50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522.xml"/><Relationship Id="rId8" Type="http://schemas.openxmlformats.org/officeDocument/2006/relationships/tags" Target="../tags/tag521.xml"/><Relationship Id="rId7" Type="http://schemas.openxmlformats.org/officeDocument/2006/relationships/tags" Target="../tags/tag520.xml"/><Relationship Id="rId6" Type="http://schemas.openxmlformats.org/officeDocument/2006/relationships/tags" Target="../tags/tag519.xml"/><Relationship Id="rId5" Type="http://schemas.openxmlformats.org/officeDocument/2006/relationships/tags" Target="../tags/tag518.xml"/><Relationship Id="rId4" Type="http://schemas.openxmlformats.org/officeDocument/2006/relationships/tags" Target="../tags/tag517.xml"/><Relationship Id="rId3" Type="http://schemas.openxmlformats.org/officeDocument/2006/relationships/tags" Target="../tags/tag516.xml"/><Relationship Id="rId26" Type="http://schemas.openxmlformats.org/officeDocument/2006/relationships/slideLayout" Target="../slideLayouts/slideLayout42.xml"/><Relationship Id="rId25" Type="http://schemas.openxmlformats.org/officeDocument/2006/relationships/tags" Target="../tags/tag532.xml"/><Relationship Id="rId24" Type="http://schemas.openxmlformats.org/officeDocument/2006/relationships/tags" Target="../tags/tag531.xml"/><Relationship Id="rId23" Type="http://schemas.openxmlformats.org/officeDocument/2006/relationships/image" Target="../media/image14.svg"/><Relationship Id="rId22" Type="http://schemas.openxmlformats.org/officeDocument/2006/relationships/image" Target="../media/image13.png"/><Relationship Id="rId21" Type="http://schemas.openxmlformats.org/officeDocument/2006/relationships/tags" Target="../tags/tag530.xml"/><Relationship Id="rId20" Type="http://schemas.openxmlformats.org/officeDocument/2006/relationships/image" Target="../media/image12.svg"/><Relationship Id="rId2" Type="http://schemas.openxmlformats.org/officeDocument/2006/relationships/tags" Target="../tags/tag515.xml"/><Relationship Id="rId19" Type="http://schemas.openxmlformats.org/officeDocument/2006/relationships/image" Target="../media/image11.png"/><Relationship Id="rId18" Type="http://schemas.openxmlformats.org/officeDocument/2006/relationships/tags" Target="../tags/tag529.xml"/><Relationship Id="rId17" Type="http://schemas.openxmlformats.org/officeDocument/2006/relationships/image" Target="../media/image10.svg"/><Relationship Id="rId16" Type="http://schemas.openxmlformats.org/officeDocument/2006/relationships/image" Target="../media/image9.png"/><Relationship Id="rId15" Type="http://schemas.openxmlformats.org/officeDocument/2006/relationships/tags" Target="../tags/tag528.xml"/><Relationship Id="rId14" Type="http://schemas.openxmlformats.org/officeDocument/2006/relationships/tags" Target="../tags/tag527.xml"/><Relationship Id="rId13" Type="http://schemas.openxmlformats.org/officeDocument/2006/relationships/tags" Target="../tags/tag526.xml"/><Relationship Id="rId12" Type="http://schemas.openxmlformats.org/officeDocument/2006/relationships/tags" Target="../tags/tag525.xml"/><Relationship Id="rId11" Type="http://schemas.openxmlformats.org/officeDocument/2006/relationships/tags" Target="../tags/tag524.xml"/><Relationship Id="rId10" Type="http://schemas.openxmlformats.org/officeDocument/2006/relationships/tags" Target="../tags/tag523.xml"/><Relationship Id="rId1" Type="http://schemas.openxmlformats.org/officeDocument/2006/relationships/tags" Target="../tags/tag51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40.xml"/><Relationship Id="rId8" Type="http://schemas.openxmlformats.org/officeDocument/2006/relationships/tags" Target="../tags/tag539.xml"/><Relationship Id="rId7" Type="http://schemas.openxmlformats.org/officeDocument/2006/relationships/tags" Target="../tags/tag538.xml"/><Relationship Id="rId6" Type="http://schemas.openxmlformats.org/officeDocument/2006/relationships/tags" Target="../tags/tag537.xml"/><Relationship Id="rId5" Type="http://schemas.openxmlformats.org/officeDocument/2006/relationships/image" Target="../media/image15.png"/><Relationship Id="rId4" Type="http://schemas.openxmlformats.org/officeDocument/2006/relationships/tags" Target="../tags/tag536.xml"/><Relationship Id="rId3" Type="http://schemas.openxmlformats.org/officeDocument/2006/relationships/tags" Target="../tags/tag535.xml"/><Relationship Id="rId2" Type="http://schemas.openxmlformats.org/officeDocument/2006/relationships/tags" Target="../tags/tag534.xml"/><Relationship Id="rId13" Type="http://schemas.openxmlformats.org/officeDocument/2006/relationships/slideLayout" Target="../slideLayouts/slideLayout14.xml"/><Relationship Id="rId12" Type="http://schemas.openxmlformats.org/officeDocument/2006/relationships/tags" Target="../tags/tag543.xml"/><Relationship Id="rId11" Type="http://schemas.openxmlformats.org/officeDocument/2006/relationships/tags" Target="../tags/tag542.xml"/><Relationship Id="rId10" Type="http://schemas.openxmlformats.org/officeDocument/2006/relationships/tags" Target="../tags/tag541.xml"/><Relationship Id="rId1" Type="http://schemas.openxmlformats.org/officeDocument/2006/relationships/tags" Target="../tags/tag53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547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7.png"/><Relationship Id="rId5" Type="http://schemas.openxmlformats.org/officeDocument/2006/relationships/tags" Target="../tags/tag546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545.xml"/><Relationship Id="rId11" Type="http://schemas.openxmlformats.org/officeDocument/2006/relationships/slideLayout" Target="../slideLayouts/slideLayout54.xml"/><Relationship Id="rId10" Type="http://schemas.openxmlformats.org/officeDocument/2006/relationships/tags" Target="../tags/tag548.xml"/><Relationship Id="rId1" Type="http://schemas.openxmlformats.org/officeDocument/2006/relationships/tags" Target="../tags/tag54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556.xml"/><Relationship Id="rId8" Type="http://schemas.openxmlformats.org/officeDocument/2006/relationships/tags" Target="../tags/tag555.xml"/><Relationship Id="rId7" Type="http://schemas.openxmlformats.org/officeDocument/2006/relationships/tags" Target="../tags/tag554.xml"/><Relationship Id="rId6" Type="http://schemas.openxmlformats.org/officeDocument/2006/relationships/tags" Target="../tags/tag553.xml"/><Relationship Id="rId5" Type="http://schemas.openxmlformats.org/officeDocument/2006/relationships/tags" Target="../tags/tag552.xml"/><Relationship Id="rId4" Type="http://schemas.openxmlformats.org/officeDocument/2006/relationships/tags" Target="../tags/tag551.xml"/><Relationship Id="rId3" Type="http://schemas.openxmlformats.org/officeDocument/2006/relationships/tags" Target="../tags/tag550.xml"/><Relationship Id="rId2" Type="http://schemas.openxmlformats.org/officeDocument/2006/relationships/image" Target="../media/image17.png"/><Relationship Id="rId11" Type="http://schemas.openxmlformats.org/officeDocument/2006/relationships/slideLayout" Target="../slideLayouts/slideLayout54.xml"/><Relationship Id="rId10" Type="http://schemas.openxmlformats.org/officeDocument/2006/relationships/tags" Target="../tags/tag557.xml"/><Relationship Id="rId1" Type="http://schemas.openxmlformats.org/officeDocument/2006/relationships/tags" Target="../tags/tag5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idx="13"/>
            <p:custDataLst>
              <p:tags r:id="rId1"/>
            </p:custDataLst>
          </p:nvPr>
        </p:nvSpPr>
        <p:spPr>
          <a:xfrm>
            <a:off x="6604319" y="3616961"/>
            <a:ext cx="4351655" cy="370205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algn="ctr"/>
            <a:r>
              <a:rPr kumimoji="1" lang="en-US" altLang="zh-CN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B</a:t>
            </a:r>
            <a:r>
              <a:rPr kumimoji="1" lang="zh-CN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站自动循环弹幕发送机器人</a:t>
            </a:r>
            <a:endParaRPr kumimoji="1" lang="zh-CN" altLang="en-US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>
          <a:xfrm>
            <a:off x="6604635" y="1579245"/>
            <a:ext cx="4351020" cy="1713865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p>
            <a:pPr algn="ctr"/>
            <a:r>
              <a:rPr kumimoji="1" lang="zh-CN" altLang="en-US" sz="60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中国</a:t>
            </a:r>
            <a:r>
              <a:rPr kumimoji="1" lang="en-US" altLang="zh-CN" sz="60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RPA</a:t>
            </a:r>
            <a:r>
              <a:rPr kumimoji="1" lang="en-US" altLang="zh-CN" sz="53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+</a:t>
            </a:r>
            <a:r>
              <a:rPr kumimoji="1" lang="en-US" altLang="zh-CN" sz="60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AI</a:t>
            </a:r>
            <a:br>
              <a:rPr kumimoji="1" lang="en-US" altLang="zh-CN" sz="60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kumimoji="1" lang="zh-CN" altLang="en-US" sz="60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开发者大赛</a:t>
            </a:r>
            <a:endParaRPr kumimoji="1" lang="zh-CN" altLang="en-US" sz="6000" b="1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00185" y="4655185"/>
            <a:ext cx="1856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/>
              <a:t>2022.7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占位符 8"/>
          <p:cNvSpPr txBox="1"/>
          <p:nvPr/>
        </p:nvSpPr>
        <p:spPr>
          <a:xfrm>
            <a:off x="874395" y="2260600"/>
            <a:ext cx="8968740" cy="1216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参赛作品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kumimoji="1" lang="en-US" altLang="zh-CN" sz="3200" dirty="0">
                <a:solidFill>
                  <a:schemeClr val="tx1"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entries</a:t>
            </a:r>
            <a:r>
              <a:rPr kumimoji="1" lang="zh-CN" altLang="en-US" sz="3200" dirty="0">
                <a:solidFill>
                  <a:schemeClr val="tx1"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：</a:t>
            </a:r>
            <a:r>
              <a:rPr kumimoji="1" lang="en-US" altLang="zh-CN" sz="3200" dirty="0">
                <a:solidFill>
                  <a:schemeClr val="tx1"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kumimoji="1" lang="en-US" altLang="zh-CN" sz="3200" dirty="0">
                <a:solidFill>
                  <a:schemeClr val="tx1"/>
                </a:solidFill>
                <a:sym typeface="+mn-ea"/>
              </a:rPr>
              <a:t>B</a:t>
            </a:r>
            <a:r>
              <a:rPr kumimoji="1" lang="zh-CN" altLang="en-US" sz="3200" dirty="0">
                <a:solidFill>
                  <a:schemeClr val="tx1"/>
                </a:solidFill>
                <a:sym typeface="+mn-ea"/>
              </a:rPr>
              <a:t>站自动循环弹幕发送机器人</a:t>
            </a:r>
            <a:endParaRPr kumimoji="1"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8" name="文本占位符 9"/>
          <p:cNvSpPr txBox="1"/>
          <p:nvPr/>
        </p:nvSpPr>
        <p:spPr>
          <a:xfrm>
            <a:off x="874688" y="3476883"/>
            <a:ext cx="6613445" cy="338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tx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队伍名称 </a:t>
            </a:r>
            <a:r>
              <a:rPr lang="en-US" altLang="zh-CN" sz="2000" dirty="0">
                <a:solidFill>
                  <a:schemeClr val="tx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Team Name</a:t>
            </a:r>
            <a:r>
              <a:rPr lang="zh-CN" altLang="en-US" sz="2000" dirty="0">
                <a:solidFill>
                  <a:schemeClr val="tx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：肉肉科技</a:t>
            </a:r>
            <a:endParaRPr lang="en-US" altLang="zh-CN" sz="2000" dirty="0">
              <a:solidFill>
                <a:schemeClr val="tx1">
                  <a:alpha val="8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tx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队伍成员</a:t>
            </a:r>
            <a:r>
              <a:rPr lang="en-US" altLang="zh-CN" sz="2000" b="1" dirty="0">
                <a:solidFill>
                  <a:schemeClr val="tx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chemeClr val="tx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Team Member</a:t>
            </a:r>
            <a:r>
              <a:rPr lang="zh-CN" altLang="en-US" sz="2000" dirty="0">
                <a:solidFill>
                  <a:schemeClr val="tx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：李培睿、夏雯</a:t>
            </a:r>
            <a:endParaRPr lang="en-US" altLang="zh-CN" sz="2000" dirty="0">
              <a:solidFill>
                <a:schemeClr val="tx1">
                  <a:alpha val="8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tx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2000" b="1" dirty="0">
                <a:solidFill>
                  <a:schemeClr val="tx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/</a:t>
            </a:r>
            <a:r>
              <a:rPr lang="zh-CN" altLang="en-US" sz="2000" b="1" dirty="0">
                <a:solidFill>
                  <a:schemeClr val="tx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专业 </a:t>
            </a:r>
            <a:r>
              <a:rPr lang="en-US" altLang="zh-CN" sz="2000" dirty="0">
                <a:solidFill>
                  <a:schemeClr val="tx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Enterprise</a:t>
            </a:r>
            <a:r>
              <a:rPr lang="zh-CN" sz="2000" dirty="0">
                <a:solidFill>
                  <a:schemeClr val="tx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：</a:t>
            </a:r>
            <a:r>
              <a:rPr lang="zh-CN" altLang="en-US" sz="2000" dirty="0">
                <a:solidFill>
                  <a:schemeClr val="tx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黑龙江工程学院</a:t>
            </a:r>
            <a:endParaRPr lang="en-US" altLang="zh-CN" sz="2000" dirty="0">
              <a:solidFill>
                <a:schemeClr val="tx1">
                  <a:alpha val="8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2000" b="1" dirty="0">
                <a:solidFill>
                  <a:schemeClr val="tx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作品应用场景</a:t>
            </a:r>
            <a:r>
              <a:rPr lang="zh-CN" altLang="en-US" sz="2000" dirty="0">
                <a:solidFill>
                  <a:schemeClr val="tx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：短视频、直播、电商</a:t>
            </a:r>
            <a:endParaRPr lang="en-US" altLang="zh-CN" sz="2000" dirty="0">
              <a:solidFill>
                <a:schemeClr val="tx1">
                  <a:alpha val="8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endParaRPr lang="en-US" altLang="zh-CN" sz="2000" dirty="0">
              <a:solidFill>
                <a:schemeClr val="tx1">
                  <a:alpha val="8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2770" y="462280"/>
            <a:ext cx="24930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kumimoji="1" lang="zh-CN" altLang="en-US" sz="32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作品信息</a:t>
            </a:r>
            <a:endParaRPr kumimoji="1" lang="zh-CN" altLang="en-US" sz="3200" b="1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11471910" y="6230902"/>
            <a:ext cx="720090" cy="627098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6233286"/>
            <a:ext cx="720090" cy="624714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8"/>
            </p:custDataLst>
          </p:nvPr>
        </p:nvSpPr>
        <p:spPr>
          <a:xfrm>
            <a:off x="608953" y="1592009"/>
            <a:ext cx="5182845" cy="396095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1600" b="1" i="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" name="矩形 3"/>
          <p:cNvSpPr/>
          <p:nvPr>
            <p:custDataLst>
              <p:tags r:id="rId9"/>
            </p:custDataLst>
          </p:nvPr>
        </p:nvSpPr>
        <p:spPr>
          <a:xfrm>
            <a:off x="6400204" y="1591374"/>
            <a:ext cx="5182845" cy="396095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1600" b="1" i="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Title 6"/>
          <p:cNvSpPr txBox="1"/>
          <p:nvPr>
            <p:custDataLst>
              <p:tags r:id="rId10"/>
            </p:custDataLst>
          </p:nvPr>
        </p:nvSpPr>
        <p:spPr>
          <a:xfrm>
            <a:off x="6704405" y="1897374"/>
            <a:ext cx="4562516" cy="334895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0" rIns="72000" bIns="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just">
              <a:lnSpc>
                <a:spcPct val="130000"/>
              </a:lnSpc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zh-CN" altLang="en-US" sz="1800" spc="30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通过RPA机器人代替传统手动实现自动循环弹幕发送，增强直播或视频的热度和互动性。</a:t>
            </a:r>
            <a:endParaRPr lang="zh-CN" altLang="en-US" sz="1800" spc="30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just">
              <a:lnSpc>
                <a:spcPct val="130000"/>
              </a:lnSpc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zh-CN" altLang="en-US" sz="1800" spc="30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较传统的业务模式，代替人工进行重复性高的工作，节省时间提高效率。</a:t>
            </a:r>
            <a:endParaRPr altLang="zh-CN" sz="1800" spc="30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/>
          <p:nvPr>
            <p:custDataLst>
              <p:tags r:id="rId11"/>
            </p:custDataLst>
          </p:nvPr>
        </p:nvPicPr>
        <p:blipFill rotWithShape="1">
          <a:blip r:embed="rId12"/>
          <a:srcRect/>
          <a:stretch>
            <a:fillRect/>
          </a:stretch>
        </p:blipFill>
        <p:spPr>
          <a:xfrm>
            <a:off x="760154" y="1742574"/>
            <a:ext cx="4880440" cy="3660330"/>
          </a:xfrm>
          <a:prstGeom prst="rect">
            <a:avLst/>
          </a:prstGeom>
        </p:spPr>
      </p:pic>
      <p:sp>
        <p:nvSpPr>
          <p:cNvPr id="7" name="Title 6"/>
          <p:cNvSpPr txBox="1"/>
          <p:nvPr>
            <p:custDataLst>
              <p:tags r:id="rId1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kumimoji="1" altLang="zh-CN" sz="3200">
                <a:sym typeface="+mn-ea"/>
              </a:rPr>
              <a:t>B</a:t>
            </a:r>
            <a:r>
              <a:rPr kumimoji="1" lang="zh-CN" altLang="en-US" sz="3200">
                <a:sym typeface="+mn-ea"/>
              </a:rPr>
              <a:t>站自动循环弹幕发送机器人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72770" y="462280"/>
            <a:ext cx="24930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kumimoji="1" lang="zh-CN" altLang="en-US" sz="32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功能特点</a:t>
            </a:r>
            <a:endParaRPr kumimoji="1" lang="zh-CN" altLang="en-US" sz="3200" b="1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5" name="PA-矩形 64"/>
          <p:cNvSpPr/>
          <p:nvPr>
            <p:custDataLst>
              <p:tags r:id="rId1"/>
            </p:custDataLst>
          </p:nvPr>
        </p:nvSpPr>
        <p:spPr>
          <a:xfrm>
            <a:off x="-1" y="4098621"/>
            <a:ext cx="2285933" cy="2350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F5AA2E">
              <a:shade val="50000"/>
            </a:srgbClr>
          </a:lnRef>
          <a:fillRef idx="1">
            <a:srgbClr val="F5AA2E"/>
          </a:fillRef>
          <a:effectRef idx="0">
            <a:srgbClr val="F5AA2E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sp>
        <p:nvSpPr>
          <p:cNvPr id="64" name="PA-矩形 63"/>
          <p:cNvSpPr/>
          <p:nvPr>
            <p:custDataLst>
              <p:tags r:id="rId2"/>
            </p:custDataLst>
          </p:nvPr>
        </p:nvSpPr>
        <p:spPr>
          <a:xfrm>
            <a:off x="6857733" y="1191773"/>
            <a:ext cx="5334267" cy="2350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rgbClr val="F5AA2E">
              <a:shade val="50000"/>
            </a:srgbClr>
          </a:lnRef>
          <a:fillRef idx="1">
            <a:srgbClr val="F5AA2E"/>
          </a:fillRef>
          <a:effectRef idx="0">
            <a:srgbClr val="F5AA2E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sp>
        <p:nvSpPr>
          <p:cNvPr id="6" name="PA-任意多边形 95"/>
          <p:cNvSpPr/>
          <p:nvPr>
            <p:custDataLst>
              <p:tags r:id="rId3"/>
            </p:custDataLst>
          </p:nvPr>
        </p:nvSpPr>
        <p:spPr bwMode="auto">
          <a:xfrm>
            <a:off x="4207471" y="1908694"/>
            <a:ext cx="1946928" cy="1944439"/>
          </a:xfrm>
          <a:custGeom>
            <a:avLst/>
            <a:gdLst>
              <a:gd name="T0" fmla="*/ 753 w 753"/>
              <a:gd name="T1" fmla="*/ 365 h 753"/>
              <a:gd name="T2" fmla="*/ 753 w 753"/>
              <a:gd name="T3" fmla="*/ 364 h 753"/>
              <a:gd name="T4" fmla="*/ 704 w 753"/>
              <a:gd name="T5" fmla="*/ 190 h 753"/>
              <a:gd name="T6" fmla="*/ 704 w 753"/>
              <a:gd name="T7" fmla="*/ 190 h 753"/>
              <a:gd name="T8" fmla="*/ 377 w 753"/>
              <a:gd name="T9" fmla="*/ 0 h 753"/>
              <a:gd name="T10" fmla="*/ 0 w 753"/>
              <a:gd name="T11" fmla="*/ 376 h 753"/>
              <a:gd name="T12" fmla="*/ 0 w 753"/>
              <a:gd name="T13" fmla="*/ 381 h 753"/>
              <a:gd name="T14" fmla="*/ 191 w 753"/>
              <a:gd name="T15" fmla="*/ 704 h 753"/>
              <a:gd name="T16" fmla="*/ 369 w 753"/>
              <a:gd name="T17" fmla="*/ 753 h 753"/>
              <a:gd name="T18" fmla="*/ 377 w 753"/>
              <a:gd name="T19" fmla="*/ 753 h 753"/>
              <a:gd name="T20" fmla="*/ 377 w 753"/>
              <a:gd name="T21" fmla="*/ 753 h 753"/>
              <a:gd name="T22" fmla="*/ 384 w 753"/>
              <a:gd name="T23" fmla="*/ 753 h 753"/>
              <a:gd name="T24" fmla="*/ 563 w 753"/>
              <a:gd name="T25" fmla="*/ 704 h 753"/>
              <a:gd name="T26" fmla="*/ 384 w 753"/>
              <a:gd name="T27" fmla="*/ 655 h 753"/>
              <a:gd name="T28" fmla="*/ 377 w 753"/>
              <a:gd name="T29" fmla="*/ 655 h 753"/>
              <a:gd name="T30" fmla="*/ 377 w 753"/>
              <a:gd name="T31" fmla="*/ 655 h 753"/>
              <a:gd name="T32" fmla="*/ 369 w 753"/>
              <a:gd name="T33" fmla="*/ 655 h 753"/>
              <a:gd name="T34" fmla="*/ 98 w 753"/>
              <a:gd name="T35" fmla="*/ 381 h 753"/>
              <a:gd name="T36" fmla="*/ 98 w 753"/>
              <a:gd name="T37" fmla="*/ 376 h 753"/>
              <a:gd name="T38" fmla="*/ 377 w 753"/>
              <a:gd name="T39" fmla="*/ 97 h 753"/>
              <a:gd name="T40" fmla="*/ 655 w 753"/>
              <a:gd name="T41" fmla="*/ 364 h 753"/>
              <a:gd name="T42" fmla="*/ 655 w 753"/>
              <a:gd name="T43" fmla="*/ 365 h 753"/>
              <a:gd name="T44" fmla="*/ 656 w 753"/>
              <a:gd name="T45" fmla="*/ 376 h 753"/>
              <a:gd name="T46" fmla="*/ 656 w 753"/>
              <a:gd name="T47" fmla="*/ 381 h 753"/>
              <a:gd name="T48" fmla="*/ 753 w 753"/>
              <a:gd name="T49" fmla="*/ 381 h 753"/>
              <a:gd name="T50" fmla="*/ 753 w 753"/>
              <a:gd name="T51" fmla="*/ 376 h 753"/>
              <a:gd name="T52" fmla="*/ 753 w 753"/>
              <a:gd name="T53" fmla="*/ 365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53" h="753">
                <a:moveTo>
                  <a:pt x="753" y="365"/>
                </a:moveTo>
                <a:cubicBezTo>
                  <a:pt x="753" y="365"/>
                  <a:pt x="753" y="364"/>
                  <a:pt x="753" y="364"/>
                </a:cubicBezTo>
                <a:cubicBezTo>
                  <a:pt x="751" y="301"/>
                  <a:pt x="734" y="242"/>
                  <a:pt x="704" y="190"/>
                </a:cubicBezTo>
                <a:cubicBezTo>
                  <a:pt x="704" y="190"/>
                  <a:pt x="704" y="190"/>
                  <a:pt x="704" y="190"/>
                </a:cubicBezTo>
                <a:cubicBezTo>
                  <a:pt x="640" y="76"/>
                  <a:pt x="517" y="0"/>
                  <a:pt x="377" y="0"/>
                </a:cubicBezTo>
                <a:cubicBezTo>
                  <a:pt x="169" y="0"/>
                  <a:pt x="0" y="168"/>
                  <a:pt x="0" y="376"/>
                </a:cubicBezTo>
                <a:cubicBezTo>
                  <a:pt x="0" y="378"/>
                  <a:pt x="0" y="379"/>
                  <a:pt x="0" y="381"/>
                </a:cubicBezTo>
                <a:cubicBezTo>
                  <a:pt x="2" y="519"/>
                  <a:pt x="78" y="640"/>
                  <a:pt x="191" y="704"/>
                </a:cubicBezTo>
                <a:cubicBezTo>
                  <a:pt x="243" y="734"/>
                  <a:pt x="304" y="752"/>
                  <a:pt x="369" y="753"/>
                </a:cubicBezTo>
                <a:cubicBezTo>
                  <a:pt x="371" y="753"/>
                  <a:pt x="374" y="753"/>
                  <a:pt x="377" y="753"/>
                </a:cubicBezTo>
                <a:cubicBezTo>
                  <a:pt x="377" y="753"/>
                  <a:pt x="377" y="753"/>
                  <a:pt x="377" y="753"/>
                </a:cubicBezTo>
                <a:cubicBezTo>
                  <a:pt x="379" y="753"/>
                  <a:pt x="382" y="753"/>
                  <a:pt x="384" y="753"/>
                </a:cubicBezTo>
                <a:cubicBezTo>
                  <a:pt x="449" y="752"/>
                  <a:pt x="510" y="734"/>
                  <a:pt x="563" y="704"/>
                </a:cubicBezTo>
                <a:cubicBezTo>
                  <a:pt x="510" y="674"/>
                  <a:pt x="449" y="657"/>
                  <a:pt x="384" y="655"/>
                </a:cubicBezTo>
                <a:cubicBezTo>
                  <a:pt x="382" y="655"/>
                  <a:pt x="379" y="655"/>
                  <a:pt x="377" y="655"/>
                </a:cubicBezTo>
                <a:cubicBezTo>
                  <a:pt x="377" y="655"/>
                  <a:pt x="377" y="655"/>
                  <a:pt x="377" y="655"/>
                </a:cubicBezTo>
                <a:cubicBezTo>
                  <a:pt x="374" y="655"/>
                  <a:pt x="371" y="655"/>
                  <a:pt x="369" y="655"/>
                </a:cubicBezTo>
                <a:cubicBezTo>
                  <a:pt x="220" y="651"/>
                  <a:pt x="100" y="530"/>
                  <a:pt x="98" y="381"/>
                </a:cubicBezTo>
                <a:cubicBezTo>
                  <a:pt x="98" y="379"/>
                  <a:pt x="98" y="378"/>
                  <a:pt x="98" y="376"/>
                </a:cubicBezTo>
                <a:cubicBezTo>
                  <a:pt x="98" y="222"/>
                  <a:pt x="222" y="97"/>
                  <a:pt x="377" y="97"/>
                </a:cubicBezTo>
                <a:cubicBezTo>
                  <a:pt x="527" y="97"/>
                  <a:pt x="649" y="216"/>
                  <a:pt x="655" y="364"/>
                </a:cubicBezTo>
                <a:cubicBezTo>
                  <a:pt x="655" y="364"/>
                  <a:pt x="655" y="364"/>
                  <a:pt x="655" y="365"/>
                </a:cubicBezTo>
                <a:cubicBezTo>
                  <a:pt x="656" y="368"/>
                  <a:pt x="656" y="372"/>
                  <a:pt x="656" y="376"/>
                </a:cubicBezTo>
                <a:cubicBezTo>
                  <a:pt x="656" y="378"/>
                  <a:pt x="656" y="379"/>
                  <a:pt x="656" y="381"/>
                </a:cubicBezTo>
                <a:cubicBezTo>
                  <a:pt x="753" y="381"/>
                  <a:pt x="753" y="381"/>
                  <a:pt x="753" y="381"/>
                </a:cubicBezTo>
                <a:cubicBezTo>
                  <a:pt x="753" y="379"/>
                  <a:pt x="753" y="378"/>
                  <a:pt x="753" y="376"/>
                </a:cubicBezTo>
                <a:cubicBezTo>
                  <a:pt x="753" y="372"/>
                  <a:pt x="753" y="369"/>
                  <a:pt x="753" y="3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800">
              <a:solidFill>
                <a:schemeClr val="dk1"/>
              </a:solidFill>
            </a:endParaRPr>
          </a:p>
        </p:txBody>
      </p:sp>
      <p:sp>
        <p:nvSpPr>
          <p:cNvPr id="7" name="PA-任意多边形 100"/>
          <p:cNvSpPr/>
          <p:nvPr>
            <p:custDataLst>
              <p:tags r:id="rId4"/>
            </p:custDataLst>
          </p:nvPr>
        </p:nvSpPr>
        <p:spPr bwMode="auto">
          <a:xfrm>
            <a:off x="5680197" y="4148972"/>
            <a:ext cx="2255667" cy="1043765"/>
          </a:xfrm>
          <a:custGeom>
            <a:avLst/>
            <a:gdLst>
              <a:gd name="T0" fmla="*/ 793 w 907"/>
              <a:gd name="T1" fmla="*/ 350 h 350"/>
              <a:gd name="T2" fmla="*/ 0 w 907"/>
              <a:gd name="T3" fmla="*/ 350 h 350"/>
              <a:gd name="T4" fmla="*/ 0 w 907"/>
              <a:gd name="T5" fmla="*/ 0 h 350"/>
              <a:gd name="T6" fmla="*/ 793 w 907"/>
              <a:gd name="T7" fmla="*/ 0 h 350"/>
              <a:gd name="T8" fmla="*/ 907 w 907"/>
              <a:gd name="T9" fmla="*/ 115 h 350"/>
              <a:gd name="T10" fmla="*/ 907 w 907"/>
              <a:gd name="T11" fmla="*/ 235 h 350"/>
              <a:gd name="T12" fmla="*/ 793 w 907"/>
              <a:gd name="T13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7" h="350">
                <a:moveTo>
                  <a:pt x="793" y="350"/>
                </a:moveTo>
                <a:cubicBezTo>
                  <a:pt x="0" y="350"/>
                  <a:pt x="0" y="350"/>
                  <a:pt x="0" y="350"/>
                </a:cubicBezTo>
                <a:cubicBezTo>
                  <a:pt x="0" y="0"/>
                  <a:pt x="0" y="0"/>
                  <a:pt x="0" y="0"/>
                </a:cubicBezTo>
                <a:cubicBezTo>
                  <a:pt x="793" y="0"/>
                  <a:pt x="793" y="0"/>
                  <a:pt x="793" y="0"/>
                </a:cubicBezTo>
                <a:cubicBezTo>
                  <a:pt x="856" y="0"/>
                  <a:pt x="907" y="52"/>
                  <a:pt x="907" y="115"/>
                </a:cubicBezTo>
                <a:cubicBezTo>
                  <a:pt x="907" y="235"/>
                  <a:pt x="907" y="235"/>
                  <a:pt x="907" y="235"/>
                </a:cubicBezTo>
                <a:cubicBezTo>
                  <a:pt x="907" y="298"/>
                  <a:pt x="856" y="350"/>
                  <a:pt x="793" y="3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800" dirty="0">
              <a:solidFill>
                <a:schemeClr val="dk1"/>
              </a:solidFill>
            </a:endParaRPr>
          </a:p>
        </p:txBody>
      </p:sp>
      <p:sp>
        <p:nvSpPr>
          <p:cNvPr id="9" name="PA-文本框 5"/>
          <p:cNvSpPr txBox="1"/>
          <p:nvPr>
            <p:custDataLst>
              <p:tags r:id="rId5"/>
            </p:custDataLst>
          </p:nvPr>
        </p:nvSpPr>
        <p:spPr>
          <a:xfrm>
            <a:off x="6122035" y="4211320"/>
            <a:ext cx="1727835" cy="9817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20000"/>
              </a:lnSpc>
            </a:pPr>
            <a:r>
              <a:rPr lang="zh-CN" altLang="en-US" sz="2000" b="1" spc="30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任务完成提醒</a:t>
            </a:r>
            <a:endParaRPr lang="zh-CN" altLang="en-US" sz="2000" b="1" spc="30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36" name="PA-任意多边形 99"/>
          <p:cNvSpPr/>
          <p:nvPr>
            <p:custDataLst>
              <p:tags r:id="rId6"/>
            </p:custDataLst>
          </p:nvPr>
        </p:nvSpPr>
        <p:spPr bwMode="auto">
          <a:xfrm>
            <a:off x="5901698" y="1908694"/>
            <a:ext cx="1948173" cy="1944439"/>
          </a:xfrm>
          <a:custGeom>
            <a:avLst/>
            <a:gdLst>
              <a:gd name="T0" fmla="*/ 563 w 754"/>
              <a:gd name="T1" fmla="*/ 49 h 753"/>
              <a:gd name="T2" fmla="*/ 563 w 754"/>
              <a:gd name="T3" fmla="*/ 49 h 753"/>
              <a:gd name="T4" fmla="*/ 448 w 754"/>
              <a:gd name="T5" fmla="*/ 6 h 753"/>
              <a:gd name="T6" fmla="*/ 385 w 754"/>
              <a:gd name="T7" fmla="*/ 0 h 753"/>
              <a:gd name="T8" fmla="*/ 377 w 754"/>
              <a:gd name="T9" fmla="*/ 0 h 753"/>
              <a:gd name="T10" fmla="*/ 377 w 754"/>
              <a:gd name="T11" fmla="*/ 97 h 753"/>
              <a:gd name="T12" fmla="*/ 385 w 754"/>
              <a:gd name="T13" fmla="*/ 97 h 753"/>
              <a:gd name="T14" fmla="*/ 385 w 754"/>
              <a:gd name="T15" fmla="*/ 97 h 753"/>
              <a:gd name="T16" fmla="*/ 656 w 754"/>
              <a:gd name="T17" fmla="*/ 376 h 753"/>
              <a:gd name="T18" fmla="*/ 656 w 754"/>
              <a:gd name="T19" fmla="*/ 381 h 753"/>
              <a:gd name="T20" fmla="*/ 377 w 754"/>
              <a:gd name="T21" fmla="*/ 655 h 753"/>
              <a:gd name="T22" fmla="*/ 98 w 754"/>
              <a:gd name="T23" fmla="*/ 388 h 753"/>
              <a:gd name="T24" fmla="*/ 98 w 754"/>
              <a:gd name="T25" fmla="*/ 388 h 753"/>
              <a:gd name="T26" fmla="*/ 98 w 754"/>
              <a:gd name="T27" fmla="*/ 381 h 753"/>
              <a:gd name="T28" fmla="*/ 1 w 754"/>
              <a:gd name="T29" fmla="*/ 381 h 753"/>
              <a:gd name="T30" fmla="*/ 0 w 754"/>
              <a:gd name="T31" fmla="*/ 388 h 753"/>
              <a:gd name="T32" fmla="*/ 0 w 754"/>
              <a:gd name="T33" fmla="*/ 388 h 753"/>
              <a:gd name="T34" fmla="*/ 49 w 754"/>
              <a:gd name="T35" fmla="*/ 562 h 753"/>
              <a:gd name="T36" fmla="*/ 49 w 754"/>
              <a:gd name="T37" fmla="*/ 562 h 753"/>
              <a:gd name="T38" fmla="*/ 377 w 754"/>
              <a:gd name="T39" fmla="*/ 753 h 753"/>
              <a:gd name="T40" fmla="*/ 754 w 754"/>
              <a:gd name="T41" fmla="*/ 381 h 753"/>
              <a:gd name="T42" fmla="*/ 754 w 754"/>
              <a:gd name="T43" fmla="*/ 381 h 753"/>
              <a:gd name="T44" fmla="*/ 754 w 754"/>
              <a:gd name="T45" fmla="*/ 376 h 753"/>
              <a:gd name="T46" fmla="*/ 563 w 754"/>
              <a:gd name="T47" fmla="*/ 49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54" h="753">
                <a:moveTo>
                  <a:pt x="563" y="49"/>
                </a:moveTo>
                <a:cubicBezTo>
                  <a:pt x="563" y="49"/>
                  <a:pt x="563" y="49"/>
                  <a:pt x="563" y="49"/>
                </a:cubicBezTo>
                <a:cubicBezTo>
                  <a:pt x="528" y="29"/>
                  <a:pt x="489" y="14"/>
                  <a:pt x="448" y="6"/>
                </a:cubicBezTo>
                <a:cubicBezTo>
                  <a:pt x="428" y="2"/>
                  <a:pt x="407" y="0"/>
                  <a:pt x="385" y="0"/>
                </a:cubicBezTo>
                <a:cubicBezTo>
                  <a:pt x="382" y="0"/>
                  <a:pt x="380" y="0"/>
                  <a:pt x="377" y="0"/>
                </a:cubicBezTo>
                <a:cubicBezTo>
                  <a:pt x="377" y="97"/>
                  <a:pt x="377" y="97"/>
                  <a:pt x="377" y="97"/>
                </a:cubicBezTo>
                <a:cubicBezTo>
                  <a:pt x="380" y="97"/>
                  <a:pt x="382" y="97"/>
                  <a:pt x="385" y="97"/>
                </a:cubicBezTo>
                <a:cubicBezTo>
                  <a:pt x="385" y="97"/>
                  <a:pt x="385" y="97"/>
                  <a:pt x="385" y="97"/>
                </a:cubicBezTo>
                <a:cubicBezTo>
                  <a:pt x="536" y="102"/>
                  <a:pt x="656" y="225"/>
                  <a:pt x="656" y="376"/>
                </a:cubicBezTo>
                <a:cubicBezTo>
                  <a:pt x="656" y="378"/>
                  <a:pt x="656" y="379"/>
                  <a:pt x="656" y="381"/>
                </a:cubicBezTo>
                <a:cubicBezTo>
                  <a:pt x="654" y="533"/>
                  <a:pt x="530" y="655"/>
                  <a:pt x="377" y="655"/>
                </a:cubicBezTo>
                <a:cubicBezTo>
                  <a:pt x="227" y="655"/>
                  <a:pt x="105" y="537"/>
                  <a:pt x="98" y="388"/>
                </a:cubicBezTo>
                <a:cubicBezTo>
                  <a:pt x="98" y="388"/>
                  <a:pt x="98" y="388"/>
                  <a:pt x="98" y="388"/>
                </a:cubicBezTo>
                <a:cubicBezTo>
                  <a:pt x="98" y="386"/>
                  <a:pt x="98" y="383"/>
                  <a:pt x="98" y="381"/>
                </a:cubicBezTo>
                <a:cubicBezTo>
                  <a:pt x="1" y="381"/>
                  <a:pt x="1" y="381"/>
                  <a:pt x="1" y="381"/>
                </a:cubicBezTo>
                <a:cubicBezTo>
                  <a:pt x="1" y="383"/>
                  <a:pt x="1" y="386"/>
                  <a:pt x="0" y="388"/>
                </a:cubicBezTo>
                <a:cubicBezTo>
                  <a:pt x="0" y="388"/>
                  <a:pt x="0" y="388"/>
                  <a:pt x="0" y="388"/>
                </a:cubicBezTo>
                <a:cubicBezTo>
                  <a:pt x="2" y="452"/>
                  <a:pt x="20" y="511"/>
                  <a:pt x="49" y="562"/>
                </a:cubicBezTo>
                <a:cubicBezTo>
                  <a:pt x="49" y="562"/>
                  <a:pt x="49" y="562"/>
                  <a:pt x="49" y="562"/>
                </a:cubicBezTo>
                <a:cubicBezTo>
                  <a:pt x="114" y="676"/>
                  <a:pt x="237" y="753"/>
                  <a:pt x="377" y="753"/>
                </a:cubicBezTo>
                <a:cubicBezTo>
                  <a:pt x="584" y="753"/>
                  <a:pt x="751" y="587"/>
                  <a:pt x="754" y="381"/>
                </a:cubicBezTo>
                <a:cubicBezTo>
                  <a:pt x="754" y="381"/>
                  <a:pt x="754" y="381"/>
                  <a:pt x="754" y="381"/>
                </a:cubicBezTo>
                <a:cubicBezTo>
                  <a:pt x="754" y="379"/>
                  <a:pt x="754" y="378"/>
                  <a:pt x="754" y="376"/>
                </a:cubicBezTo>
                <a:cubicBezTo>
                  <a:pt x="754" y="236"/>
                  <a:pt x="677" y="113"/>
                  <a:pt x="563" y="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800">
              <a:solidFill>
                <a:schemeClr val="dk1"/>
              </a:solidFill>
            </a:endParaRPr>
          </a:p>
        </p:txBody>
      </p:sp>
      <p:sp>
        <p:nvSpPr>
          <p:cNvPr id="37" name="PA-任意多边形 100"/>
          <p:cNvSpPr/>
          <p:nvPr>
            <p:custDataLst>
              <p:tags r:id="rId7"/>
            </p:custDataLst>
          </p:nvPr>
        </p:nvSpPr>
        <p:spPr bwMode="auto">
          <a:xfrm>
            <a:off x="7650214" y="2430282"/>
            <a:ext cx="2345277" cy="903753"/>
          </a:xfrm>
          <a:custGeom>
            <a:avLst/>
            <a:gdLst>
              <a:gd name="T0" fmla="*/ 793 w 907"/>
              <a:gd name="T1" fmla="*/ 350 h 350"/>
              <a:gd name="T2" fmla="*/ 0 w 907"/>
              <a:gd name="T3" fmla="*/ 350 h 350"/>
              <a:gd name="T4" fmla="*/ 0 w 907"/>
              <a:gd name="T5" fmla="*/ 0 h 350"/>
              <a:gd name="T6" fmla="*/ 793 w 907"/>
              <a:gd name="T7" fmla="*/ 0 h 350"/>
              <a:gd name="T8" fmla="*/ 907 w 907"/>
              <a:gd name="T9" fmla="*/ 115 h 350"/>
              <a:gd name="T10" fmla="*/ 907 w 907"/>
              <a:gd name="T11" fmla="*/ 235 h 350"/>
              <a:gd name="T12" fmla="*/ 793 w 907"/>
              <a:gd name="T13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7" h="350">
                <a:moveTo>
                  <a:pt x="793" y="350"/>
                </a:moveTo>
                <a:cubicBezTo>
                  <a:pt x="0" y="350"/>
                  <a:pt x="0" y="350"/>
                  <a:pt x="0" y="350"/>
                </a:cubicBezTo>
                <a:cubicBezTo>
                  <a:pt x="0" y="0"/>
                  <a:pt x="0" y="0"/>
                  <a:pt x="0" y="0"/>
                </a:cubicBezTo>
                <a:cubicBezTo>
                  <a:pt x="793" y="0"/>
                  <a:pt x="793" y="0"/>
                  <a:pt x="793" y="0"/>
                </a:cubicBezTo>
                <a:cubicBezTo>
                  <a:pt x="856" y="0"/>
                  <a:pt x="907" y="52"/>
                  <a:pt x="907" y="115"/>
                </a:cubicBezTo>
                <a:cubicBezTo>
                  <a:pt x="907" y="235"/>
                  <a:pt x="907" y="235"/>
                  <a:pt x="907" y="235"/>
                </a:cubicBezTo>
                <a:cubicBezTo>
                  <a:pt x="907" y="298"/>
                  <a:pt x="856" y="350"/>
                  <a:pt x="793" y="3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800" dirty="0">
              <a:solidFill>
                <a:schemeClr val="dk1"/>
              </a:solidFill>
            </a:endParaRPr>
          </a:p>
        </p:txBody>
      </p:sp>
      <p:sp>
        <p:nvSpPr>
          <p:cNvPr id="38" name="PA-任意多边形 101"/>
          <p:cNvSpPr/>
          <p:nvPr>
            <p:custDataLst>
              <p:tags r:id="rId8"/>
            </p:custDataLst>
          </p:nvPr>
        </p:nvSpPr>
        <p:spPr bwMode="auto">
          <a:xfrm>
            <a:off x="2324767" y="2432771"/>
            <a:ext cx="2347767" cy="901264"/>
          </a:xfrm>
          <a:custGeom>
            <a:avLst/>
            <a:gdLst>
              <a:gd name="T0" fmla="*/ 115 w 908"/>
              <a:gd name="T1" fmla="*/ 0 h 349"/>
              <a:gd name="T2" fmla="*/ 908 w 908"/>
              <a:gd name="T3" fmla="*/ 0 h 349"/>
              <a:gd name="T4" fmla="*/ 908 w 908"/>
              <a:gd name="T5" fmla="*/ 349 h 349"/>
              <a:gd name="T6" fmla="*/ 115 w 908"/>
              <a:gd name="T7" fmla="*/ 349 h 349"/>
              <a:gd name="T8" fmla="*/ 0 w 908"/>
              <a:gd name="T9" fmla="*/ 234 h 349"/>
              <a:gd name="T10" fmla="*/ 0 w 908"/>
              <a:gd name="T11" fmla="*/ 114 h 349"/>
              <a:gd name="T12" fmla="*/ 115 w 908"/>
              <a:gd name="T13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8" h="349">
                <a:moveTo>
                  <a:pt x="115" y="0"/>
                </a:moveTo>
                <a:cubicBezTo>
                  <a:pt x="908" y="0"/>
                  <a:pt x="908" y="0"/>
                  <a:pt x="908" y="0"/>
                </a:cubicBezTo>
                <a:cubicBezTo>
                  <a:pt x="908" y="349"/>
                  <a:pt x="908" y="349"/>
                  <a:pt x="908" y="349"/>
                </a:cubicBezTo>
                <a:cubicBezTo>
                  <a:pt x="115" y="349"/>
                  <a:pt x="115" y="349"/>
                  <a:pt x="115" y="349"/>
                </a:cubicBezTo>
                <a:cubicBezTo>
                  <a:pt x="51" y="349"/>
                  <a:pt x="0" y="298"/>
                  <a:pt x="0" y="23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1" y="0"/>
                  <a:pt x="1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800">
              <a:solidFill>
                <a:schemeClr val="dk1"/>
              </a:solidFill>
            </a:endParaRPr>
          </a:p>
        </p:txBody>
      </p:sp>
      <p:sp>
        <p:nvSpPr>
          <p:cNvPr id="40" name="PA-任意多边形 103"/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>
            <a:off x="4456441" y="2151438"/>
            <a:ext cx="1442769" cy="1441524"/>
          </a:xfrm>
          <a:custGeom>
            <a:avLst/>
            <a:gdLst>
              <a:gd name="T0" fmla="*/ 271 w 558"/>
              <a:gd name="T1" fmla="*/ 0 h 558"/>
              <a:gd name="T2" fmla="*/ 0 w 558"/>
              <a:gd name="T3" fmla="*/ 267 h 558"/>
              <a:gd name="T4" fmla="*/ 0 w 558"/>
              <a:gd name="T5" fmla="*/ 279 h 558"/>
              <a:gd name="T6" fmla="*/ 0 w 558"/>
              <a:gd name="T7" fmla="*/ 291 h 558"/>
              <a:gd name="T8" fmla="*/ 279 w 558"/>
              <a:gd name="T9" fmla="*/ 558 h 558"/>
              <a:gd name="T10" fmla="*/ 558 w 558"/>
              <a:gd name="T11" fmla="*/ 279 h 558"/>
              <a:gd name="T12" fmla="*/ 287 w 558"/>
              <a:gd name="T13" fmla="*/ 0 h 558"/>
              <a:gd name="T14" fmla="*/ 279 w 558"/>
              <a:gd name="T15" fmla="*/ 0 h 558"/>
              <a:gd name="T16" fmla="*/ 271 w 558"/>
              <a:gd name="T17" fmla="*/ 0 h 558"/>
              <a:gd name="T18" fmla="*/ 340 w 558"/>
              <a:gd name="T19" fmla="*/ 113 h 558"/>
              <a:gd name="T20" fmla="*/ 344 w 558"/>
              <a:gd name="T21" fmla="*/ 115 h 558"/>
              <a:gd name="T22" fmla="*/ 352 w 558"/>
              <a:gd name="T23" fmla="*/ 118 h 558"/>
              <a:gd name="T24" fmla="*/ 360 w 558"/>
              <a:gd name="T25" fmla="*/ 122 h 558"/>
              <a:gd name="T26" fmla="*/ 367 w 558"/>
              <a:gd name="T27" fmla="*/ 126 h 558"/>
              <a:gd name="T28" fmla="*/ 374 w 558"/>
              <a:gd name="T29" fmla="*/ 130 h 558"/>
              <a:gd name="T30" fmla="*/ 381 w 558"/>
              <a:gd name="T31" fmla="*/ 135 h 558"/>
              <a:gd name="T32" fmla="*/ 388 w 558"/>
              <a:gd name="T33" fmla="*/ 140 h 558"/>
              <a:gd name="T34" fmla="*/ 395 w 558"/>
              <a:gd name="T35" fmla="*/ 146 h 558"/>
              <a:gd name="T36" fmla="*/ 456 w 558"/>
              <a:gd name="T37" fmla="*/ 279 h 558"/>
              <a:gd name="T38" fmla="*/ 279 w 558"/>
              <a:gd name="T39" fmla="*/ 456 h 558"/>
              <a:gd name="T40" fmla="*/ 102 w 558"/>
              <a:gd name="T41" fmla="*/ 279 h 558"/>
              <a:gd name="T42" fmla="*/ 163 w 558"/>
              <a:gd name="T43" fmla="*/ 146 h 558"/>
              <a:gd name="T44" fmla="*/ 170 w 558"/>
              <a:gd name="T45" fmla="*/ 140 h 558"/>
              <a:gd name="T46" fmla="*/ 177 w 558"/>
              <a:gd name="T47" fmla="*/ 135 h 558"/>
              <a:gd name="T48" fmla="*/ 184 w 558"/>
              <a:gd name="T49" fmla="*/ 130 h 558"/>
              <a:gd name="T50" fmla="*/ 187 w 558"/>
              <a:gd name="T51" fmla="*/ 128 h 558"/>
              <a:gd name="T52" fmla="*/ 198 w 558"/>
              <a:gd name="T53" fmla="*/ 122 h 558"/>
              <a:gd name="T54" fmla="*/ 206 w 558"/>
              <a:gd name="T55" fmla="*/ 118 h 558"/>
              <a:gd name="T56" fmla="*/ 279 w 558"/>
              <a:gd name="T57" fmla="*/ 102 h 558"/>
              <a:gd name="T58" fmla="*/ 340 w 558"/>
              <a:gd name="T59" fmla="*/ 113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58" h="558">
                <a:moveTo>
                  <a:pt x="271" y="0"/>
                </a:moveTo>
                <a:cubicBezTo>
                  <a:pt x="125" y="4"/>
                  <a:pt x="6" y="121"/>
                  <a:pt x="0" y="267"/>
                </a:cubicBezTo>
                <a:cubicBezTo>
                  <a:pt x="0" y="271"/>
                  <a:pt x="0" y="275"/>
                  <a:pt x="0" y="279"/>
                </a:cubicBezTo>
                <a:cubicBezTo>
                  <a:pt x="0" y="283"/>
                  <a:pt x="0" y="287"/>
                  <a:pt x="0" y="291"/>
                </a:cubicBezTo>
                <a:cubicBezTo>
                  <a:pt x="7" y="440"/>
                  <a:pt x="129" y="558"/>
                  <a:pt x="279" y="558"/>
                </a:cubicBezTo>
                <a:cubicBezTo>
                  <a:pt x="433" y="558"/>
                  <a:pt x="558" y="433"/>
                  <a:pt x="558" y="279"/>
                </a:cubicBezTo>
                <a:cubicBezTo>
                  <a:pt x="558" y="128"/>
                  <a:pt x="437" y="4"/>
                  <a:pt x="287" y="0"/>
                </a:cubicBezTo>
                <a:cubicBezTo>
                  <a:pt x="284" y="0"/>
                  <a:pt x="282" y="0"/>
                  <a:pt x="279" y="0"/>
                </a:cubicBezTo>
                <a:cubicBezTo>
                  <a:pt x="276" y="0"/>
                  <a:pt x="274" y="0"/>
                  <a:pt x="271" y="0"/>
                </a:cubicBezTo>
                <a:close/>
                <a:moveTo>
                  <a:pt x="340" y="113"/>
                </a:moveTo>
                <a:cubicBezTo>
                  <a:pt x="341" y="114"/>
                  <a:pt x="343" y="114"/>
                  <a:pt x="344" y="115"/>
                </a:cubicBezTo>
                <a:cubicBezTo>
                  <a:pt x="347" y="116"/>
                  <a:pt x="349" y="117"/>
                  <a:pt x="352" y="118"/>
                </a:cubicBezTo>
                <a:cubicBezTo>
                  <a:pt x="354" y="119"/>
                  <a:pt x="357" y="120"/>
                  <a:pt x="360" y="122"/>
                </a:cubicBezTo>
                <a:cubicBezTo>
                  <a:pt x="362" y="123"/>
                  <a:pt x="365" y="124"/>
                  <a:pt x="367" y="126"/>
                </a:cubicBezTo>
                <a:cubicBezTo>
                  <a:pt x="370" y="127"/>
                  <a:pt x="372" y="129"/>
                  <a:pt x="374" y="130"/>
                </a:cubicBezTo>
                <a:cubicBezTo>
                  <a:pt x="377" y="132"/>
                  <a:pt x="379" y="133"/>
                  <a:pt x="381" y="135"/>
                </a:cubicBezTo>
                <a:cubicBezTo>
                  <a:pt x="384" y="137"/>
                  <a:pt x="386" y="138"/>
                  <a:pt x="388" y="140"/>
                </a:cubicBezTo>
                <a:cubicBezTo>
                  <a:pt x="390" y="142"/>
                  <a:pt x="393" y="144"/>
                  <a:pt x="395" y="146"/>
                </a:cubicBezTo>
                <a:cubicBezTo>
                  <a:pt x="432" y="178"/>
                  <a:pt x="456" y="226"/>
                  <a:pt x="456" y="279"/>
                </a:cubicBezTo>
                <a:cubicBezTo>
                  <a:pt x="456" y="377"/>
                  <a:pt x="377" y="456"/>
                  <a:pt x="279" y="456"/>
                </a:cubicBezTo>
                <a:cubicBezTo>
                  <a:pt x="181" y="456"/>
                  <a:pt x="102" y="377"/>
                  <a:pt x="102" y="279"/>
                </a:cubicBezTo>
                <a:cubicBezTo>
                  <a:pt x="102" y="226"/>
                  <a:pt x="126" y="178"/>
                  <a:pt x="163" y="146"/>
                </a:cubicBezTo>
                <a:cubicBezTo>
                  <a:pt x="165" y="144"/>
                  <a:pt x="168" y="142"/>
                  <a:pt x="170" y="140"/>
                </a:cubicBezTo>
                <a:cubicBezTo>
                  <a:pt x="172" y="138"/>
                  <a:pt x="174" y="137"/>
                  <a:pt x="177" y="135"/>
                </a:cubicBezTo>
                <a:cubicBezTo>
                  <a:pt x="179" y="133"/>
                  <a:pt x="181" y="132"/>
                  <a:pt x="184" y="130"/>
                </a:cubicBezTo>
                <a:cubicBezTo>
                  <a:pt x="185" y="129"/>
                  <a:pt x="186" y="129"/>
                  <a:pt x="187" y="128"/>
                </a:cubicBezTo>
                <a:cubicBezTo>
                  <a:pt x="191" y="126"/>
                  <a:pt x="195" y="124"/>
                  <a:pt x="198" y="122"/>
                </a:cubicBezTo>
                <a:cubicBezTo>
                  <a:pt x="201" y="120"/>
                  <a:pt x="204" y="119"/>
                  <a:pt x="206" y="118"/>
                </a:cubicBezTo>
                <a:cubicBezTo>
                  <a:pt x="228" y="108"/>
                  <a:pt x="253" y="102"/>
                  <a:pt x="279" y="102"/>
                </a:cubicBezTo>
                <a:cubicBezTo>
                  <a:pt x="300" y="102"/>
                  <a:pt x="321" y="106"/>
                  <a:pt x="340" y="1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800">
              <a:solidFill>
                <a:schemeClr val="dk1"/>
              </a:solidFill>
            </a:endParaRPr>
          </a:p>
        </p:txBody>
      </p:sp>
      <p:sp>
        <p:nvSpPr>
          <p:cNvPr id="42" name="PA-任意多边形 105"/>
          <p:cNvSpPr>
            <a:spLocks noEditPoints="1"/>
          </p:cNvSpPr>
          <p:nvPr>
            <p:custDataLst>
              <p:tags r:id="rId10"/>
            </p:custDataLst>
          </p:nvPr>
        </p:nvSpPr>
        <p:spPr bwMode="auto">
          <a:xfrm>
            <a:off x="6129011" y="2142301"/>
            <a:ext cx="1482603" cy="1480044"/>
          </a:xfrm>
          <a:custGeom>
            <a:avLst/>
            <a:gdLst>
              <a:gd name="T0" fmla="*/ 271 w 558"/>
              <a:gd name="T1" fmla="*/ 0 h 558"/>
              <a:gd name="T2" fmla="*/ 0 w 558"/>
              <a:gd name="T3" fmla="*/ 267 h 558"/>
              <a:gd name="T4" fmla="*/ 0 w 558"/>
              <a:gd name="T5" fmla="*/ 279 h 558"/>
              <a:gd name="T6" fmla="*/ 0 w 558"/>
              <a:gd name="T7" fmla="*/ 291 h 558"/>
              <a:gd name="T8" fmla="*/ 279 w 558"/>
              <a:gd name="T9" fmla="*/ 558 h 558"/>
              <a:gd name="T10" fmla="*/ 558 w 558"/>
              <a:gd name="T11" fmla="*/ 279 h 558"/>
              <a:gd name="T12" fmla="*/ 287 w 558"/>
              <a:gd name="T13" fmla="*/ 0 h 558"/>
              <a:gd name="T14" fmla="*/ 279 w 558"/>
              <a:gd name="T15" fmla="*/ 0 h 558"/>
              <a:gd name="T16" fmla="*/ 271 w 558"/>
              <a:gd name="T17" fmla="*/ 0 h 558"/>
              <a:gd name="T18" fmla="*/ 340 w 558"/>
              <a:gd name="T19" fmla="*/ 113 h 558"/>
              <a:gd name="T20" fmla="*/ 344 w 558"/>
              <a:gd name="T21" fmla="*/ 114 h 558"/>
              <a:gd name="T22" fmla="*/ 352 w 558"/>
              <a:gd name="T23" fmla="*/ 118 h 558"/>
              <a:gd name="T24" fmla="*/ 360 w 558"/>
              <a:gd name="T25" fmla="*/ 121 h 558"/>
              <a:gd name="T26" fmla="*/ 367 w 558"/>
              <a:gd name="T27" fmla="*/ 125 h 558"/>
              <a:gd name="T28" fmla="*/ 374 w 558"/>
              <a:gd name="T29" fmla="*/ 130 h 558"/>
              <a:gd name="T30" fmla="*/ 381 w 558"/>
              <a:gd name="T31" fmla="*/ 135 h 558"/>
              <a:gd name="T32" fmla="*/ 388 w 558"/>
              <a:gd name="T33" fmla="*/ 140 h 558"/>
              <a:gd name="T34" fmla="*/ 395 w 558"/>
              <a:gd name="T35" fmla="*/ 145 h 558"/>
              <a:gd name="T36" fmla="*/ 456 w 558"/>
              <a:gd name="T37" fmla="*/ 279 h 558"/>
              <a:gd name="T38" fmla="*/ 279 w 558"/>
              <a:gd name="T39" fmla="*/ 456 h 558"/>
              <a:gd name="T40" fmla="*/ 102 w 558"/>
              <a:gd name="T41" fmla="*/ 279 h 558"/>
              <a:gd name="T42" fmla="*/ 163 w 558"/>
              <a:gd name="T43" fmla="*/ 145 h 558"/>
              <a:gd name="T44" fmla="*/ 170 w 558"/>
              <a:gd name="T45" fmla="*/ 140 h 558"/>
              <a:gd name="T46" fmla="*/ 177 w 558"/>
              <a:gd name="T47" fmla="*/ 135 h 558"/>
              <a:gd name="T48" fmla="*/ 184 w 558"/>
              <a:gd name="T49" fmla="*/ 130 h 558"/>
              <a:gd name="T50" fmla="*/ 187 w 558"/>
              <a:gd name="T51" fmla="*/ 128 h 558"/>
              <a:gd name="T52" fmla="*/ 198 w 558"/>
              <a:gd name="T53" fmla="*/ 121 h 558"/>
              <a:gd name="T54" fmla="*/ 206 w 558"/>
              <a:gd name="T55" fmla="*/ 118 h 558"/>
              <a:gd name="T56" fmla="*/ 279 w 558"/>
              <a:gd name="T57" fmla="*/ 102 h 558"/>
              <a:gd name="T58" fmla="*/ 340 w 558"/>
              <a:gd name="T59" fmla="*/ 113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58" h="558">
                <a:moveTo>
                  <a:pt x="271" y="0"/>
                </a:moveTo>
                <a:cubicBezTo>
                  <a:pt x="125" y="4"/>
                  <a:pt x="6" y="121"/>
                  <a:pt x="0" y="267"/>
                </a:cubicBezTo>
                <a:cubicBezTo>
                  <a:pt x="0" y="271"/>
                  <a:pt x="0" y="275"/>
                  <a:pt x="0" y="279"/>
                </a:cubicBezTo>
                <a:cubicBezTo>
                  <a:pt x="0" y="283"/>
                  <a:pt x="0" y="287"/>
                  <a:pt x="0" y="291"/>
                </a:cubicBezTo>
                <a:cubicBezTo>
                  <a:pt x="7" y="440"/>
                  <a:pt x="129" y="558"/>
                  <a:pt x="279" y="558"/>
                </a:cubicBezTo>
                <a:cubicBezTo>
                  <a:pt x="433" y="558"/>
                  <a:pt x="558" y="433"/>
                  <a:pt x="558" y="279"/>
                </a:cubicBezTo>
                <a:cubicBezTo>
                  <a:pt x="558" y="127"/>
                  <a:pt x="437" y="4"/>
                  <a:pt x="287" y="0"/>
                </a:cubicBezTo>
                <a:cubicBezTo>
                  <a:pt x="284" y="0"/>
                  <a:pt x="282" y="0"/>
                  <a:pt x="279" y="0"/>
                </a:cubicBezTo>
                <a:cubicBezTo>
                  <a:pt x="276" y="0"/>
                  <a:pt x="274" y="0"/>
                  <a:pt x="271" y="0"/>
                </a:cubicBezTo>
                <a:close/>
                <a:moveTo>
                  <a:pt x="340" y="113"/>
                </a:moveTo>
                <a:cubicBezTo>
                  <a:pt x="341" y="113"/>
                  <a:pt x="343" y="114"/>
                  <a:pt x="344" y="114"/>
                </a:cubicBezTo>
                <a:cubicBezTo>
                  <a:pt x="347" y="115"/>
                  <a:pt x="349" y="116"/>
                  <a:pt x="352" y="118"/>
                </a:cubicBezTo>
                <a:cubicBezTo>
                  <a:pt x="354" y="119"/>
                  <a:pt x="357" y="120"/>
                  <a:pt x="360" y="121"/>
                </a:cubicBezTo>
                <a:cubicBezTo>
                  <a:pt x="362" y="123"/>
                  <a:pt x="365" y="124"/>
                  <a:pt x="367" y="125"/>
                </a:cubicBezTo>
                <a:cubicBezTo>
                  <a:pt x="370" y="127"/>
                  <a:pt x="372" y="128"/>
                  <a:pt x="374" y="130"/>
                </a:cubicBezTo>
                <a:cubicBezTo>
                  <a:pt x="377" y="131"/>
                  <a:pt x="379" y="133"/>
                  <a:pt x="381" y="135"/>
                </a:cubicBezTo>
                <a:cubicBezTo>
                  <a:pt x="384" y="136"/>
                  <a:pt x="386" y="138"/>
                  <a:pt x="388" y="140"/>
                </a:cubicBezTo>
                <a:cubicBezTo>
                  <a:pt x="390" y="142"/>
                  <a:pt x="393" y="143"/>
                  <a:pt x="395" y="145"/>
                </a:cubicBezTo>
                <a:cubicBezTo>
                  <a:pt x="432" y="178"/>
                  <a:pt x="456" y="226"/>
                  <a:pt x="456" y="279"/>
                </a:cubicBezTo>
                <a:cubicBezTo>
                  <a:pt x="456" y="377"/>
                  <a:pt x="377" y="456"/>
                  <a:pt x="279" y="456"/>
                </a:cubicBezTo>
                <a:cubicBezTo>
                  <a:pt x="181" y="456"/>
                  <a:pt x="102" y="377"/>
                  <a:pt x="102" y="279"/>
                </a:cubicBezTo>
                <a:cubicBezTo>
                  <a:pt x="102" y="226"/>
                  <a:pt x="126" y="178"/>
                  <a:pt x="163" y="145"/>
                </a:cubicBezTo>
                <a:cubicBezTo>
                  <a:pt x="165" y="143"/>
                  <a:pt x="168" y="142"/>
                  <a:pt x="170" y="140"/>
                </a:cubicBezTo>
                <a:cubicBezTo>
                  <a:pt x="172" y="138"/>
                  <a:pt x="174" y="136"/>
                  <a:pt x="177" y="135"/>
                </a:cubicBezTo>
                <a:cubicBezTo>
                  <a:pt x="179" y="133"/>
                  <a:pt x="181" y="131"/>
                  <a:pt x="184" y="130"/>
                </a:cubicBezTo>
                <a:cubicBezTo>
                  <a:pt x="185" y="129"/>
                  <a:pt x="186" y="128"/>
                  <a:pt x="187" y="128"/>
                </a:cubicBezTo>
                <a:cubicBezTo>
                  <a:pt x="191" y="125"/>
                  <a:pt x="195" y="123"/>
                  <a:pt x="198" y="121"/>
                </a:cubicBezTo>
                <a:cubicBezTo>
                  <a:pt x="201" y="120"/>
                  <a:pt x="204" y="119"/>
                  <a:pt x="206" y="118"/>
                </a:cubicBezTo>
                <a:cubicBezTo>
                  <a:pt x="228" y="108"/>
                  <a:pt x="253" y="102"/>
                  <a:pt x="279" y="102"/>
                </a:cubicBezTo>
                <a:cubicBezTo>
                  <a:pt x="300" y="102"/>
                  <a:pt x="321" y="106"/>
                  <a:pt x="340" y="1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800">
              <a:solidFill>
                <a:schemeClr val="dk1"/>
              </a:solidFill>
            </a:endParaRPr>
          </a:p>
        </p:txBody>
      </p:sp>
      <p:sp>
        <p:nvSpPr>
          <p:cNvPr id="50" name="PA-文本框 49"/>
          <p:cNvSpPr txBox="1"/>
          <p:nvPr>
            <p:custDataLst>
              <p:tags r:id="rId11"/>
            </p:custDataLst>
          </p:nvPr>
        </p:nvSpPr>
        <p:spPr>
          <a:xfrm>
            <a:off x="2498725" y="2432685"/>
            <a:ext cx="1727835" cy="9182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r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自定义弹幕内容</a:t>
            </a:r>
            <a:endParaRPr lang="zh-CN" altLang="en-US" sz="2000" b="1" spc="300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54" name="PA-文本框 53"/>
          <p:cNvSpPr txBox="1"/>
          <p:nvPr>
            <p:custDataLst>
              <p:tags r:id="rId12"/>
            </p:custDataLst>
          </p:nvPr>
        </p:nvSpPr>
        <p:spPr>
          <a:xfrm>
            <a:off x="8028940" y="2440940"/>
            <a:ext cx="1727835" cy="9017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20000"/>
              </a:lnSpc>
            </a:pPr>
            <a:r>
              <a:rPr lang="zh-CN" altLang="en-US" sz="2000" b="1" spc="3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ea"/>
              </a:rPr>
              <a:t>可选择发送数量和间隔</a:t>
            </a:r>
            <a:endParaRPr lang="zh-CN" altLang="en-US" sz="2000" b="1" spc="300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55" name="PA-任意多边形 103"/>
          <p:cNvSpPr>
            <a:spLocks noEditPoints="1"/>
          </p:cNvSpPr>
          <p:nvPr>
            <p:custDataLst>
              <p:tags r:id="rId13"/>
            </p:custDataLst>
          </p:nvPr>
        </p:nvSpPr>
        <p:spPr bwMode="auto">
          <a:xfrm>
            <a:off x="4432284" y="3841179"/>
            <a:ext cx="1461961" cy="1460699"/>
          </a:xfrm>
          <a:custGeom>
            <a:avLst/>
            <a:gdLst>
              <a:gd name="T0" fmla="*/ 271 w 558"/>
              <a:gd name="T1" fmla="*/ 0 h 558"/>
              <a:gd name="T2" fmla="*/ 0 w 558"/>
              <a:gd name="T3" fmla="*/ 267 h 558"/>
              <a:gd name="T4" fmla="*/ 0 w 558"/>
              <a:gd name="T5" fmla="*/ 279 h 558"/>
              <a:gd name="T6" fmla="*/ 0 w 558"/>
              <a:gd name="T7" fmla="*/ 291 h 558"/>
              <a:gd name="T8" fmla="*/ 279 w 558"/>
              <a:gd name="T9" fmla="*/ 558 h 558"/>
              <a:gd name="T10" fmla="*/ 558 w 558"/>
              <a:gd name="T11" fmla="*/ 279 h 558"/>
              <a:gd name="T12" fmla="*/ 287 w 558"/>
              <a:gd name="T13" fmla="*/ 0 h 558"/>
              <a:gd name="T14" fmla="*/ 279 w 558"/>
              <a:gd name="T15" fmla="*/ 0 h 558"/>
              <a:gd name="T16" fmla="*/ 271 w 558"/>
              <a:gd name="T17" fmla="*/ 0 h 558"/>
              <a:gd name="T18" fmla="*/ 340 w 558"/>
              <a:gd name="T19" fmla="*/ 113 h 558"/>
              <a:gd name="T20" fmla="*/ 344 w 558"/>
              <a:gd name="T21" fmla="*/ 115 h 558"/>
              <a:gd name="T22" fmla="*/ 352 w 558"/>
              <a:gd name="T23" fmla="*/ 118 h 558"/>
              <a:gd name="T24" fmla="*/ 360 w 558"/>
              <a:gd name="T25" fmla="*/ 122 h 558"/>
              <a:gd name="T26" fmla="*/ 367 w 558"/>
              <a:gd name="T27" fmla="*/ 126 h 558"/>
              <a:gd name="T28" fmla="*/ 374 w 558"/>
              <a:gd name="T29" fmla="*/ 130 h 558"/>
              <a:gd name="T30" fmla="*/ 381 w 558"/>
              <a:gd name="T31" fmla="*/ 135 h 558"/>
              <a:gd name="T32" fmla="*/ 388 w 558"/>
              <a:gd name="T33" fmla="*/ 140 h 558"/>
              <a:gd name="T34" fmla="*/ 395 w 558"/>
              <a:gd name="T35" fmla="*/ 146 h 558"/>
              <a:gd name="T36" fmla="*/ 456 w 558"/>
              <a:gd name="T37" fmla="*/ 279 h 558"/>
              <a:gd name="T38" fmla="*/ 279 w 558"/>
              <a:gd name="T39" fmla="*/ 456 h 558"/>
              <a:gd name="T40" fmla="*/ 102 w 558"/>
              <a:gd name="T41" fmla="*/ 279 h 558"/>
              <a:gd name="T42" fmla="*/ 163 w 558"/>
              <a:gd name="T43" fmla="*/ 146 h 558"/>
              <a:gd name="T44" fmla="*/ 170 w 558"/>
              <a:gd name="T45" fmla="*/ 140 h 558"/>
              <a:gd name="T46" fmla="*/ 177 w 558"/>
              <a:gd name="T47" fmla="*/ 135 h 558"/>
              <a:gd name="T48" fmla="*/ 184 w 558"/>
              <a:gd name="T49" fmla="*/ 130 h 558"/>
              <a:gd name="T50" fmla="*/ 187 w 558"/>
              <a:gd name="T51" fmla="*/ 128 h 558"/>
              <a:gd name="T52" fmla="*/ 198 w 558"/>
              <a:gd name="T53" fmla="*/ 122 h 558"/>
              <a:gd name="T54" fmla="*/ 206 w 558"/>
              <a:gd name="T55" fmla="*/ 118 h 558"/>
              <a:gd name="T56" fmla="*/ 279 w 558"/>
              <a:gd name="T57" fmla="*/ 102 h 558"/>
              <a:gd name="T58" fmla="*/ 340 w 558"/>
              <a:gd name="T59" fmla="*/ 113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58" h="558">
                <a:moveTo>
                  <a:pt x="271" y="0"/>
                </a:moveTo>
                <a:cubicBezTo>
                  <a:pt x="125" y="4"/>
                  <a:pt x="6" y="121"/>
                  <a:pt x="0" y="267"/>
                </a:cubicBezTo>
                <a:cubicBezTo>
                  <a:pt x="0" y="271"/>
                  <a:pt x="0" y="275"/>
                  <a:pt x="0" y="279"/>
                </a:cubicBezTo>
                <a:cubicBezTo>
                  <a:pt x="0" y="283"/>
                  <a:pt x="0" y="287"/>
                  <a:pt x="0" y="291"/>
                </a:cubicBezTo>
                <a:cubicBezTo>
                  <a:pt x="7" y="440"/>
                  <a:pt x="129" y="558"/>
                  <a:pt x="279" y="558"/>
                </a:cubicBezTo>
                <a:cubicBezTo>
                  <a:pt x="433" y="558"/>
                  <a:pt x="558" y="433"/>
                  <a:pt x="558" y="279"/>
                </a:cubicBezTo>
                <a:cubicBezTo>
                  <a:pt x="558" y="128"/>
                  <a:pt x="437" y="4"/>
                  <a:pt x="287" y="0"/>
                </a:cubicBezTo>
                <a:cubicBezTo>
                  <a:pt x="284" y="0"/>
                  <a:pt x="282" y="0"/>
                  <a:pt x="279" y="0"/>
                </a:cubicBezTo>
                <a:cubicBezTo>
                  <a:pt x="276" y="0"/>
                  <a:pt x="274" y="0"/>
                  <a:pt x="271" y="0"/>
                </a:cubicBezTo>
                <a:close/>
                <a:moveTo>
                  <a:pt x="340" y="113"/>
                </a:moveTo>
                <a:cubicBezTo>
                  <a:pt x="341" y="114"/>
                  <a:pt x="343" y="114"/>
                  <a:pt x="344" y="115"/>
                </a:cubicBezTo>
                <a:cubicBezTo>
                  <a:pt x="347" y="116"/>
                  <a:pt x="349" y="117"/>
                  <a:pt x="352" y="118"/>
                </a:cubicBezTo>
                <a:cubicBezTo>
                  <a:pt x="354" y="119"/>
                  <a:pt x="357" y="120"/>
                  <a:pt x="360" y="122"/>
                </a:cubicBezTo>
                <a:cubicBezTo>
                  <a:pt x="362" y="123"/>
                  <a:pt x="365" y="124"/>
                  <a:pt x="367" y="126"/>
                </a:cubicBezTo>
                <a:cubicBezTo>
                  <a:pt x="370" y="127"/>
                  <a:pt x="372" y="129"/>
                  <a:pt x="374" y="130"/>
                </a:cubicBezTo>
                <a:cubicBezTo>
                  <a:pt x="377" y="132"/>
                  <a:pt x="379" y="133"/>
                  <a:pt x="381" y="135"/>
                </a:cubicBezTo>
                <a:cubicBezTo>
                  <a:pt x="384" y="137"/>
                  <a:pt x="386" y="138"/>
                  <a:pt x="388" y="140"/>
                </a:cubicBezTo>
                <a:cubicBezTo>
                  <a:pt x="390" y="142"/>
                  <a:pt x="393" y="144"/>
                  <a:pt x="395" y="146"/>
                </a:cubicBezTo>
                <a:cubicBezTo>
                  <a:pt x="432" y="178"/>
                  <a:pt x="456" y="226"/>
                  <a:pt x="456" y="279"/>
                </a:cubicBezTo>
                <a:cubicBezTo>
                  <a:pt x="456" y="377"/>
                  <a:pt x="377" y="456"/>
                  <a:pt x="279" y="456"/>
                </a:cubicBezTo>
                <a:cubicBezTo>
                  <a:pt x="181" y="456"/>
                  <a:pt x="102" y="377"/>
                  <a:pt x="102" y="279"/>
                </a:cubicBezTo>
                <a:cubicBezTo>
                  <a:pt x="102" y="226"/>
                  <a:pt x="126" y="178"/>
                  <a:pt x="163" y="146"/>
                </a:cubicBezTo>
                <a:cubicBezTo>
                  <a:pt x="165" y="144"/>
                  <a:pt x="168" y="142"/>
                  <a:pt x="170" y="140"/>
                </a:cubicBezTo>
                <a:cubicBezTo>
                  <a:pt x="172" y="138"/>
                  <a:pt x="174" y="137"/>
                  <a:pt x="177" y="135"/>
                </a:cubicBezTo>
                <a:cubicBezTo>
                  <a:pt x="179" y="133"/>
                  <a:pt x="181" y="132"/>
                  <a:pt x="184" y="130"/>
                </a:cubicBezTo>
                <a:cubicBezTo>
                  <a:pt x="185" y="129"/>
                  <a:pt x="186" y="129"/>
                  <a:pt x="187" y="128"/>
                </a:cubicBezTo>
                <a:cubicBezTo>
                  <a:pt x="191" y="126"/>
                  <a:pt x="195" y="124"/>
                  <a:pt x="198" y="122"/>
                </a:cubicBezTo>
                <a:cubicBezTo>
                  <a:pt x="201" y="120"/>
                  <a:pt x="204" y="119"/>
                  <a:pt x="206" y="118"/>
                </a:cubicBezTo>
                <a:cubicBezTo>
                  <a:pt x="228" y="108"/>
                  <a:pt x="253" y="102"/>
                  <a:pt x="279" y="102"/>
                </a:cubicBezTo>
                <a:cubicBezTo>
                  <a:pt x="300" y="102"/>
                  <a:pt x="321" y="106"/>
                  <a:pt x="340" y="1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800">
              <a:solidFill>
                <a:schemeClr val="dk1"/>
              </a:solidFill>
            </a:endParaRPr>
          </a:p>
        </p:txBody>
      </p:sp>
      <p:sp>
        <p:nvSpPr>
          <p:cNvPr id="46" name="PA-空心符 45"/>
          <p:cNvSpPr/>
          <p:nvPr>
            <p:custDataLst>
              <p:tags r:id="rId14"/>
            </p:custDataLst>
          </p:nvPr>
        </p:nvSpPr>
        <p:spPr>
          <a:xfrm>
            <a:off x="6407805" y="1196268"/>
            <a:ext cx="950403" cy="945705"/>
          </a:xfrm>
          <a:prstGeom prst="blockArc">
            <a:avLst>
              <a:gd name="adj1" fmla="val 5414743"/>
              <a:gd name="adj2" fmla="val 16166555"/>
              <a:gd name="adj3" fmla="val 244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rgbClr val="F5AA2E">
              <a:shade val="50000"/>
            </a:srgbClr>
          </a:lnRef>
          <a:fillRef idx="1">
            <a:srgbClr val="F5AA2E"/>
          </a:fillRef>
          <a:effectRef idx="0">
            <a:srgbClr val="F5AA2E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 sz="1800">
              <a:solidFill>
                <a:schemeClr val="dk1"/>
              </a:solidFill>
            </a:endParaRPr>
          </a:p>
        </p:txBody>
      </p:sp>
      <p:pic>
        <p:nvPicPr>
          <p:cNvPr id="10" name="图形 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803263" y="4211528"/>
            <a:ext cx="720000" cy="720000"/>
          </a:xfrm>
          <a:prstGeom prst="rect">
            <a:avLst/>
          </a:prstGeom>
        </p:spPr>
      </p:pic>
      <p:pic>
        <p:nvPicPr>
          <p:cNvPr id="11" name="图形 9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817824" y="2512199"/>
            <a:ext cx="720000" cy="720000"/>
          </a:xfrm>
          <a:prstGeom prst="rect">
            <a:avLst/>
          </a:prstGeom>
        </p:spPr>
      </p:pic>
      <p:pic>
        <p:nvPicPr>
          <p:cNvPr id="34" name="图形 33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558312" y="2570321"/>
            <a:ext cx="624000" cy="624000"/>
          </a:xfrm>
          <a:prstGeom prst="rect">
            <a:avLst/>
          </a:prstGeom>
        </p:spPr>
      </p:pic>
      <p:sp>
        <p:nvSpPr>
          <p:cNvPr id="12" name="PA-任意多边形 96"/>
          <p:cNvSpPr/>
          <p:nvPr>
            <p:custDataLst>
              <p:tags r:id="rId24"/>
            </p:custDataLst>
          </p:nvPr>
        </p:nvSpPr>
        <p:spPr bwMode="auto">
          <a:xfrm>
            <a:off x="2285934" y="3600432"/>
            <a:ext cx="3851532" cy="1946929"/>
          </a:xfrm>
          <a:custGeom>
            <a:avLst/>
            <a:gdLst>
              <a:gd name="T0" fmla="*/ 1300 w 1490"/>
              <a:gd name="T1" fmla="*/ 49 h 754"/>
              <a:gd name="T2" fmla="*/ 1122 w 1490"/>
              <a:gd name="T3" fmla="*/ 0 h 754"/>
              <a:gd name="T4" fmla="*/ 1114 w 1490"/>
              <a:gd name="T5" fmla="*/ 0 h 754"/>
              <a:gd name="T6" fmla="*/ 1114 w 1490"/>
              <a:gd name="T7" fmla="*/ 98 h 754"/>
              <a:gd name="T8" fmla="*/ 1122 w 1490"/>
              <a:gd name="T9" fmla="*/ 98 h 754"/>
              <a:gd name="T10" fmla="*/ 1393 w 1490"/>
              <a:gd name="T11" fmla="*/ 377 h 754"/>
              <a:gd name="T12" fmla="*/ 1114 w 1490"/>
              <a:gd name="T13" fmla="*/ 656 h 754"/>
              <a:gd name="T14" fmla="*/ 1114 w 1490"/>
              <a:gd name="T15" fmla="*/ 656 h 754"/>
              <a:gd name="T16" fmla="*/ 1114 w 1490"/>
              <a:gd name="T17" fmla="*/ 656 h 754"/>
              <a:gd name="T18" fmla="*/ 1114 w 1490"/>
              <a:gd name="T19" fmla="*/ 656 h 754"/>
              <a:gd name="T20" fmla="*/ 835 w 1490"/>
              <a:gd name="T21" fmla="*/ 387 h 754"/>
              <a:gd name="T22" fmla="*/ 835 w 1490"/>
              <a:gd name="T23" fmla="*/ 387 h 754"/>
              <a:gd name="T24" fmla="*/ 835 w 1490"/>
              <a:gd name="T25" fmla="*/ 377 h 754"/>
              <a:gd name="T26" fmla="*/ 835 w 1490"/>
              <a:gd name="T27" fmla="*/ 368 h 754"/>
              <a:gd name="T28" fmla="*/ 835 w 1490"/>
              <a:gd name="T29" fmla="*/ 366 h 754"/>
              <a:gd name="T30" fmla="*/ 653 w 1490"/>
              <a:gd name="T31" fmla="*/ 191 h 754"/>
              <a:gd name="T32" fmla="*/ 0 w 1490"/>
              <a:gd name="T33" fmla="*/ 191 h 754"/>
              <a:gd name="T34" fmla="*/ 0 w 1490"/>
              <a:gd name="T35" fmla="*/ 283 h 754"/>
              <a:gd name="T36" fmla="*/ 655 w 1490"/>
              <a:gd name="T37" fmla="*/ 283 h 754"/>
              <a:gd name="T38" fmla="*/ 737 w 1490"/>
              <a:gd name="T39" fmla="*/ 368 h 754"/>
              <a:gd name="T40" fmla="*/ 737 w 1490"/>
              <a:gd name="T41" fmla="*/ 368 h 754"/>
              <a:gd name="T42" fmla="*/ 737 w 1490"/>
              <a:gd name="T43" fmla="*/ 377 h 754"/>
              <a:gd name="T44" fmla="*/ 737 w 1490"/>
              <a:gd name="T45" fmla="*/ 386 h 754"/>
              <a:gd name="T46" fmla="*/ 786 w 1490"/>
              <a:gd name="T47" fmla="*/ 563 h 754"/>
              <a:gd name="T48" fmla="*/ 1114 w 1490"/>
              <a:gd name="T49" fmla="*/ 754 h 754"/>
              <a:gd name="T50" fmla="*/ 1114 w 1490"/>
              <a:gd name="T51" fmla="*/ 754 h 754"/>
              <a:gd name="T52" fmla="*/ 1114 w 1490"/>
              <a:gd name="T53" fmla="*/ 754 h 754"/>
              <a:gd name="T54" fmla="*/ 1114 w 1490"/>
              <a:gd name="T55" fmla="*/ 754 h 754"/>
              <a:gd name="T56" fmla="*/ 1490 w 1490"/>
              <a:gd name="T57" fmla="*/ 377 h 754"/>
              <a:gd name="T58" fmla="*/ 1300 w 1490"/>
              <a:gd name="T59" fmla="*/ 49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90" h="754">
                <a:moveTo>
                  <a:pt x="1300" y="49"/>
                </a:moveTo>
                <a:cubicBezTo>
                  <a:pt x="1247" y="19"/>
                  <a:pt x="1186" y="2"/>
                  <a:pt x="1122" y="0"/>
                </a:cubicBezTo>
                <a:cubicBezTo>
                  <a:pt x="1119" y="0"/>
                  <a:pt x="1116" y="0"/>
                  <a:pt x="1114" y="0"/>
                </a:cubicBezTo>
                <a:cubicBezTo>
                  <a:pt x="1114" y="98"/>
                  <a:pt x="1114" y="98"/>
                  <a:pt x="1114" y="98"/>
                </a:cubicBezTo>
                <a:cubicBezTo>
                  <a:pt x="1116" y="98"/>
                  <a:pt x="1119" y="98"/>
                  <a:pt x="1122" y="98"/>
                </a:cubicBezTo>
                <a:cubicBezTo>
                  <a:pt x="1272" y="102"/>
                  <a:pt x="1393" y="226"/>
                  <a:pt x="1393" y="377"/>
                </a:cubicBezTo>
                <a:cubicBezTo>
                  <a:pt x="1393" y="531"/>
                  <a:pt x="1268" y="656"/>
                  <a:pt x="1114" y="656"/>
                </a:cubicBezTo>
                <a:cubicBezTo>
                  <a:pt x="1114" y="656"/>
                  <a:pt x="1114" y="656"/>
                  <a:pt x="1114" y="656"/>
                </a:cubicBezTo>
                <a:cubicBezTo>
                  <a:pt x="1114" y="656"/>
                  <a:pt x="1114" y="656"/>
                  <a:pt x="1114" y="656"/>
                </a:cubicBezTo>
                <a:cubicBezTo>
                  <a:pt x="1114" y="656"/>
                  <a:pt x="1114" y="656"/>
                  <a:pt x="1114" y="656"/>
                </a:cubicBezTo>
                <a:cubicBezTo>
                  <a:pt x="963" y="656"/>
                  <a:pt x="840" y="536"/>
                  <a:pt x="835" y="387"/>
                </a:cubicBezTo>
                <a:cubicBezTo>
                  <a:pt x="835" y="387"/>
                  <a:pt x="835" y="387"/>
                  <a:pt x="835" y="387"/>
                </a:cubicBezTo>
                <a:cubicBezTo>
                  <a:pt x="835" y="384"/>
                  <a:pt x="835" y="380"/>
                  <a:pt x="835" y="377"/>
                </a:cubicBezTo>
                <a:cubicBezTo>
                  <a:pt x="835" y="374"/>
                  <a:pt x="835" y="371"/>
                  <a:pt x="835" y="368"/>
                </a:cubicBezTo>
                <a:cubicBezTo>
                  <a:pt x="835" y="367"/>
                  <a:pt x="835" y="366"/>
                  <a:pt x="835" y="366"/>
                </a:cubicBezTo>
                <a:cubicBezTo>
                  <a:pt x="832" y="268"/>
                  <a:pt x="750" y="191"/>
                  <a:pt x="653" y="191"/>
                </a:cubicBezTo>
                <a:cubicBezTo>
                  <a:pt x="541" y="191"/>
                  <a:pt x="218" y="191"/>
                  <a:pt x="0" y="191"/>
                </a:cubicBezTo>
                <a:cubicBezTo>
                  <a:pt x="0" y="283"/>
                  <a:pt x="0" y="283"/>
                  <a:pt x="0" y="283"/>
                </a:cubicBezTo>
                <a:cubicBezTo>
                  <a:pt x="655" y="283"/>
                  <a:pt x="655" y="283"/>
                  <a:pt x="655" y="283"/>
                </a:cubicBezTo>
                <a:cubicBezTo>
                  <a:pt x="701" y="283"/>
                  <a:pt x="738" y="321"/>
                  <a:pt x="737" y="368"/>
                </a:cubicBezTo>
                <a:cubicBezTo>
                  <a:pt x="737" y="368"/>
                  <a:pt x="737" y="368"/>
                  <a:pt x="737" y="368"/>
                </a:cubicBezTo>
                <a:cubicBezTo>
                  <a:pt x="737" y="371"/>
                  <a:pt x="737" y="374"/>
                  <a:pt x="737" y="377"/>
                </a:cubicBezTo>
                <a:cubicBezTo>
                  <a:pt x="737" y="380"/>
                  <a:pt x="737" y="383"/>
                  <a:pt x="737" y="386"/>
                </a:cubicBezTo>
                <a:cubicBezTo>
                  <a:pt x="738" y="450"/>
                  <a:pt x="756" y="511"/>
                  <a:pt x="786" y="563"/>
                </a:cubicBezTo>
                <a:cubicBezTo>
                  <a:pt x="851" y="677"/>
                  <a:pt x="973" y="754"/>
                  <a:pt x="1114" y="754"/>
                </a:cubicBezTo>
                <a:cubicBezTo>
                  <a:pt x="1114" y="754"/>
                  <a:pt x="1114" y="754"/>
                  <a:pt x="1114" y="754"/>
                </a:cubicBezTo>
                <a:cubicBezTo>
                  <a:pt x="1114" y="754"/>
                  <a:pt x="1114" y="754"/>
                  <a:pt x="1114" y="754"/>
                </a:cubicBezTo>
                <a:cubicBezTo>
                  <a:pt x="1114" y="754"/>
                  <a:pt x="1114" y="754"/>
                  <a:pt x="1114" y="754"/>
                </a:cubicBezTo>
                <a:cubicBezTo>
                  <a:pt x="1322" y="754"/>
                  <a:pt x="1490" y="585"/>
                  <a:pt x="1490" y="377"/>
                </a:cubicBezTo>
                <a:cubicBezTo>
                  <a:pt x="1490" y="236"/>
                  <a:pt x="1414" y="114"/>
                  <a:pt x="1300" y="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 sz="1800">
              <a:solidFill>
                <a:schemeClr val="dk1"/>
              </a:solidFill>
            </a:endParaRPr>
          </a:p>
        </p:txBody>
      </p:sp>
    </p:spTree>
    <p:custDataLst>
      <p:tags r:id="rId2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72770" y="462280"/>
            <a:ext cx="24930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kumimoji="1"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痛点解决</a:t>
            </a:r>
            <a:endParaRPr kumimoji="1"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椭圆 3"/>
          <p:cNvSpPr/>
          <p:nvPr>
            <p:custDataLst>
              <p:tags r:id="rId1"/>
            </p:custDataLst>
          </p:nvPr>
        </p:nvSpPr>
        <p:spPr>
          <a:xfrm>
            <a:off x="2917772" y="2696289"/>
            <a:ext cx="2061173" cy="20611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/>
            <a:endParaRPr lang="zh-CN" alt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>
            <p:custDataLst>
              <p:tags r:id="rId2"/>
            </p:custDataLst>
          </p:nvPr>
        </p:nvSpPr>
        <p:spPr>
          <a:xfrm>
            <a:off x="3942634" y="1871820"/>
            <a:ext cx="1855055" cy="3710112"/>
          </a:xfrm>
          <a:custGeom>
            <a:avLst/>
            <a:gdLst>
              <a:gd name="connsiteX0" fmla="*/ 0 w 1543050"/>
              <a:gd name="connsiteY0" fmla="*/ 0 h 3086100"/>
              <a:gd name="connsiteX1" fmla="*/ 1543050 w 1543050"/>
              <a:gd name="connsiteY1" fmla="*/ 1543050 h 3086100"/>
              <a:gd name="connsiteX2" fmla="*/ 0 w 1543050"/>
              <a:gd name="connsiteY2" fmla="*/ 3086100 h 3086100"/>
              <a:gd name="connsiteX3" fmla="*/ 0 w 1543050"/>
              <a:gd name="connsiteY3" fmla="*/ 2528534 h 3086100"/>
              <a:gd name="connsiteX4" fmla="*/ 985484 w 1543050"/>
              <a:gd name="connsiteY4" fmla="*/ 1543050 h 3086100"/>
              <a:gd name="connsiteX5" fmla="*/ 0 w 1543050"/>
              <a:gd name="connsiteY5" fmla="*/ 557566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3050" h="3086100">
                <a:moveTo>
                  <a:pt x="0" y="0"/>
                </a:moveTo>
                <a:cubicBezTo>
                  <a:pt x="852203" y="0"/>
                  <a:pt x="1543050" y="690847"/>
                  <a:pt x="1543050" y="1543050"/>
                </a:cubicBezTo>
                <a:cubicBezTo>
                  <a:pt x="1543050" y="2395253"/>
                  <a:pt x="852203" y="3086100"/>
                  <a:pt x="0" y="3086100"/>
                </a:cubicBezTo>
                <a:lnTo>
                  <a:pt x="0" y="2528534"/>
                </a:lnTo>
                <a:cubicBezTo>
                  <a:pt x="544268" y="2528534"/>
                  <a:pt x="985484" y="2087318"/>
                  <a:pt x="985484" y="1543050"/>
                </a:cubicBezTo>
                <a:cubicBezTo>
                  <a:pt x="985484" y="998782"/>
                  <a:pt x="544268" y="557566"/>
                  <a:pt x="0" y="55756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72000" bIns="45720" numCol="1" spcCol="0" rtlCol="0" fromWordArt="0" anchor="ctr" anchorCtr="0" forceAA="0" compatLnSpc="1">
            <a:normAutofit/>
          </a:bodyPr>
          <a:p>
            <a:pPr algn="r"/>
            <a:r>
              <a:rPr lang="en-US" altLang="zh-CN" sz="2800" b="1" dirty="0">
                <a:solidFill>
                  <a:schemeClr val="bg1"/>
                </a:solidFill>
                <a:sym typeface="Arial" panose="020B0604020202020204" pitchFamily="34" charset="0"/>
              </a:rPr>
              <a:t>01</a:t>
            </a:r>
            <a:endParaRPr lang="en-US" altLang="zh-CN" sz="2800" b="1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2974576" y="2753093"/>
            <a:ext cx="1947565" cy="194756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/>
            <a:r>
              <a:rPr lang="zh-CN" altLang="en-US" smtClean="0">
                <a:solidFill>
                  <a:schemeClr val="bg1"/>
                </a:solidFill>
                <a:sym typeface="Arial" panose="020B0604020202020204" pitchFamily="34" charset="0"/>
              </a:rPr>
              <a:t>增加热度</a:t>
            </a:r>
            <a:endParaRPr lang="zh-CN" altLang="en-US" smtClean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r>
              <a:rPr lang="zh-CN" altLang="en-US" smtClean="0">
                <a:solidFill>
                  <a:schemeClr val="bg1"/>
                </a:solidFill>
                <a:sym typeface="Arial" panose="020B0604020202020204" pitchFamily="34" charset="0"/>
              </a:rPr>
              <a:t>与</a:t>
            </a:r>
            <a:r>
              <a:rPr lang="zh-CN" altLang="en-US" smtClean="0">
                <a:solidFill>
                  <a:schemeClr val="bg1"/>
                </a:solidFill>
                <a:sym typeface="Arial" panose="020B0604020202020204" pitchFamily="34" charset="0"/>
              </a:rPr>
              <a:t>互动性</a:t>
            </a:r>
            <a:endParaRPr lang="zh-CN" altLang="en-US" smtClean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50886"/>
          <a:stretch>
            <a:fillRect/>
          </a:stretch>
        </p:blipFill>
        <p:spPr>
          <a:xfrm rot="16200000" flipH="1">
            <a:off x="3435177" y="2178567"/>
            <a:ext cx="1081981" cy="67068"/>
          </a:xfrm>
          <a:prstGeom prst="rect">
            <a:avLst/>
          </a:prstGeom>
        </p:spPr>
      </p:pic>
      <p:pic>
        <p:nvPicPr>
          <p:cNvPr id="12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5"/>
          <a:srcRect t="50886"/>
          <a:stretch>
            <a:fillRect/>
          </a:stretch>
        </p:blipFill>
        <p:spPr>
          <a:xfrm rot="16200000" flipH="1">
            <a:off x="3435177" y="5209452"/>
            <a:ext cx="1081981" cy="67068"/>
          </a:xfrm>
          <a:prstGeom prst="rect">
            <a:avLst/>
          </a:prstGeom>
        </p:spPr>
      </p:pic>
      <p:sp>
        <p:nvSpPr>
          <p:cNvPr id="13" name="椭圆 25"/>
          <p:cNvSpPr/>
          <p:nvPr>
            <p:custDataLst>
              <p:tags r:id="rId7"/>
            </p:custDataLst>
          </p:nvPr>
        </p:nvSpPr>
        <p:spPr>
          <a:xfrm>
            <a:off x="6373988" y="2696289"/>
            <a:ext cx="2061173" cy="20611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/>
            <a:endParaRPr lang="zh-CN" alt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5" name="任意多边形 26"/>
          <p:cNvSpPr/>
          <p:nvPr>
            <p:custDataLst>
              <p:tags r:id="rId8"/>
            </p:custDataLst>
          </p:nvPr>
        </p:nvSpPr>
        <p:spPr>
          <a:xfrm>
            <a:off x="7398850" y="1871820"/>
            <a:ext cx="1855055" cy="3710112"/>
          </a:xfrm>
          <a:custGeom>
            <a:avLst/>
            <a:gdLst>
              <a:gd name="connsiteX0" fmla="*/ 0 w 1543050"/>
              <a:gd name="connsiteY0" fmla="*/ 0 h 3086100"/>
              <a:gd name="connsiteX1" fmla="*/ 1543050 w 1543050"/>
              <a:gd name="connsiteY1" fmla="*/ 1543050 h 3086100"/>
              <a:gd name="connsiteX2" fmla="*/ 0 w 1543050"/>
              <a:gd name="connsiteY2" fmla="*/ 3086100 h 3086100"/>
              <a:gd name="connsiteX3" fmla="*/ 0 w 1543050"/>
              <a:gd name="connsiteY3" fmla="*/ 2528534 h 3086100"/>
              <a:gd name="connsiteX4" fmla="*/ 985484 w 1543050"/>
              <a:gd name="connsiteY4" fmla="*/ 1543050 h 3086100"/>
              <a:gd name="connsiteX5" fmla="*/ 0 w 1543050"/>
              <a:gd name="connsiteY5" fmla="*/ 557566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3050" h="3086100">
                <a:moveTo>
                  <a:pt x="0" y="0"/>
                </a:moveTo>
                <a:cubicBezTo>
                  <a:pt x="852203" y="0"/>
                  <a:pt x="1543050" y="690847"/>
                  <a:pt x="1543050" y="1543050"/>
                </a:cubicBezTo>
                <a:cubicBezTo>
                  <a:pt x="1543050" y="2395253"/>
                  <a:pt x="852203" y="3086100"/>
                  <a:pt x="0" y="3086100"/>
                </a:cubicBezTo>
                <a:lnTo>
                  <a:pt x="0" y="2528534"/>
                </a:lnTo>
                <a:cubicBezTo>
                  <a:pt x="544268" y="2528534"/>
                  <a:pt x="985484" y="2087318"/>
                  <a:pt x="985484" y="1543050"/>
                </a:cubicBezTo>
                <a:cubicBezTo>
                  <a:pt x="985484" y="998782"/>
                  <a:pt x="544268" y="557566"/>
                  <a:pt x="0" y="55756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72000" bIns="45720" numCol="1" spcCol="0" rtlCol="0" fromWordArt="0" anchor="ctr" anchorCtr="0" forceAA="0" compatLnSpc="1">
            <a:normAutofit/>
          </a:bodyPr>
          <a:p>
            <a:pPr algn="r"/>
            <a:r>
              <a:rPr lang="en-US" altLang="zh-CN" sz="2800" b="1" dirty="0">
                <a:solidFill>
                  <a:schemeClr val="bg1"/>
                </a:solidFill>
                <a:sym typeface="Arial" panose="020B0604020202020204" pitchFamily="34" charset="0"/>
              </a:rPr>
              <a:t>02</a:t>
            </a:r>
            <a:endParaRPr lang="en-US" altLang="zh-CN" sz="2800" b="1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6" name="椭圆 27"/>
          <p:cNvSpPr/>
          <p:nvPr>
            <p:custDataLst>
              <p:tags r:id="rId9"/>
            </p:custDataLst>
          </p:nvPr>
        </p:nvSpPr>
        <p:spPr>
          <a:xfrm>
            <a:off x="6430792" y="2753093"/>
            <a:ext cx="1947565" cy="194756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/>
            <a:r>
              <a:rPr lang="zh-CN" altLang="en-US" smtClean="0">
                <a:solidFill>
                  <a:schemeClr val="bg1"/>
                </a:solidFill>
                <a:sym typeface="Arial" panose="020B0604020202020204" pitchFamily="34" charset="0"/>
              </a:rPr>
              <a:t>利于提高</a:t>
            </a:r>
            <a:endParaRPr lang="zh-CN" altLang="en-US" smtClean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r>
              <a:rPr lang="zh-CN" altLang="en-US" smtClean="0">
                <a:solidFill>
                  <a:schemeClr val="bg1"/>
                </a:solidFill>
                <a:sym typeface="Arial" panose="020B0604020202020204" pitchFamily="34" charset="0"/>
              </a:rPr>
              <a:t>场控</a:t>
            </a:r>
            <a:r>
              <a:rPr lang="zh-CN" altLang="en-US" smtClean="0">
                <a:solidFill>
                  <a:schemeClr val="bg1"/>
                </a:solidFill>
                <a:sym typeface="Arial" panose="020B0604020202020204" pitchFamily="34" charset="0"/>
              </a:rPr>
              <a:t>能力</a:t>
            </a:r>
            <a:endParaRPr lang="zh-CN" altLang="en-US" smtClean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pic>
        <p:nvPicPr>
          <p:cNvPr id="17" name="图片 28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5"/>
          <a:srcRect t="50886"/>
          <a:stretch>
            <a:fillRect/>
          </a:stretch>
        </p:blipFill>
        <p:spPr>
          <a:xfrm rot="16200000" flipH="1">
            <a:off x="6891393" y="2178567"/>
            <a:ext cx="1081981" cy="67068"/>
          </a:xfrm>
          <a:prstGeom prst="rect">
            <a:avLst/>
          </a:prstGeom>
        </p:spPr>
      </p:pic>
      <p:pic>
        <p:nvPicPr>
          <p:cNvPr id="18" name="图片 29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5"/>
          <a:srcRect t="50886"/>
          <a:stretch>
            <a:fillRect/>
          </a:stretch>
        </p:blipFill>
        <p:spPr>
          <a:xfrm rot="16200000" flipH="1">
            <a:off x="6891393" y="5209452"/>
            <a:ext cx="1081981" cy="67068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10571797" y="5447029"/>
            <a:ext cx="1620202" cy="1410971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5452394"/>
            <a:ext cx="1620202" cy="1405606"/>
          </a:xfrm>
          <a:prstGeom prst="rect">
            <a:avLst/>
          </a:prstGeom>
        </p:spPr>
      </p:pic>
      <p:sp>
        <p:nvSpPr>
          <p:cNvPr id="7" name="Title 6"/>
          <p:cNvSpPr txBox="1"/>
          <p:nvPr>
            <p:custDataLst>
              <p:tags r:id="rId8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kumimoji="1" lang="zh-CN" altLang="en-US" sz="3200">
                <a:sym typeface="+mn-ea"/>
              </a:rPr>
              <a:t>交互界面</a:t>
            </a:r>
            <a:r>
              <a:rPr kumimoji="1" lang="zh-CN" altLang="en-US" sz="3200">
                <a:sym typeface="+mn-ea"/>
              </a:rPr>
              <a:t>展示</a:t>
            </a:r>
            <a:endParaRPr kumimoji="1" lang="zh-CN" altLang="en-US" sz="3200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6535" y="962660"/>
            <a:ext cx="6677660" cy="494157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>
            <p:custDataLst>
              <p:tags r:id="rId1"/>
            </p:custDataLst>
          </p:nvPr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2133599" y="0"/>
            <a:ext cx="4572001" cy="62441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2572385" y="3606800"/>
            <a:ext cx="3693160" cy="22193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600" b="1" dirty="0">
                <a:ln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THANKS</a:t>
            </a:r>
            <a:endParaRPr lang="en-US" altLang="zh-CN" sz="6600" b="1" dirty="0">
              <a:ln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>
            <p:custDataLst>
              <p:tags r:id="rId6"/>
            </p:custDataLst>
          </p:nvPr>
        </p:nvGrpSpPr>
        <p:grpSpPr>
          <a:xfrm>
            <a:off x="11378484" y="636755"/>
            <a:ext cx="203545" cy="74612"/>
            <a:chOff x="9839643" y="910585"/>
            <a:chExt cx="203545" cy="74612"/>
          </a:xfrm>
        </p:grpSpPr>
        <p:cxnSp>
          <p:nvCxnSpPr>
            <p:cNvPr id="8" name="直接连接符 7"/>
            <p:cNvCxnSpPr/>
            <p:nvPr>
              <p:custDataLst>
                <p:tags r:id="rId7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8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任意多边形: 形状 9"/>
          <p:cNvSpPr/>
          <p:nvPr>
            <p:custDataLst>
              <p:tags r:id="rId9"/>
            </p:custDataLst>
          </p:nvPr>
        </p:nvSpPr>
        <p:spPr>
          <a:xfrm>
            <a:off x="609971" y="505786"/>
            <a:ext cx="336550" cy="336550"/>
          </a:xfrm>
          <a:custGeom>
            <a:avLst/>
            <a:gdLst>
              <a:gd name="connsiteX0" fmla="*/ 138801 w 336550"/>
              <a:gd name="connsiteY0" fmla="*/ 117033 h 336550"/>
              <a:gd name="connsiteX1" fmla="*/ 138801 w 336550"/>
              <a:gd name="connsiteY1" fmla="*/ 219517 h 336550"/>
              <a:gd name="connsiteX2" fmla="*/ 227149 w 336550"/>
              <a:gd name="connsiteY2" fmla="*/ 168275 h 336550"/>
              <a:gd name="connsiteX3" fmla="*/ 168275 w 336550"/>
              <a:gd name="connsiteY3" fmla="*/ 0 h 336550"/>
              <a:gd name="connsiteX4" fmla="*/ 336550 w 336550"/>
              <a:gd name="connsiteY4" fmla="*/ 168275 h 336550"/>
              <a:gd name="connsiteX5" fmla="*/ 168275 w 336550"/>
              <a:gd name="connsiteY5" fmla="*/ 336550 h 336550"/>
              <a:gd name="connsiteX6" fmla="*/ 0 w 336550"/>
              <a:gd name="connsiteY6" fmla="*/ 168275 h 336550"/>
              <a:gd name="connsiteX7" fmla="*/ 168275 w 336550"/>
              <a:gd name="connsiteY7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50" h="336550">
                <a:moveTo>
                  <a:pt x="138801" y="117033"/>
                </a:moveTo>
                <a:lnTo>
                  <a:pt x="138801" y="219517"/>
                </a:lnTo>
                <a:lnTo>
                  <a:pt x="227149" y="168275"/>
                </a:lnTo>
                <a:close/>
                <a:moveTo>
                  <a:pt x="168275" y="0"/>
                </a:moveTo>
                <a:cubicBezTo>
                  <a:pt x="261211" y="0"/>
                  <a:pt x="336550" y="75339"/>
                  <a:pt x="336550" y="168275"/>
                </a:cubicBezTo>
                <a:cubicBezTo>
                  <a:pt x="336550" y="261211"/>
                  <a:pt x="261211" y="336550"/>
                  <a:pt x="168275" y="336550"/>
                </a:cubicBezTo>
                <a:cubicBezTo>
                  <a:pt x="75339" y="336550"/>
                  <a:pt x="0" y="261211"/>
                  <a:pt x="0" y="168275"/>
                </a:cubicBezTo>
                <a:cubicBezTo>
                  <a:pt x="0" y="75339"/>
                  <a:pt x="75339" y="0"/>
                  <a:pt x="1682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10000"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32965" y="394970"/>
            <a:ext cx="457263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kumimoji="1" lang="zh-CN" altLang="en-US" sz="6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中国</a:t>
            </a:r>
            <a:r>
              <a:rPr kumimoji="1" lang="en-US" altLang="zh-CN" sz="6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RPA</a:t>
            </a:r>
            <a:r>
              <a:rPr kumimoji="1" lang="en-US" altLang="zh-CN" sz="6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+</a:t>
            </a:r>
            <a:r>
              <a:rPr kumimoji="1" lang="en-US" altLang="zh-CN" sz="6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AI</a:t>
            </a:r>
            <a:br>
              <a:rPr kumimoji="1" lang="en-US" altLang="zh-CN" sz="6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r>
              <a:rPr kumimoji="1" lang="zh-CN" altLang="en-US" sz="6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开发者大赛</a:t>
            </a:r>
            <a:endParaRPr kumimoji="1" lang="zh-CN" altLang="en-US" sz="6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32330" y="2740025"/>
            <a:ext cx="457263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融合</a:t>
            </a:r>
            <a:r>
              <a:rPr lang="en-US" altLang="zh-CN" sz="36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·</a:t>
            </a:r>
            <a:r>
              <a:rPr lang="zh-CN" altLang="en-US" sz="36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创新</a:t>
            </a:r>
            <a:r>
              <a:rPr lang="en-US" altLang="zh-CN" sz="36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·</a:t>
            </a:r>
            <a:r>
              <a:rPr lang="zh-CN" altLang="en-US" sz="36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创造</a:t>
            </a:r>
            <a:endParaRPr lang="zh-CN" altLang="en-US" sz="36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151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15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8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159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6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167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68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5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17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7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4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18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8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5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19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9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98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98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398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8、9、11、16、19、20、21、22、25、30、33、38"/>
</p:tagLst>
</file>

<file path=ppt/tags/tag20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21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96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29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29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04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305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12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313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14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21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32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32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33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33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41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34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34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98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98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398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8、9、11、16、19、20、21、22、25、30、33、38"/>
</p:tagLst>
</file>

<file path=ppt/tags/tag35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3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442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44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44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451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58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45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67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46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6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76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47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7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87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4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4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98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98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398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8、9、11、16、19、20、21、22、25、30、33、38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TYPE" val="b"/>
  <p:tag name="KSO_WM_UNIT_INDEX" val="1"/>
  <p:tag name="KSO_WM_UNIT_PRESET_TEXT" val="单击此处添加副标题内容"/>
  <p:tag name="KSO_WM_TEMPLATE_CATEGORY" val="custom"/>
  <p:tag name="KSO_WM_TEMPLATE_INDEX" val="20204398"/>
  <p:tag name="KSO_WM_UNIT_ID" val="custom20204398_1*b*1"/>
  <p:tag name="KSO_WM_UNIT_ISNUMDGMTITLE" val="0"/>
  <p:tag name="KSO_WM_UNIT_TEXT_FILL_FORE_SCHEMECOLOR_INDEX_BRIGHTNESS" val="0"/>
  <p:tag name="KSO_WM_UNIT_TEXT_FILL_FORE_SCHEMECOLOR_INDEX" val="13"/>
  <p:tag name="KSO_WM_UNIT_TEXT_FILL_TYPE" val="1"/>
</p:tagLst>
</file>

<file path=ppt/tags/tag502.xml><?xml version="1.0" encoding="utf-8"?>
<p:tagLst xmlns:p="http://schemas.openxmlformats.org/presentationml/2006/main">
  <p:tag name="KSO_WM_TEMPLATE_CATEGORY" val="custom"/>
  <p:tag name="KSO_WM_TEMPLATE_INDEX" val="20204398"/>
  <p:tag name="KSO_WM_UNIT_TYPE" val="a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ID" val="custom20204398_1*a*1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7"/>
  <p:tag name="KSO_WM_UNIT_PRESET_TEXT" val="科技引领未来"/>
  <p:tag name="KSO_WM_UNIT_ISNUMDGMTITLE" val="0"/>
</p:tagLst>
</file>

<file path=ppt/tags/tag503.xml><?xml version="1.0" encoding="utf-8"?>
<p:tagLst xmlns:p="http://schemas.openxmlformats.org/presentationml/2006/main">
  <p:tag name="KSO_WM_BEAUTIFY_FLAG" val="#wm#"/>
  <p:tag name="KSO_WM_TEMPLATE_SUBCATEGORY" val="0"/>
  <p:tag name="KSO_WM_SLIDE_ITEM_CNT" val="0"/>
  <p:tag name="KSO_WM_SLIDE_INDEX" val="1"/>
  <p:tag name="KSO_WM_TAG_VERSION" val="1.0"/>
  <p:tag name="KSO_WM_SLIDE_LAYOUT" val="a_b_f"/>
  <p:tag name="KSO_WM_SLIDE_LAYOUT_CNT" val="1_1_2"/>
  <p:tag name="KSO_WM_SLIDE_TYPE" val="title"/>
  <p:tag name="KSO_WM_SLIDE_SUBTYPE" val="pureTxt"/>
  <p:tag name="KSO_WM_TEMPLATE_MASTER_TYPE" val="1"/>
  <p:tag name="KSO_WM_TEMPLATE_COLOR_TYPE" val="1"/>
  <p:tag name="KSO_WM_TEMPLATE_CATEGORY" val="custom"/>
  <p:tag name="KSO_WM_TEMPLATE_INDEX" val="20204398"/>
  <p:tag name="KSO_WM_SLIDE_ID" val="custom20204398_1"/>
  <p:tag name="KSO_WM_TEMPLATE_MASTER_THUMB_INDEX" val="12"/>
  <p:tag name="KSO_WM_TEMPLATE_THUMBS_INDEX" val="1、4、7、8、9、11、16、19、20、21、22、25、30、33、38"/>
</p:tagLst>
</file>

<file path=ppt/tags/tag504.xml><?xml version="1.0" encoding="utf-8"?>
<p:tagLst xmlns:p="http://schemas.openxmlformats.org/presentationml/2006/main">
  <p:tag name="KSO_WM_BEAUTIFY_FLAG" val="#wm#"/>
  <p:tag name="KSO_WM_TEMPLATE_CATEGORY" val="custom"/>
  <p:tag name="KSO_WM_TEMPLATE_INDEX" val="20204398"/>
</p:tagLst>
</file>

<file path=ppt/tags/tag505.xml><?xml version="1.0" encoding="utf-8"?>
<p:tagLst xmlns:p="http://schemas.openxmlformats.org/presentationml/2006/main">
  <p:tag name="KSO_WM_SLIDE_BACKGROUND_TYPE" val="navigation"/>
  <p:tag name="KSO_WM_UNIT_SUBTYPE" val="h"/>
  <p:tag name="KSO_WM_TEMPLATE_CATEGORY" val="custom"/>
  <p:tag name="KSO_WM_TEMPLATE_INDEX" val="20204398"/>
  <p:tag name="KSO_WM_UNIT_ID" val="custom20204398_9*i*1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BK_DARK_LIGHT" val="2"/>
</p:tagLst>
</file>

<file path=ppt/tags/tag506.xml><?xml version="1.0" encoding="utf-8"?>
<p:tagLst xmlns:p="http://schemas.openxmlformats.org/presentationml/2006/main">
  <p:tag name="KSO_WM_SLIDE_BACKGROUND_TYPE" val="navigation"/>
  <p:tag name="KSO_WM_TEMPLATE_CATEGORY" val="custom"/>
  <p:tag name="KSO_WM_TEMPLATE_INDEX" val="20204398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ID" val="custom20204398_9*i*1"/>
  <p:tag name="KSO_WM_UNIT_LAYERLEVEL" val="1"/>
  <p:tag name="KSO_WM_TAG_VERSION" val="1.0"/>
  <p:tag name="KSO_WM_BEAUTIFY_FLAG" val="#wm#"/>
</p:tagLst>
</file>

<file path=ppt/tags/tag507.xml><?xml version="1.0" encoding="utf-8"?>
<p:tagLst xmlns:p="http://schemas.openxmlformats.org/presentationml/2006/main">
  <p:tag name="KSO_WM_SLIDE_BACKGROUND_TYPE" val="navigation"/>
  <p:tag name="KSO_WM_TEMPLATE_CATEGORY" val="custom"/>
  <p:tag name="KSO_WM_TEMPLATE_INDEX" val="20204398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4398_9*i*2"/>
  <p:tag name="KSO_WM_UNIT_LAYERLEVEL" val="1"/>
  <p:tag name="KSO_WM_TAG_VERSION" val="1.0"/>
  <p:tag name="KSO_WM_BEAUTIFY_FLAG" val="#wm#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1_1"/>
  <p:tag name="KSO_WM_UNIT_LAYERLEVEL" val="1_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false,&quot;IsRight&quot;:true,&quot;IsAbs&quot;:true},&quot;DecorateInfoY&quot;:{&quot;IsTop&quot;:true,&quot;IsBottom&quot;:false,&quot;IsAbs&quot;:true}}"/>
  <p:tag name="KSO_WM_TEMPLATE_CATEGORY" val="custom"/>
  <p:tag name="KSO_WM_TEMPLATE_INDEX" val="20204398"/>
  <p:tag name="KSO_WM_UNIT_ID" val="custom20204398_9*h_i*1_1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2_1"/>
  <p:tag name="KSO_WM_UNIT_LAYERLEVEL" val="1_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TEMPLATE_CATEGORY" val="custom"/>
  <p:tag name="KSO_WM_TEMPLATE_INDEX" val="20204398"/>
  <p:tag name="KSO_WM_UNIT_ID" val="custom20204398_9*h_i*2_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PRESET_TEXT" val="您的正文已经经简明扼要，字字珠玑，但信息却千丝万缕、错综复杂，需要用更多的文字来表述；但请您尽可能提炼思想的精髓，否则容易造成观者的阅读压力，适得其反。&#13;正如我们都希望改变世界，希望给别人带去光明，但更多时候我们只需要播下一颗种子，自然有微风吹拂，雨露滋养。恰如其分的表达观点，往往事半功倍。"/>
  <p:tag name="KSO_WM_UNIT_NOCLEAR" val="0"/>
  <p:tag name="KSO_WM_UNIT_VALUE" val="171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LAYERLEVEL" val="1_1"/>
  <p:tag name="KSO_WM_TAG_VERSION" val="1.0"/>
  <p:tag name="KSO_WM_BEAUTIFY_FLAG" val="#wm#"/>
  <p:tag name="KSO_WM_UNIT_DEFAULT_FONT" val="14;16;2"/>
  <p:tag name="KSO_WM_UNIT_BLOCK" val="0"/>
  <p:tag name="KSO_WM_UNIT_SM_LIMIT_TYPE" val="1"/>
  <p:tag name="KSO_WM_TEMPLATE_CATEGORY" val="custom"/>
  <p:tag name="KSO_WM_TEMPLATE_INDEX" val="20204398"/>
  <p:tag name="KSO_WM_UNIT_ID" val="custom20204398_9*h_f*2_1"/>
  <p:tag name="KSO_WM_UNIT_SUBTYPE" val="a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TAG_VERSION" val="1.0"/>
  <p:tag name="KSO_WM_BEAUTIFY_FLAG" val="#wm#"/>
  <p:tag name="KSO_WM_UNIT_PLACING_PICTURE_INFO" val="{&quot;full_picture&quot;:false,&quot;last_crop_picture&quot;:&quot;1-1&quot;,&quot;selected&quot;:&quot;1-1&quot;,&quot;spacing&quot;:6}"/>
  <p:tag name="KSO_WM_UNIT_VALUE" val="1016*1355"/>
  <p:tag name="KSO_WM_UNIT_TYPE" val="h_d"/>
  <p:tag name="KSO_WM_UNIT_INDEX" val="1_1"/>
  <p:tag name="KSO_WM_UNIT_BLOCK" val="0"/>
  <p:tag name="KSO_WM_UNIT_SM_LIMIT_TYPE" val="1"/>
  <p:tag name="KSO_WM_TEMPLATE_CATEGORY" val="custom"/>
  <p:tag name="KSO_WM_TEMPLATE_INDEX" val="20204398"/>
  <p:tag name="KSO_WM_UNIT_ID" val="custom20204398_9*h_d*1_1"/>
  <p:tag name="KSO_WM_UNIT_SUPPORT_UNIT_TYPE" val="[&quot;d&quot;]"/>
</p:tagLst>
</file>

<file path=ppt/tags/tag512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a"/>
  <p:tag name="KSO_WM_UNIT_INDEX" val="1"/>
  <p:tag name="KSO_WM_UNIT_PRESET_TEXT" val="单击此处添加大标题"/>
  <p:tag name="KSO_WM_UNIT_VALUE" val="30"/>
  <p:tag name="KSO_WM_UNIT_DEFAULT_FONT" val="28;32;4"/>
  <p:tag name="KSO_WM_UNIT_BLOCK" val="0"/>
  <p:tag name="KSO_WM_TEMPLATE_CATEGORY" val="custom"/>
  <p:tag name="KSO_WM_TEMPLATE_INDEX" val="20204398"/>
  <p:tag name="KSO_WM_UNIT_ID" val="custom20204398_9*a*1"/>
  <p:tag name="KSO_WM_UNIT_ISNUMDGMTITLE" val="0"/>
</p:tagLst>
</file>

<file path=ppt/tags/tag513.xml><?xml version="1.0" encoding="utf-8"?>
<p:tagLst xmlns:p="http://schemas.openxmlformats.org/presentationml/2006/main">
  <p:tag name="KSO_WM_TEMPLATE_SUBCATEGORY" val="0"/>
  <p:tag name="KSO_WM_SLIDE_TYPE" val="text"/>
  <p:tag name="KSO_WM_SLIDE_SUBTYPE" val="picTxt"/>
  <p:tag name="KSO_WM_SLIDE_ITEM_CNT" val="0"/>
  <p:tag name="KSO_WM_SLIDE_INDEX" val="9"/>
  <p:tag name="KSO_WM_SLIDE_SIZE" val="864.102*311.936"/>
  <p:tag name="KSO_WM_SLIDE_POSITION" val="47.9491*125.305"/>
  <p:tag name="KSO_WM_TAG_VERSION" val="1.0"/>
  <p:tag name="KSO_WM_BEAUTIFY_FLAG" val="#wm#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5},&quot;minSize&quot;:{&quot;size1&quot;:13.5},&quot;maxSize&quot;:{&quot;size1&quot;:13.5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0,&quot;right&quot;:1.69,&quot;bottom&quot;:0.026},&quot;edge&quot;:{&quot;left&quot;:true,&quot;top&quot;:true,&quot;right&quot;:true,&quot;bottom&quot;:false}},{&quot;direction&quot;:1,&quot;horizontalAlign&quot;:-1,&quot;verticalAlign&quot;:-1,&quot;type&quot;:0,&quot;diagramDirection&quot;:0,&quot;canSetOverLayout&quot;:0,&quot;isOverLayout&quot;:0,&quot;normalSize&quot;:{&quot;size1&quot;:52.4},&quot;minSize&quot;:{&quot;size1&quot;:35.0},&quot;maxSize&quot;:{&quot;size1&quot;:70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11,&quot;top&quot;:2.3,&quot;right&quot;:2.1,&quot;bottom&quot;:4.04},&quot;edge&quot;:{&quot;left&quot;:true,&quot;top&quot;:false,&quot;right&quot;:false,&quot;bottom&quot;:true}},{&quot;direction&quot;:1,&quot;horizontalAlign&quot;:-1,&quot;verticalAlign&quot;:-1,&quot;type&quot;:0,&quot;diagramDirection&quot;:0,&quot;canSetOverLayout&quot;:0,&quot;isOverLayout&quot;:0,&quot;margin&quot;:{&quot;left&quot;:0.85,&quot;top&quot;:2.73,&quot;right&quot;:2.57,&quot;bottom&quot;:4.48},&quot;edge&quot;:{&quot;left&quot;:false,&quot;top&quot;:false,&quot;right&quot;:true,&quot;bottom&quot;:true}}]}]}"/>
  <p:tag name="KSO_WM_SLIDE_CAN_ADD_NAVIGATION" val="1"/>
  <p:tag name="KSO_WM_SLIDE_BACKGROUND" val="[&quot;navigation&quot;]"/>
  <p:tag name="KSO_WM_SLIDE_RATIO" val="1.777778"/>
  <p:tag name="KSO_WM_TEMPLATE_MASTER_TYPE" val="1"/>
  <p:tag name="KSO_WM_TEMPLATE_COLOR_TYPE" val="1"/>
  <p:tag name="KSO_WM_TEMPLATE_CATEGORY" val="custom"/>
  <p:tag name="KSO_WM_TEMPLATE_INDEX" val="20204398"/>
  <p:tag name="KSO_WM_SLIDE_ID" val="custom20204398_9"/>
</p:tagLst>
</file>

<file path=ppt/tags/tag514.xml><?xml version="1.0" encoding="utf-8"?>
<p:tagLst xmlns:p="http://schemas.openxmlformats.org/presentationml/2006/main">
  <p:tag name="KSO_WM_TEMPLATE_CATEGORY" val="diagram"/>
  <p:tag name="KSO_WM_TEMPLATE_INDEX" val="20181206"/>
  <p:tag name="KSO_WM_UNIT_TYPE" val="l_h_i"/>
  <p:tag name="KSO_WM_UNIT_INDEX" val="1_1_2"/>
  <p:tag name="KSO_WM_UNIT_ID" val="diagram20181206_1*l_h_i*1_1_2"/>
  <p:tag name="KSO_WM_UNIT_LAYERLEVEL" val="1_1_1"/>
  <p:tag name="KSO_WM_BEAUTIFY_FLAG" val="#wm#"/>
  <p:tag name="KSO_WM_TAG_VERSION" val="1.0"/>
  <p:tag name="KSO_WM_DIAGRAM_GROUP_CODE" val="l1-1"/>
  <p:tag name="PA" val="v5.2.8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515.xml><?xml version="1.0" encoding="utf-8"?>
<p:tagLst xmlns:p="http://schemas.openxmlformats.org/presentationml/2006/main">
  <p:tag name="KSO_WM_TEMPLATE_CATEGORY" val="diagram"/>
  <p:tag name="KSO_WM_TEMPLATE_INDEX" val="20181206"/>
  <p:tag name="KSO_WM_UNIT_TYPE" val="l_h_i"/>
  <p:tag name="KSO_WM_UNIT_INDEX" val="1_3_1"/>
  <p:tag name="KSO_WM_UNIT_ID" val="diagram20181206_1*l_h_i*1_3_1"/>
  <p:tag name="KSO_WM_UNIT_LAYERLEVEL" val="1_1_1"/>
  <p:tag name="KSO_WM_BEAUTIFY_FLAG" val="#wm#"/>
  <p:tag name="KSO_WM_TAG_VERSION" val="1.0"/>
  <p:tag name="KSO_WM_DIAGRAM_GROUP_CODE" val="l1-1"/>
  <p:tag name="PA" val="v5.2.8"/>
  <p:tag name="KSO_WM_UNIT_HIGHLIGHT" val="0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516.xml><?xml version="1.0" encoding="utf-8"?>
<p:tagLst xmlns:p="http://schemas.openxmlformats.org/presentationml/2006/main">
  <p:tag name="KSO_WM_TEMPLATE_CATEGORY" val="diagram"/>
  <p:tag name="KSO_WM_TEMPLATE_INDEX" val="20181206"/>
  <p:tag name="KSO_WM_UNIT_TYPE" val="l_h_i"/>
  <p:tag name="KSO_WM_UNIT_INDEX" val="1_2_3"/>
  <p:tag name="KSO_WM_UNIT_ID" val="diagram20181206_1*l_h_i*1_2_3"/>
  <p:tag name="KSO_WM_UNIT_LAYERLEVEL" val="1_1_1"/>
  <p:tag name="KSO_WM_BEAUTIFY_FLAG" val="#wm#"/>
  <p:tag name="KSO_WM_TAG_VERSION" val="1.0"/>
  <p:tag name="KSO_WM_DIAGRAM_GROUP_CODE" val="l1-1"/>
  <p:tag name="PA" val="v5.2.8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517.xml><?xml version="1.0" encoding="utf-8"?>
<p:tagLst xmlns:p="http://schemas.openxmlformats.org/presentationml/2006/main">
  <p:tag name="KSO_WM_TEMPLATE_CATEGORY" val="diagram"/>
  <p:tag name="KSO_WM_TEMPLATE_INDEX" val="20181206"/>
  <p:tag name="KSO_WM_UNIT_TYPE" val="l_h_i"/>
  <p:tag name="KSO_WM_UNIT_INDEX" val="1_1_3"/>
  <p:tag name="KSO_WM_UNIT_ID" val="diagram20181206_1*l_h_i*1_1_3"/>
  <p:tag name="KSO_WM_UNIT_LAYERLEVEL" val="1_1_1"/>
  <p:tag name="KSO_WM_BEAUTIFY_FLAG" val="#wm#"/>
  <p:tag name="KSO_WM_TAG_VERSION" val="1.0"/>
  <p:tag name="KSO_WM_DIAGRAM_GROUP_CODE" val="l1-1"/>
  <p:tag name="PA" val="v5.2.8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18.xml><?xml version="1.0" encoding="utf-8"?>
<p:tagLst xmlns:p="http://schemas.openxmlformats.org/presentationml/2006/main">
  <p:tag name="KSO_WM_TEMPLATE_CATEGORY" val="diagram"/>
  <p:tag name="KSO_WM_TEMPLATE_INDEX" val="20181206"/>
  <p:tag name="KSO_WM_UNIT_TYPE" val="l_h_a"/>
  <p:tag name="KSO_WM_UNIT_INDEX" val="1_1_1"/>
  <p:tag name="KSO_WM_UNIT_ID" val="diagram20181206_1*l_h_a*1_1_1"/>
  <p:tag name="KSO_WM_UNIT_LAYERLEVEL" val="1_1_1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添加标题"/>
  <p:tag name="PA" val="v5.2.8"/>
  <p:tag name="KSO_WM_UNIT_ISCONTENTSTITLE" val="0"/>
  <p:tag name="KSO_WM_UNIT_NOCLEAR" val="0"/>
  <p:tag name="KSO_WM_UNIT_DIAGRAM_ISNUMVISUAL" val="0"/>
  <p:tag name="KSO_WM_UNIT_DIAGRAM_ISREFERUNIT" val="0"/>
  <p:tag name="KSO_WM_UNIT_VALUE" val="6"/>
  <p:tag name="KSO_WM_UNIT_TEXT_FILL_FORE_SCHEMECOLOR_INDEX" val="2"/>
  <p:tag name="KSO_WM_UNIT_TEXT_FILL_TYPE" val="1"/>
</p:tagLst>
</file>

<file path=ppt/tags/tag519.xml><?xml version="1.0" encoding="utf-8"?>
<p:tagLst xmlns:p="http://schemas.openxmlformats.org/presentationml/2006/main">
  <p:tag name="KSO_WM_TEMPLATE_CATEGORY" val="diagram"/>
  <p:tag name="KSO_WM_TEMPLATE_INDEX" val="20181206"/>
  <p:tag name="KSO_WM_UNIT_TYPE" val="l_h_i"/>
  <p:tag name="KSO_WM_UNIT_INDEX" val="1_3_3"/>
  <p:tag name="KSO_WM_UNIT_ID" val="diagram20181206_1*l_h_i*1_3_3"/>
  <p:tag name="KSO_WM_UNIT_LAYERLEVEL" val="1_1_1"/>
  <p:tag name="KSO_WM_BEAUTIFY_FLAG" val="#wm#"/>
  <p:tag name="KSO_WM_TAG_VERSION" val="1.0"/>
  <p:tag name="KSO_WM_DIAGRAM_GROUP_CODE" val="l1-1"/>
  <p:tag name="PA" val="v5.2.8"/>
  <p:tag name="KSO_WM_UNIT_HIGHLIGHT" val="0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TEMPLATE_CATEGORY" val="diagram"/>
  <p:tag name="KSO_WM_TEMPLATE_INDEX" val="20181206"/>
  <p:tag name="KSO_WM_UNIT_TYPE" val="l_h_i"/>
  <p:tag name="KSO_WM_UNIT_INDEX" val="1_3_4"/>
  <p:tag name="KSO_WM_UNIT_ID" val="diagram20181206_1*l_h_i*1_3_4"/>
  <p:tag name="KSO_WM_UNIT_LAYERLEVEL" val="1_1_1"/>
  <p:tag name="KSO_WM_BEAUTIFY_FLAG" val="#wm#"/>
  <p:tag name="KSO_WM_TAG_VERSION" val="1.0"/>
  <p:tag name="KSO_WM_DIAGRAM_GROUP_CODE" val="l1-1"/>
  <p:tag name="PA" val="v5.2.8"/>
  <p:tag name="KSO_WM_UNIT_HIGHLIGHT" val="0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521.xml><?xml version="1.0" encoding="utf-8"?>
<p:tagLst xmlns:p="http://schemas.openxmlformats.org/presentationml/2006/main">
  <p:tag name="KSO_WM_TEMPLATE_CATEGORY" val="diagram"/>
  <p:tag name="KSO_WM_TEMPLATE_INDEX" val="20181206"/>
  <p:tag name="KSO_WM_UNIT_TYPE" val="l_h_i"/>
  <p:tag name="KSO_WM_UNIT_INDEX" val="1_2_2"/>
  <p:tag name="KSO_WM_UNIT_ID" val="diagram20181206_1*l_h_i*1_2_2"/>
  <p:tag name="KSO_WM_UNIT_LAYERLEVEL" val="1_1_1"/>
  <p:tag name="KSO_WM_BEAUTIFY_FLAG" val="#wm#"/>
  <p:tag name="KSO_WM_TAG_VERSION" val="1.0"/>
  <p:tag name="KSO_WM_DIAGRAM_GROUP_CODE" val="l1-1"/>
  <p:tag name="PA" val="v5.2.8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522.xml><?xml version="1.0" encoding="utf-8"?>
<p:tagLst xmlns:p="http://schemas.openxmlformats.org/presentationml/2006/main">
  <p:tag name="KSO_WM_TEMPLATE_CATEGORY" val="diagram"/>
  <p:tag name="KSO_WM_TEMPLATE_INDEX" val="20181206"/>
  <p:tag name="KSO_WM_UNIT_TYPE" val="l_h_i"/>
  <p:tag name="KSO_WM_UNIT_INDEX" val="1_2_1"/>
  <p:tag name="KSO_WM_UNIT_ID" val="diagram20181206_1*l_h_i*1_2_1"/>
  <p:tag name="KSO_WM_UNIT_LAYERLEVEL" val="1_1_1"/>
  <p:tag name="KSO_WM_BEAUTIFY_FLAG" val="#wm#"/>
  <p:tag name="KSO_WM_TAG_VERSION" val="1.0"/>
  <p:tag name="KSO_WM_DIAGRAM_GROUP_CODE" val="l1-1"/>
  <p:tag name="PA" val="v5.2.8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523.xml><?xml version="1.0" encoding="utf-8"?>
<p:tagLst xmlns:p="http://schemas.openxmlformats.org/presentationml/2006/main">
  <p:tag name="KSO_WM_TEMPLATE_CATEGORY" val="diagram"/>
  <p:tag name="KSO_WM_TEMPLATE_INDEX" val="20181206"/>
  <p:tag name="KSO_WM_UNIT_TYPE" val="l_h_i"/>
  <p:tag name="KSO_WM_UNIT_INDEX" val="1_3_5"/>
  <p:tag name="KSO_WM_UNIT_ID" val="diagram20181206_1*l_h_i*1_3_5"/>
  <p:tag name="KSO_WM_UNIT_LAYERLEVEL" val="1_1_1"/>
  <p:tag name="KSO_WM_BEAUTIFY_FLAG" val="#wm#"/>
  <p:tag name="KSO_WM_TAG_VERSION" val="1.0"/>
  <p:tag name="KSO_WM_DIAGRAM_GROUP_CODE" val="l1-1"/>
  <p:tag name="PA" val="v5.2.8"/>
  <p:tag name="KSO_WM_UNIT_HIGHLIGHT" val="0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524.xml><?xml version="1.0" encoding="utf-8"?>
<p:tagLst xmlns:p="http://schemas.openxmlformats.org/presentationml/2006/main">
  <p:tag name="KSO_WM_TEMPLATE_CATEGORY" val="diagram"/>
  <p:tag name="KSO_WM_TEMPLATE_INDEX" val="20181206"/>
  <p:tag name="KSO_WM_UNIT_TYPE" val="l_h_a"/>
  <p:tag name="KSO_WM_UNIT_INDEX" val="1_2_1"/>
  <p:tag name="KSO_WM_UNIT_ID" val="diagram20181206_1*l_h_a*1_2_1"/>
  <p:tag name="KSO_WM_UNIT_LAYERLEVEL" val="1_1_1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添加标题"/>
  <p:tag name="PA" val="v5.2.8"/>
  <p:tag name="KSO_WM_UNIT_ISCONTENTSTITLE" val="0"/>
  <p:tag name="KSO_WM_UNIT_NOCLEAR" val="0"/>
  <p:tag name="KSO_WM_UNIT_DIAGRAM_ISNUMVISUAL" val="0"/>
  <p:tag name="KSO_WM_UNIT_DIAGRAM_ISREFERUNIT" val="0"/>
  <p:tag name="KSO_WM_UNIT_VALUE" val="6"/>
  <p:tag name="KSO_WM_UNIT_TEXT_FILL_FORE_SCHEMECOLOR_INDEX" val="2"/>
  <p:tag name="KSO_WM_UNIT_TEXT_FILL_TYPE" val="1"/>
</p:tagLst>
</file>

<file path=ppt/tags/tag525.xml><?xml version="1.0" encoding="utf-8"?>
<p:tagLst xmlns:p="http://schemas.openxmlformats.org/presentationml/2006/main">
  <p:tag name="KSO_WM_TEMPLATE_CATEGORY" val="diagram"/>
  <p:tag name="KSO_WM_TEMPLATE_INDEX" val="20181206"/>
  <p:tag name="KSO_WM_UNIT_TYPE" val="l_h_a"/>
  <p:tag name="KSO_WM_UNIT_INDEX" val="1_3_1"/>
  <p:tag name="KSO_WM_UNIT_ID" val="diagram20181206_1*l_h_a*1_3_1"/>
  <p:tag name="KSO_WM_UNIT_LAYERLEVEL" val="1_1_1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添加标题"/>
  <p:tag name="PA" val="v5.2.8"/>
  <p:tag name="KSO_WM_UNIT_ISCONTENTSTITLE" val="0"/>
  <p:tag name="KSO_WM_UNIT_NOCLEAR" val="0"/>
  <p:tag name="KSO_WM_UNIT_DIAGRAM_ISNUMVISUAL" val="0"/>
  <p:tag name="KSO_WM_UNIT_DIAGRAM_ISREFERUNIT" val="0"/>
  <p:tag name="KSO_WM_UNIT_VALUE" val="6"/>
  <p:tag name="KSO_WM_UNIT_TEXT_FILL_FORE_SCHEMECOLOR_INDEX" val="2"/>
  <p:tag name="KSO_WM_UNIT_TEXT_FILL_TYPE" val="1"/>
</p:tagLst>
</file>

<file path=ppt/tags/tag526.xml><?xml version="1.0" encoding="utf-8"?>
<p:tagLst xmlns:p="http://schemas.openxmlformats.org/presentationml/2006/main">
  <p:tag name="KSO_WM_TEMPLATE_CATEGORY" val="diagram"/>
  <p:tag name="KSO_WM_TEMPLATE_INDEX" val="20181206"/>
  <p:tag name="KSO_WM_UNIT_TYPE" val="l_h_i"/>
  <p:tag name="KSO_WM_UNIT_INDEX" val="1_1_1"/>
  <p:tag name="KSO_WM_UNIT_ID" val="diagram20181206_1*l_h_i*1_1_1"/>
  <p:tag name="KSO_WM_UNIT_LAYERLEVEL" val="1_1_1"/>
  <p:tag name="KSO_WM_BEAUTIFY_FLAG" val="#wm#"/>
  <p:tag name="KSO_WM_TAG_VERSION" val="1.0"/>
  <p:tag name="KSO_WM_DIAGRAM_GROUP_CODE" val="l1-1"/>
  <p:tag name="PA" val="v5.2.8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27.xml><?xml version="1.0" encoding="utf-8"?>
<p:tagLst xmlns:p="http://schemas.openxmlformats.org/presentationml/2006/main">
  <p:tag name="KSO_WM_TEMPLATE_CATEGORY" val="diagram"/>
  <p:tag name="KSO_WM_TEMPLATE_INDEX" val="20181206"/>
  <p:tag name="KSO_WM_UNIT_TYPE" val="l_h_i"/>
  <p:tag name="KSO_WM_UNIT_INDEX" val="1_3_2"/>
  <p:tag name="KSO_WM_UNIT_ID" val="diagram20181206_1*l_h_i*1_3_2"/>
  <p:tag name="KSO_WM_UNIT_LAYERLEVEL" val="1_1_1"/>
  <p:tag name="KSO_WM_BEAUTIFY_FLAG" val="#wm#"/>
  <p:tag name="KSO_WM_TAG_VERSION" val="1.0"/>
  <p:tag name="KSO_WM_DIAGRAM_GROUP_CODE" val="l1-1"/>
  <p:tag name="PA" val="v5.2.8"/>
  <p:tag name="KSO_WM_UNIT_HIGHLIGHT" val="0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81206_1*l_h_x*1_1_1"/>
  <p:tag name="KSO_WM_TEMPLATE_CATEGORY" val="diagram"/>
  <p:tag name="KSO_WM_TEMPLATE_INDEX" val="20181206"/>
  <p:tag name="KSO_WM_UNIT_LAYERLEVEL" val="1_1_1"/>
  <p:tag name="KSO_WM_TAG_VERSION" val="1.0"/>
  <p:tag name="KSO_WM_BEAUTIFY_FLAG" val="#wm#"/>
  <p:tag name="KSO_WM_UNIT_VALUE" val="200*200"/>
  <p:tag name="KSO_WM_UNIT_TYPE" val="l_h_x"/>
  <p:tag name="KSO_WM_UNIT_INDEX" val="1_1_1"/>
  <p:tag name="KSO_WM_UNIT_FILL_FORE_SCHEMECOLOR_INDEX_BRIGHTNESS" val="0"/>
  <p:tag name="KSO_WM_UNIT_FILL_FORE_SCHEMECOLOR_INDEX" val="6"/>
  <p:tag name="KSO_WM_UNIT_FILL_TYPE" val="1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81206_1*l_h_x*1_2_1"/>
  <p:tag name="KSO_WM_TEMPLATE_CATEGORY" val="diagram"/>
  <p:tag name="KSO_WM_TEMPLATE_INDEX" val="20181206"/>
  <p:tag name="KSO_WM_UNIT_LAYERLEVEL" val="1_1_1"/>
  <p:tag name="KSO_WM_TAG_VERSION" val="1.0"/>
  <p:tag name="KSO_WM_BEAUTIFY_FLAG" val="#wm#"/>
  <p:tag name="KSO_WM_UNIT_VALUE" val="200*200"/>
  <p:tag name="KSO_WM_UNIT_TYPE" val="l_h_x"/>
  <p:tag name="KSO_WM_UNIT_INDEX" val="1_2_1"/>
  <p:tag name="KSO_WM_UNIT_FILL_FORE_SCHEMECOLOR_INDEX_BRIGHTNESS" val="0"/>
  <p:tag name="KSO_WM_UNIT_FILL_FORE_SCHEMECOLOR_INDEX" val="8"/>
  <p:tag name="KSO_WM_UNIT_FILL_TYPE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81206_1*l_h_x*1_3_1"/>
  <p:tag name="KSO_WM_TEMPLATE_CATEGORY" val="diagram"/>
  <p:tag name="KSO_WM_TEMPLATE_INDEX" val="20181206"/>
  <p:tag name="KSO_WM_UNIT_LAYERLEVEL" val="1_1_1"/>
  <p:tag name="KSO_WM_TAG_VERSION" val="1.0"/>
  <p:tag name="KSO_WM_BEAUTIFY_FLAG" val="#wm#"/>
  <p:tag name="KSO_WM_UNIT_VALUE" val="173*173"/>
  <p:tag name="KSO_WM_UNIT_TYPE" val="l_h_x"/>
  <p:tag name="KSO_WM_UNIT_INDEX" val="1_3_1"/>
  <p:tag name="KSO_WM_UNIT_FILL_FORE_SCHEMECOLOR_INDEX_BRIGHTNESS" val="0"/>
  <p:tag name="KSO_WM_UNIT_FILL_FORE_SCHEMECOLOR_INDEX" val="5"/>
  <p:tag name="KSO_WM_UNIT_FILL_TYPE" val="1"/>
</p:tagLst>
</file>

<file path=ppt/tags/tag531.xml><?xml version="1.0" encoding="utf-8"?>
<p:tagLst xmlns:p="http://schemas.openxmlformats.org/presentationml/2006/main">
  <p:tag name="KSO_WM_TEMPLATE_CATEGORY" val="diagram"/>
  <p:tag name="KSO_WM_TEMPLATE_INDEX" val="20181206"/>
  <p:tag name="KSO_WM_UNIT_TYPE" val="l_h_i"/>
  <p:tag name="KSO_WM_UNIT_INDEX" val="1_1_4"/>
  <p:tag name="KSO_WM_UNIT_ID" val="diagram20181206_1*l_h_i*1_1_4"/>
  <p:tag name="KSO_WM_UNIT_LAYERLEVEL" val="1_1_1"/>
  <p:tag name="KSO_WM_BEAUTIFY_FLAG" val="#wm#"/>
  <p:tag name="KSO_WM_TAG_VERSION" val="1.0"/>
  <p:tag name="KSO_WM_DIAGRAM_GROUP_CODE" val="l1-1"/>
  <p:tag name="PA" val="v5.2.8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32.xml><?xml version="1.0" encoding="utf-8"?>
<p:tagLst xmlns:p="http://schemas.openxmlformats.org/presentationml/2006/main">
  <p:tag name="KSO_WM_BEAUTIFY_FLAG" val="#wm#"/>
  <p:tag name="KSO_WM_TEMPLATE_CATEGORY" val="custom"/>
  <p:tag name="KSO_WM_TEMPLATE_INDEX" val="20204398"/>
</p:tagLst>
</file>

<file path=ppt/tags/tag53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44"/>
  <p:tag name="KSO_WM_UNIT_TYPE" val="l_i"/>
  <p:tag name="KSO_WM_UNIT_INDEX" val="1_1"/>
  <p:tag name="KSO_WM_UNIT_ID" val="diagram160044_5*l_i*1_1"/>
  <p:tag name="KSO_WM_UNIT_CLEAR" val="1"/>
  <p:tag name="KSO_WM_UNIT_LAYERLEVEL" val="1_1"/>
  <p:tag name="KSO_WM_DIAGRAM_GROUP_CODE" val="l1-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53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44"/>
  <p:tag name="KSO_WM_UNIT_TYPE" val="l_i"/>
  <p:tag name="KSO_WM_UNIT_INDEX" val="1_2"/>
  <p:tag name="KSO_WM_UNIT_ID" val="diagram160044_5*l_i*1_2"/>
  <p:tag name="KSO_WM_UNIT_CLEAR" val="1"/>
  <p:tag name="KSO_WM_UNIT_LAYERLEVEL" val="1_1"/>
  <p:tag name="KSO_WM_DIAGRAM_GROUP_CODE" val="l1-1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53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44"/>
  <p:tag name="KSO_WM_UNIT_TYPE" val="l_h_f"/>
  <p:tag name="KSO_WM_UNIT_INDEX" val="1_1_1"/>
  <p:tag name="KSO_WM_UNIT_ID" val="diagram160044_5*l_h_f*1_1_1"/>
  <p:tag name="KSO_WM_UNIT_CLEAR" val="1"/>
  <p:tag name="KSO_WM_UNIT_LAYERLEVEL" val="1_1_1"/>
  <p:tag name="KSO_WM_UNIT_VALUE" val="49"/>
  <p:tag name="KSO_WM_UNIT_HIGHLIGHT" val="0"/>
  <p:tag name="KSO_WM_UNIT_COMPATIBLE" val="0"/>
  <p:tag name="KSO_WM_DIAGRAM_GROUP_CODE" val="l1-1"/>
  <p:tag name="KSO_WM_UNIT_PRESET_TEXT" val="LOREM IPSUM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53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44"/>
  <p:tag name="KSO_WM_UNIT_TYPE" val="l_i"/>
  <p:tag name="KSO_WM_UNIT_INDEX" val="1_3"/>
  <p:tag name="KSO_WM_UNIT_ID" val="diagram160044_5*l_i*1_3"/>
  <p:tag name="KSO_WM_UNIT_CLEAR" val="1"/>
  <p:tag name="KSO_WM_UNIT_LAYERLEVEL" val="1_1"/>
  <p:tag name="KSO_WM_DIAGRAM_GROUP_CODE" val="l1-1"/>
  <p:tag name="KSO_WM_UNIT_USESOURCEFORMAT_APPLY" val="1"/>
</p:tagLst>
</file>

<file path=ppt/tags/tag53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44"/>
  <p:tag name="KSO_WM_UNIT_TYPE" val="l_i"/>
  <p:tag name="KSO_WM_UNIT_INDEX" val="1_4"/>
  <p:tag name="KSO_WM_UNIT_ID" val="diagram160044_5*l_i*1_4"/>
  <p:tag name="KSO_WM_UNIT_CLEAR" val="1"/>
  <p:tag name="KSO_WM_UNIT_LAYERLEVEL" val="1_1"/>
  <p:tag name="KSO_WM_DIAGRAM_GROUP_CODE" val="l1-1"/>
  <p:tag name="KSO_WM_UNIT_USESOURCEFORMAT_APPLY" val="1"/>
</p:tagLst>
</file>

<file path=ppt/tags/tag53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44"/>
  <p:tag name="KSO_WM_UNIT_TYPE" val="l_i"/>
  <p:tag name="KSO_WM_UNIT_INDEX" val="1_5"/>
  <p:tag name="KSO_WM_UNIT_ID" val="diagram160044_5*l_i*1_5"/>
  <p:tag name="KSO_WM_UNIT_CLEAR" val="1"/>
  <p:tag name="KSO_WM_UNIT_LAYERLEVEL" val="1_1"/>
  <p:tag name="KSO_WM_DIAGRAM_GROUP_CODE" val="l1-1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53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44"/>
  <p:tag name="KSO_WM_UNIT_TYPE" val="l_i"/>
  <p:tag name="KSO_WM_UNIT_INDEX" val="1_6"/>
  <p:tag name="KSO_WM_UNIT_ID" val="diagram160044_5*l_i*1_6"/>
  <p:tag name="KSO_WM_UNIT_CLEAR" val="1"/>
  <p:tag name="KSO_WM_UNIT_LAYERLEVEL" val="1_1"/>
  <p:tag name="KSO_WM_DIAGRAM_GROUP_CODE" val="l1-1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44"/>
  <p:tag name="KSO_WM_UNIT_TYPE" val="l_h_f"/>
  <p:tag name="KSO_WM_UNIT_INDEX" val="1_2_1"/>
  <p:tag name="KSO_WM_UNIT_ID" val="diagram160044_5*l_h_f*1_2_1"/>
  <p:tag name="KSO_WM_UNIT_CLEAR" val="1"/>
  <p:tag name="KSO_WM_UNIT_LAYERLEVEL" val="1_1_1"/>
  <p:tag name="KSO_WM_UNIT_VALUE" val="49"/>
  <p:tag name="KSO_WM_UNIT_HIGHLIGHT" val="0"/>
  <p:tag name="KSO_WM_UNIT_COMPATIBLE" val="0"/>
  <p:tag name="KSO_WM_DIAGRAM_GROUP_CODE" val="l1-1"/>
  <p:tag name="KSO_WM_UNIT_PRESET_TEXT" val="LOREM IPSUM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54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44"/>
  <p:tag name="KSO_WM_UNIT_TYPE" val="l_i"/>
  <p:tag name="KSO_WM_UNIT_INDEX" val="1_7"/>
  <p:tag name="KSO_WM_UNIT_ID" val="diagram160044_5*l_i*1_7"/>
  <p:tag name="KSO_WM_UNIT_CLEAR" val="1"/>
  <p:tag name="KSO_WM_UNIT_LAYERLEVEL" val="1_1"/>
  <p:tag name="KSO_WM_DIAGRAM_GROUP_CODE" val="l1-1"/>
  <p:tag name="KSO_WM_UNIT_USESOURCEFORMAT_APPLY" val="1"/>
</p:tagLst>
</file>

<file path=ppt/tags/tag54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44"/>
  <p:tag name="KSO_WM_UNIT_TYPE" val="l_i"/>
  <p:tag name="KSO_WM_UNIT_INDEX" val="1_8"/>
  <p:tag name="KSO_WM_UNIT_ID" val="diagram160044_5*l_i*1_8"/>
  <p:tag name="KSO_WM_UNIT_CLEAR" val="1"/>
  <p:tag name="KSO_WM_UNIT_LAYERLEVEL" val="1_1"/>
  <p:tag name="KSO_WM_DIAGRAM_GROUP_CODE" val="l1-1"/>
  <p:tag name="KSO_WM_UNIT_USESOURCEFORMAT_APPLY" val="1"/>
</p:tagLst>
</file>

<file path=ppt/tags/tag543.xml><?xml version="1.0" encoding="utf-8"?>
<p:tagLst xmlns:p="http://schemas.openxmlformats.org/presentationml/2006/main">
  <p:tag name="KSO_WM_BEAUTIFY_FLAG" val="#wm#"/>
  <p:tag name="KSO_WM_TEMPLATE_CATEGORY" val="custom"/>
  <p:tag name="KSO_WM_TEMPLATE_INDEX" val="20204398"/>
  <p:tag name="KSO_WM_SLIDE_ITEM_CNT" val="2"/>
</p:tagLst>
</file>

<file path=ppt/tags/tag544.xml><?xml version="1.0" encoding="utf-8"?>
<p:tagLst xmlns:p="http://schemas.openxmlformats.org/presentationml/2006/main">
  <p:tag name="KSO_WM_SLIDE_BACKGROUND_TYPE" val="belt"/>
  <p:tag name="KSO_WM_UNIT_SUBTYPE" val="h"/>
  <p:tag name="KSO_WM_TEMPLATE_CATEGORY" val="custom"/>
  <p:tag name="KSO_WM_TEMPLATE_INDEX" val="20204398"/>
  <p:tag name="KSO_WM_UNIT_ID" val="custom20204398_21*i*1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BK_DARK_LIGHT" val="2"/>
</p:tagLst>
</file>

<file path=ppt/tags/tag545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398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ID" val="custom20204398_21*i*1"/>
  <p:tag name="KSO_WM_UNIT_LAYERLEVEL" val="1"/>
  <p:tag name="KSO_WM_TAG_VERSION" val="1.0"/>
  <p:tag name="KSO_WM_BEAUTIFY_FLAG" val="#wm#"/>
</p:tagLst>
</file>

<file path=ppt/tags/tag546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398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4398_21*i*2"/>
  <p:tag name="KSO_WM_UNIT_LAYERLEVEL" val="1"/>
  <p:tag name="KSO_WM_TAG_VERSION" val="1.0"/>
  <p:tag name="KSO_WM_BEAUTIFY_FLAG" val="#wm#"/>
</p:tagLst>
</file>

<file path=ppt/tags/tag547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a"/>
  <p:tag name="KSO_WM_UNIT_INDEX" val="1"/>
  <p:tag name="KSO_WM_UNIT_PRESET_TEXT" val="单击此处添加大标题"/>
  <p:tag name="KSO_WM_UNIT_VALUE" val="30"/>
  <p:tag name="KSO_WM_UNIT_DEFAULT_FONT" val="28;32;4"/>
  <p:tag name="KSO_WM_UNIT_BLOCK" val="0"/>
  <p:tag name="KSO_WM_TEMPLATE_CATEGORY" val="custom"/>
  <p:tag name="KSO_WM_TEMPLATE_INDEX" val="20204398"/>
  <p:tag name="KSO_WM_UNIT_ID" val="custom20204398_9*a*1"/>
  <p:tag name="KSO_WM_UNIT_ISNUMDGMTITLE" val="0"/>
</p:tagLst>
</file>

<file path=ppt/tags/tag548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CAN_ADD_NAVIGATION" val="1"/>
  <p:tag name="KSO_WM_SLIDE_BACKGROUND" val="[&quot;general&quot;,&quot;belt&quot;]"/>
  <p:tag name="KSO_WM_SLIDE_RATIO" val="1.777778"/>
  <p:tag name="KSO_WM_TEMPLATE_SUBCATEGORY" val="0"/>
  <p:tag name="KSO_WM_SLIDE_ITEM_CNT" val="0"/>
  <p:tag name="KSO_WM_SLIDE_INDEX" val="21"/>
  <p:tag name="KSO_WM_TAG_VERSION" val="1.0"/>
  <p:tag name="KSO_WM_BEAUTIFY_FLAG" val="#wm#"/>
  <p:tag name="KSO_WM_SLIDE_LAYOUT" val="d_f_i"/>
  <p:tag name="KSO_WM_SLIDE_LAYOUT_CNT" val="1_1_1"/>
  <p:tag name="KSO_WM_SLIDE_TYPE" val="text"/>
  <p:tag name="KSO_WM_SLIDE_SUBTYPE" val="picTxt"/>
  <p:tag name="KSO_WM_SLIDE_SIZE" val="960*464"/>
  <p:tag name="KSO_WM_SLIDE_POSITION" val="0*75"/>
  <p:tag name="KSO_WM_TEMPLATE_MASTER_TYPE" val="1"/>
  <p:tag name="KSO_WM_TEMPLATE_COLOR_TYPE" val="1"/>
  <p:tag name="KSO_WM_TEMPLATE_CATEGORY" val="custom"/>
  <p:tag name="KSO_WM_TEMPLATE_INDEX" val="20204398"/>
  <p:tag name="KSO_WM_SLIDE_ID" val="custom20204398_21"/>
</p:tagLst>
</file>

<file path=ppt/tags/tag549.xml><?xml version="1.0" encoding="utf-8"?>
<p:tagLst xmlns:p="http://schemas.openxmlformats.org/presentationml/2006/main">
  <p:tag name="KSO_WM_UNIT_VALUE" val="1904*338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398"/>
  <p:tag name="KSO_WM_UNIT_ID" val="custom20204398_22*d*1"/>
  <p:tag name="KSO_WM_UNIT_SUPPORT_UNIT_TYPE" val="[&quot;d&quot;]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TEMPLATE_CATEGORY" val="custom"/>
  <p:tag name="KSO_WM_TEMPLATE_INDEX" val="20204398"/>
  <p:tag name="KSO_WM_UNIT_ID" val="custom20204398_22*i*1"/>
  <p:tag name="KSO_WM_UNIT_TYPE" val="i"/>
  <p:tag name="KSO_WM_UNIT_INDEX" val="1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TEMPLATE_CATEGORY" val="custom"/>
  <p:tag name="KSO_WM_TEMPLATE_INDEX" val="20204398"/>
  <p:tag name="KSO_WM_UNIT_ID" val="custom20204398_22*i*2"/>
  <p:tag name="KSO_WM_UNIT_TYPE" val="i"/>
  <p:tag name="KSO_WM_UNIT_INDEX" val="2"/>
</p:tagLst>
</file>

<file path=ppt/tags/tag552.xml><?xml version="1.0" encoding="utf-8"?>
<p:tagLst xmlns:p="http://schemas.openxmlformats.org/presentationml/2006/main">
  <p:tag name="KSO_WM_UNIT_ISCONTENTSTITLE" val="0"/>
  <p:tag name="KSO_WM_UNIT_PRESET_TEXT" val="单击此处&#13;添加大标题内容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398"/>
  <p:tag name="KSO_WM_UNIT_ID" val="custom20204398_22*a*1"/>
  <p:tag name="KSO_WM_UNIT_ISNUMDGMTITLE" val="0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4398_22*i*3"/>
  <p:tag name="KSO_WM_TEMPLATE_CATEGORY" val="custom"/>
  <p:tag name="KSO_WM_TEMPLATE_INDEX" val="20204398"/>
  <p:tag name="KSO_WM_UNIT_LAYERLEVEL" val="1"/>
  <p:tag name="KSO_WM_TAG_VERSION" val="1.0"/>
  <p:tag name="KSO_WM_BEAUTIFY_FLAG" val="#wm#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TEMPLATE_CATEGORY" val="custom"/>
  <p:tag name="KSO_WM_TEMPLATE_INDEX" val="20204398"/>
  <p:tag name="KSO_WM_UNIT_ID" val="custom20204398_22*i*3"/>
  <p:tag name="KSO_WM_UNIT_TYPE" val="i"/>
  <p:tag name="KSO_WM_UNIT_INDEX" val="3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TEMPLATE_CATEGORY" val="custom"/>
  <p:tag name="KSO_WM_TEMPLATE_INDEX" val="20204398"/>
  <p:tag name="KSO_WM_UNIT_ID" val="custom20204398_22*i*4"/>
  <p:tag name="KSO_WM_UNIT_TYPE" val="i"/>
  <p:tag name="KSO_WM_UNIT_INDEX" val="4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TEMPLATE_CATEGORY" val="custom"/>
  <p:tag name="KSO_WM_TEMPLATE_INDEX" val="20204398"/>
  <p:tag name="KSO_WM_UNIT_ID" val="custom20204398_22*i*5"/>
  <p:tag name="KSO_WM_UNIT_TYPE" val="i"/>
  <p:tag name="KSO_WM_UNIT_INDEX" val="5"/>
</p:tagLst>
</file>

<file path=ppt/tags/tag557.xml><?xml version="1.0" encoding="utf-8"?>
<p:tagLst xmlns:p="http://schemas.openxmlformats.org/presentationml/2006/main">
  <p:tag name="KSO_WM_TEMPLATE_SUBCATEGORY" val="0"/>
  <p:tag name="KSO_WM_SLIDE_ITEM_CNT" val="0"/>
  <p:tag name="KSO_WM_SLIDE_INDEX" val="22"/>
  <p:tag name="KSO_WM_TAG_VERSION" val="1.0"/>
  <p:tag name="KSO_WM_BEAUTIFY_FLAG" val="#wm#"/>
  <p:tag name="KSO_WM_SLIDE_LAYOUT" val="a_d_f"/>
  <p:tag name="KSO_WM_SLIDE_LAYOUT_CNT" val="1_1_1"/>
  <p:tag name="KSO_WM_SLIDE_TYPE" val="text"/>
  <p:tag name="KSO_WM_SLIDE_SUBTYPE" val="picTxt"/>
  <p:tag name="KSO_WM_SLIDE_SIZE" val="960*540"/>
  <p:tag name="KSO_WM_SLIDE_POSITION" val="0*0"/>
  <p:tag name="KSO_WM_TEMPLATE_MASTER_TYPE" val="1"/>
  <p:tag name="KSO_WM_TEMPLATE_COLOR_TYPE" val="1"/>
  <p:tag name="KSO_WM_TEMPLATE_CATEGORY" val="custom"/>
  <p:tag name="KSO_WM_TEMPLATE_INDEX" val="20204398"/>
  <p:tag name="KSO_WM_SLIDE_ID" val="custom20204398_22"/>
</p:tagLst>
</file>

<file path=ppt/tags/tag558.xml><?xml version="1.0" encoding="utf-8"?>
<p:tagLst xmlns:p="http://schemas.openxmlformats.org/presentationml/2006/main">
  <p:tag name="COMMONDATA" val="eyJoZGlkIjoiMzQ3NTRmNTE0YTA2NzdiZDJkZmQyNWNmYjFhZjJkNTUifQ==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6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100">
      <a:dk1>
        <a:srgbClr val="000000"/>
      </a:dk1>
      <a:lt1>
        <a:srgbClr val="FFFFFF"/>
      </a:lt1>
      <a:dk2>
        <a:srgbClr val="ECEFEF"/>
      </a:dk2>
      <a:lt2>
        <a:srgbClr val="FCFDFD"/>
      </a:lt2>
      <a:accent1>
        <a:srgbClr val="3A7875"/>
      </a:accent1>
      <a:accent2>
        <a:srgbClr val="466C76"/>
      </a:accent2>
      <a:accent3>
        <a:srgbClr val="525F76"/>
      </a:accent3>
      <a:accent4>
        <a:srgbClr val="5D5377"/>
      </a:accent4>
      <a:accent5>
        <a:srgbClr val="694677"/>
      </a:accent5>
      <a:accent6>
        <a:srgbClr val="753A7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52686C"/>
      </a:dk2>
      <a:lt2>
        <a:srgbClr val="677F83"/>
      </a:lt2>
      <a:accent1>
        <a:srgbClr val="E0FCFB"/>
      </a:accent1>
      <a:accent2>
        <a:srgbClr val="8EB6B1"/>
      </a:accent2>
      <a:accent3>
        <a:srgbClr val="003022"/>
      </a:accent3>
      <a:accent4>
        <a:srgbClr val="7FA29D"/>
      </a:accent4>
      <a:accent5>
        <a:srgbClr val="B9C7C8"/>
      </a:accent5>
      <a:accent6>
        <a:srgbClr val="2D4741"/>
      </a:accent6>
      <a:hlink>
        <a:srgbClr val="304FFE"/>
      </a:hlink>
      <a:folHlink>
        <a:srgbClr val="492067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自定义 100">
      <a:dk1>
        <a:srgbClr val="000000"/>
      </a:dk1>
      <a:lt1>
        <a:srgbClr val="FFFFFF"/>
      </a:lt1>
      <a:dk2>
        <a:srgbClr val="ECEFEF"/>
      </a:dk2>
      <a:lt2>
        <a:srgbClr val="FCFDFD"/>
      </a:lt2>
      <a:accent1>
        <a:srgbClr val="3A7875"/>
      </a:accent1>
      <a:accent2>
        <a:srgbClr val="466C76"/>
      </a:accent2>
      <a:accent3>
        <a:srgbClr val="525F76"/>
      </a:accent3>
      <a:accent4>
        <a:srgbClr val="5D5377"/>
      </a:accent4>
      <a:accent5>
        <a:srgbClr val="694677"/>
      </a:accent5>
      <a:accent6>
        <a:srgbClr val="753A7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WPS 演示</Application>
  <PresentationFormat>宽屏</PresentationFormat>
  <Paragraphs>49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7</vt:i4>
      </vt:variant>
    </vt:vector>
  </HeadingPairs>
  <TitlesOfParts>
    <vt:vector size="22" baseType="lpstr">
      <vt:lpstr>Arial</vt:lpstr>
      <vt:lpstr>宋体</vt:lpstr>
      <vt:lpstr>Wingdings</vt:lpstr>
      <vt:lpstr>Wingdings</vt:lpstr>
      <vt:lpstr>微软雅黑</vt:lpstr>
      <vt:lpstr>Calibri</vt:lpstr>
      <vt:lpstr>Arial Unicode MS</vt:lpstr>
      <vt:lpstr>汉仪旗黑-85S</vt:lpstr>
      <vt:lpstr>黑体</vt:lpstr>
      <vt:lpstr>等线</vt:lpstr>
      <vt:lpstr>Segoe UI</vt:lpstr>
      <vt:lpstr>Office 主题​​</vt:lpstr>
      <vt:lpstr>1_Office 主题​​</vt:lpstr>
      <vt:lpstr>2_Office 主题​​</vt:lpstr>
      <vt:lpstr>3_Office 主题​​</vt:lpstr>
      <vt:lpstr>科技引领未来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Robert</cp:lastModifiedBy>
  <cp:revision>172</cp:revision>
  <dcterms:created xsi:type="dcterms:W3CDTF">2019-06-19T02:08:00Z</dcterms:created>
  <dcterms:modified xsi:type="dcterms:W3CDTF">2022-07-03T15:22:44Z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BEFE812F538949EDBE90E866ACCAFA66</vt:lpwstr>
  </property>
</Properties>
</file>