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1" r:id="rId3"/>
  </p:sldMasterIdLst>
  <p:notesMasterIdLst>
    <p:notesMasterId r:id="rId40"/>
  </p:notesMasterIdLst>
  <p:sldIdLst>
    <p:sldId id="285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292" r:id="rId39"/>
  </p:sldIdLst>
  <p:sldSz cx="12192000" cy="6858000"/>
  <p:notesSz cx="9144000" cy="6858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3">
          <p15:clr>
            <a:srgbClr val="A4A3A4"/>
          </p15:clr>
        </p15:guide>
        <p15:guide id="2" pos="360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5661"/>
    <a:srgbClr val="2B3A5B"/>
    <a:srgbClr val="FFC000"/>
    <a:srgbClr val="C86B2D"/>
    <a:srgbClr val="FFFFFF"/>
    <a:srgbClr val="F475CC"/>
    <a:srgbClr val="00D8CE"/>
    <a:srgbClr val="B4C7E7"/>
    <a:srgbClr val="2C3350"/>
    <a:srgbClr val="283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2"/>
    <p:restoredTop sz="94674"/>
  </p:normalViewPr>
  <p:slideViewPr>
    <p:cSldViewPr>
      <p:cViewPr varScale="1">
        <p:scale>
          <a:sx n="83" d="100"/>
          <a:sy n="83" d="100"/>
        </p:scale>
        <p:origin x="806" y="62"/>
      </p:cViewPr>
      <p:guideLst>
        <p:guide orient="horz" pos="2353"/>
        <p:guide pos="36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BA5D-82C1-D74E-98AF-3BF4F9ADDC1F}" type="datetimeFigureOut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2DA-A7C3-2347-8051-A4EE97E9460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SG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632DA-A7C3-2347-8051-A4EE97E9460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6"/>
          <p:cNvCxnSpPr/>
          <p:nvPr>
            <p:custDataLst>
              <p:tags r:id="rId1"/>
            </p:custDataLst>
          </p:nvPr>
        </p:nvCxnSpPr>
        <p:spPr>
          <a:xfrm>
            <a:off x="1912938" y="4314825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2032000" y="4314825"/>
            <a:ext cx="221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036938" y="3438525"/>
            <a:ext cx="4190400" cy="700727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036938" y="4514851"/>
            <a:ext cx="4190400" cy="31718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14" name="日期占位符 3"/>
          <p:cNvSpPr>
            <a:spLocks noGrp="1"/>
          </p:cNvSpPr>
          <p:nvPr>
            <p:ph type="dt" sz="half" idx="13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CC1002BE-88CC-407A-9276-99F9F779F690}" type="datetimeFigureOut">
              <a:rPr lang="zh-CN" altLang="en-US"/>
              <a:t>2022/7/14</a:t>
            </a:fld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4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5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5B6ECB5-325D-4CF4-B9BA-EBEAD9FE7E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单击此处编辑母版文本样式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/>
          <p:cNvCxnSpPr/>
          <p:nvPr>
            <p:custDataLst>
              <p:tags r:id="rId1"/>
            </p:custDataLst>
          </p:nvPr>
        </p:nvCxnSpPr>
        <p:spPr>
          <a:xfrm flipH="1">
            <a:off x="4110038" y="3198813"/>
            <a:ext cx="808196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097111" y="2382361"/>
            <a:ext cx="7904390" cy="701731"/>
          </a:xfrm>
        </p:spPr>
        <p:txBody>
          <a:bodyPr anchor="b">
            <a:normAutofit/>
          </a:bodyPr>
          <a:lstStyle>
            <a:lvl1pPr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097110" y="3315284"/>
            <a:ext cx="7904390" cy="28623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5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  <a:p>
            <a:pPr lvl="1"/>
            <a:r>
              <a:rPr lang="zh-CN" altLang="en-US" noProof="1">
                <a:sym typeface="+mn-ea"/>
              </a:rPr>
              <a:t>第二级</a:t>
            </a:r>
          </a:p>
          <a:p>
            <a:pPr lvl="2"/>
            <a:r>
              <a:rPr lang="zh-CN" altLang="en-US" noProof="1">
                <a:sym typeface="+mn-ea"/>
              </a:rPr>
              <a:t>第三级</a:t>
            </a:r>
          </a:p>
          <a:p>
            <a:pPr lvl="3"/>
            <a:r>
              <a:rPr lang="zh-CN" altLang="en-US" noProof="1">
                <a:sym typeface="+mn-ea"/>
              </a:rPr>
              <a:t>第四级</a:t>
            </a:r>
          </a:p>
          <a:p>
            <a:pPr lvl="4"/>
            <a:r>
              <a:rPr lang="zh-CN" altLang="en-US"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A113-0A0D-4826-9E23-1280D9003A42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lang="zh-CN" altLang="en-US" noProof="1">
                <a:sym typeface="+mn-ea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/>
              <a:t>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t>2022/7/14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32D2733-B305-4D60-8089-6493AFCFDE7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303175" y="2738120"/>
            <a:ext cx="5421600" cy="1090800"/>
          </a:xfrm>
        </p:spPr>
        <p:txBody>
          <a:bodyPr rIns="25400" rtlCol="0" anchor="ctr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编辑标题</a:t>
            </a:r>
            <a:endParaRPr noProof="1">
              <a:sym typeface="+mn-ea"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53" y="0"/>
            <a:ext cx="12353453" cy="694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融 合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新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造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-42332"/>
            <a:ext cx="12276225" cy="69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5" y="2576929"/>
            <a:ext cx="4814036" cy="2339406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融合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6092789" y="2974206"/>
            <a:ext cx="0" cy="856649"/>
          </a:xfrm>
          <a:prstGeom prst="line">
            <a:avLst/>
          </a:prstGeom>
          <a:ln w="12700">
            <a:solidFill>
              <a:srgbClr val="B484E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5"/>
            </p:custDataLst>
          </p:nvPr>
        </p:nvSpPr>
        <p:spPr bwMode="auto">
          <a:xfrm>
            <a:off x="669925" y="442913"/>
            <a:ext cx="108521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t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6"/>
            </p:custDataLst>
          </p:nvPr>
        </p:nvSpPr>
        <p:spPr bwMode="auto">
          <a:xfrm>
            <a:off x="669925" y="952500"/>
            <a:ext cx="1085215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0295FEE9-3369-4D2B-8668-FFFB4CA86DEA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noProof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53" y="0"/>
            <a:ext cx="12353453" cy="694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融 合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新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创 造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 spc="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6858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845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845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845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0" rtl="0" eaLnBrk="1" fontAlgn="base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90204" pitchFamily="34" charset="0"/>
        <a:buChar char="•"/>
        <a:tabLst>
          <a:tab pos="1608455" algn="l"/>
        </a:tabLst>
        <a:defRPr sz="1600" kern="1200" spc="15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占位符 2"/>
          <p:cNvSpPr txBox="1"/>
          <p:nvPr/>
        </p:nvSpPr>
        <p:spPr>
          <a:xfrm>
            <a:off x="2790790" y="4798222"/>
            <a:ext cx="6793865" cy="505149"/>
          </a:xfrm>
          <a:prstGeom prst="rect">
            <a:avLst/>
          </a:prstGeom>
          <a:solidFill>
            <a:srgbClr val="759BFF">
              <a:alpha val="10000"/>
            </a:srgbClr>
          </a:solidFill>
          <a:ln>
            <a:noFill/>
          </a:ln>
        </p:spPr>
        <p:txBody>
          <a:bodyPr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1800" kern="1200">
                <a:solidFill>
                  <a:schemeClr val="bg1">
                    <a:alpha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经纪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业务财务集中</a:t>
            </a:r>
            <a:r>
              <a:rPr lang="zh-CN" altLang="en-US" sz="32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清算自动化流程</a:t>
            </a:r>
            <a:endParaRPr kumimoji="1"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5" name="文本框 34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46" y="840264"/>
            <a:ext cx="963174" cy="96317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1077608" y="506641"/>
            <a:ext cx="507902" cy="799929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9081309" y="87943"/>
            <a:ext cx="672156" cy="1058624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0500" y="4618355"/>
            <a:ext cx="12382500" cy="23336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4DB8041-F69A-307F-39D8-46ECEA8BE936}"/>
              </a:ext>
            </a:extLst>
          </p:cNvPr>
          <p:cNvSpPr txBox="1"/>
          <p:nvPr/>
        </p:nvSpPr>
        <p:spPr>
          <a:xfrm>
            <a:off x="3896655" y="4433592"/>
            <a:ext cx="56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民生财务智享平台建设项目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C393C1-273A-C731-45AB-11A6B677C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5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CD84B6-C040-F26C-A5BC-75E7153E9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9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292A60-5C19-A93E-009F-1C516F05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22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910231-8867-272E-0E5C-967F8E41B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66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4B9428C-0BA0-0CE3-07E8-631361B9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4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D19724-9C65-2ED3-36EE-B76E5C36B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F4DD74-D254-67D9-D0E0-B8DBFB4D8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8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27D1279-5445-D011-6D09-E4A427337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8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05A1BC-A74A-EE2B-115C-5C8DA7528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95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CACCE8-A629-F365-7E86-8BE6A799A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A8DCE0-B102-01DB-EC1C-CB0B038AF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72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195B9D-F985-D26C-8CB1-03E48B8A7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48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D4D250-74E3-CDB2-74FA-D18536C7C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00FA70-4713-D130-50E8-6915AC8BD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40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F91D2C-2BE9-CAE6-4C6E-A96509D10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2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3C1DD8-AEC7-0724-74D1-8F75540E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F954ED-FA65-3FEB-CDCE-84636C9BD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82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42008E-C55E-2A91-BA85-9D1F312C9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9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AB168F-E408-6FFB-E36C-9805FA7E1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320E8F-4C0B-557A-4811-BFDE6EA4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4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B7F3B6-108E-753D-C28D-201A9D4B4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8F1724-B57A-A3DD-EADD-4CA62532A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68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EF95F5-8F8D-7A7A-D797-A639C4330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79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D2D2AD5-FDC0-AAEE-90E1-039428B25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43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12C363-B627-C899-D90D-84829A20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92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5EB9F2-DD5B-C518-8C30-27F1D193C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76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B16774-DC00-422E-FF84-60DAE9BC8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8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E184CA-CF4C-1D65-7DA3-84F5C3C66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63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4618355"/>
            <a:ext cx="12382500" cy="23336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F04B77-E4F3-585F-A950-DF511D532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94DD1E-536B-B8E6-921A-34FFFF49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2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449F3B-FE42-C436-755D-F1A012B1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6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2A6774-BCFC-747A-B3F3-3AB0CFF7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6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D5F5106-991F-8624-10B9-4449B375C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FFD298-883C-8364-A27B-E61C97077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829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UzYTgyYjRkZWZhMmVlNTRlOWNhMWMwOTMzOGM2OWUifQ=="/>
  <p:tag name="KSO_WPP_MARK_KEY" val="73e760cc-f77a-4baf-8c2d-fba3c07d3c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658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OMBINE_RELATE_SLIDE_ID" val="background20185109_1"/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965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  <p:tag name="KSO_WM_UNIT_DIAGRAM_ISNUMVISUAL" val="0"/>
  <p:tag name="KSO_WM_UNIT_DIAGRAM_ISREFERUNI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95959"/>
      </a:accent1>
      <a:accent2>
        <a:srgbClr val="8496B0"/>
      </a:accent2>
      <a:accent3>
        <a:srgbClr val="5A6E8C"/>
      </a:accent3>
      <a:accent4>
        <a:srgbClr val="E4E4E4"/>
      </a:accent4>
      <a:accent5>
        <a:srgbClr val="034A90"/>
      </a:accent5>
      <a:accent6>
        <a:srgbClr val="595959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16</Words>
  <Application>Microsoft Office PowerPoint</Application>
  <PresentationFormat>宽屏</PresentationFormat>
  <Paragraphs>5</Paragraphs>
  <Slides>36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Arial Unicode MS</vt:lpstr>
      <vt:lpstr>等线</vt:lpstr>
      <vt:lpstr>方正粗黑宋简体</vt:lpstr>
      <vt:lpstr>华文仿宋</vt:lpstr>
      <vt:lpstr>微软雅黑</vt:lpstr>
      <vt:lpstr>Arial</vt:lpstr>
      <vt:lpstr>Calibri</vt:lpstr>
      <vt:lpstr>Calibri Light</vt:lpstr>
      <vt:lpstr>Ebrima</vt:lpstr>
      <vt:lpstr>Office 主题</vt:lpstr>
      <vt:lpstr>1_Office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G MC</cp:lastModifiedBy>
  <cp:revision>319</cp:revision>
  <dcterms:created xsi:type="dcterms:W3CDTF">2022-07-02T10:54:37Z</dcterms:created>
  <dcterms:modified xsi:type="dcterms:W3CDTF">2022-07-14T13:37:27Z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9EEC31371288414F8305AAD4D49A34DD</vt:lpwstr>
  </property>
  <property fmtid="{D5CDD505-2E9C-101B-9397-08002B2CF9AE}" pid="3" name="KSOProductBuildVer">
    <vt:lpwstr>2052-4.1.2.6545</vt:lpwstr>
  </property>
</Properties>
</file>