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13"/>
  </p:notesMasterIdLst>
  <p:sldIdLst>
    <p:sldId id="256" r:id="rId3"/>
    <p:sldId id="257" r:id="rId4"/>
    <p:sldId id="258" r:id="rId5"/>
    <p:sldId id="272" r:id="rId6"/>
    <p:sldId id="263" r:id="rId7"/>
    <p:sldId id="277" r:id="rId8"/>
    <p:sldId id="278" r:id="rId9"/>
    <p:sldId id="265" r:id="rId10"/>
    <p:sldId id="279" r:id="rId11"/>
    <p:sldId id="262" r:id="rId12"/>
  </p:sldIdLst>
  <p:sldSz cx="12192000" cy="6858000"/>
  <p:notesSz cx="6858000" cy="9144000"/>
  <p:custDataLst>
    <p:tags r:id="rId1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dhuizzz" initials="z"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5CBE7"/>
    <a:srgbClr val="00B050"/>
    <a:srgbClr val="7E7E7E"/>
    <a:srgbClr val="B484E2"/>
    <a:srgbClr val="705661"/>
    <a:srgbClr val="D460FF"/>
    <a:srgbClr val="01A8FF"/>
    <a:srgbClr val="34334B"/>
    <a:srgbClr val="6D5562"/>
    <a:srgbClr val="1A070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74"/>
  </p:normalViewPr>
  <p:slideViewPr>
    <p:cSldViewPr snapToGrid="0">
      <p:cViewPr varScale="1">
        <p:scale>
          <a:sx n="76" d="100"/>
          <a:sy n="76" d="100"/>
        </p:scale>
        <p:origin x="72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ags" Target="tags/tag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562843-C2BE-4F53-92F4-CFB628CF6AFD}" type="doc">
      <dgm:prSet loTypeId="urn:microsoft.com/office/officeart/2005/8/layout/equation1" loCatId="process" qsTypeId="urn:microsoft.com/office/officeart/2005/8/quickstyle/simple1" qsCatId="simple" csTypeId="urn:microsoft.com/office/officeart/2005/8/colors/accent1_2" csCatId="accent1" phldr="1"/>
      <dgm:spPr/>
    </dgm:pt>
    <dgm:pt modelId="{2DCCEAEA-A69B-42F4-A6F2-6799D9538009}">
      <dgm:prSet phldrT="[文本]"/>
      <dgm:spPr/>
      <dgm:t>
        <a:bodyPr/>
        <a:lstStyle/>
        <a:p>
          <a:r>
            <a:rPr lang="zh-CN" altLang="en-US" dirty="0"/>
            <a:t>自媒体人</a:t>
          </a:r>
        </a:p>
      </dgm:t>
    </dgm:pt>
    <dgm:pt modelId="{7373E17E-BDF9-49D5-869A-3E1E72392A17}" type="parTrans" cxnId="{4A86E84A-9BB2-4C64-A364-27EE3175E241}">
      <dgm:prSet/>
      <dgm:spPr/>
      <dgm:t>
        <a:bodyPr/>
        <a:lstStyle/>
        <a:p>
          <a:endParaRPr lang="zh-CN" altLang="en-US"/>
        </a:p>
      </dgm:t>
    </dgm:pt>
    <dgm:pt modelId="{AF720E8A-F95A-4A63-9B8D-268D99A9EC00}" type="sibTrans" cxnId="{4A86E84A-9BB2-4C64-A364-27EE3175E241}">
      <dgm:prSet/>
      <dgm:spPr/>
      <dgm:t>
        <a:bodyPr/>
        <a:lstStyle/>
        <a:p>
          <a:endParaRPr lang="zh-CN" altLang="en-US"/>
        </a:p>
      </dgm:t>
    </dgm:pt>
    <dgm:pt modelId="{D9485603-4C60-48C9-B135-7639C562B759}">
      <dgm:prSet phldrT="[文本]"/>
      <dgm:spPr/>
      <dgm:t>
        <a:bodyPr/>
        <a:lstStyle/>
        <a:p>
          <a:r>
            <a:rPr lang="zh-CN" altLang="en-US" dirty="0"/>
            <a:t>我们的机器人</a:t>
          </a:r>
        </a:p>
      </dgm:t>
    </dgm:pt>
    <dgm:pt modelId="{CEDB28B2-6E17-4517-9D14-D437FCE1DEB4}" type="parTrans" cxnId="{E5F35287-32B1-45EA-A74B-EF986C3B8AFA}">
      <dgm:prSet/>
      <dgm:spPr/>
      <dgm:t>
        <a:bodyPr/>
        <a:lstStyle/>
        <a:p>
          <a:endParaRPr lang="zh-CN" altLang="en-US"/>
        </a:p>
      </dgm:t>
    </dgm:pt>
    <dgm:pt modelId="{E777EC54-4B5B-45C0-B2C7-FCFA024FACF8}" type="sibTrans" cxnId="{E5F35287-32B1-45EA-A74B-EF986C3B8AFA}">
      <dgm:prSet/>
      <dgm:spPr/>
      <dgm:t>
        <a:bodyPr/>
        <a:lstStyle/>
        <a:p>
          <a:endParaRPr lang="zh-CN" altLang="en-US"/>
        </a:p>
      </dgm:t>
    </dgm:pt>
    <dgm:pt modelId="{8D262AAE-86CC-47E6-9B48-815DD5FE7C0A}">
      <dgm:prSet phldrT="[文本]"/>
      <dgm:spPr/>
      <dgm:t>
        <a:bodyPr/>
        <a:lstStyle/>
        <a:p>
          <a:r>
            <a:rPr lang="zh-CN" altLang="en-US" dirty="0"/>
            <a:t>增加运营平台数量</a:t>
          </a:r>
        </a:p>
      </dgm:t>
    </dgm:pt>
    <dgm:pt modelId="{230E1112-7ACC-42F2-8235-143A578F7031}" type="parTrans" cxnId="{6AEE6200-77B1-4E60-A0B3-8ACB6297DEF2}">
      <dgm:prSet/>
      <dgm:spPr/>
      <dgm:t>
        <a:bodyPr/>
        <a:lstStyle/>
        <a:p>
          <a:endParaRPr lang="zh-CN" altLang="en-US"/>
        </a:p>
      </dgm:t>
    </dgm:pt>
    <dgm:pt modelId="{3DE6D5F0-ED9A-47B6-95A1-1F2F06377B04}" type="sibTrans" cxnId="{6AEE6200-77B1-4E60-A0B3-8ACB6297DEF2}">
      <dgm:prSet/>
      <dgm:spPr/>
      <dgm:t>
        <a:bodyPr/>
        <a:lstStyle/>
        <a:p>
          <a:endParaRPr lang="zh-CN" altLang="en-US"/>
        </a:p>
      </dgm:t>
    </dgm:pt>
    <dgm:pt modelId="{B99F4F17-A2E6-44BB-8B3E-B5293FB942EE}" type="pres">
      <dgm:prSet presAssocID="{6A562843-C2BE-4F53-92F4-CFB628CF6AFD}" presName="linearFlow" presStyleCnt="0">
        <dgm:presLayoutVars>
          <dgm:dir/>
          <dgm:resizeHandles val="exact"/>
        </dgm:presLayoutVars>
      </dgm:prSet>
      <dgm:spPr/>
    </dgm:pt>
    <dgm:pt modelId="{25FE48B5-79A0-4731-9960-EAF74F607873}" type="pres">
      <dgm:prSet presAssocID="{2DCCEAEA-A69B-42F4-A6F2-6799D9538009}" presName="node" presStyleLbl="node1" presStyleIdx="0" presStyleCnt="3">
        <dgm:presLayoutVars>
          <dgm:bulletEnabled val="1"/>
        </dgm:presLayoutVars>
      </dgm:prSet>
      <dgm:spPr/>
    </dgm:pt>
    <dgm:pt modelId="{D61A02B4-99CB-4A39-9178-73E3995FAEB1}" type="pres">
      <dgm:prSet presAssocID="{AF720E8A-F95A-4A63-9B8D-268D99A9EC00}" presName="spacerL" presStyleCnt="0"/>
      <dgm:spPr/>
    </dgm:pt>
    <dgm:pt modelId="{C9D84002-D3AC-42A4-ACBD-E351FDDB5F38}" type="pres">
      <dgm:prSet presAssocID="{AF720E8A-F95A-4A63-9B8D-268D99A9EC00}" presName="sibTrans" presStyleLbl="sibTrans2D1" presStyleIdx="0" presStyleCnt="2"/>
      <dgm:spPr/>
    </dgm:pt>
    <dgm:pt modelId="{4F7C3318-8B0F-493F-BCF7-D2B7D59DBA55}" type="pres">
      <dgm:prSet presAssocID="{AF720E8A-F95A-4A63-9B8D-268D99A9EC00}" presName="spacerR" presStyleCnt="0"/>
      <dgm:spPr/>
    </dgm:pt>
    <dgm:pt modelId="{9749DE93-89D0-4E7E-A986-0E8A5E94285C}" type="pres">
      <dgm:prSet presAssocID="{D9485603-4C60-48C9-B135-7639C562B759}" presName="node" presStyleLbl="node1" presStyleIdx="1" presStyleCnt="3">
        <dgm:presLayoutVars>
          <dgm:bulletEnabled val="1"/>
        </dgm:presLayoutVars>
      </dgm:prSet>
      <dgm:spPr/>
    </dgm:pt>
    <dgm:pt modelId="{8E521798-939D-41FB-887A-61B2004BD796}" type="pres">
      <dgm:prSet presAssocID="{E777EC54-4B5B-45C0-B2C7-FCFA024FACF8}" presName="spacerL" presStyleCnt="0"/>
      <dgm:spPr/>
    </dgm:pt>
    <dgm:pt modelId="{954F145A-5EAF-46E1-9B9E-4295C7AB8FEE}" type="pres">
      <dgm:prSet presAssocID="{E777EC54-4B5B-45C0-B2C7-FCFA024FACF8}" presName="sibTrans" presStyleLbl="sibTrans2D1" presStyleIdx="1" presStyleCnt="2"/>
      <dgm:spPr/>
    </dgm:pt>
    <dgm:pt modelId="{1D6ABF62-5891-4B44-8B5C-AA50D6CFF6BE}" type="pres">
      <dgm:prSet presAssocID="{E777EC54-4B5B-45C0-B2C7-FCFA024FACF8}" presName="spacerR" presStyleCnt="0"/>
      <dgm:spPr/>
    </dgm:pt>
    <dgm:pt modelId="{D8BC87B4-6212-4CE7-AB2F-91DD4E92EE3A}" type="pres">
      <dgm:prSet presAssocID="{8D262AAE-86CC-47E6-9B48-815DD5FE7C0A}" presName="node" presStyleLbl="node1" presStyleIdx="2" presStyleCnt="3">
        <dgm:presLayoutVars>
          <dgm:bulletEnabled val="1"/>
        </dgm:presLayoutVars>
      </dgm:prSet>
      <dgm:spPr/>
    </dgm:pt>
  </dgm:ptLst>
  <dgm:cxnLst>
    <dgm:cxn modelId="{6AEE6200-77B1-4E60-A0B3-8ACB6297DEF2}" srcId="{6A562843-C2BE-4F53-92F4-CFB628CF6AFD}" destId="{8D262AAE-86CC-47E6-9B48-815DD5FE7C0A}" srcOrd="2" destOrd="0" parTransId="{230E1112-7ACC-42F2-8235-143A578F7031}" sibTransId="{3DE6D5F0-ED9A-47B6-95A1-1F2F06377B04}"/>
    <dgm:cxn modelId="{AB6DC209-D7EA-4D9E-8CA0-665007547B05}" type="presOf" srcId="{2DCCEAEA-A69B-42F4-A6F2-6799D9538009}" destId="{25FE48B5-79A0-4731-9960-EAF74F607873}" srcOrd="0" destOrd="0" presId="urn:microsoft.com/office/officeart/2005/8/layout/equation1"/>
    <dgm:cxn modelId="{59B7111E-E6B2-4C29-AF01-55A05870DE28}" type="presOf" srcId="{AF720E8A-F95A-4A63-9B8D-268D99A9EC00}" destId="{C9D84002-D3AC-42A4-ACBD-E351FDDB5F38}" srcOrd="0" destOrd="0" presId="urn:microsoft.com/office/officeart/2005/8/layout/equation1"/>
    <dgm:cxn modelId="{E6EC3934-1967-41BD-B0BF-73186C3B32CC}" type="presOf" srcId="{6A562843-C2BE-4F53-92F4-CFB628CF6AFD}" destId="{B99F4F17-A2E6-44BB-8B3E-B5293FB942EE}" srcOrd="0" destOrd="0" presId="urn:microsoft.com/office/officeart/2005/8/layout/equation1"/>
    <dgm:cxn modelId="{4CCDD84A-6DE7-452B-816A-B34EF0B34796}" type="presOf" srcId="{E777EC54-4B5B-45C0-B2C7-FCFA024FACF8}" destId="{954F145A-5EAF-46E1-9B9E-4295C7AB8FEE}" srcOrd="0" destOrd="0" presId="urn:microsoft.com/office/officeart/2005/8/layout/equation1"/>
    <dgm:cxn modelId="{3DE8E36A-9110-41DB-93C5-A185CB8B2935}" type="presOf" srcId="{8D262AAE-86CC-47E6-9B48-815DD5FE7C0A}" destId="{D8BC87B4-6212-4CE7-AB2F-91DD4E92EE3A}" srcOrd="0" destOrd="0" presId="urn:microsoft.com/office/officeart/2005/8/layout/equation1"/>
    <dgm:cxn modelId="{4A86E84A-9BB2-4C64-A364-27EE3175E241}" srcId="{6A562843-C2BE-4F53-92F4-CFB628CF6AFD}" destId="{2DCCEAEA-A69B-42F4-A6F2-6799D9538009}" srcOrd="0" destOrd="0" parTransId="{7373E17E-BDF9-49D5-869A-3E1E72392A17}" sibTransId="{AF720E8A-F95A-4A63-9B8D-268D99A9EC00}"/>
    <dgm:cxn modelId="{E5F35287-32B1-45EA-A74B-EF986C3B8AFA}" srcId="{6A562843-C2BE-4F53-92F4-CFB628CF6AFD}" destId="{D9485603-4C60-48C9-B135-7639C562B759}" srcOrd="1" destOrd="0" parTransId="{CEDB28B2-6E17-4517-9D14-D437FCE1DEB4}" sibTransId="{E777EC54-4B5B-45C0-B2C7-FCFA024FACF8}"/>
    <dgm:cxn modelId="{18A840BE-8CC7-4F4C-8EE9-7F3655D696B1}" type="presOf" srcId="{D9485603-4C60-48C9-B135-7639C562B759}" destId="{9749DE93-89D0-4E7E-A986-0E8A5E94285C}" srcOrd="0" destOrd="0" presId="urn:microsoft.com/office/officeart/2005/8/layout/equation1"/>
    <dgm:cxn modelId="{3F30F2B7-9D3C-47C7-AD5C-B7D6DBFDEE91}" type="presParOf" srcId="{B99F4F17-A2E6-44BB-8B3E-B5293FB942EE}" destId="{25FE48B5-79A0-4731-9960-EAF74F607873}" srcOrd="0" destOrd="0" presId="urn:microsoft.com/office/officeart/2005/8/layout/equation1"/>
    <dgm:cxn modelId="{2D513103-CE60-41C6-B65F-7C8FACE79CBA}" type="presParOf" srcId="{B99F4F17-A2E6-44BB-8B3E-B5293FB942EE}" destId="{D61A02B4-99CB-4A39-9178-73E3995FAEB1}" srcOrd="1" destOrd="0" presId="urn:microsoft.com/office/officeart/2005/8/layout/equation1"/>
    <dgm:cxn modelId="{760F8374-05E7-41BB-81B6-19C7C4B1DB83}" type="presParOf" srcId="{B99F4F17-A2E6-44BB-8B3E-B5293FB942EE}" destId="{C9D84002-D3AC-42A4-ACBD-E351FDDB5F38}" srcOrd="2" destOrd="0" presId="urn:microsoft.com/office/officeart/2005/8/layout/equation1"/>
    <dgm:cxn modelId="{BA1A1EC7-3CCD-4886-9FF2-9D4C21200BB8}" type="presParOf" srcId="{B99F4F17-A2E6-44BB-8B3E-B5293FB942EE}" destId="{4F7C3318-8B0F-493F-BCF7-D2B7D59DBA55}" srcOrd="3" destOrd="0" presId="urn:microsoft.com/office/officeart/2005/8/layout/equation1"/>
    <dgm:cxn modelId="{C232BC34-21CB-4867-A8BD-A82924511302}" type="presParOf" srcId="{B99F4F17-A2E6-44BB-8B3E-B5293FB942EE}" destId="{9749DE93-89D0-4E7E-A986-0E8A5E94285C}" srcOrd="4" destOrd="0" presId="urn:microsoft.com/office/officeart/2005/8/layout/equation1"/>
    <dgm:cxn modelId="{57E88990-8E6E-41C6-BAC5-157F460A58E1}" type="presParOf" srcId="{B99F4F17-A2E6-44BB-8B3E-B5293FB942EE}" destId="{8E521798-939D-41FB-887A-61B2004BD796}" srcOrd="5" destOrd="0" presId="urn:microsoft.com/office/officeart/2005/8/layout/equation1"/>
    <dgm:cxn modelId="{1F42724B-3F24-4272-8D03-84FDEC69C1F8}" type="presParOf" srcId="{B99F4F17-A2E6-44BB-8B3E-B5293FB942EE}" destId="{954F145A-5EAF-46E1-9B9E-4295C7AB8FEE}" srcOrd="6" destOrd="0" presId="urn:microsoft.com/office/officeart/2005/8/layout/equation1"/>
    <dgm:cxn modelId="{B6CD5355-3CD2-40D1-8396-BFAAA5307F17}" type="presParOf" srcId="{B99F4F17-A2E6-44BB-8B3E-B5293FB942EE}" destId="{1D6ABF62-5891-4B44-8B5C-AA50D6CFF6BE}" srcOrd="7" destOrd="0" presId="urn:microsoft.com/office/officeart/2005/8/layout/equation1"/>
    <dgm:cxn modelId="{08F558E1-5987-4C09-9E23-CCD096FEA0CC}" type="presParOf" srcId="{B99F4F17-A2E6-44BB-8B3E-B5293FB942EE}" destId="{D8BC87B4-6212-4CE7-AB2F-91DD4E92EE3A}" srcOrd="8"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A562843-C2BE-4F53-92F4-CFB628CF6AFD}" type="doc">
      <dgm:prSet loTypeId="urn:microsoft.com/office/officeart/2005/8/layout/equation1" loCatId="process" qsTypeId="urn:microsoft.com/office/officeart/2005/8/quickstyle/simple1" qsCatId="simple" csTypeId="urn:microsoft.com/office/officeart/2005/8/colors/accent1_2" csCatId="accent1" phldr="1"/>
      <dgm:spPr/>
    </dgm:pt>
    <dgm:pt modelId="{2DCCEAEA-A69B-42F4-A6F2-6799D9538009}">
      <dgm:prSet phldrT="[文本]"/>
      <dgm:spPr/>
      <dgm:t>
        <a:bodyPr/>
        <a:lstStyle/>
        <a:p>
          <a:r>
            <a:rPr lang="zh-CN" altLang="en-US" dirty="0"/>
            <a:t>公司</a:t>
          </a:r>
        </a:p>
      </dgm:t>
    </dgm:pt>
    <dgm:pt modelId="{7373E17E-BDF9-49D5-869A-3E1E72392A17}" type="parTrans" cxnId="{4A86E84A-9BB2-4C64-A364-27EE3175E241}">
      <dgm:prSet/>
      <dgm:spPr/>
      <dgm:t>
        <a:bodyPr/>
        <a:lstStyle/>
        <a:p>
          <a:endParaRPr lang="zh-CN" altLang="en-US"/>
        </a:p>
      </dgm:t>
    </dgm:pt>
    <dgm:pt modelId="{AF720E8A-F95A-4A63-9B8D-268D99A9EC00}" type="sibTrans" cxnId="{4A86E84A-9BB2-4C64-A364-27EE3175E241}">
      <dgm:prSet/>
      <dgm:spPr/>
      <dgm:t>
        <a:bodyPr/>
        <a:lstStyle/>
        <a:p>
          <a:endParaRPr lang="zh-CN" altLang="en-US"/>
        </a:p>
      </dgm:t>
    </dgm:pt>
    <dgm:pt modelId="{D9485603-4C60-48C9-B135-7639C562B759}">
      <dgm:prSet phldrT="[文本]"/>
      <dgm:spPr/>
      <dgm:t>
        <a:bodyPr/>
        <a:lstStyle/>
        <a:p>
          <a:r>
            <a:rPr lang="zh-CN" altLang="en-US" dirty="0"/>
            <a:t>我们的机器人</a:t>
          </a:r>
        </a:p>
      </dgm:t>
    </dgm:pt>
    <dgm:pt modelId="{CEDB28B2-6E17-4517-9D14-D437FCE1DEB4}" type="parTrans" cxnId="{E5F35287-32B1-45EA-A74B-EF986C3B8AFA}">
      <dgm:prSet/>
      <dgm:spPr/>
      <dgm:t>
        <a:bodyPr/>
        <a:lstStyle/>
        <a:p>
          <a:endParaRPr lang="zh-CN" altLang="en-US"/>
        </a:p>
      </dgm:t>
    </dgm:pt>
    <dgm:pt modelId="{E777EC54-4B5B-45C0-B2C7-FCFA024FACF8}" type="sibTrans" cxnId="{E5F35287-32B1-45EA-A74B-EF986C3B8AFA}">
      <dgm:prSet/>
      <dgm:spPr/>
      <dgm:t>
        <a:bodyPr/>
        <a:lstStyle/>
        <a:p>
          <a:endParaRPr lang="zh-CN" altLang="en-US"/>
        </a:p>
      </dgm:t>
    </dgm:pt>
    <dgm:pt modelId="{8D262AAE-86CC-47E6-9B48-815DD5FE7C0A}">
      <dgm:prSet phldrT="[文本]"/>
      <dgm:spPr/>
      <dgm:t>
        <a:bodyPr/>
        <a:lstStyle/>
        <a:p>
          <a:r>
            <a:rPr lang="zh-CN" altLang="en-US" dirty="0"/>
            <a:t>增加运营平台数量</a:t>
          </a:r>
        </a:p>
      </dgm:t>
    </dgm:pt>
    <dgm:pt modelId="{230E1112-7ACC-42F2-8235-143A578F7031}" type="parTrans" cxnId="{6AEE6200-77B1-4E60-A0B3-8ACB6297DEF2}">
      <dgm:prSet/>
      <dgm:spPr/>
      <dgm:t>
        <a:bodyPr/>
        <a:lstStyle/>
        <a:p>
          <a:endParaRPr lang="zh-CN" altLang="en-US"/>
        </a:p>
      </dgm:t>
    </dgm:pt>
    <dgm:pt modelId="{3DE6D5F0-ED9A-47B6-95A1-1F2F06377B04}" type="sibTrans" cxnId="{6AEE6200-77B1-4E60-A0B3-8ACB6297DEF2}">
      <dgm:prSet/>
      <dgm:spPr/>
      <dgm:t>
        <a:bodyPr/>
        <a:lstStyle/>
        <a:p>
          <a:endParaRPr lang="zh-CN" altLang="en-US"/>
        </a:p>
      </dgm:t>
    </dgm:pt>
    <dgm:pt modelId="{B99F4F17-A2E6-44BB-8B3E-B5293FB942EE}" type="pres">
      <dgm:prSet presAssocID="{6A562843-C2BE-4F53-92F4-CFB628CF6AFD}" presName="linearFlow" presStyleCnt="0">
        <dgm:presLayoutVars>
          <dgm:dir/>
          <dgm:resizeHandles val="exact"/>
        </dgm:presLayoutVars>
      </dgm:prSet>
      <dgm:spPr/>
    </dgm:pt>
    <dgm:pt modelId="{25FE48B5-79A0-4731-9960-EAF74F607873}" type="pres">
      <dgm:prSet presAssocID="{2DCCEAEA-A69B-42F4-A6F2-6799D9538009}" presName="node" presStyleLbl="node1" presStyleIdx="0" presStyleCnt="3">
        <dgm:presLayoutVars>
          <dgm:bulletEnabled val="1"/>
        </dgm:presLayoutVars>
      </dgm:prSet>
      <dgm:spPr/>
    </dgm:pt>
    <dgm:pt modelId="{D61A02B4-99CB-4A39-9178-73E3995FAEB1}" type="pres">
      <dgm:prSet presAssocID="{AF720E8A-F95A-4A63-9B8D-268D99A9EC00}" presName="spacerL" presStyleCnt="0"/>
      <dgm:spPr/>
    </dgm:pt>
    <dgm:pt modelId="{C9D84002-D3AC-42A4-ACBD-E351FDDB5F38}" type="pres">
      <dgm:prSet presAssocID="{AF720E8A-F95A-4A63-9B8D-268D99A9EC00}" presName="sibTrans" presStyleLbl="sibTrans2D1" presStyleIdx="0" presStyleCnt="2"/>
      <dgm:spPr/>
    </dgm:pt>
    <dgm:pt modelId="{4F7C3318-8B0F-493F-BCF7-D2B7D59DBA55}" type="pres">
      <dgm:prSet presAssocID="{AF720E8A-F95A-4A63-9B8D-268D99A9EC00}" presName="spacerR" presStyleCnt="0"/>
      <dgm:spPr/>
    </dgm:pt>
    <dgm:pt modelId="{9749DE93-89D0-4E7E-A986-0E8A5E94285C}" type="pres">
      <dgm:prSet presAssocID="{D9485603-4C60-48C9-B135-7639C562B759}" presName="node" presStyleLbl="node1" presStyleIdx="1" presStyleCnt="3">
        <dgm:presLayoutVars>
          <dgm:bulletEnabled val="1"/>
        </dgm:presLayoutVars>
      </dgm:prSet>
      <dgm:spPr/>
    </dgm:pt>
    <dgm:pt modelId="{8E521798-939D-41FB-887A-61B2004BD796}" type="pres">
      <dgm:prSet presAssocID="{E777EC54-4B5B-45C0-B2C7-FCFA024FACF8}" presName="spacerL" presStyleCnt="0"/>
      <dgm:spPr/>
    </dgm:pt>
    <dgm:pt modelId="{954F145A-5EAF-46E1-9B9E-4295C7AB8FEE}" type="pres">
      <dgm:prSet presAssocID="{E777EC54-4B5B-45C0-B2C7-FCFA024FACF8}" presName="sibTrans" presStyleLbl="sibTrans2D1" presStyleIdx="1" presStyleCnt="2"/>
      <dgm:spPr/>
    </dgm:pt>
    <dgm:pt modelId="{1D6ABF62-5891-4B44-8B5C-AA50D6CFF6BE}" type="pres">
      <dgm:prSet presAssocID="{E777EC54-4B5B-45C0-B2C7-FCFA024FACF8}" presName="spacerR" presStyleCnt="0"/>
      <dgm:spPr/>
    </dgm:pt>
    <dgm:pt modelId="{D8BC87B4-6212-4CE7-AB2F-91DD4E92EE3A}" type="pres">
      <dgm:prSet presAssocID="{8D262AAE-86CC-47E6-9B48-815DD5FE7C0A}" presName="node" presStyleLbl="node1" presStyleIdx="2" presStyleCnt="3">
        <dgm:presLayoutVars>
          <dgm:bulletEnabled val="1"/>
        </dgm:presLayoutVars>
      </dgm:prSet>
      <dgm:spPr/>
    </dgm:pt>
  </dgm:ptLst>
  <dgm:cxnLst>
    <dgm:cxn modelId="{6AEE6200-77B1-4E60-A0B3-8ACB6297DEF2}" srcId="{6A562843-C2BE-4F53-92F4-CFB628CF6AFD}" destId="{8D262AAE-86CC-47E6-9B48-815DD5FE7C0A}" srcOrd="2" destOrd="0" parTransId="{230E1112-7ACC-42F2-8235-143A578F7031}" sibTransId="{3DE6D5F0-ED9A-47B6-95A1-1F2F06377B04}"/>
    <dgm:cxn modelId="{AB6DC209-D7EA-4D9E-8CA0-665007547B05}" type="presOf" srcId="{2DCCEAEA-A69B-42F4-A6F2-6799D9538009}" destId="{25FE48B5-79A0-4731-9960-EAF74F607873}" srcOrd="0" destOrd="0" presId="urn:microsoft.com/office/officeart/2005/8/layout/equation1"/>
    <dgm:cxn modelId="{59B7111E-E6B2-4C29-AF01-55A05870DE28}" type="presOf" srcId="{AF720E8A-F95A-4A63-9B8D-268D99A9EC00}" destId="{C9D84002-D3AC-42A4-ACBD-E351FDDB5F38}" srcOrd="0" destOrd="0" presId="urn:microsoft.com/office/officeart/2005/8/layout/equation1"/>
    <dgm:cxn modelId="{E6EC3934-1967-41BD-B0BF-73186C3B32CC}" type="presOf" srcId="{6A562843-C2BE-4F53-92F4-CFB628CF6AFD}" destId="{B99F4F17-A2E6-44BB-8B3E-B5293FB942EE}" srcOrd="0" destOrd="0" presId="urn:microsoft.com/office/officeart/2005/8/layout/equation1"/>
    <dgm:cxn modelId="{4CCDD84A-6DE7-452B-816A-B34EF0B34796}" type="presOf" srcId="{E777EC54-4B5B-45C0-B2C7-FCFA024FACF8}" destId="{954F145A-5EAF-46E1-9B9E-4295C7AB8FEE}" srcOrd="0" destOrd="0" presId="urn:microsoft.com/office/officeart/2005/8/layout/equation1"/>
    <dgm:cxn modelId="{3DE8E36A-9110-41DB-93C5-A185CB8B2935}" type="presOf" srcId="{8D262AAE-86CC-47E6-9B48-815DD5FE7C0A}" destId="{D8BC87B4-6212-4CE7-AB2F-91DD4E92EE3A}" srcOrd="0" destOrd="0" presId="urn:microsoft.com/office/officeart/2005/8/layout/equation1"/>
    <dgm:cxn modelId="{4A86E84A-9BB2-4C64-A364-27EE3175E241}" srcId="{6A562843-C2BE-4F53-92F4-CFB628CF6AFD}" destId="{2DCCEAEA-A69B-42F4-A6F2-6799D9538009}" srcOrd="0" destOrd="0" parTransId="{7373E17E-BDF9-49D5-869A-3E1E72392A17}" sibTransId="{AF720E8A-F95A-4A63-9B8D-268D99A9EC00}"/>
    <dgm:cxn modelId="{E5F35287-32B1-45EA-A74B-EF986C3B8AFA}" srcId="{6A562843-C2BE-4F53-92F4-CFB628CF6AFD}" destId="{D9485603-4C60-48C9-B135-7639C562B759}" srcOrd="1" destOrd="0" parTransId="{CEDB28B2-6E17-4517-9D14-D437FCE1DEB4}" sibTransId="{E777EC54-4B5B-45C0-B2C7-FCFA024FACF8}"/>
    <dgm:cxn modelId="{18A840BE-8CC7-4F4C-8EE9-7F3655D696B1}" type="presOf" srcId="{D9485603-4C60-48C9-B135-7639C562B759}" destId="{9749DE93-89D0-4E7E-A986-0E8A5E94285C}" srcOrd="0" destOrd="0" presId="urn:microsoft.com/office/officeart/2005/8/layout/equation1"/>
    <dgm:cxn modelId="{3F30F2B7-9D3C-47C7-AD5C-B7D6DBFDEE91}" type="presParOf" srcId="{B99F4F17-A2E6-44BB-8B3E-B5293FB942EE}" destId="{25FE48B5-79A0-4731-9960-EAF74F607873}" srcOrd="0" destOrd="0" presId="urn:microsoft.com/office/officeart/2005/8/layout/equation1"/>
    <dgm:cxn modelId="{2D513103-CE60-41C6-B65F-7C8FACE79CBA}" type="presParOf" srcId="{B99F4F17-A2E6-44BB-8B3E-B5293FB942EE}" destId="{D61A02B4-99CB-4A39-9178-73E3995FAEB1}" srcOrd="1" destOrd="0" presId="urn:microsoft.com/office/officeart/2005/8/layout/equation1"/>
    <dgm:cxn modelId="{760F8374-05E7-41BB-81B6-19C7C4B1DB83}" type="presParOf" srcId="{B99F4F17-A2E6-44BB-8B3E-B5293FB942EE}" destId="{C9D84002-D3AC-42A4-ACBD-E351FDDB5F38}" srcOrd="2" destOrd="0" presId="urn:microsoft.com/office/officeart/2005/8/layout/equation1"/>
    <dgm:cxn modelId="{BA1A1EC7-3CCD-4886-9FF2-9D4C21200BB8}" type="presParOf" srcId="{B99F4F17-A2E6-44BB-8B3E-B5293FB942EE}" destId="{4F7C3318-8B0F-493F-BCF7-D2B7D59DBA55}" srcOrd="3" destOrd="0" presId="urn:microsoft.com/office/officeart/2005/8/layout/equation1"/>
    <dgm:cxn modelId="{C232BC34-21CB-4867-A8BD-A82924511302}" type="presParOf" srcId="{B99F4F17-A2E6-44BB-8B3E-B5293FB942EE}" destId="{9749DE93-89D0-4E7E-A986-0E8A5E94285C}" srcOrd="4" destOrd="0" presId="urn:microsoft.com/office/officeart/2005/8/layout/equation1"/>
    <dgm:cxn modelId="{57E88990-8E6E-41C6-BAC5-157F460A58E1}" type="presParOf" srcId="{B99F4F17-A2E6-44BB-8B3E-B5293FB942EE}" destId="{8E521798-939D-41FB-887A-61B2004BD796}" srcOrd="5" destOrd="0" presId="urn:microsoft.com/office/officeart/2005/8/layout/equation1"/>
    <dgm:cxn modelId="{1F42724B-3F24-4272-8D03-84FDEC69C1F8}" type="presParOf" srcId="{B99F4F17-A2E6-44BB-8B3E-B5293FB942EE}" destId="{954F145A-5EAF-46E1-9B9E-4295C7AB8FEE}" srcOrd="6" destOrd="0" presId="urn:microsoft.com/office/officeart/2005/8/layout/equation1"/>
    <dgm:cxn modelId="{B6CD5355-3CD2-40D1-8396-BFAAA5307F17}" type="presParOf" srcId="{B99F4F17-A2E6-44BB-8B3E-B5293FB942EE}" destId="{1D6ABF62-5891-4B44-8B5C-AA50D6CFF6BE}" srcOrd="7" destOrd="0" presId="urn:microsoft.com/office/officeart/2005/8/layout/equation1"/>
    <dgm:cxn modelId="{08F558E1-5987-4C09-9E23-CCD096FEA0CC}" type="presParOf" srcId="{B99F4F17-A2E6-44BB-8B3E-B5293FB942EE}" destId="{D8BC87B4-6212-4CE7-AB2F-91DD4E92EE3A}" srcOrd="8" destOrd="0" presId="urn:microsoft.com/office/officeart/2005/8/layout/equati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FE48B5-79A0-4731-9960-EAF74F607873}">
      <dsp:nvSpPr>
        <dsp:cNvPr id="0" name=""/>
        <dsp:cNvSpPr/>
      </dsp:nvSpPr>
      <dsp:spPr>
        <a:xfrm>
          <a:off x="871" y="489606"/>
          <a:ext cx="1155646" cy="115564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zh-CN" altLang="en-US" sz="1700" kern="1200" dirty="0"/>
            <a:t>自媒体人</a:t>
          </a:r>
        </a:p>
      </dsp:txBody>
      <dsp:txXfrm>
        <a:off x="170111" y="658846"/>
        <a:ext cx="817166" cy="817166"/>
      </dsp:txXfrm>
    </dsp:sp>
    <dsp:sp modelId="{C9D84002-D3AC-42A4-ACBD-E351FDDB5F38}">
      <dsp:nvSpPr>
        <dsp:cNvPr id="0" name=""/>
        <dsp:cNvSpPr/>
      </dsp:nvSpPr>
      <dsp:spPr>
        <a:xfrm>
          <a:off x="1250357" y="732291"/>
          <a:ext cx="670275" cy="670275"/>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zh-CN" altLang="en-US" sz="1100" kern="1200"/>
        </a:p>
      </dsp:txBody>
      <dsp:txXfrm>
        <a:off x="1339202" y="988604"/>
        <a:ext cx="492585" cy="157649"/>
      </dsp:txXfrm>
    </dsp:sp>
    <dsp:sp modelId="{9749DE93-89D0-4E7E-A986-0E8A5E94285C}">
      <dsp:nvSpPr>
        <dsp:cNvPr id="0" name=""/>
        <dsp:cNvSpPr/>
      </dsp:nvSpPr>
      <dsp:spPr>
        <a:xfrm>
          <a:off x="2014471" y="489606"/>
          <a:ext cx="1155646" cy="115564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zh-CN" altLang="en-US" sz="1700" kern="1200" dirty="0"/>
            <a:t>我们的机器人</a:t>
          </a:r>
        </a:p>
      </dsp:txBody>
      <dsp:txXfrm>
        <a:off x="2183711" y="658846"/>
        <a:ext cx="817166" cy="817166"/>
      </dsp:txXfrm>
    </dsp:sp>
    <dsp:sp modelId="{954F145A-5EAF-46E1-9B9E-4295C7AB8FEE}">
      <dsp:nvSpPr>
        <dsp:cNvPr id="0" name=""/>
        <dsp:cNvSpPr/>
      </dsp:nvSpPr>
      <dsp:spPr>
        <a:xfrm>
          <a:off x="3263956" y="732291"/>
          <a:ext cx="670275" cy="670275"/>
        </a:xfrm>
        <a:prstGeom prst="mathEqual">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zh-CN" altLang="en-US" sz="2000" kern="1200"/>
        </a:p>
      </dsp:txBody>
      <dsp:txXfrm>
        <a:off x="3352801" y="870368"/>
        <a:ext cx="492585" cy="394121"/>
      </dsp:txXfrm>
    </dsp:sp>
    <dsp:sp modelId="{D8BC87B4-6212-4CE7-AB2F-91DD4E92EE3A}">
      <dsp:nvSpPr>
        <dsp:cNvPr id="0" name=""/>
        <dsp:cNvSpPr/>
      </dsp:nvSpPr>
      <dsp:spPr>
        <a:xfrm>
          <a:off x="4028070" y="489606"/>
          <a:ext cx="1155646" cy="115564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zh-CN" altLang="en-US" sz="1700" kern="1200" dirty="0"/>
            <a:t>增加运营平台数量</a:t>
          </a:r>
        </a:p>
      </dsp:txBody>
      <dsp:txXfrm>
        <a:off x="4197310" y="658846"/>
        <a:ext cx="817166" cy="8171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FE48B5-79A0-4731-9960-EAF74F607873}">
      <dsp:nvSpPr>
        <dsp:cNvPr id="0" name=""/>
        <dsp:cNvSpPr/>
      </dsp:nvSpPr>
      <dsp:spPr>
        <a:xfrm>
          <a:off x="871" y="489606"/>
          <a:ext cx="1155646" cy="115564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zh-CN" altLang="en-US" sz="1700" kern="1200" dirty="0"/>
            <a:t>公司</a:t>
          </a:r>
        </a:p>
      </dsp:txBody>
      <dsp:txXfrm>
        <a:off x="170111" y="658846"/>
        <a:ext cx="817166" cy="817166"/>
      </dsp:txXfrm>
    </dsp:sp>
    <dsp:sp modelId="{C9D84002-D3AC-42A4-ACBD-E351FDDB5F38}">
      <dsp:nvSpPr>
        <dsp:cNvPr id="0" name=""/>
        <dsp:cNvSpPr/>
      </dsp:nvSpPr>
      <dsp:spPr>
        <a:xfrm>
          <a:off x="1250357" y="732291"/>
          <a:ext cx="670275" cy="670275"/>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zh-CN" altLang="en-US" sz="1100" kern="1200"/>
        </a:p>
      </dsp:txBody>
      <dsp:txXfrm>
        <a:off x="1339202" y="988604"/>
        <a:ext cx="492585" cy="157649"/>
      </dsp:txXfrm>
    </dsp:sp>
    <dsp:sp modelId="{9749DE93-89D0-4E7E-A986-0E8A5E94285C}">
      <dsp:nvSpPr>
        <dsp:cNvPr id="0" name=""/>
        <dsp:cNvSpPr/>
      </dsp:nvSpPr>
      <dsp:spPr>
        <a:xfrm>
          <a:off x="2014471" y="489606"/>
          <a:ext cx="1155646" cy="115564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zh-CN" altLang="en-US" sz="1700" kern="1200" dirty="0"/>
            <a:t>我们的机器人</a:t>
          </a:r>
        </a:p>
      </dsp:txBody>
      <dsp:txXfrm>
        <a:off x="2183711" y="658846"/>
        <a:ext cx="817166" cy="817166"/>
      </dsp:txXfrm>
    </dsp:sp>
    <dsp:sp modelId="{954F145A-5EAF-46E1-9B9E-4295C7AB8FEE}">
      <dsp:nvSpPr>
        <dsp:cNvPr id="0" name=""/>
        <dsp:cNvSpPr/>
      </dsp:nvSpPr>
      <dsp:spPr>
        <a:xfrm>
          <a:off x="3263956" y="732291"/>
          <a:ext cx="670275" cy="670275"/>
        </a:xfrm>
        <a:prstGeom prst="mathEqual">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zh-CN" altLang="en-US" sz="2400" kern="1200"/>
        </a:p>
      </dsp:txBody>
      <dsp:txXfrm>
        <a:off x="3352801" y="870368"/>
        <a:ext cx="492585" cy="394121"/>
      </dsp:txXfrm>
    </dsp:sp>
    <dsp:sp modelId="{D8BC87B4-6212-4CE7-AB2F-91DD4E92EE3A}">
      <dsp:nvSpPr>
        <dsp:cNvPr id="0" name=""/>
        <dsp:cNvSpPr/>
      </dsp:nvSpPr>
      <dsp:spPr>
        <a:xfrm>
          <a:off x="4028070" y="489606"/>
          <a:ext cx="1155646" cy="115564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zh-CN" altLang="en-US" sz="1700" kern="1200" dirty="0"/>
            <a:t>增加运营平台数量</a:t>
          </a:r>
        </a:p>
      </dsp:txBody>
      <dsp:txXfrm>
        <a:off x="4197310" y="658846"/>
        <a:ext cx="817166" cy="817166"/>
      </dsp:txXfrm>
    </dsp:sp>
  </dsp:spTree>
</dsp:drawing>
</file>

<file path=ppt/diagrams/layout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B8BA5D-82C1-D74E-98AF-3BF4F9ADDC1F}" type="datetimeFigureOut">
              <a:rPr kumimoji="1" lang="zh-CN" altLang="en-US" smtClean="0"/>
              <a:t>2022/7/17</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9632DA-A7C3-2347-8051-A4EE97E94607}" type="slidenum">
              <a:rPr kumimoji="1" lang="zh-CN" altLang="en-US" smtClean="0"/>
              <a:t>‹#›</a:t>
            </a:fld>
            <a:endParaRPr kumimoji="1"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9" name="矩形 28"/>
          <p:cNvSpPr/>
          <p:nvPr userDrawn="1"/>
        </p:nvSpPr>
        <p:spPr>
          <a:xfrm flipV="1">
            <a:off x="1083077" y="1981118"/>
            <a:ext cx="10149221" cy="95945"/>
          </a:xfrm>
          <a:prstGeom prst="rect">
            <a:avLst/>
          </a:prstGeom>
          <a:gradFill>
            <a:gsLst>
              <a:gs pos="43000">
                <a:srgbClr val="B983E1"/>
              </a:gs>
              <a:gs pos="100000">
                <a:srgbClr val="17050A"/>
              </a:gs>
              <a:gs pos="0">
                <a:srgbClr val="00A8FF"/>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0" name="组合 29"/>
          <p:cNvGrpSpPr/>
          <p:nvPr userDrawn="1"/>
        </p:nvGrpSpPr>
        <p:grpSpPr>
          <a:xfrm>
            <a:off x="1083077" y="1392923"/>
            <a:ext cx="2316071" cy="1446550"/>
            <a:chOff x="3221860" y="1907278"/>
            <a:chExt cx="2316071" cy="1446550"/>
          </a:xfrm>
        </p:grpSpPr>
        <p:sp>
          <p:nvSpPr>
            <p:cNvPr id="31" name="文本框 30"/>
            <p:cNvSpPr txBox="1"/>
            <p:nvPr/>
          </p:nvSpPr>
          <p:spPr>
            <a:xfrm>
              <a:off x="3221860" y="1907278"/>
              <a:ext cx="1457864" cy="1446550"/>
            </a:xfrm>
            <a:prstGeom prst="rect">
              <a:avLst/>
            </a:prstGeom>
            <a:noFill/>
          </p:spPr>
          <p:txBody>
            <a:bodyPr wrap="square" rtlCol="0">
              <a:spAutoFit/>
            </a:bodyPr>
            <a:lstStyle/>
            <a:p>
              <a:r>
                <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rPr>
                <a:t>中</a:t>
              </a:r>
            </a:p>
          </p:txBody>
        </p:sp>
        <p:sp>
          <p:nvSpPr>
            <p:cNvPr id="32" name="文本框 31"/>
            <p:cNvSpPr txBox="1"/>
            <p:nvPr/>
          </p:nvSpPr>
          <p:spPr>
            <a:xfrm>
              <a:off x="4080067" y="1907278"/>
              <a:ext cx="1457864" cy="1446550"/>
            </a:xfrm>
            <a:prstGeom prst="rect">
              <a:avLst/>
            </a:prstGeom>
            <a:noFill/>
          </p:spPr>
          <p:txBody>
            <a:bodyPr wrap="square" rtlCol="0">
              <a:spAutoFit/>
            </a:bodyPr>
            <a:lstStyle/>
            <a:p>
              <a:r>
                <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rPr>
                <a:t>国</a:t>
              </a:r>
            </a:p>
          </p:txBody>
        </p:sp>
      </p:grpSp>
      <p:grpSp>
        <p:nvGrpSpPr>
          <p:cNvPr id="33" name="组合 32"/>
          <p:cNvGrpSpPr/>
          <p:nvPr userDrawn="1"/>
        </p:nvGrpSpPr>
        <p:grpSpPr>
          <a:xfrm>
            <a:off x="3005863" y="1289780"/>
            <a:ext cx="8397721" cy="1549693"/>
            <a:chOff x="1508112" y="2935045"/>
            <a:chExt cx="8397721" cy="1549693"/>
          </a:xfrm>
        </p:grpSpPr>
        <p:sp>
          <p:nvSpPr>
            <p:cNvPr id="34" name="文本框 33"/>
            <p:cNvSpPr txBox="1"/>
            <p:nvPr/>
          </p:nvSpPr>
          <p:spPr>
            <a:xfrm>
              <a:off x="3348263" y="2935045"/>
              <a:ext cx="929599" cy="1446550"/>
            </a:xfrm>
            <a:prstGeom prst="rect">
              <a:avLst/>
            </a:prstGeom>
            <a:noFill/>
          </p:spPr>
          <p:txBody>
            <a:bodyPr wrap="square" rtlCol="0">
              <a:spAutoFit/>
            </a:bodyPr>
            <a:lstStyle/>
            <a:p>
              <a:r>
                <a:rPr lang="en-US" altLang="zh-CN" sz="8800" b="1" dirty="0">
                  <a:gradFill flip="none" rotWithShape="1">
                    <a:gsLst>
                      <a:gs pos="100000">
                        <a:schemeClr val="tx1">
                          <a:lumMod val="95000"/>
                          <a:lumOff val="5000"/>
                          <a:alpha val="0"/>
                        </a:schemeClr>
                      </a:gs>
                      <a:gs pos="39000">
                        <a:schemeClr val="bg1"/>
                      </a:gs>
                      <a:gs pos="0">
                        <a:schemeClr val="bg1"/>
                      </a:gs>
                    </a:gsLst>
                    <a:lin ang="0" scaled="1"/>
                    <a:tileRect/>
                  </a:gradFill>
                  <a:latin typeface="方正粗黑宋简体" panose="02000000000000000000" pitchFamily="2" charset="-122"/>
                  <a:ea typeface="方正粗黑宋简体" panose="02000000000000000000" pitchFamily="2" charset="-122"/>
                </a:rPr>
                <a:t>+</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方正粗黑宋简体" panose="02000000000000000000" pitchFamily="2" charset="-122"/>
                <a:ea typeface="方正粗黑宋简体" panose="02000000000000000000" pitchFamily="2" charset="-122"/>
              </a:endParaRPr>
            </a:p>
          </p:txBody>
        </p:sp>
        <p:sp>
          <p:nvSpPr>
            <p:cNvPr id="35" name="文本框 34"/>
            <p:cNvSpPr txBox="1"/>
            <p:nvPr/>
          </p:nvSpPr>
          <p:spPr>
            <a:xfrm>
              <a:off x="5093031" y="2953697"/>
              <a:ext cx="1457864" cy="1446550"/>
            </a:xfrm>
            <a:prstGeom prst="rect">
              <a:avLst/>
            </a:prstGeom>
            <a:noFill/>
          </p:spPr>
          <p:txBody>
            <a:bodyPr wrap="square" rtlCol="0">
              <a:spAutoFit/>
            </a:bodyPr>
            <a:lstStyle/>
            <a:p>
              <a:r>
                <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rPr>
                <a:t>开</a:t>
              </a:r>
            </a:p>
          </p:txBody>
        </p:sp>
        <p:sp>
          <p:nvSpPr>
            <p:cNvPr id="36" name="文本框 35"/>
            <p:cNvSpPr txBox="1"/>
            <p:nvPr/>
          </p:nvSpPr>
          <p:spPr>
            <a:xfrm>
              <a:off x="5957860" y="2953697"/>
              <a:ext cx="1457864" cy="1446550"/>
            </a:xfrm>
            <a:prstGeom prst="rect">
              <a:avLst/>
            </a:prstGeom>
            <a:noFill/>
          </p:spPr>
          <p:txBody>
            <a:bodyPr wrap="square" rtlCol="0">
              <a:spAutoFit/>
            </a:bodyPr>
            <a:lstStyle/>
            <a:p>
              <a:r>
                <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rPr>
                <a:t>发</a:t>
              </a:r>
            </a:p>
          </p:txBody>
        </p:sp>
        <p:sp>
          <p:nvSpPr>
            <p:cNvPr id="37" name="文本框 36"/>
            <p:cNvSpPr txBox="1"/>
            <p:nvPr/>
          </p:nvSpPr>
          <p:spPr>
            <a:xfrm>
              <a:off x="6776691" y="2953697"/>
              <a:ext cx="1457864" cy="1446550"/>
            </a:xfrm>
            <a:prstGeom prst="rect">
              <a:avLst/>
            </a:prstGeom>
            <a:noFill/>
          </p:spPr>
          <p:txBody>
            <a:bodyPr wrap="square" rtlCol="0">
              <a:spAutoFit/>
            </a:bodyPr>
            <a:lstStyle/>
            <a:p>
              <a:r>
                <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rPr>
                <a:t>者</a:t>
              </a:r>
            </a:p>
          </p:txBody>
        </p:sp>
        <p:sp>
          <p:nvSpPr>
            <p:cNvPr id="38" name="文本框 37"/>
            <p:cNvSpPr txBox="1"/>
            <p:nvPr/>
          </p:nvSpPr>
          <p:spPr>
            <a:xfrm>
              <a:off x="7570912" y="2953697"/>
              <a:ext cx="1457864" cy="1446550"/>
            </a:xfrm>
            <a:prstGeom prst="rect">
              <a:avLst/>
            </a:prstGeom>
            <a:noFill/>
          </p:spPr>
          <p:txBody>
            <a:bodyPr wrap="square" rtlCol="0">
              <a:spAutoFit/>
            </a:bodyPr>
            <a:lstStyle/>
            <a:p>
              <a:r>
                <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rPr>
                <a:t>大</a:t>
              </a:r>
            </a:p>
          </p:txBody>
        </p:sp>
        <p:sp>
          <p:nvSpPr>
            <p:cNvPr id="39" name="文本框 38"/>
            <p:cNvSpPr txBox="1"/>
            <p:nvPr/>
          </p:nvSpPr>
          <p:spPr>
            <a:xfrm>
              <a:off x="8447969" y="2953697"/>
              <a:ext cx="1457864" cy="1446550"/>
            </a:xfrm>
            <a:prstGeom prst="rect">
              <a:avLst/>
            </a:prstGeom>
            <a:noFill/>
          </p:spPr>
          <p:txBody>
            <a:bodyPr wrap="square" rtlCol="0">
              <a:spAutoFit/>
            </a:bodyPr>
            <a:lstStyle/>
            <a:p>
              <a:r>
                <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rPr>
                <a:t>赛</a:t>
              </a:r>
            </a:p>
          </p:txBody>
        </p:sp>
        <p:grpSp>
          <p:nvGrpSpPr>
            <p:cNvPr id="40" name="组合 39"/>
            <p:cNvGrpSpPr/>
            <p:nvPr/>
          </p:nvGrpSpPr>
          <p:grpSpPr>
            <a:xfrm>
              <a:off x="1508112" y="3038188"/>
              <a:ext cx="1994660" cy="1446550"/>
              <a:chOff x="1490018" y="4162664"/>
              <a:chExt cx="1994660" cy="1446550"/>
            </a:xfrm>
          </p:grpSpPr>
          <p:sp>
            <p:nvSpPr>
              <p:cNvPr id="44" name="文本框 43"/>
              <p:cNvSpPr txBox="1"/>
              <p:nvPr/>
            </p:nvSpPr>
            <p:spPr>
              <a:xfrm>
                <a:off x="1490018" y="4162664"/>
                <a:ext cx="956464" cy="1446550"/>
              </a:xfrm>
              <a:prstGeom prst="rect">
                <a:avLst/>
              </a:prstGeom>
              <a:noFill/>
            </p:spPr>
            <p:txBody>
              <a:bodyPr wrap="square" rtlCol="0">
                <a:spAutoFit/>
              </a:bodyPr>
              <a:lstStyle/>
              <a:p>
                <a:r>
                  <a:rPr lang="en-US" altLang="zh-CN"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rPr>
                  <a:t>R</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45" name="文本框 44"/>
              <p:cNvSpPr txBox="1"/>
              <p:nvPr/>
            </p:nvSpPr>
            <p:spPr>
              <a:xfrm>
                <a:off x="2055316" y="4162664"/>
                <a:ext cx="956464" cy="1446550"/>
              </a:xfrm>
              <a:prstGeom prst="rect">
                <a:avLst/>
              </a:prstGeom>
              <a:noFill/>
            </p:spPr>
            <p:txBody>
              <a:bodyPr wrap="square" rtlCol="0">
                <a:spAutoFit/>
              </a:bodyPr>
              <a:lstStyle/>
              <a:p>
                <a:r>
                  <a:rPr lang="en-US" altLang="zh-CN"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rPr>
                  <a:t>P</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46" name="文本框 45"/>
              <p:cNvSpPr txBox="1"/>
              <p:nvPr/>
            </p:nvSpPr>
            <p:spPr>
              <a:xfrm>
                <a:off x="2528214" y="4162664"/>
                <a:ext cx="956464" cy="1446550"/>
              </a:xfrm>
              <a:prstGeom prst="rect">
                <a:avLst/>
              </a:prstGeom>
              <a:noFill/>
            </p:spPr>
            <p:txBody>
              <a:bodyPr wrap="square" rtlCol="0">
                <a:spAutoFit/>
              </a:bodyPr>
              <a:lstStyle/>
              <a:p>
                <a:r>
                  <a:rPr lang="en-US" altLang="zh-CN"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rPr>
                  <a:t>A</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grpSp>
          <p:nvGrpSpPr>
            <p:cNvPr id="41" name="组合 40"/>
            <p:cNvGrpSpPr/>
            <p:nvPr/>
          </p:nvGrpSpPr>
          <p:grpSpPr>
            <a:xfrm>
              <a:off x="3953483" y="3038188"/>
              <a:ext cx="1657791" cy="1446550"/>
              <a:chOff x="4007931" y="4826644"/>
              <a:chExt cx="1657791" cy="1446550"/>
            </a:xfrm>
          </p:grpSpPr>
          <p:sp>
            <p:nvSpPr>
              <p:cNvPr id="42" name="文本框 41"/>
              <p:cNvSpPr txBox="1"/>
              <p:nvPr/>
            </p:nvSpPr>
            <p:spPr>
              <a:xfrm>
                <a:off x="4007931" y="4826644"/>
                <a:ext cx="975952" cy="1446550"/>
              </a:xfrm>
              <a:prstGeom prst="rect">
                <a:avLst/>
              </a:prstGeom>
              <a:noFill/>
            </p:spPr>
            <p:txBody>
              <a:bodyPr wrap="square" rtlCol="0">
                <a:spAutoFit/>
              </a:bodyPr>
              <a:lstStyle/>
              <a:p>
                <a:r>
                  <a:rPr lang="en-US" altLang="zh-CN"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rPr>
                  <a:t>A</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43" name="文本框 42"/>
              <p:cNvSpPr txBox="1"/>
              <p:nvPr/>
            </p:nvSpPr>
            <p:spPr>
              <a:xfrm>
                <a:off x="4689770" y="4826644"/>
                <a:ext cx="975952" cy="1446550"/>
              </a:xfrm>
              <a:prstGeom prst="rect">
                <a:avLst/>
              </a:prstGeom>
              <a:noFill/>
            </p:spPr>
            <p:txBody>
              <a:bodyPr wrap="square" rtlCol="0">
                <a:spAutoFit/>
              </a:bodyPr>
              <a:lstStyle/>
              <a:p>
                <a:r>
                  <a:rPr lang="en-US" altLang="zh-CN"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rPr>
                  <a:t>I</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grpSp>
      <p:sp>
        <p:nvSpPr>
          <p:cNvPr id="47" name="文本框 46"/>
          <p:cNvSpPr txBox="1"/>
          <p:nvPr userDrawn="1"/>
        </p:nvSpPr>
        <p:spPr>
          <a:xfrm>
            <a:off x="4432464" y="3668573"/>
            <a:ext cx="3904479" cy="584775"/>
          </a:xfrm>
          <a:prstGeom prst="rect">
            <a:avLst/>
          </a:prstGeom>
          <a:noFill/>
        </p:spPr>
        <p:txBody>
          <a:bodyPr wrap="square" rtlCol="0">
            <a:spAutoFit/>
          </a:bodyPr>
          <a:lstStyle/>
          <a:p>
            <a:r>
              <a:rPr lang="zh-CN" altLang="en-US"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融合 </a:t>
            </a:r>
            <a:r>
              <a:rPr lang="en-US" altLang="zh-CN"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创新 </a:t>
            </a:r>
            <a:r>
              <a:rPr lang="en-US" altLang="zh-CN"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创造</a:t>
            </a:r>
          </a:p>
        </p:txBody>
      </p:sp>
      <p:pic>
        <p:nvPicPr>
          <p:cNvPr id="48" name="图片 47"/>
          <p:cNvPicPr>
            <a:picLocks noChangeAspect="1"/>
          </p:cNvPicPr>
          <p:nvPr userDrawn="1"/>
        </p:nvPicPr>
        <p:blipFill rotWithShape="1">
          <a:blip r:embed="rId2" cstate="print">
            <a:extLst>
              <a:ext uri="{28A0092B-C50C-407E-A947-70E740481C1C}">
                <a14:useLocalDpi xmlns:a14="http://schemas.microsoft.com/office/drawing/2010/main" val="0"/>
              </a:ext>
            </a:extLst>
          </a:blip>
          <a:srcRect l="36506"/>
          <a:stretch>
            <a:fillRect/>
          </a:stretch>
        </p:blipFill>
        <p:spPr>
          <a:xfrm rot="5400000">
            <a:off x="4615214" y="1275122"/>
            <a:ext cx="384548" cy="605651"/>
          </a:xfrm>
          <a:prstGeom prst="rect">
            <a:avLst/>
          </a:prstGeom>
        </p:spPr>
      </p:pic>
      <p:pic>
        <p:nvPicPr>
          <p:cNvPr id="49" name="图片 48"/>
          <p:cNvPicPr>
            <a:picLocks noChangeAspect="1"/>
          </p:cNvPicPr>
          <p:nvPr userDrawn="1"/>
        </p:nvPicPr>
        <p:blipFill rotWithShape="1">
          <a:blip r:embed="rId3" cstate="print">
            <a:duotone>
              <a:prstClr val="black"/>
              <a:schemeClr val="accent4">
                <a:tint val="45000"/>
                <a:satMod val="400000"/>
              </a:schemeClr>
            </a:duotone>
            <a:extLst>
              <a:ext uri="{28A0092B-C50C-407E-A947-70E740481C1C}">
                <a14:useLocalDpi xmlns:a14="http://schemas.microsoft.com/office/drawing/2010/main" val="0"/>
              </a:ext>
            </a:extLst>
          </a:blip>
          <a:srcRect l="36506"/>
          <a:stretch>
            <a:fillRect/>
          </a:stretch>
        </p:blipFill>
        <p:spPr>
          <a:xfrm rot="5400000">
            <a:off x="7579447" y="3019739"/>
            <a:ext cx="672156" cy="1058624"/>
          </a:xfrm>
          <a:prstGeom prst="rect">
            <a:avLst/>
          </a:prstGeom>
        </p:spPr>
      </p:pic>
      <p:sp>
        <p:nvSpPr>
          <p:cNvPr id="50" name="文本框 49"/>
          <p:cNvSpPr txBox="1"/>
          <p:nvPr userDrawn="1"/>
        </p:nvSpPr>
        <p:spPr>
          <a:xfrm>
            <a:off x="2395708" y="2673824"/>
            <a:ext cx="7494359" cy="584775"/>
          </a:xfrm>
          <a:prstGeom prst="rect">
            <a:avLst/>
          </a:prstGeom>
          <a:noFill/>
        </p:spPr>
        <p:txBody>
          <a:bodyPr wrap="none" rtlCol="0">
            <a:spAutoFit/>
          </a:bodyPr>
          <a:lstStyle/>
          <a:p>
            <a:r>
              <a:rPr lang="en-US" altLang="zh-CN" sz="3200" dirty="0">
                <a:solidFill>
                  <a:schemeClr val="bg1"/>
                </a:solidFill>
                <a:latin typeface="Ebrima" panose="02000000000000000000" pitchFamily="2" charset="0"/>
                <a:ea typeface="Ebrima" panose="02000000000000000000" pitchFamily="2" charset="0"/>
                <a:cs typeface="Ebrima" panose="02000000000000000000" pitchFamily="2" charset="0"/>
              </a:rPr>
              <a:t>CHINA RPA+AI DEVELOPER CHALLENGE</a:t>
            </a:r>
            <a:endParaRPr lang="zh-CN" altLang="en-US" sz="3200" dirty="0">
              <a:solidFill>
                <a:schemeClr val="bg1"/>
              </a:solidFill>
              <a:latin typeface="Ebrima" panose="02000000000000000000" pitchFamily="2" charset="0"/>
              <a:ea typeface="微软雅黑" panose="020B0503020204020204" pitchFamily="34" charset="-122"/>
              <a:cs typeface="Ebrima" panose="02000000000000000000" pitchFamily="2"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295FEE9-3369-4D2B-8668-FFFB4CA86DEA}" type="datetimeFigureOut">
              <a:rPr lang="zh-CN" altLang="en-US" smtClean="0"/>
              <a:t>2022/7/17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8E46046-C7FE-4B04-806F-A48B4A20A731}"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295FEE9-3369-4D2B-8668-FFFB4CA86DEA}" type="datetimeFigureOut">
              <a:rPr lang="zh-CN" altLang="en-US" smtClean="0"/>
              <a:t>2022/7/17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8E46046-C7FE-4B04-806F-A48B4A20A731}"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295FEE9-3369-4D2B-8668-FFFB4CA86DEA}" type="datetimeFigureOut">
              <a:rPr lang="zh-CN" altLang="en-US" smtClean="0"/>
              <a:t>2022/7/17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8E46046-C7FE-4B04-806F-A48B4A20A731}"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0295FEE9-3369-4D2B-8668-FFFB4CA86DEA}" type="datetimeFigureOut">
              <a:rPr lang="zh-CN" altLang="en-US" smtClean="0"/>
              <a:t>2022/7/17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8E46046-C7FE-4B04-806F-A48B4A20A731}"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0295FEE9-3369-4D2B-8668-FFFB4CA86DEA}" type="datetimeFigureOut">
              <a:rPr lang="zh-CN" altLang="en-US" smtClean="0"/>
              <a:t>2022/7/17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8E46046-C7FE-4B04-806F-A48B4A20A731}"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0295FEE9-3369-4D2B-8668-FFFB4CA86DEA}" type="datetimeFigureOut">
              <a:rPr lang="zh-CN" altLang="en-US" smtClean="0"/>
              <a:t>2022/7/17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8E46046-C7FE-4B04-806F-A48B4A20A731}"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295FEE9-3369-4D2B-8668-FFFB4CA86DEA}" type="datetimeFigureOut">
              <a:rPr lang="zh-CN" altLang="en-US" smtClean="0"/>
              <a:t>2022/7/17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8E46046-C7FE-4B04-806F-A48B4A20A731}"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295FEE9-3369-4D2B-8668-FFFB4CA86DEA}" type="datetimeFigureOut">
              <a:rPr lang="zh-CN" altLang="en-US" smtClean="0"/>
              <a:t>2022/7/17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8E46046-C7FE-4B04-806F-A48B4A20A731}"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6812" y="1752261"/>
            <a:ext cx="4201895" cy="1917369"/>
          </a:xfrm>
          <a:prstGeom prst="rect">
            <a:avLst/>
          </a:prstGeom>
        </p:spPr>
      </p:pic>
      <p:pic>
        <p:nvPicPr>
          <p:cNvPr id="10" name="图片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56294" y="2499927"/>
            <a:ext cx="4814036" cy="2339406"/>
          </a:xfrm>
          <a:prstGeom prst="rect">
            <a:avLst/>
          </a:prstGeom>
        </p:spPr>
      </p:pic>
      <p:sp>
        <p:nvSpPr>
          <p:cNvPr id="12" name="文本框 11"/>
          <p:cNvSpPr txBox="1"/>
          <p:nvPr userDrawn="1"/>
        </p:nvSpPr>
        <p:spPr>
          <a:xfrm>
            <a:off x="1731229" y="3669630"/>
            <a:ext cx="3904479" cy="584775"/>
          </a:xfrm>
          <a:prstGeom prst="rect">
            <a:avLst/>
          </a:prstGeom>
          <a:noFill/>
        </p:spPr>
        <p:txBody>
          <a:bodyPr wrap="square" rtlCol="0">
            <a:spAutoFit/>
          </a:bodyPr>
          <a:lstStyle/>
          <a:p>
            <a:r>
              <a:rPr lang="zh-CN" altLang="en-US"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融合 </a:t>
            </a:r>
            <a:r>
              <a:rPr lang="en-US" altLang="zh-CN"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创新 </a:t>
            </a:r>
            <a:r>
              <a:rPr lang="en-US" altLang="zh-CN"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创造</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295FEE9-3369-4D2B-8668-FFFB4CA86DEA}" type="datetimeFigureOut">
              <a:rPr lang="zh-CN" altLang="en-US" smtClean="0"/>
              <a:t>2022/7/17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8E46046-C7FE-4B04-806F-A48B4A20A731}"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theme" Target="../theme/theme2.xml"/><Relationship Id="rId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95FEE9-3369-4D2B-8668-FFFB4CA86DEA}" type="datetimeFigureOut">
              <a:rPr lang="zh-CN" altLang="en-US" smtClean="0"/>
              <a:t>2022/7/17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E46046-C7FE-4B04-806F-A48B4A20A731}" type="slidenum">
              <a:rPr lang="zh-CN" altLang="en-US" smtClean="0"/>
              <a:t>‹#›</a:t>
            </a:fld>
            <a:endParaRPr lang="zh-CN" altLang="en-US"/>
          </a:p>
        </p:txBody>
      </p:sp>
      <p:pic>
        <p:nvPicPr>
          <p:cNvPr id="40" name="图片 39"/>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1453" y="0"/>
            <a:ext cx="12353453" cy="6948000"/>
          </a:xfrm>
          <a:prstGeom prst="rect">
            <a:avLst/>
          </a:prstGeom>
        </p:spPr>
      </p:pic>
      <p:grpSp>
        <p:nvGrpSpPr>
          <p:cNvPr id="13" name="组合 12"/>
          <p:cNvGrpSpPr/>
          <p:nvPr userDrawn="1"/>
        </p:nvGrpSpPr>
        <p:grpSpPr>
          <a:xfrm>
            <a:off x="10486256" y="-38067"/>
            <a:ext cx="2245394" cy="1015326"/>
            <a:chOff x="10476631" y="29308"/>
            <a:chExt cx="2245394" cy="1015326"/>
          </a:xfrm>
        </p:grpSpPr>
        <p:pic>
          <p:nvPicPr>
            <p:cNvPr id="11" name="图片 10"/>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76631" y="29308"/>
              <a:ext cx="1724994" cy="787133"/>
            </a:xfrm>
            <a:prstGeom prst="rect">
              <a:avLst/>
            </a:prstGeom>
          </p:spPr>
        </p:pic>
        <p:sp>
          <p:nvSpPr>
            <p:cNvPr id="12" name="文本框 11"/>
            <p:cNvSpPr txBox="1"/>
            <p:nvPr userDrawn="1"/>
          </p:nvSpPr>
          <p:spPr>
            <a:xfrm>
              <a:off x="10579602" y="767635"/>
              <a:ext cx="2142423" cy="276999"/>
            </a:xfrm>
            <a:prstGeom prst="rect">
              <a:avLst/>
            </a:prstGeom>
            <a:noFill/>
          </p:spPr>
          <p:txBody>
            <a:bodyPr wrap="square" rtlCol="0">
              <a:spAutoFit/>
            </a:bodyPr>
            <a:lstStyle/>
            <a:p>
              <a:r>
                <a:rPr lang="zh-CN" altLang="en-US" sz="1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融 合 </a:t>
              </a:r>
              <a:r>
                <a:rPr lang="en-US" altLang="zh-CN" sz="1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1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创 新 </a:t>
              </a:r>
              <a:r>
                <a:rPr lang="en-US" altLang="zh-CN" sz="1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1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创 造</a:t>
              </a:r>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95FEE9-3369-4D2B-8668-FFFB4CA86DEA}" type="datetimeFigureOut">
              <a:rPr lang="zh-CN" altLang="en-US" smtClean="0"/>
              <a:t>2022/7/17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E46046-C7FE-4B04-806F-A48B4A20A731}" type="slidenum">
              <a:rPr lang="zh-CN" altLang="en-US" smtClean="0"/>
              <a:t>‹#›</a:t>
            </a:fld>
            <a:endParaRPr lang="zh-CN" altLang="en-US"/>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75" y="-42332"/>
            <a:ext cx="12276225" cy="6948000"/>
          </a:xfrm>
          <a:prstGeom prst="rect">
            <a:avLst/>
          </a:prstGeom>
        </p:spPr>
      </p:pic>
      <p:pic>
        <p:nvPicPr>
          <p:cNvPr id="10" name="图片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56812" y="1752261"/>
            <a:ext cx="4201895" cy="1917369"/>
          </a:xfrm>
          <a:prstGeom prst="rect">
            <a:avLst/>
          </a:prstGeom>
        </p:spPr>
      </p:pic>
      <p:pic>
        <p:nvPicPr>
          <p:cNvPr id="13" name="图片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33295" y="2576929"/>
            <a:ext cx="4814036" cy="2339406"/>
          </a:xfrm>
          <a:prstGeom prst="rect">
            <a:avLst/>
          </a:prstGeom>
        </p:spPr>
      </p:pic>
      <p:sp>
        <p:nvSpPr>
          <p:cNvPr id="14" name="文本框 13"/>
          <p:cNvSpPr txBox="1"/>
          <p:nvPr userDrawn="1"/>
        </p:nvSpPr>
        <p:spPr>
          <a:xfrm>
            <a:off x="1731229" y="3669630"/>
            <a:ext cx="3904479" cy="584775"/>
          </a:xfrm>
          <a:prstGeom prst="rect">
            <a:avLst/>
          </a:prstGeom>
          <a:noFill/>
        </p:spPr>
        <p:txBody>
          <a:bodyPr wrap="square" rtlCol="0">
            <a:spAutoFit/>
          </a:bodyPr>
          <a:lstStyle/>
          <a:p>
            <a:r>
              <a:rPr lang="zh-CN" altLang="en-US"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融合 </a:t>
            </a:r>
            <a:r>
              <a:rPr lang="en-US" altLang="zh-CN"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创新 </a:t>
            </a:r>
            <a:r>
              <a:rPr lang="en-US" altLang="zh-CN"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创造</a:t>
            </a:r>
          </a:p>
        </p:txBody>
      </p:sp>
      <p:cxnSp>
        <p:nvCxnSpPr>
          <p:cNvPr id="16" name="直线连接符 15"/>
          <p:cNvCxnSpPr/>
          <p:nvPr userDrawn="1"/>
        </p:nvCxnSpPr>
        <p:spPr>
          <a:xfrm>
            <a:off x="6092789" y="2974206"/>
            <a:ext cx="0" cy="856649"/>
          </a:xfrm>
          <a:prstGeom prst="line">
            <a:avLst/>
          </a:prstGeom>
          <a:ln w="12700">
            <a:solidFill>
              <a:srgbClr val="B484E2"/>
            </a:solidFill>
          </a:ln>
          <a:effectLst>
            <a:outerShdw blurRad="50800" dist="38100" dir="10800000" algn="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12.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s>
</file>

<file path=ppt/slides/_rels/slide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占位符 2"/>
          <p:cNvSpPr txBox="1"/>
          <p:nvPr/>
        </p:nvSpPr>
        <p:spPr>
          <a:xfrm>
            <a:off x="4085096" y="4531412"/>
            <a:ext cx="4021807" cy="1091332"/>
          </a:xfrm>
          <a:prstGeom prst="rect">
            <a:avLst/>
          </a:prstGeom>
          <a:solidFill>
            <a:srgbClr val="759BFF">
              <a:alpha val="10000"/>
            </a:srgbClr>
          </a:solidFill>
          <a:ln>
            <a:noFill/>
          </a:ln>
        </p:spPr>
        <p:txBody>
          <a:bodyPr anchor="ctr" anchorCtr="1">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alpha val="9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kumimoji="1" lang="zh-CN" altLang="en-US" sz="2400" dirty="0"/>
              <a:t>多平台短视频发布机器人</a:t>
            </a:r>
            <a:endParaRPr kumimoji="1" lang="en-US" altLang="zh-CN" sz="2400" dirty="0"/>
          </a:p>
          <a:p>
            <a:pPr algn="ctr"/>
            <a:r>
              <a:rPr kumimoji="1" lang="en-US" altLang="zh-CN" sz="900" dirty="0"/>
              <a:t>Please enter the name of the APP….</a:t>
            </a:r>
            <a:endParaRPr kumimoji="1" lang="zh-CN" altLang="en-US" sz="700" dirty="0"/>
          </a:p>
        </p:txBody>
      </p:sp>
      <p:grpSp>
        <p:nvGrpSpPr>
          <p:cNvPr id="32" name="组合 31"/>
          <p:cNvGrpSpPr/>
          <p:nvPr/>
        </p:nvGrpSpPr>
        <p:grpSpPr>
          <a:xfrm>
            <a:off x="1083077" y="1392923"/>
            <a:ext cx="2316071" cy="1446550"/>
            <a:chOff x="3221860" y="1907278"/>
            <a:chExt cx="2316071" cy="1446550"/>
          </a:xfrm>
        </p:grpSpPr>
        <p:sp>
          <p:nvSpPr>
            <p:cNvPr id="35" name="文本框 34"/>
            <p:cNvSpPr txBox="1"/>
            <p:nvPr/>
          </p:nvSpPr>
          <p:spPr>
            <a:xfrm>
              <a:off x="3221860" y="1907278"/>
              <a:ext cx="1457864" cy="1446550"/>
            </a:xfrm>
            <a:prstGeom prst="rect">
              <a:avLst/>
            </a:prstGeom>
            <a:noFill/>
          </p:spPr>
          <p:txBody>
            <a:bodyPr wrap="square" rtlCol="0">
              <a:spAutoFit/>
            </a:bodyPr>
            <a:lstStyle/>
            <a:p>
              <a:r>
                <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rPr>
                <a:t>中</a:t>
              </a:r>
            </a:p>
          </p:txBody>
        </p:sp>
        <p:sp>
          <p:nvSpPr>
            <p:cNvPr id="36" name="文本框 35"/>
            <p:cNvSpPr txBox="1"/>
            <p:nvPr/>
          </p:nvSpPr>
          <p:spPr>
            <a:xfrm>
              <a:off x="4080067" y="1907278"/>
              <a:ext cx="1457864" cy="1446550"/>
            </a:xfrm>
            <a:prstGeom prst="rect">
              <a:avLst/>
            </a:prstGeom>
            <a:noFill/>
          </p:spPr>
          <p:txBody>
            <a:bodyPr wrap="square" rtlCol="0">
              <a:spAutoFit/>
            </a:bodyPr>
            <a:lstStyle/>
            <a:p>
              <a:r>
                <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rPr>
                <a:t>国</a:t>
              </a:r>
            </a:p>
          </p:txBody>
        </p:sp>
      </p:grpSp>
      <p:pic>
        <p:nvPicPr>
          <p:cNvPr id="58" name="图片 57"/>
          <p:cNvPicPr>
            <a:picLocks noChangeAspect="1"/>
          </p:cNvPicPr>
          <p:nvPr/>
        </p:nvPicPr>
        <p:blipFill>
          <a:blip r:embed="rId2"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10833246" y="840264"/>
            <a:ext cx="963174" cy="963174"/>
          </a:xfrm>
          <a:prstGeom prst="rect">
            <a:avLst/>
          </a:prstGeom>
        </p:spPr>
      </p:pic>
      <p:pic>
        <p:nvPicPr>
          <p:cNvPr id="59" name="图片 58"/>
          <p:cNvPicPr>
            <a:picLocks noChangeAspect="1"/>
          </p:cNvPicPr>
          <p:nvPr/>
        </p:nvPicPr>
        <p:blipFill rotWithShape="1">
          <a:blip r:embed="rId3" cstate="print">
            <a:duotone>
              <a:prstClr val="black"/>
              <a:schemeClr val="tx2">
                <a:tint val="45000"/>
                <a:satMod val="400000"/>
              </a:schemeClr>
            </a:duotone>
            <a:extLst>
              <a:ext uri="{28A0092B-C50C-407E-A947-70E740481C1C}">
                <a14:useLocalDpi xmlns:a14="http://schemas.microsoft.com/office/drawing/2010/main" val="0"/>
              </a:ext>
            </a:extLst>
          </a:blip>
          <a:srcRect l="36506"/>
          <a:stretch>
            <a:fillRect/>
          </a:stretch>
        </p:blipFill>
        <p:spPr>
          <a:xfrm rot="5400000">
            <a:off x="1077608" y="506641"/>
            <a:ext cx="507902" cy="799929"/>
          </a:xfrm>
          <a:prstGeom prst="rect">
            <a:avLst/>
          </a:prstGeom>
        </p:spPr>
      </p:pic>
      <p:pic>
        <p:nvPicPr>
          <p:cNvPr id="60" name="图片 59"/>
          <p:cNvPicPr>
            <a:picLocks noChangeAspect="1"/>
          </p:cNvPicPr>
          <p:nvPr/>
        </p:nvPicPr>
        <p:blipFill rotWithShape="1">
          <a:blip r:embed="rId4" cstate="print">
            <a:duotone>
              <a:prstClr val="black"/>
              <a:schemeClr val="accent1">
                <a:tint val="45000"/>
                <a:satMod val="400000"/>
              </a:schemeClr>
            </a:duotone>
            <a:extLst>
              <a:ext uri="{28A0092B-C50C-407E-A947-70E740481C1C}">
                <a14:useLocalDpi xmlns:a14="http://schemas.microsoft.com/office/drawing/2010/main" val="0"/>
              </a:ext>
            </a:extLst>
          </a:blip>
          <a:srcRect l="36506"/>
          <a:stretch>
            <a:fillRect/>
          </a:stretch>
        </p:blipFill>
        <p:spPr>
          <a:xfrm rot="5400000">
            <a:off x="9081309" y="87943"/>
            <a:ext cx="672156" cy="1058624"/>
          </a:xfrm>
          <a:prstGeom prst="rect">
            <a:avLst/>
          </a:prstGeom>
        </p:spPr>
      </p:pic>
      <p:pic>
        <p:nvPicPr>
          <p:cNvPr id="61" name="图片 60"/>
          <p:cNvPicPr>
            <a:picLocks noChangeAspect="1"/>
          </p:cNvPicPr>
          <p:nvPr/>
        </p:nvPicPr>
        <p:blipFill rotWithShape="1">
          <a:blip r:embed="rId5" cstate="print">
            <a:extLst>
              <a:ext uri="{28A0092B-C50C-407E-A947-70E740481C1C}">
                <a14:useLocalDpi xmlns:a14="http://schemas.microsoft.com/office/drawing/2010/main" val="0"/>
              </a:ext>
            </a:extLst>
          </a:blip>
          <a:srcRect l="36506"/>
          <a:stretch>
            <a:fillRect/>
          </a:stretch>
        </p:blipFill>
        <p:spPr>
          <a:xfrm rot="5400000">
            <a:off x="4615214" y="1275122"/>
            <a:ext cx="384548" cy="60565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731B306C-F180-AEA0-662C-BF8A614D4774}"/>
              </a:ext>
            </a:extLst>
          </p:cNvPr>
          <p:cNvSpPr txBox="1"/>
          <p:nvPr/>
        </p:nvSpPr>
        <p:spPr>
          <a:xfrm>
            <a:off x="8547100" y="5740400"/>
            <a:ext cx="3454400" cy="369332"/>
          </a:xfrm>
          <a:prstGeom prst="rect">
            <a:avLst/>
          </a:prstGeom>
          <a:noFill/>
        </p:spPr>
        <p:txBody>
          <a:bodyPr wrap="square" rtlCol="0">
            <a:spAutoFit/>
          </a:bodyPr>
          <a:lstStyle/>
          <a:p>
            <a:r>
              <a:rPr lang="zh-CN" altLang="en-US" dirty="0">
                <a:solidFill>
                  <a:schemeClr val="bg1">
                    <a:lumMod val="95000"/>
                  </a:schemeClr>
                </a:solidFill>
              </a:rPr>
              <a:t>作者：段刚、赵永鑫、杨雲雁</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flipV="1">
            <a:off x="0" y="1079500"/>
            <a:ext cx="12192000" cy="14009"/>
          </a:xfrm>
          <a:prstGeom prst="line">
            <a:avLst/>
          </a:prstGeom>
          <a:ln w="15875">
            <a:gradFill>
              <a:gsLst>
                <a:gs pos="27500">
                  <a:srgbClr val="01A8FF"/>
                </a:gs>
                <a:gs pos="0">
                  <a:schemeClr val="bg1"/>
                </a:gs>
                <a:gs pos="55000">
                  <a:srgbClr val="B484E2"/>
                </a:gs>
                <a:gs pos="100000">
                  <a:srgbClr val="1A070E"/>
                </a:gs>
              </a:gsLst>
              <a:lin ang="5400000" scaled="1"/>
            </a:gradFill>
          </a:ln>
        </p:spPr>
        <p:style>
          <a:lnRef idx="1">
            <a:schemeClr val="accent1"/>
          </a:lnRef>
          <a:fillRef idx="0">
            <a:schemeClr val="accent1"/>
          </a:fillRef>
          <a:effectRef idx="0">
            <a:schemeClr val="accent1"/>
          </a:effectRef>
          <a:fontRef idx="minor">
            <a:schemeClr val="tx1"/>
          </a:fontRef>
        </p:style>
      </p:cxnSp>
      <p:sp>
        <p:nvSpPr>
          <p:cNvPr id="7" name="文本占位符 8"/>
          <p:cNvSpPr txBox="1"/>
          <p:nvPr/>
        </p:nvSpPr>
        <p:spPr>
          <a:xfrm>
            <a:off x="835025" y="1814830"/>
            <a:ext cx="6804025" cy="480060"/>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CN" altLang="en-US" sz="9600" dirty="0">
                <a:gradFill flip="none" rotWithShape="1">
                  <a:gsLst>
                    <a:gs pos="0">
                      <a:srgbClr val="01A8FF"/>
                    </a:gs>
                    <a:gs pos="47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rPr>
              <a:t>参赛作品 </a:t>
            </a:r>
            <a:r>
              <a:rPr kumimoji="1" lang="en-US" altLang="zh-CN" sz="9600" dirty="0">
                <a:solidFill>
                  <a:schemeClr val="bg1">
                    <a:alpha val="80000"/>
                  </a:schemeClr>
                </a:solidFill>
                <a:latin typeface="微软雅黑" panose="020B0503020204020204" pitchFamily="34" charset="-122"/>
                <a:ea typeface="微软雅黑" panose="020B0503020204020204" pitchFamily="34" charset="-122"/>
                <a:cs typeface="Arial" panose="020B0604020202020204" pitchFamily="34" charset="0"/>
              </a:rPr>
              <a:t>entries</a:t>
            </a:r>
            <a:r>
              <a:rPr kumimoji="1" lang="zh-CN" altLang="en-US" sz="9600" dirty="0">
                <a:solidFill>
                  <a:schemeClr val="bg1">
                    <a:alpha val="80000"/>
                  </a:schemeClr>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11200" b="1"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sym typeface="+mn-ea"/>
              </a:rPr>
              <a:t>多平台短视频发布机器人</a:t>
            </a:r>
            <a:endParaRPr kumimoji="1" lang="en-US" altLang="zh-CN" sz="9600" dirty="0"/>
          </a:p>
          <a:p>
            <a:pPr marL="0" indent="0">
              <a:buFont typeface="Arial" panose="020B0604020202020204" pitchFamily="34" charset="0"/>
              <a:buNone/>
            </a:pPr>
            <a:r>
              <a:rPr kumimoji="1" lang="en-US" altLang="zh-CN" dirty="0">
                <a:solidFill>
                  <a:schemeClr val="bg1">
                    <a:alpha val="80000"/>
                  </a:schemeClr>
                </a:solidFill>
                <a:latin typeface="微软雅黑" panose="020B0503020204020204" pitchFamily="34" charset="-122"/>
                <a:ea typeface="微软雅黑" panose="020B0503020204020204" pitchFamily="34" charset="-122"/>
                <a:cs typeface="Arial" panose="020B0604020202020204" pitchFamily="34" charset="0"/>
              </a:rPr>
              <a:t> </a:t>
            </a:r>
            <a:endParaRPr kumimoji="1" lang="zh-CN" altLang="en-US" dirty="0">
              <a:solidFill>
                <a:schemeClr val="bg1">
                  <a:alpha val="80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8" name="文本占位符 9"/>
          <p:cNvSpPr txBox="1"/>
          <p:nvPr/>
        </p:nvSpPr>
        <p:spPr>
          <a:xfrm>
            <a:off x="835318" y="2742188"/>
            <a:ext cx="6613445" cy="338120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200">
              <a:lnSpc>
                <a:spcPct val="200000"/>
              </a:lnSpc>
              <a:spcBef>
                <a:spcPts val="0"/>
              </a:spcBef>
              <a:buFont typeface="Arial" panose="020B0604020202020204" pitchFamily="34" charset="0"/>
              <a:buNone/>
            </a:pPr>
            <a:r>
              <a:rPr lang="zh-CN" altLang="en-US" sz="1600" b="1"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队伍名称 </a:t>
            </a:r>
            <a:r>
              <a:rPr lang="en-US" altLang="zh-CN"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Team Name</a:t>
            </a:r>
            <a:r>
              <a:rPr lang="zh-CN" altLang="en-US"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 刚好五个字</a:t>
            </a:r>
            <a:endParaRPr lang="en-US" altLang="zh-CN"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endParaRPr>
          </a:p>
          <a:p>
            <a:pPr marL="0" indent="0" defTabSz="1219200">
              <a:lnSpc>
                <a:spcPct val="200000"/>
              </a:lnSpc>
              <a:spcBef>
                <a:spcPts val="0"/>
              </a:spcBef>
              <a:buFont typeface="Arial" panose="020B0604020202020204" pitchFamily="34" charset="0"/>
              <a:buNone/>
            </a:pPr>
            <a:r>
              <a:rPr lang="zh-CN" altLang="en-US" sz="1600" b="1"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队伍成员</a:t>
            </a:r>
            <a:r>
              <a:rPr lang="en-US" altLang="zh-CN" sz="1600" b="1"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 </a:t>
            </a:r>
            <a:r>
              <a:rPr lang="en-US" altLang="zh-CN"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Team Member</a:t>
            </a:r>
            <a:r>
              <a:rPr lang="zh-CN" altLang="en-US"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：段刚、杨雲雁、赵永鑫</a:t>
            </a:r>
            <a:endParaRPr lang="en-US" altLang="zh-CN"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endParaRPr>
          </a:p>
          <a:p>
            <a:pPr marL="0" indent="0" defTabSz="1219200">
              <a:lnSpc>
                <a:spcPct val="200000"/>
              </a:lnSpc>
              <a:spcBef>
                <a:spcPts val="0"/>
              </a:spcBef>
              <a:buNone/>
            </a:pPr>
            <a:r>
              <a:rPr lang="zh-CN" altLang="en-US" sz="1600" b="1"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队伍口号 </a:t>
            </a:r>
            <a:r>
              <a:rPr lang="en-US" altLang="zh-CN"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Team Slogan</a:t>
            </a:r>
            <a:r>
              <a:rPr lang="zh-CN" altLang="en-US"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 面向“对象”</a:t>
            </a:r>
            <a:endParaRPr lang="en-US" altLang="zh-CN"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endParaRPr>
          </a:p>
          <a:p>
            <a:pPr marL="0" indent="0" defTabSz="1219200">
              <a:lnSpc>
                <a:spcPct val="200000"/>
              </a:lnSpc>
              <a:spcBef>
                <a:spcPts val="0"/>
              </a:spcBef>
              <a:buFont typeface="Arial" panose="020B0604020202020204" pitchFamily="34" charset="0"/>
              <a:buNone/>
            </a:pPr>
            <a:r>
              <a:rPr lang="zh-CN" altLang="en-US" sz="1600" b="1"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所在单位和部门</a:t>
            </a:r>
            <a:r>
              <a:rPr lang="en-US" altLang="zh-CN" sz="1600" b="1"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1600" b="1"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专业 </a:t>
            </a:r>
            <a:r>
              <a:rPr lang="en-US" altLang="zh-CN"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Enterprise</a:t>
            </a:r>
            <a:r>
              <a:rPr lang="zh-CN" altLang="en-US"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 </a:t>
            </a:r>
            <a:r>
              <a:rPr lang="en-US" altLang="zh-CN"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海南科技职业大学</a:t>
            </a:r>
            <a:endParaRPr lang="en-US" altLang="zh-CN"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endParaRPr>
          </a:p>
          <a:p>
            <a:pPr defTabSz="1219200">
              <a:lnSpc>
                <a:spcPct val="200000"/>
              </a:lnSpc>
              <a:spcBef>
                <a:spcPts val="0"/>
              </a:spcBef>
            </a:pPr>
            <a:r>
              <a:rPr lang="zh-CN" altLang="en-US" sz="1600" b="1"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作品应用场景 </a:t>
            </a:r>
            <a:r>
              <a:rPr lang="zh-CN" altLang="en-US"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：自媒体</a:t>
            </a:r>
            <a:r>
              <a:rPr lang="en-US" altLang="zh-CN"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短视频创作者</a:t>
            </a:r>
          </a:p>
          <a:p>
            <a:pPr defTabSz="1219200">
              <a:lnSpc>
                <a:spcPct val="200000"/>
              </a:lnSpc>
              <a:spcBef>
                <a:spcPts val="0"/>
              </a:spcBef>
            </a:pPr>
            <a:endParaRPr lang="en-US" altLang="zh-CN" sz="1600"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10" name="文本占位符 1"/>
          <p:cNvSpPr txBox="1"/>
          <p:nvPr/>
        </p:nvSpPr>
        <p:spPr>
          <a:xfrm>
            <a:off x="4140365" y="490680"/>
            <a:ext cx="4062101" cy="480145"/>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kumimoji="1" lang="zh-CN" altLang="en-US" sz="2400" b="1" dirty="0">
                <a:solidFill>
                  <a:schemeClr val="bg1"/>
                </a:solidFill>
                <a:latin typeface="微软雅黑" panose="020B0503020204020204" pitchFamily="34" charset="-122"/>
                <a:ea typeface="微软雅黑" panose="020B0503020204020204" pitchFamily="34" charset="-122"/>
              </a:rPr>
              <a:t>作品信息 </a:t>
            </a:r>
            <a:r>
              <a:rPr kumimoji="1" lang="en-US" altLang="zh-CN" sz="24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App Information</a:t>
            </a:r>
            <a:endParaRPr kumimoji="1" lang="zh-CN" altLang="en-US" sz="24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1" name="矩形 10"/>
          <p:cNvSpPr/>
          <p:nvPr/>
        </p:nvSpPr>
        <p:spPr>
          <a:xfrm>
            <a:off x="8382000" y="1993900"/>
            <a:ext cx="2921000" cy="3594100"/>
          </a:xfrm>
          <a:prstGeom prst="rect">
            <a:avLst/>
          </a:prstGeom>
          <a:solidFill>
            <a:srgbClr val="34334B"/>
          </a:solidFill>
          <a:ln>
            <a:solidFill>
              <a:srgbClr val="01A8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latin typeface="微软雅黑" panose="020B0503020204020204" pitchFamily="34" charset="-122"/>
                <a:ea typeface="微软雅黑" panose="020B0503020204020204" pitchFamily="34" charset="-122"/>
              </a:rPr>
              <a:t>参赛团队</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个人照片</a:t>
            </a:r>
            <a:endParaRPr lang="en-US" altLang="zh-CN" dirty="0">
              <a:latin typeface="微软雅黑" panose="020B0503020204020204" pitchFamily="34" charset="-122"/>
              <a:ea typeface="微软雅黑" panose="020B0503020204020204" pitchFamily="34" charset="-122"/>
            </a:endParaRPr>
          </a:p>
          <a:p>
            <a:pPr algn="ctr"/>
            <a:r>
              <a:rPr lang="en-US" altLang="zh-CN" dirty="0">
                <a:latin typeface="微软雅黑" panose="020B0503020204020204" pitchFamily="34" charset="-122"/>
                <a:ea typeface="微软雅黑" panose="020B0503020204020204" pitchFamily="34" charset="-122"/>
              </a:rPr>
              <a:t>Photo</a:t>
            </a:r>
            <a:endParaRPr lang="zh-CN" altLang="en-US" dirty="0">
              <a:latin typeface="微软雅黑" panose="020B0503020204020204" pitchFamily="34" charset="-122"/>
              <a:ea typeface="微软雅黑" panose="020B0503020204020204" pitchFamily="34" charset="-122"/>
            </a:endParaRPr>
          </a:p>
        </p:txBody>
      </p:sp>
      <p:pic>
        <p:nvPicPr>
          <p:cNvPr id="4" name="图片 3">
            <a:extLst>
              <a:ext uri="{FF2B5EF4-FFF2-40B4-BE49-F238E27FC236}">
                <a16:creationId xmlns:a16="http://schemas.microsoft.com/office/drawing/2014/main" id="{11D3AE27-AAA9-AEC7-8F2C-4EC5B43BBE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1999" y="1993899"/>
            <a:ext cx="3594099" cy="3594099"/>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内容占位符 7"/>
          <p:cNvSpPr>
            <a:spLocks noGrp="1"/>
          </p:cNvSpPr>
          <p:nvPr>
            <p:ph sz="half" idx="1"/>
          </p:nvPr>
        </p:nvSpPr>
        <p:spPr>
          <a:xfrm>
            <a:off x="847090" y="1388110"/>
            <a:ext cx="5181600" cy="4351338"/>
          </a:xfrm>
        </p:spPr>
        <p:txBody>
          <a:bodyPr>
            <a:noAutofit/>
          </a:bodyPr>
          <a:lstStyle/>
          <a:p>
            <a:pPr>
              <a:lnSpc>
                <a:spcPct val="120000"/>
              </a:lnSpc>
            </a:pPr>
            <a:r>
              <a:rPr lang="zh-CN" sz="2200" dirty="0">
                <a:solidFill>
                  <a:schemeClr val="bg1"/>
                </a:solidFill>
                <a:latin typeface="微软雅黑" panose="020B0503020204020204" pitchFamily="34" charset="-122"/>
                <a:ea typeface="微软雅黑" panose="020B0503020204020204" pitchFamily="34" charset="-122"/>
                <a:sym typeface="+mn-ea"/>
              </a:rPr>
              <a:t>随着互联网的不断普及，中国互联网和移动互联网的发展也逐渐成熟。互联网的产品不断的充斥我们的生活。</a:t>
            </a:r>
            <a:r>
              <a:rPr sz="2200" dirty="0">
                <a:solidFill>
                  <a:schemeClr val="bg1"/>
                </a:solidFill>
                <a:latin typeface="微软雅黑" panose="020B0503020204020204" pitchFamily="34" charset="-122"/>
                <a:ea typeface="微软雅黑" panose="020B0503020204020204" pitchFamily="34" charset="-122"/>
                <a:sym typeface="+mn-ea"/>
              </a:rPr>
              <a:t>人们对于简单、快捷、趣味性的需求也随之增加，从碎片化阅读到短视频观看，在微信、微博、今日头条和抖音等领先自媒体平台日渐受移动互联网用户关注而普及的推动下，行业客户对自媒体投放的资源和营销预算多于传统门户网站。以2019年收益计，自媒体营销市场规模约占移动广告市场总额的三分之一。</a:t>
            </a:r>
            <a:endParaRPr sz="2200" dirty="0">
              <a:solidFill>
                <a:schemeClr val="bg1"/>
              </a:solidFill>
              <a:latin typeface="微软雅黑" panose="020B0503020204020204" pitchFamily="34" charset="-122"/>
              <a:ea typeface="微软雅黑" panose="020B0503020204020204" pitchFamily="34" charset="-122"/>
            </a:endParaRPr>
          </a:p>
          <a:p>
            <a:pPr>
              <a:lnSpc>
                <a:spcPct val="120000"/>
              </a:lnSpc>
            </a:pPr>
            <a:endParaRPr lang="zh-CN" altLang="en-US" sz="2200" dirty="0">
              <a:solidFill>
                <a:schemeClr val="bg1"/>
              </a:solidFill>
              <a:latin typeface="微软雅黑" panose="020B0503020204020204" pitchFamily="34" charset="-122"/>
              <a:ea typeface="微软雅黑" panose="020B0503020204020204" pitchFamily="34" charset="-122"/>
            </a:endParaRPr>
          </a:p>
        </p:txBody>
      </p:sp>
      <p:cxnSp>
        <p:nvCxnSpPr>
          <p:cNvPr id="3" name="直接连接符 2"/>
          <p:cNvCxnSpPr/>
          <p:nvPr/>
        </p:nvCxnSpPr>
        <p:spPr>
          <a:xfrm flipV="1">
            <a:off x="-1" y="984885"/>
            <a:ext cx="12192001" cy="38100"/>
          </a:xfrm>
          <a:prstGeom prst="line">
            <a:avLst/>
          </a:prstGeom>
          <a:ln w="15875">
            <a:gradFill>
              <a:gsLst>
                <a:gs pos="27500">
                  <a:srgbClr val="01A8FF"/>
                </a:gs>
                <a:gs pos="0">
                  <a:schemeClr val="bg1"/>
                </a:gs>
                <a:gs pos="55000">
                  <a:srgbClr val="B484E2"/>
                </a:gs>
                <a:gs pos="100000">
                  <a:srgbClr val="1A070E"/>
                </a:gs>
              </a:gsLst>
              <a:lin ang="5400000" scaled="1"/>
            </a:gradFill>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292498" y="285760"/>
            <a:ext cx="8288083" cy="7372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400" b="1" dirty="0">
                <a:solidFill>
                  <a:schemeClr val="bg1"/>
                </a:solidFill>
                <a:latin typeface="微软雅黑" panose="020B0503020204020204" pitchFamily="34" charset="-122"/>
                <a:ea typeface="微软雅黑" panose="020B0503020204020204" pitchFamily="34" charset="-122"/>
              </a:rPr>
              <a:t>一、需求分析</a:t>
            </a:r>
            <a:r>
              <a:rPr lang="en-US" altLang="zh-CN" sz="2400" b="1" dirty="0">
                <a:solidFill>
                  <a:schemeClr val="bg1"/>
                </a:solidFill>
                <a:latin typeface="微软雅黑" panose="020B0503020204020204" pitchFamily="34" charset="-122"/>
                <a:ea typeface="微软雅黑" panose="020B0503020204020204" pitchFamily="34" charset="-122"/>
              </a:rPr>
              <a:t>&amp;</a:t>
            </a:r>
            <a:r>
              <a:rPr lang="zh-CN" altLang="en-US" sz="2400" b="1" dirty="0">
                <a:solidFill>
                  <a:schemeClr val="bg1"/>
                </a:solidFill>
                <a:latin typeface="微软雅黑" panose="020B0503020204020204" pitchFamily="34" charset="-122"/>
                <a:ea typeface="微软雅黑" panose="020B0503020204020204" pitchFamily="34" charset="-122"/>
              </a:rPr>
              <a:t>背景介绍</a:t>
            </a:r>
            <a:endParaRPr lang="en-US" altLang="zh-CN" sz="2400" b="1" dirty="0">
              <a:solidFill>
                <a:schemeClr val="bg1"/>
              </a:solidFill>
              <a:latin typeface="微软雅黑" panose="020B0503020204020204" pitchFamily="34" charset="-122"/>
              <a:ea typeface="微软雅黑" panose="020B0503020204020204" pitchFamily="34" charset="-122"/>
            </a:endParaRPr>
          </a:p>
          <a:p>
            <a:pPr lvl="0">
              <a:defRPr/>
            </a:pPr>
            <a:r>
              <a:rPr lang="en-US" altLang="zh-CN"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rPr>
              <a:t>Requirement analysis</a:t>
            </a:r>
            <a:endParaRPr lang="en-US" altLang="zh-CN" b="1"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4" name="灯片编号占位符 3"/>
          <p:cNvSpPr txBox="1"/>
          <p:nvPr/>
        </p:nvSpPr>
        <p:spPr>
          <a:xfrm>
            <a:off x="0" y="0"/>
            <a:ext cx="0" cy="0"/>
          </a:xfr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p>
        </p:txBody>
      </p:sp>
      <p:pic>
        <p:nvPicPr>
          <p:cNvPr id="17" name="内容占位符 16" descr="78cde878e2f16a4a217dca256bbb78bd"/>
          <p:cNvPicPr>
            <a:picLocks noGrp="1" noChangeAspect="1"/>
          </p:cNvPicPr>
          <p:nvPr>
            <p:ph sz="half" idx="2"/>
          </p:nvPr>
        </p:nvPicPr>
        <p:blipFill>
          <a:blip r:embed="rId2"/>
          <a:stretch>
            <a:fillRect/>
          </a:stretch>
        </p:blipFill>
        <p:spPr>
          <a:xfrm>
            <a:off x="6172200" y="1925955"/>
            <a:ext cx="5181600" cy="296481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flipV="1">
            <a:off x="-1" y="1079500"/>
            <a:ext cx="12192001" cy="38100"/>
          </a:xfrm>
          <a:prstGeom prst="line">
            <a:avLst/>
          </a:prstGeom>
          <a:ln w="15875">
            <a:gradFill>
              <a:gsLst>
                <a:gs pos="27500">
                  <a:srgbClr val="01A8FF"/>
                </a:gs>
                <a:gs pos="0">
                  <a:schemeClr val="bg1"/>
                </a:gs>
                <a:gs pos="55000">
                  <a:srgbClr val="B484E2"/>
                </a:gs>
                <a:gs pos="100000">
                  <a:srgbClr val="1A070E"/>
                </a:gs>
              </a:gsLst>
              <a:lin ang="5400000" scaled="1"/>
            </a:gradFill>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292498" y="285760"/>
            <a:ext cx="8288083"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400" b="1" dirty="0">
                <a:solidFill>
                  <a:schemeClr val="bg1"/>
                </a:solidFill>
                <a:latin typeface="微软雅黑" panose="020B0503020204020204" pitchFamily="34" charset="-122"/>
                <a:ea typeface="微软雅黑" panose="020B0503020204020204" pitchFamily="34" charset="-122"/>
              </a:rPr>
              <a:t>一、需求分析</a:t>
            </a:r>
            <a:r>
              <a:rPr lang="en-US" altLang="zh-CN" sz="2400" b="1" dirty="0">
                <a:solidFill>
                  <a:schemeClr val="bg1"/>
                </a:solidFill>
                <a:latin typeface="微软雅黑" panose="020B0503020204020204" pitchFamily="34" charset="-122"/>
                <a:ea typeface="微软雅黑" panose="020B0503020204020204" pitchFamily="34" charset="-122"/>
              </a:rPr>
              <a:t>&amp;</a:t>
            </a:r>
            <a:r>
              <a:rPr lang="zh-CN" altLang="en-US" sz="2400" b="1" dirty="0">
                <a:solidFill>
                  <a:schemeClr val="bg1"/>
                </a:solidFill>
                <a:latin typeface="微软雅黑" panose="020B0503020204020204" pitchFamily="34" charset="-122"/>
                <a:ea typeface="微软雅黑" panose="020B0503020204020204" pitchFamily="34" charset="-122"/>
              </a:rPr>
              <a:t>背景介绍</a:t>
            </a:r>
            <a:endParaRPr lang="en-US" altLang="zh-CN" sz="2400" b="1" dirty="0">
              <a:solidFill>
                <a:schemeClr val="bg1"/>
              </a:solidFill>
              <a:latin typeface="微软雅黑" panose="020B0503020204020204" pitchFamily="34" charset="-122"/>
              <a:ea typeface="微软雅黑" panose="020B0503020204020204" pitchFamily="34" charset="-122"/>
            </a:endParaRPr>
          </a:p>
          <a:p>
            <a:pPr lvl="0">
              <a:defRPr/>
            </a:pPr>
            <a:r>
              <a:rPr lang="en-US" altLang="zh-CN"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rPr>
              <a:t>Requirement analysis</a:t>
            </a:r>
            <a:endParaRPr lang="en-US" altLang="zh-CN" b="1"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4" name="灯片编号占位符 3"/>
          <p:cNvSpPr txBox="1"/>
          <p:nvPr/>
        </p:nvSpPr>
        <p:spPr>
          <a:xfrm>
            <a:off x="0" y="0"/>
            <a:ext cx="0" cy="0"/>
          </a:xfr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p>
        </p:txBody>
      </p:sp>
      <p:sp>
        <p:nvSpPr>
          <p:cNvPr id="87" name="PA_矩形 27"/>
          <p:cNvSpPr/>
          <p:nvPr>
            <p:custDataLst>
              <p:tags r:id="rId1"/>
            </p:custDataLst>
          </p:nvPr>
        </p:nvSpPr>
        <p:spPr>
          <a:xfrm>
            <a:off x="8238088" y="4968410"/>
            <a:ext cx="3721002" cy="346656"/>
          </a:xfrm>
          <a:prstGeom prst="rect">
            <a:avLst/>
          </a:prstGeom>
          <a:noFill/>
        </p:spPr>
        <p:txBody>
          <a:bodyPr wrap="none" lIns="0" tIns="0" rIns="0" bIns="0" anchor="ctr">
            <a:normAutofit/>
          </a:bodyPr>
          <a:lstStyle/>
          <a:p>
            <a:pPr lvl="0" defTabSz="914400">
              <a:spcBef>
                <a:spcPct val="0"/>
              </a:spcBef>
              <a:defRPr/>
            </a:pPr>
            <a:r>
              <a:rPr lang="zh-CN" altLang="en-US" sz="2000" b="1" dirty="0">
                <a:solidFill>
                  <a:schemeClr val="bg1"/>
                </a:solidFill>
                <a:latin typeface="Arial" panose="020B0604020202020204"/>
                <a:ea typeface="微软雅黑" panose="020B0503020204020204" pitchFamily="34" charset="-122"/>
                <a:cs typeface="+mn-ea"/>
                <a:sym typeface="Arial" panose="020B0604020202020204"/>
              </a:rPr>
              <a:t>大量耗时</a:t>
            </a:r>
          </a:p>
        </p:txBody>
      </p:sp>
      <p:sp>
        <p:nvSpPr>
          <p:cNvPr id="88" name="PA_矩形 22"/>
          <p:cNvSpPr/>
          <p:nvPr>
            <p:custDataLst>
              <p:tags r:id="rId2"/>
            </p:custDataLst>
          </p:nvPr>
        </p:nvSpPr>
        <p:spPr>
          <a:xfrm>
            <a:off x="253229" y="4968410"/>
            <a:ext cx="3721002" cy="346656"/>
          </a:xfrm>
          <a:prstGeom prst="rect">
            <a:avLst/>
          </a:prstGeom>
          <a:noFill/>
        </p:spPr>
        <p:txBody>
          <a:bodyPr wrap="none" lIns="0" tIns="0" rIns="0" bIns="0" anchor="ctr">
            <a:normAutofit/>
          </a:bodyPr>
          <a:lstStyle/>
          <a:p>
            <a:pPr lvl="0" algn="r" defTabSz="914400">
              <a:spcBef>
                <a:spcPct val="0"/>
              </a:spcBef>
              <a:defRPr/>
            </a:pPr>
            <a:r>
              <a:rPr lang="zh-CN" altLang="en-US" sz="2000" b="1" dirty="0">
                <a:solidFill>
                  <a:schemeClr val="bg1"/>
                </a:solidFill>
                <a:latin typeface="Arial" panose="020B0604020202020204"/>
                <a:ea typeface="微软雅黑" panose="020B0503020204020204" pitchFamily="34" charset="-122"/>
                <a:cs typeface="+mn-ea"/>
                <a:sym typeface="Arial" panose="020B0604020202020204"/>
              </a:rPr>
              <a:t>效率低</a:t>
            </a:r>
          </a:p>
        </p:txBody>
      </p:sp>
      <p:sp>
        <p:nvSpPr>
          <p:cNvPr id="89" name="PA_矩形 20"/>
          <p:cNvSpPr/>
          <p:nvPr>
            <p:custDataLst>
              <p:tags r:id="rId3"/>
            </p:custDataLst>
          </p:nvPr>
        </p:nvSpPr>
        <p:spPr>
          <a:xfrm>
            <a:off x="4084282" y="1479634"/>
            <a:ext cx="3721002" cy="346656"/>
          </a:xfrm>
          <a:prstGeom prst="rect">
            <a:avLst/>
          </a:prstGeom>
          <a:noFill/>
        </p:spPr>
        <p:txBody>
          <a:bodyPr wrap="none" lIns="0" tIns="0" rIns="0" bIns="0" anchor="ctr">
            <a:normAutofit/>
          </a:bodyPr>
          <a:lstStyle/>
          <a:p>
            <a:pPr lvl="0" algn="ctr" defTabSz="914400">
              <a:spcBef>
                <a:spcPct val="0"/>
              </a:spcBef>
              <a:defRPr/>
            </a:pPr>
            <a:r>
              <a:rPr lang="zh-CN" altLang="en-US" sz="2000" b="1" dirty="0">
                <a:solidFill>
                  <a:schemeClr val="bg1"/>
                </a:solidFill>
                <a:latin typeface="Arial" panose="020B0604020202020204"/>
                <a:ea typeface="微软雅黑" panose="020B0503020204020204" pitchFamily="34" charset="-122"/>
                <a:cs typeface="+mn-ea"/>
                <a:sym typeface="Arial" panose="020B0604020202020204"/>
              </a:rPr>
              <a:t>工作量大</a:t>
            </a:r>
          </a:p>
        </p:txBody>
      </p:sp>
      <p:grpSp>
        <p:nvGrpSpPr>
          <p:cNvPr id="90" name="组合 89"/>
          <p:cNvGrpSpPr/>
          <p:nvPr/>
        </p:nvGrpSpPr>
        <p:grpSpPr>
          <a:xfrm>
            <a:off x="4573201" y="2894627"/>
            <a:ext cx="3047594" cy="3154441"/>
            <a:chOff x="4544326" y="2894627"/>
            <a:chExt cx="3047594" cy="3154441"/>
          </a:xfrm>
        </p:grpSpPr>
        <p:sp>
          <p:nvSpPr>
            <p:cNvPr id="91" name="椭圆 90"/>
            <p:cNvSpPr/>
            <p:nvPr/>
          </p:nvSpPr>
          <p:spPr>
            <a:xfrm>
              <a:off x="6849177" y="5074671"/>
              <a:ext cx="742743" cy="742748"/>
            </a:xfrm>
            <a:prstGeom prst="ellipse">
              <a:avLst/>
            </a:prstGeom>
            <a:solidFill>
              <a:schemeClr val="accent2"/>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bg1"/>
                </a:solidFill>
                <a:latin typeface="Arial" panose="020B0604020202020204"/>
                <a:ea typeface="微软雅黑" panose="020B0503020204020204" pitchFamily="34" charset="-122"/>
                <a:cs typeface="+mn-ea"/>
                <a:sym typeface="Arial" panose="020B0604020202020204"/>
              </a:endParaRPr>
            </a:p>
          </p:txBody>
        </p:sp>
        <p:grpSp>
          <p:nvGrpSpPr>
            <p:cNvPr id="92" name="组合 91"/>
            <p:cNvGrpSpPr/>
            <p:nvPr/>
          </p:nvGrpSpPr>
          <p:grpSpPr>
            <a:xfrm>
              <a:off x="4544326" y="2894627"/>
              <a:ext cx="2894147" cy="3154441"/>
              <a:chOff x="4544326" y="2894627"/>
              <a:chExt cx="2894147" cy="3154441"/>
            </a:xfrm>
          </p:grpSpPr>
          <p:sp>
            <p:nvSpPr>
              <p:cNvPr id="93" name="椭圆 92"/>
              <p:cNvSpPr/>
              <p:nvPr/>
            </p:nvSpPr>
            <p:spPr>
              <a:xfrm>
                <a:off x="4544326" y="3166901"/>
                <a:ext cx="2882165" cy="2882167"/>
              </a:xfrm>
              <a:prstGeom prst="ellipse">
                <a:avLst/>
              </a:prstGeom>
              <a:noFill/>
              <a:ln>
                <a:solidFill>
                  <a:srgbClr val="2C3F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bg1"/>
                  </a:solidFill>
                  <a:latin typeface="Arial" panose="020B0604020202020204"/>
                  <a:ea typeface="微软雅黑" panose="020B0503020204020204" pitchFamily="34" charset="-122"/>
                  <a:cs typeface="+mn-ea"/>
                  <a:sym typeface="Arial" panose="020B0604020202020204"/>
                </a:endParaRPr>
              </a:p>
            </p:txBody>
          </p:sp>
          <p:grpSp>
            <p:nvGrpSpPr>
              <p:cNvPr id="94" name="组合 93"/>
              <p:cNvGrpSpPr/>
              <p:nvPr/>
            </p:nvGrpSpPr>
            <p:grpSpPr>
              <a:xfrm>
                <a:off x="5242851" y="3439529"/>
                <a:ext cx="1814286" cy="2093804"/>
                <a:chOff x="8301916" y="1749231"/>
                <a:chExt cx="2561601" cy="2956261"/>
              </a:xfrm>
            </p:grpSpPr>
            <p:sp>
              <p:nvSpPr>
                <p:cNvPr id="101" name="梯形 100"/>
                <p:cNvSpPr/>
                <p:nvPr/>
              </p:nvSpPr>
              <p:spPr>
                <a:xfrm rot="14400000">
                  <a:off x="8553651" y="2720979"/>
                  <a:ext cx="2370547" cy="427052"/>
                </a:xfrm>
                <a:prstGeom prst="trapezoid">
                  <a:avLst>
                    <a:gd name="adj" fmla="val 5836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bg1"/>
                    </a:solidFill>
                    <a:latin typeface="Arial" panose="020B0604020202020204"/>
                    <a:ea typeface="微软雅黑" panose="020B0503020204020204" pitchFamily="34" charset="-122"/>
                    <a:cs typeface="+mn-ea"/>
                    <a:sym typeface="Arial" panose="020B0604020202020204"/>
                  </a:endParaRPr>
                </a:p>
              </p:txBody>
            </p:sp>
            <p:sp>
              <p:nvSpPr>
                <p:cNvPr id="102" name="梯形 101"/>
                <p:cNvSpPr/>
                <p:nvPr/>
              </p:nvSpPr>
              <p:spPr>
                <a:xfrm>
                  <a:off x="8492970" y="4010011"/>
                  <a:ext cx="2370547" cy="427052"/>
                </a:xfrm>
                <a:prstGeom prst="trapezoid">
                  <a:avLst>
                    <a:gd name="adj" fmla="val 5836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bg1"/>
                    </a:solidFill>
                    <a:latin typeface="Arial" panose="020B0604020202020204"/>
                    <a:ea typeface="微软雅黑" panose="020B0503020204020204" pitchFamily="34" charset="-122"/>
                    <a:cs typeface="+mn-ea"/>
                    <a:sym typeface="Arial" panose="020B0604020202020204"/>
                  </a:endParaRPr>
                </a:p>
              </p:txBody>
            </p:sp>
            <p:sp>
              <p:nvSpPr>
                <p:cNvPr id="103" name="梯形 102"/>
                <p:cNvSpPr/>
                <p:nvPr/>
              </p:nvSpPr>
              <p:spPr>
                <a:xfrm rot="7200000">
                  <a:off x="7330168" y="3306693"/>
                  <a:ext cx="2370547" cy="427052"/>
                </a:xfrm>
                <a:prstGeom prst="trapezoid">
                  <a:avLst>
                    <a:gd name="adj" fmla="val 5836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bg1"/>
                    </a:solidFill>
                    <a:latin typeface="Arial" panose="020B0604020202020204"/>
                    <a:ea typeface="微软雅黑" panose="020B0503020204020204" pitchFamily="34" charset="-122"/>
                    <a:cs typeface="+mn-ea"/>
                    <a:sym typeface="Arial" panose="020B0604020202020204"/>
                  </a:endParaRPr>
                </a:p>
              </p:txBody>
            </p:sp>
          </p:grpSp>
          <p:sp>
            <p:nvSpPr>
              <p:cNvPr id="95" name="椭圆 94"/>
              <p:cNvSpPr/>
              <p:nvPr/>
            </p:nvSpPr>
            <p:spPr>
              <a:xfrm>
                <a:off x="5588714" y="2894627"/>
                <a:ext cx="742743" cy="742748"/>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bg1"/>
                  </a:solidFill>
                  <a:latin typeface="Arial" panose="020B0604020202020204"/>
                  <a:ea typeface="微软雅黑" panose="020B0503020204020204" pitchFamily="34" charset="-122"/>
                  <a:cs typeface="+mn-ea"/>
                  <a:sym typeface="Arial" panose="020B0604020202020204"/>
                </a:endParaRPr>
              </a:p>
            </p:txBody>
          </p:sp>
          <p:sp>
            <p:nvSpPr>
              <p:cNvPr id="96" name="任意多边形: 形状 10"/>
              <p:cNvSpPr/>
              <p:nvPr/>
            </p:nvSpPr>
            <p:spPr bwMode="auto">
              <a:xfrm>
                <a:off x="5842507" y="3048077"/>
                <a:ext cx="235159" cy="435849"/>
              </a:xfrm>
              <a:custGeom>
                <a:avLst/>
                <a:gdLst>
                  <a:gd name="connsiteX0" fmla="*/ 144363 w 327353"/>
                  <a:gd name="connsiteY0" fmla="*/ 543008 h 606722"/>
                  <a:gd name="connsiteX1" fmla="*/ 131814 w 327353"/>
                  <a:gd name="connsiteY1" fmla="*/ 555538 h 606722"/>
                  <a:gd name="connsiteX2" fmla="*/ 144363 w 327353"/>
                  <a:gd name="connsiteY2" fmla="*/ 568156 h 606722"/>
                  <a:gd name="connsiteX3" fmla="*/ 182990 w 327353"/>
                  <a:gd name="connsiteY3" fmla="*/ 568156 h 606722"/>
                  <a:gd name="connsiteX4" fmla="*/ 195540 w 327353"/>
                  <a:gd name="connsiteY4" fmla="*/ 555538 h 606722"/>
                  <a:gd name="connsiteX5" fmla="*/ 182990 w 327353"/>
                  <a:gd name="connsiteY5" fmla="*/ 543008 h 606722"/>
                  <a:gd name="connsiteX6" fmla="*/ 327353 w 327353"/>
                  <a:gd name="connsiteY6" fmla="*/ 501509 h 606722"/>
                  <a:gd name="connsiteX7" fmla="*/ 327353 w 327353"/>
                  <a:gd name="connsiteY7" fmla="*/ 572333 h 606722"/>
                  <a:gd name="connsiteX8" fmla="*/ 294066 w 327353"/>
                  <a:gd name="connsiteY8" fmla="*/ 606722 h 606722"/>
                  <a:gd name="connsiteX9" fmla="*/ 33020 w 327353"/>
                  <a:gd name="connsiteY9" fmla="*/ 606722 h 606722"/>
                  <a:gd name="connsiteX10" fmla="*/ 0 w 327353"/>
                  <a:gd name="connsiteY10" fmla="*/ 572333 h 606722"/>
                  <a:gd name="connsiteX11" fmla="*/ 0 w 327353"/>
                  <a:gd name="connsiteY11" fmla="*/ 502779 h 606722"/>
                  <a:gd name="connsiteX12" fmla="*/ 0 w 327353"/>
                  <a:gd name="connsiteY12" fmla="*/ 502753 h 606722"/>
                  <a:gd name="connsiteX13" fmla="*/ 322280 w 327353"/>
                  <a:gd name="connsiteY13" fmla="*/ 502753 h 606722"/>
                  <a:gd name="connsiteX14" fmla="*/ 327353 w 327353"/>
                  <a:gd name="connsiteY14" fmla="*/ 501509 h 606722"/>
                  <a:gd name="connsiteX15" fmla="*/ 187174 w 327353"/>
                  <a:gd name="connsiteY15" fmla="*/ 190205 h 606722"/>
                  <a:gd name="connsiteX16" fmla="*/ 174624 w 327353"/>
                  <a:gd name="connsiteY16" fmla="*/ 202823 h 606722"/>
                  <a:gd name="connsiteX17" fmla="*/ 174624 w 327353"/>
                  <a:gd name="connsiteY17" fmla="*/ 263163 h 606722"/>
                  <a:gd name="connsiteX18" fmla="*/ 187174 w 327353"/>
                  <a:gd name="connsiteY18" fmla="*/ 275693 h 606722"/>
                  <a:gd name="connsiteX19" fmla="*/ 191357 w 327353"/>
                  <a:gd name="connsiteY19" fmla="*/ 274982 h 606722"/>
                  <a:gd name="connsiteX20" fmla="*/ 191357 w 327353"/>
                  <a:gd name="connsiteY20" fmla="*/ 405614 h 606722"/>
                  <a:gd name="connsiteX21" fmla="*/ 203995 w 327353"/>
                  <a:gd name="connsiteY21" fmla="*/ 418144 h 606722"/>
                  <a:gd name="connsiteX22" fmla="*/ 216545 w 327353"/>
                  <a:gd name="connsiteY22" fmla="*/ 405614 h 606722"/>
                  <a:gd name="connsiteX23" fmla="*/ 216545 w 327353"/>
                  <a:gd name="connsiteY23" fmla="*/ 275426 h 606722"/>
                  <a:gd name="connsiteX24" fmla="*/ 219037 w 327353"/>
                  <a:gd name="connsiteY24" fmla="*/ 275693 h 606722"/>
                  <a:gd name="connsiteX25" fmla="*/ 231675 w 327353"/>
                  <a:gd name="connsiteY25" fmla="*/ 263163 h 606722"/>
                  <a:gd name="connsiteX26" fmla="*/ 231675 w 327353"/>
                  <a:gd name="connsiteY26" fmla="*/ 202823 h 606722"/>
                  <a:gd name="connsiteX27" fmla="*/ 219037 w 327353"/>
                  <a:gd name="connsiteY27" fmla="*/ 190205 h 606722"/>
                  <a:gd name="connsiteX28" fmla="*/ 211471 w 327353"/>
                  <a:gd name="connsiteY28" fmla="*/ 192782 h 606722"/>
                  <a:gd name="connsiteX29" fmla="*/ 203995 w 327353"/>
                  <a:gd name="connsiteY29" fmla="*/ 190205 h 606722"/>
                  <a:gd name="connsiteX30" fmla="*/ 195540 w 327353"/>
                  <a:gd name="connsiteY30" fmla="*/ 193493 h 606722"/>
                  <a:gd name="connsiteX31" fmla="*/ 187174 w 327353"/>
                  <a:gd name="connsiteY31" fmla="*/ 190205 h 606722"/>
                  <a:gd name="connsiteX32" fmla="*/ 106626 w 327353"/>
                  <a:gd name="connsiteY32" fmla="*/ 181851 h 606722"/>
                  <a:gd name="connsiteX33" fmla="*/ 85621 w 327353"/>
                  <a:gd name="connsiteY33" fmla="*/ 202823 h 606722"/>
                  <a:gd name="connsiteX34" fmla="*/ 85621 w 327353"/>
                  <a:gd name="connsiteY34" fmla="*/ 328479 h 606722"/>
                  <a:gd name="connsiteX35" fmla="*/ 95678 w 327353"/>
                  <a:gd name="connsiteY35" fmla="*/ 346341 h 606722"/>
                  <a:gd name="connsiteX36" fmla="*/ 95678 w 327353"/>
                  <a:gd name="connsiteY36" fmla="*/ 405614 h 606722"/>
                  <a:gd name="connsiteX37" fmla="*/ 108317 w 327353"/>
                  <a:gd name="connsiteY37" fmla="*/ 418144 h 606722"/>
                  <a:gd name="connsiteX38" fmla="*/ 120866 w 327353"/>
                  <a:gd name="connsiteY38" fmla="*/ 405614 h 606722"/>
                  <a:gd name="connsiteX39" fmla="*/ 120866 w 327353"/>
                  <a:gd name="connsiteY39" fmla="*/ 343853 h 606722"/>
                  <a:gd name="connsiteX40" fmla="*/ 127631 w 327353"/>
                  <a:gd name="connsiteY40" fmla="*/ 328479 h 606722"/>
                  <a:gd name="connsiteX41" fmla="*/ 127631 w 327353"/>
                  <a:gd name="connsiteY41" fmla="*/ 202823 h 606722"/>
                  <a:gd name="connsiteX42" fmla="*/ 106626 w 327353"/>
                  <a:gd name="connsiteY42" fmla="*/ 181851 h 606722"/>
                  <a:gd name="connsiteX43" fmla="*/ 0 w 327353"/>
                  <a:gd name="connsiteY43" fmla="*/ 112270 h 606722"/>
                  <a:gd name="connsiteX44" fmla="*/ 327353 w 327353"/>
                  <a:gd name="connsiteY44" fmla="*/ 112270 h 606722"/>
                  <a:gd name="connsiteX45" fmla="*/ 327353 w 327353"/>
                  <a:gd name="connsiteY45" fmla="*/ 478928 h 606722"/>
                  <a:gd name="connsiteX46" fmla="*/ 322280 w 327353"/>
                  <a:gd name="connsiteY46" fmla="*/ 477684 h 606722"/>
                  <a:gd name="connsiteX47" fmla="*/ 0 w 327353"/>
                  <a:gd name="connsiteY47" fmla="*/ 477684 h 606722"/>
                  <a:gd name="connsiteX48" fmla="*/ 0 w 327353"/>
                  <a:gd name="connsiteY48" fmla="*/ 477658 h 606722"/>
                  <a:gd name="connsiteX49" fmla="*/ 33020 w 327353"/>
                  <a:gd name="connsiteY49" fmla="*/ 0 h 606722"/>
                  <a:gd name="connsiteX50" fmla="*/ 294066 w 327353"/>
                  <a:gd name="connsiteY50" fmla="*/ 0 h 606722"/>
                  <a:gd name="connsiteX51" fmla="*/ 327353 w 327353"/>
                  <a:gd name="connsiteY51" fmla="*/ 34407 h 606722"/>
                  <a:gd name="connsiteX52" fmla="*/ 327353 w 327353"/>
                  <a:gd name="connsiteY52" fmla="*/ 87219 h 606722"/>
                  <a:gd name="connsiteX53" fmla="*/ 0 w 327353"/>
                  <a:gd name="connsiteY53" fmla="*/ 87219 h 606722"/>
                  <a:gd name="connsiteX54" fmla="*/ 0 w 327353"/>
                  <a:gd name="connsiteY54" fmla="*/ 34407 h 606722"/>
                  <a:gd name="connsiteX55" fmla="*/ 33020 w 327353"/>
                  <a:gd name="connsiteY55"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27353" h="606722">
                    <a:moveTo>
                      <a:pt x="144363" y="543008"/>
                    </a:moveTo>
                    <a:cubicBezTo>
                      <a:pt x="137421" y="543008"/>
                      <a:pt x="131814" y="548606"/>
                      <a:pt x="131814" y="555538"/>
                    </a:cubicBezTo>
                    <a:cubicBezTo>
                      <a:pt x="131814" y="562558"/>
                      <a:pt x="137421" y="568156"/>
                      <a:pt x="144363" y="568156"/>
                    </a:cubicBezTo>
                    <a:lnTo>
                      <a:pt x="182990" y="568156"/>
                    </a:lnTo>
                    <a:cubicBezTo>
                      <a:pt x="189933" y="568156"/>
                      <a:pt x="195540" y="562558"/>
                      <a:pt x="195540" y="555538"/>
                    </a:cubicBezTo>
                    <a:cubicBezTo>
                      <a:pt x="195540" y="548606"/>
                      <a:pt x="189933" y="543008"/>
                      <a:pt x="182990" y="543008"/>
                    </a:cubicBezTo>
                    <a:close/>
                    <a:moveTo>
                      <a:pt x="327353" y="501509"/>
                    </a:moveTo>
                    <a:lnTo>
                      <a:pt x="327353" y="572333"/>
                    </a:lnTo>
                    <a:cubicBezTo>
                      <a:pt x="327353" y="590905"/>
                      <a:pt x="312668" y="606722"/>
                      <a:pt x="294066" y="606722"/>
                    </a:cubicBezTo>
                    <a:lnTo>
                      <a:pt x="33020" y="606722"/>
                    </a:lnTo>
                    <a:cubicBezTo>
                      <a:pt x="14330" y="606722"/>
                      <a:pt x="0" y="590905"/>
                      <a:pt x="0" y="572333"/>
                    </a:cubicBezTo>
                    <a:lnTo>
                      <a:pt x="0" y="502779"/>
                    </a:lnTo>
                    <a:lnTo>
                      <a:pt x="0" y="502753"/>
                    </a:lnTo>
                    <a:lnTo>
                      <a:pt x="322280" y="502753"/>
                    </a:lnTo>
                    <a:cubicBezTo>
                      <a:pt x="324238" y="502753"/>
                      <a:pt x="325662" y="502309"/>
                      <a:pt x="327353" y="501509"/>
                    </a:cubicBezTo>
                    <a:close/>
                    <a:moveTo>
                      <a:pt x="187174" y="190205"/>
                    </a:moveTo>
                    <a:cubicBezTo>
                      <a:pt x="180231" y="190205"/>
                      <a:pt x="174624" y="195892"/>
                      <a:pt x="174624" y="202823"/>
                    </a:cubicBezTo>
                    <a:lnTo>
                      <a:pt x="174624" y="263163"/>
                    </a:lnTo>
                    <a:cubicBezTo>
                      <a:pt x="174624" y="270094"/>
                      <a:pt x="180231" y="275693"/>
                      <a:pt x="187174" y="275693"/>
                    </a:cubicBezTo>
                    <a:cubicBezTo>
                      <a:pt x="188687" y="275693"/>
                      <a:pt x="190022" y="275426"/>
                      <a:pt x="191357" y="274982"/>
                    </a:cubicBezTo>
                    <a:lnTo>
                      <a:pt x="191357" y="405614"/>
                    </a:lnTo>
                    <a:cubicBezTo>
                      <a:pt x="191357" y="412545"/>
                      <a:pt x="196964" y="418144"/>
                      <a:pt x="203995" y="418144"/>
                    </a:cubicBezTo>
                    <a:cubicBezTo>
                      <a:pt x="210937" y="418144"/>
                      <a:pt x="216545" y="412545"/>
                      <a:pt x="216545" y="405614"/>
                    </a:cubicBezTo>
                    <a:lnTo>
                      <a:pt x="216545" y="275426"/>
                    </a:lnTo>
                    <a:cubicBezTo>
                      <a:pt x="217346" y="275604"/>
                      <a:pt x="218236" y="275693"/>
                      <a:pt x="219037" y="275693"/>
                    </a:cubicBezTo>
                    <a:cubicBezTo>
                      <a:pt x="225979" y="275693"/>
                      <a:pt x="231675" y="270094"/>
                      <a:pt x="231675" y="263163"/>
                    </a:cubicBezTo>
                    <a:lnTo>
                      <a:pt x="231675" y="202823"/>
                    </a:lnTo>
                    <a:cubicBezTo>
                      <a:pt x="231675" y="195892"/>
                      <a:pt x="225979" y="190205"/>
                      <a:pt x="219037" y="190205"/>
                    </a:cubicBezTo>
                    <a:cubicBezTo>
                      <a:pt x="216189" y="190205"/>
                      <a:pt x="213607" y="191182"/>
                      <a:pt x="211471" y="192782"/>
                    </a:cubicBezTo>
                    <a:cubicBezTo>
                      <a:pt x="209424" y="191182"/>
                      <a:pt x="206843" y="190205"/>
                      <a:pt x="203995" y="190205"/>
                    </a:cubicBezTo>
                    <a:cubicBezTo>
                      <a:pt x="200702" y="190205"/>
                      <a:pt x="197765" y="191449"/>
                      <a:pt x="195540" y="193493"/>
                    </a:cubicBezTo>
                    <a:cubicBezTo>
                      <a:pt x="193315" y="191449"/>
                      <a:pt x="190378" y="190205"/>
                      <a:pt x="187174" y="190205"/>
                    </a:cubicBezTo>
                    <a:close/>
                    <a:moveTo>
                      <a:pt x="106626" y="181851"/>
                    </a:moveTo>
                    <a:cubicBezTo>
                      <a:pt x="95055" y="181851"/>
                      <a:pt x="85621" y="191271"/>
                      <a:pt x="85621" y="202823"/>
                    </a:cubicBezTo>
                    <a:lnTo>
                      <a:pt x="85621" y="328479"/>
                    </a:lnTo>
                    <a:cubicBezTo>
                      <a:pt x="85621" y="336032"/>
                      <a:pt x="89715" y="342697"/>
                      <a:pt x="95678" y="346341"/>
                    </a:cubicBezTo>
                    <a:lnTo>
                      <a:pt x="95678" y="405614"/>
                    </a:lnTo>
                    <a:cubicBezTo>
                      <a:pt x="95678" y="412545"/>
                      <a:pt x="101375" y="418144"/>
                      <a:pt x="108317" y="418144"/>
                    </a:cubicBezTo>
                    <a:cubicBezTo>
                      <a:pt x="115259" y="418144"/>
                      <a:pt x="120866" y="412545"/>
                      <a:pt x="120866" y="405614"/>
                    </a:cubicBezTo>
                    <a:lnTo>
                      <a:pt x="120866" y="343853"/>
                    </a:lnTo>
                    <a:cubicBezTo>
                      <a:pt x="124960" y="340031"/>
                      <a:pt x="127631" y="334522"/>
                      <a:pt x="127631" y="328479"/>
                    </a:cubicBezTo>
                    <a:lnTo>
                      <a:pt x="127631" y="202823"/>
                    </a:lnTo>
                    <a:cubicBezTo>
                      <a:pt x="127631" y="191271"/>
                      <a:pt x="118196" y="181851"/>
                      <a:pt x="106626" y="181851"/>
                    </a:cubicBezTo>
                    <a:close/>
                    <a:moveTo>
                      <a:pt x="0" y="112270"/>
                    </a:moveTo>
                    <a:lnTo>
                      <a:pt x="327353" y="112270"/>
                    </a:lnTo>
                    <a:lnTo>
                      <a:pt x="327353" y="478928"/>
                    </a:lnTo>
                    <a:cubicBezTo>
                      <a:pt x="325662" y="478128"/>
                      <a:pt x="324238" y="477684"/>
                      <a:pt x="322280" y="477684"/>
                    </a:cubicBezTo>
                    <a:lnTo>
                      <a:pt x="0" y="477684"/>
                    </a:lnTo>
                    <a:lnTo>
                      <a:pt x="0" y="477658"/>
                    </a:lnTo>
                    <a:close/>
                    <a:moveTo>
                      <a:pt x="33020" y="0"/>
                    </a:moveTo>
                    <a:lnTo>
                      <a:pt x="294066" y="0"/>
                    </a:lnTo>
                    <a:cubicBezTo>
                      <a:pt x="312668" y="0"/>
                      <a:pt x="327353" y="15825"/>
                      <a:pt x="327353" y="34407"/>
                    </a:cubicBezTo>
                    <a:lnTo>
                      <a:pt x="327353" y="87219"/>
                    </a:lnTo>
                    <a:lnTo>
                      <a:pt x="0" y="87219"/>
                    </a:lnTo>
                    <a:lnTo>
                      <a:pt x="0" y="34407"/>
                    </a:lnTo>
                    <a:cubicBezTo>
                      <a:pt x="0" y="15825"/>
                      <a:pt x="14330" y="0"/>
                      <a:pt x="33020" y="0"/>
                    </a:cubicBezTo>
                    <a:close/>
                  </a:path>
                </a:pathLst>
              </a:custGeom>
              <a:solidFill>
                <a:schemeClr val="bg1"/>
              </a:solidFill>
              <a:ln>
                <a:noFill/>
              </a:ln>
            </p:spPr>
            <p:txBody>
              <a:bodyPr anchor="ctr"/>
              <a:lstStyle/>
              <a:p>
                <a:pPr algn="ctr"/>
                <a:endParaRPr>
                  <a:solidFill>
                    <a:schemeClr val="bg1"/>
                  </a:solidFill>
                  <a:latin typeface="Arial" panose="020B0604020202020204"/>
                  <a:ea typeface="微软雅黑" panose="020B0503020204020204" pitchFamily="34" charset="-122"/>
                  <a:cs typeface="+mn-ea"/>
                  <a:sym typeface="Arial" panose="020B0604020202020204"/>
                </a:endParaRPr>
              </a:p>
            </p:txBody>
          </p:sp>
          <p:sp>
            <p:nvSpPr>
              <p:cNvPr id="97" name="椭圆 96"/>
              <p:cNvSpPr/>
              <p:nvPr/>
            </p:nvSpPr>
            <p:spPr>
              <a:xfrm>
                <a:off x="4589393" y="5085190"/>
                <a:ext cx="742743" cy="742748"/>
              </a:xfrm>
              <a:prstGeom prst="ellipse">
                <a:avLst/>
              </a:prstGeom>
              <a:solidFill>
                <a:schemeClr val="accent3"/>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bg1"/>
                  </a:solidFill>
                  <a:latin typeface="Arial" panose="020B0604020202020204"/>
                  <a:ea typeface="微软雅黑" panose="020B0503020204020204" pitchFamily="34" charset="-122"/>
                  <a:cs typeface="+mn-ea"/>
                  <a:sym typeface="Arial" panose="020B0604020202020204"/>
                </a:endParaRPr>
              </a:p>
            </p:txBody>
          </p:sp>
          <p:sp>
            <p:nvSpPr>
              <p:cNvPr id="98" name="任意多边形: 形状 12"/>
              <p:cNvSpPr/>
              <p:nvPr/>
            </p:nvSpPr>
            <p:spPr bwMode="auto">
              <a:xfrm>
                <a:off x="4742842" y="5257947"/>
                <a:ext cx="435848" cy="397234"/>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606933" h="553162">
                    <a:moveTo>
                      <a:pt x="443700" y="443503"/>
                    </a:moveTo>
                    <a:cubicBezTo>
                      <a:pt x="461035" y="453606"/>
                      <a:pt x="477310" y="465825"/>
                      <a:pt x="492334" y="479775"/>
                    </a:cubicBezTo>
                    <a:cubicBezTo>
                      <a:pt x="460939" y="509024"/>
                      <a:pt x="424150" y="530383"/>
                      <a:pt x="384087" y="542506"/>
                    </a:cubicBezTo>
                    <a:cubicBezTo>
                      <a:pt x="407971" y="518838"/>
                      <a:pt x="428580" y="484875"/>
                      <a:pt x="443700" y="443503"/>
                    </a:cubicBezTo>
                    <a:close/>
                    <a:moveTo>
                      <a:pt x="163232" y="443503"/>
                    </a:moveTo>
                    <a:cubicBezTo>
                      <a:pt x="178352" y="484875"/>
                      <a:pt x="198865" y="518838"/>
                      <a:pt x="222845" y="542506"/>
                    </a:cubicBezTo>
                    <a:cubicBezTo>
                      <a:pt x="182686" y="530383"/>
                      <a:pt x="145897" y="509024"/>
                      <a:pt x="114598" y="479775"/>
                    </a:cubicBezTo>
                    <a:cubicBezTo>
                      <a:pt x="129622" y="465825"/>
                      <a:pt x="145897" y="453606"/>
                      <a:pt x="163232" y="443503"/>
                    </a:cubicBezTo>
                    <a:close/>
                    <a:moveTo>
                      <a:pt x="316062" y="405892"/>
                    </a:moveTo>
                    <a:cubicBezTo>
                      <a:pt x="353060" y="407528"/>
                      <a:pt x="388613" y="416377"/>
                      <a:pt x="421275" y="431672"/>
                    </a:cubicBezTo>
                    <a:cubicBezTo>
                      <a:pt x="397573" y="499968"/>
                      <a:pt x="359034" y="545563"/>
                      <a:pt x="316062" y="553162"/>
                    </a:cubicBezTo>
                    <a:close/>
                    <a:moveTo>
                      <a:pt x="290729" y="405892"/>
                    </a:moveTo>
                    <a:lnTo>
                      <a:pt x="290729" y="553162"/>
                    </a:lnTo>
                    <a:cubicBezTo>
                      <a:pt x="247883" y="545563"/>
                      <a:pt x="209369" y="499968"/>
                      <a:pt x="185587" y="431672"/>
                    </a:cubicBezTo>
                    <a:cubicBezTo>
                      <a:pt x="218227" y="416377"/>
                      <a:pt x="253852" y="407528"/>
                      <a:pt x="290729" y="405892"/>
                    </a:cubicBezTo>
                    <a:close/>
                    <a:moveTo>
                      <a:pt x="463924" y="364965"/>
                    </a:moveTo>
                    <a:lnTo>
                      <a:pt x="567205" y="364965"/>
                    </a:lnTo>
                    <a:lnTo>
                      <a:pt x="543818" y="416184"/>
                    </a:lnTo>
                    <a:cubicBezTo>
                      <a:pt x="534304" y="432408"/>
                      <a:pt x="523128" y="447695"/>
                      <a:pt x="510459" y="461780"/>
                    </a:cubicBezTo>
                    <a:cubicBezTo>
                      <a:pt x="492442" y="444859"/>
                      <a:pt x="472692" y="430534"/>
                      <a:pt x="451689" y="418708"/>
                    </a:cubicBezTo>
                    <a:close/>
                    <a:moveTo>
                      <a:pt x="316062" y="364965"/>
                    </a:moveTo>
                    <a:lnTo>
                      <a:pt x="438281" y="364965"/>
                    </a:lnTo>
                    <a:lnTo>
                      <a:pt x="428843" y="407092"/>
                    </a:lnTo>
                    <a:cubicBezTo>
                      <a:pt x="393689" y="391126"/>
                      <a:pt x="355646" y="381989"/>
                      <a:pt x="316062" y="380450"/>
                    </a:cubicBezTo>
                    <a:close/>
                    <a:moveTo>
                      <a:pt x="168651" y="364965"/>
                    </a:moveTo>
                    <a:lnTo>
                      <a:pt x="290729" y="364965"/>
                    </a:lnTo>
                    <a:lnTo>
                      <a:pt x="290729" y="380450"/>
                    </a:lnTo>
                    <a:cubicBezTo>
                      <a:pt x="251256" y="381989"/>
                      <a:pt x="213131" y="391126"/>
                      <a:pt x="178086" y="407092"/>
                    </a:cubicBezTo>
                    <a:close/>
                    <a:moveTo>
                      <a:pt x="39659" y="364965"/>
                    </a:moveTo>
                    <a:lnTo>
                      <a:pt x="143035" y="364965"/>
                    </a:lnTo>
                    <a:lnTo>
                      <a:pt x="155174" y="418708"/>
                    </a:lnTo>
                    <a:cubicBezTo>
                      <a:pt x="134171" y="430534"/>
                      <a:pt x="114421" y="444859"/>
                      <a:pt x="96501" y="461780"/>
                    </a:cubicBezTo>
                    <a:cubicBezTo>
                      <a:pt x="83832" y="447695"/>
                      <a:pt x="72632" y="432408"/>
                      <a:pt x="63094" y="416184"/>
                    </a:cubicBezTo>
                    <a:close/>
                    <a:moveTo>
                      <a:pt x="417814" y="222493"/>
                    </a:moveTo>
                    <a:lnTo>
                      <a:pt x="435824" y="283675"/>
                    </a:lnTo>
                    <a:lnTo>
                      <a:pt x="445648" y="252507"/>
                    </a:lnTo>
                    <a:lnTo>
                      <a:pt x="469822" y="252507"/>
                    </a:lnTo>
                    <a:lnTo>
                      <a:pt x="479550" y="283675"/>
                    </a:lnTo>
                    <a:lnTo>
                      <a:pt x="497657" y="222493"/>
                    </a:lnTo>
                    <a:lnTo>
                      <a:pt x="521831" y="229612"/>
                    </a:lnTo>
                    <a:lnTo>
                      <a:pt x="492167" y="330619"/>
                    </a:lnTo>
                    <a:lnTo>
                      <a:pt x="467992" y="330811"/>
                    </a:lnTo>
                    <a:lnTo>
                      <a:pt x="457687" y="298393"/>
                    </a:lnTo>
                    <a:lnTo>
                      <a:pt x="447478" y="330811"/>
                    </a:lnTo>
                    <a:lnTo>
                      <a:pt x="423304" y="330619"/>
                    </a:lnTo>
                    <a:lnTo>
                      <a:pt x="393543" y="229612"/>
                    </a:lnTo>
                    <a:close/>
                    <a:moveTo>
                      <a:pt x="263629" y="222493"/>
                    </a:moveTo>
                    <a:lnTo>
                      <a:pt x="281639" y="283675"/>
                    </a:lnTo>
                    <a:lnTo>
                      <a:pt x="291463" y="252507"/>
                    </a:lnTo>
                    <a:lnTo>
                      <a:pt x="315541" y="252507"/>
                    </a:lnTo>
                    <a:lnTo>
                      <a:pt x="325365" y="283675"/>
                    </a:lnTo>
                    <a:lnTo>
                      <a:pt x="343375" y="222493"/>
                    </a:lnTo>
                    <a:lnTo>
                      <a:pt x="367646" y="229612"/>
                    </a:lnTo>
                    <a:lnTo>
                      <a:pt x="337886" y="330619"/>
                    </a:lnTo>
                    <a:lnTo>
                      <a:pt x="313711" y="330811"/>
                    </a:lnTo>
                    <a:lnTo>
                      <a:pt x="303502" y="298393"/>
                    </a:lnTo>
                    <a:lnTo>
                      <a:pt x="293197" y="330811"/>
                    </a:lnTo>
                    <a:lnTo>
                      <a:pt x="269022" y="330619"/>
                    </a:lnTo>
                    <a:lnTo>
                      <a:pt x="239358" y="229612"/>
                    </a:lnTo>
                    <a:close/>
                    <a:moveTo>
                      <a:pt x="109302" y="222493"/>
                    </a:moveTo>
                    <a:lnTo>
                      <a:pt x="127312" y="283675"/>
                    </a:lnTo>
                    <a:lnTo>
                      <a:pt x="137136" y="252507"/>
                    </a:lnTo>
                    <a:lnTo>
                      <a:pt x="161214" y="252507"/>
                    </a:lnTo>
                    <a:lnTo>
                      <a:pt x="171038" y="283675"/>
                    </a:lnTo>
                    <a:lnTo>
                      <a:pt x="189048" y="222493"/>
                    </a:lnTo>
                    <a:lnTo>
                      <a:pt x="213319" y="229612"/>
                    </a:lnTo>
                    <a:lnTo>
                      <a:pt x="183655" y="330619"/>
                    </a:lnTo>
                    <a:lnTo>
                      <a:pt x="159384" y="330811"/>
                    </a:lnTo>
                    <a:lnTo>
                      <a:pt x="149175" y="298393"/>
                    </a:lnTo>
                    <a:lnTo>
                      <a:pt x="138966" y="330811"/>
                    </a:lnTo>
                    <a:lnTo>
                      <a:pt x="114792" y="330619"/>
                    </a:lnTo>
                    <a:lnTo>
                      <a:pt x="85031" y="229612"/>
                    </a:lnTo>
                    <a:close/>
                    <a:moveTo>
                      <a:pt x="25329" y="213374"/>
                    </a:moveTo>
                    <a:lnTo>
                      <a:pt x="25329" y="339668"/>
                    </a:lnTo>
                    <a:lnTo>
                      <a:pt x="581604" y="339668"/>
                    </a:lnTo>
                    <a:lnTo>
                      <a:pt x="581604" y="213374"/>
                    </a:lnTo>
                    <a:close/>
                    <a:moveTo>
                      <a:pt x="96501" y="91312"/>
                    </a:moveTo>
                    <a:cubicBezTo>
                      <a:pt x="114414" y="108145"/>
                      <a:pt x="134157" y="122573"/>
                      <a:pt x="155152" y="134404"/>
                    </a:cubicBezTo>
                    <a:cubicBezTo>
                      <a:pt x="150241" y="151333"/>
                      <a:pt x="146196" y="169320"/>
                      <a:pt x="143017" y="188173"/>
                    </a:cubicBezTo>
                    <a:lnTo>
                      <a:pt x="168635" y="188173"/>
                    </a:lnTo>
                    <a:cubicBezTo>
                      <a:pt x="171236" y="173456"/>
                      <a:pt x="174318" y="159413"/>
                      <a:pt x="178074" y="145947"/>
                    </a:cubicBezTo>
                    <a:cubicBezTo>
                      <a:pt x="213130" y="161914"/>
                      <a:pt x="251268" y="171052"/>
                      <a:pt x="290754" y="172687"/>
                    </a:cubicBezTo>
                    <a:lnTo>
                      <a:pt x="290754" y="188173"/>
                    </a:lnTo>
                    <a:lnTo>
                      <a:pt x="316083" y="188173"/>
                    </a:lnTo>
                    <a:lnTo>
                      <a:pt x="316083" y="172687"/>
                    </a:lnTo>
                    <a:cubicBezTo>
                      <a:pt x="355665" y="171052"/>
                      <a:pt x="393707" y="161914"/>
                      <a:pt x="428860" y="145947"/>
                    </a:cubicBezTo>
                    <a:cubicBezTo>
                      <a:pt x="432519" y="159413"/>
                      <a:pt x="435697" y="173456"/>
                      <a:pt x="438298" y="188173"/>
                    </a:cubicBezTo>
                    <a:lnTo>
                      <a:pt x="463916" y="188173"/>
                    </a:lnTo>
                    <a:cubicBezTo>
                      <a:pt x="460737" y="169320"/>
                      <a:pt x="456693" y="151333"/>
                      <a:pt x="451685" y="134404"/>
                    </a:cubicBezTo>
                    <a:cubicBezTo>
                      <a:pt x="472776" y="122573"/>
                      <a:pt x="492423" y="108145"/>
                      <a:pt x="510432" y="91312"/>
                    </a:cubicBezTo>
                    <a:cubicBezTo>
                      <a:pt x="535761" y="119399"/>
                      <a:pt x="555119" y="152487"/>
                      <a:pt x="567158" y="188173"/>
                    </a:cubicBezTo>
                    <a:lnTo>
                      <a:pt x="606933" y="188173"/>
                    </a:lnTo>
                    <a:lnTo>
                      <a:pt x="606933" y="364965"/>
                    </a:lnTo>
                    <a:lnTo>
                      <a:pt x="567205" y="364965"/>
                    </a:lnTo>
                    <a:lnTo>
                      <a:pt x="567205" y="364964"/>
                    </a:lnTo>
                    <a:lnTo>
                      <a:pt x="463925" y="364964"/>
                    </a:lnTo>
                    <a:lnTo>
                      <a:pt x="463924" y="364965"/>
                    </a:lnTo>
                    <a:lnTo>
                      <a:pt x="438281" y="364965"/>
                    </a:lnTo>
                    <a:lnTo>
                      <a:pt x="438281" y="364964"/>
                    </a:lnTo>
                    <a:lnTo>
                      <a:pt x="316062" y="364964"/>
                    </a:lnTo>
                    <a:lnTo>
                      <a:pt x="316062" y="364965"/>
                    </a:lnTo>
                    <a:lnTo>
                      <a:pt x="290729" y="364965"/>
                    </a:lnTo>
                    <a:lnTo>
                      <a:pt x="290729" y="364964"/>
                    </a:lnTo>
                    <a:lnTo>
                      <a:pt x="168651" y="364964"/>
                    </a:lnTo>
                    <a:lnTo>
                      <a:pt x="168651" y="364965"/>
                    </a:lnTo>
                    <a:lnTo>
                      <a:pt x="143035" y="364965"/>
                    </a:lnTo>
                    <a:lnTo>
                      <a:pt x="143035" y="364964"/>
                    </a:lnTo>
                    <a:lnTo>
                      <a:pt x="39658" y="364964"/>
                    </a:lnTo>
                    <a:lnTo>
                      <a:pt x="39659" y="364965"/>
                    </a:lnTo>
                    <a:lnTo>
                      <a:pt x="0" y="364965"/>
                    </a:lnTo>
                    <a:lnTo>
                      <a:pt x="0" y="188173"/>
                    </a:lnTo>
                    <a:lnTo>
                      <a:pt x="39679" y="188173"/>
                    </a:lnTo>
                    <a:cubicBezTo>
                      <a:pt x="51717" y="152487"/>
                      <a:pt x="71075" y="119399"/>
                      <a:pt x="96501" y="91312"/>
                    </a:cubicBezTo>
                    <a:close/>
                    <a:moveTo>
                      <a:pt x="384087" y="10655"/>
                    </a:moveTo>
                    <a:cubicBezTo>
                      <a:pt x="424150" y="22673"/>
                      <a:pt x="460939" y="44114"/>
                      <a:pt x="492334" y="73246"/>
                    </a:cubicBezTo>
                    <a:cubicBezTo>
                      <a:pt x="477310" y="87283"/>
                      <a:pt x="461035" y="99397"/>
                      <a:pt x="443700" y="109588"/>
                    </a:cubicBezTo>
                    <a:cubicBezTo>
                      <a:pt x="428580" y="68150"/>
                      <a:pt x="407971" y="34211"/>
                      <a:pt x="384087" y="10655"/>
                    </a:cubicBezTo>
                    <a:close/>
                    <a:moveTo>
                      <a:pt x="222845" y="10655"/>
                    </a:moveTo>
                    <a:cubicBezTo>
                      <a:pt x="198865" y="34211"/>
                      <a:pt x="178352" y="68150"/>
                      <a:pt x="163232" y="109588"/>
                    </a:cubicBezTo>
                    <a:cubicBezTo>
                      <a:pt x="145897" y="99397"/>
                      <a:pt x="129622" y="87283"/>
                      <a:pt x="114598" y="73246"/>
                    </a:cubicBezTo>
                    <a:cubicBezTo>
                      <a:pt x="145897" y="44114"/>
                      <a:pt x="182686" y="22673"/>
                      <a:pt x="222845" y="10655"/>
                    </a:cubicBezTo>
                    <a:close/>
                    <a:moveTo>
                      <a:pt x="316062" y="0"/>
                    </a:moveTo>
                    <a:cubicBezTo>
                      <a:pt x="358937" y="7501"/>
                      <a:pt x="397477" y="53178"/>
                      <a:pt x="421275" y="121358"/>
                    </a:cubicBezTo>
                    <a:cubicBezTo>
                      <a:pt x="388613" y="136744"/>
                      <a:pt x="353060" y="145494"/>
                      <a:pt x="316062" y="147129"/>
                    </a:cubicBezTo>
                    <a:close/>
                    <a:moveTo>
                      <a:pt x="290729" y="0"/>
                    </a:moveTo>
                    <a:lnTo>
                      <a:pt x="290729" y="147129"/>
                    </a:lnTo>
                    <a:cubicBezTo>
                      <a:pt x="253852" y="145494"/>
                      <a:pt x="218227" y="136744"/>
                      <a:pt x="185587" y="121358"/>
                    </a:cubicBezTo>
                    <a:cubicBezTo>
                      <a:pt x="209369" y="53178"/>
                      <a:pt x="247883" y="7501"/>
                      <a:pt x="290729" y="0"/>
                    </a:cubicBezTo>
                    <a:close/>
                  </a:path>
                </a:pathLst>
              </a:custGeom>
              <a:solidFill>
                <a:schemeClr val="bg1"/>
              </a:solidFill>
              <a:ln>
                <a:noFill/>
              </a:ln>
            </p:spPr>
            <p:txBody>
              <a:bodyPr anchor="ctr"/>
              <a:lstStyle/>
              <a:p>
                <a:pPr algn="ctr"/>
                <a:endParaRPr>
                  <a:solidFill>
                    <a:schemeClr val="bg1"/>
                  </a:solidFill>
                  <a:latin typeface="Arial" panose="020B0604020202020204"/>
                  <a:ea typeface="微软雅黑" panose="020B0503020204020204" pitchFamily="34" charset="-122"/>
                  <a:cs typeface="+mn-ea"/>
                  <a:sym typeface="Arial" panose="020B0604020202020204"/>
                </a:endParaRPr>
              </a:p>
            </p:txBody>
          </p:sp>
          <p:sp>
            <p:nvSpPr>
              <p:cNvPr id="99" name="任意多边形: 形状 14"/>
              <p:cNvSpPr/>
              <p:nvPr/>
            </p:nvSpPr>
            <p:spPr bwMode="auto">
              <a:xfrm>
                <a:off x="7002625" y="5240067"/>
                <a:ext cx="435848" cy="411957"/>
              </a:xfrm>
              <a:custGeom>
                <a:avLst/>
                <a:gdLst>
                  <a:gd name="connsiteX0" fmla="*/ 7031 w 607639"/>
                  <a:gd name="connsiteY0" fmla="*/ 350992 h 574332"/>
                  <a:gd name="connsiteX1" fmla="*/ 600519 w 607639"/>
                  <a:gd name="connsiteY1" fmla="*/ 350992 h 574332"/>
                  <a:gd name="connsiteX2" fmla="*/ 607639 w 607639"/>
                  <a:gd name="connsiteY2" fmla="*/ 358013 h 574332"/>
                  <a:gd name="connsiteX3" fmla="*/ 607639 w 607639"/>
                  <a:gd name="connsiteY3" fmla="*/ 393207 h 574332"/>
                  <a:gd name="connsiteX4" fmla="*/ 558152 w 607639"/>
                  <a:gd name="connsiteY4" fmla="*/ 442621 h 574332"/>
                  <a:gd name="connsiteX5" fmla="*/ 383613 w 607639"/>
                  <a:gd name="connsiteY5" fmla="*/ 442621 h 574332"/>
                  <a:gd name="connsiteX6" fmla="*/ 405330 w 607639"/>
                  <a:gd name="connsiteY6" fmla="*/ 532028 h 574332"/>
                  <a:gd name="connsiteX7" fmla="*/ 432121 w 607639"/>
                  <a:gd name="connsiteY7" fmla="*/ 532028 h 574332"/>
                  <a:gd name="connsiteX8" fmla="*/ 453304 w 607639"/>
                  <a:gd name="connsiteY8" fmla="*/ 553180 h 574332"/>
                  <a:gd name="connsiteX9" fmla="*/ 432121 w 607639"/>
                  <a:gd name="connsiteY9" fmla="*/ 574332 h 574332"/>
                  <a:gd name="connsiteX10" fmla="*/ 175429 w 607639"/>
                  <a:gd name="connsiteY10" fmla="*/ 574332 h 574332"/>
                  <a:gd name="connsiteX11" fmla="*/ 154246 w 607639"/>
                  <a:gd name="connsiteY11" fmla="*/ 553180 h 574332"/>
                  <a:gd name="connsiteX12" fmla="*/ 175429 w 607639"/>
                  <a:gd name="connsiteY12" fmla="*/ 532028 h 574332"/>
                  <a:gd name="connsiteX13" fmla="*/ 202309 w 607639"/>
                  <a:gd name="connsiteY13" fmla="*/ 532028 h 574332"/>
                  <a:gd name="connsiteX14" fmla="*/ 224026 w 607639"/>
                  <a:gd name="connsiteY14" fmla="*/ 442621 h 574332"/>
                  <a:gd name="connsiteX15" fmla="*/ 49487 w 607639"/>
                  <a:gd name="connsiteY15" fmla="*/ 442621 h 574332"/>
                  <a:gd name="connsiteX16" fmla="*/ 0 w 607639"/>
                  <a:gd name="connsiteY16" fmla="*/ 393207 h 574332"/>
                  <a:gd name="connsiteX17" fmla="*/ 0 w 607639"/>
                  <a:gd name="connsiteY17" fmla="*/ 358013 h 574332"/>
                  <a:gd name="connsiteX18" fmla="*/ 7031 w 607639"/>
                  <a:gd name="connsiteY18" fmla="*/ 350992 h 574332"/>
                  <a:gd name="connsiteX19" fmla="*/ 459979 w 607639"/>
                  <a:gd name="connsiteY19" fmla="*/ 139441 h 574332"/>
                  <a:gd name="connsiteX20" fmla="*/ 445827 w 607639"/>
                  <a:gd name="connsiteY20" fmla="*/ 153572 h 574332"/>
                  <a:gd name="connsiteX21" fmla="*/ 445827 w 607639"/>
                  <a:gd name="connsiteY21" fmla="*/ 256042 h 574332"/>
                  <a:gd name="connsiteX22" fmla="*/ 459979 w 607639"/>
                  <a:gd name="connsiteY22" fmla="*/ 270173 h 574332"/>
                  <a:gd name="connsiteX23" fmla="*/ 521749 w 607639"/>
                  <a:gd name="connsiteY23" fmla="*/ 270173 h 574332"/>
                  <a:gd name="connsiteX24" fmla="*/ 535901 w 607639"/>
                  <a:gd name="connsiteY24" fmla="*/ 256042 h 574332"/>
                  <a:gd name="connsiteX25" fmla="*/ 535901 w 607639"/>
                  <a:gd name="connsiteY25" fmla="*/ 153572 h 574332"/>
                  <a:gd name="connsiteX26" fmla="*/ 521749 w 607639"/>
                  <a:gd name="connsiteY26" fmla="*/ 139441 h 574332"/>
                  <a:gd name="connsiteX27" fmla="*/ 85890 w 607639"/>
                  <a:gd name="connsiteY27" fmla="*/ 124955 h 574332"/>
                  <a:gd name="connsiteX28" fmla="*/ 71738 w 607639"/>
                  <a:gd name="connsiteY28" fmla="*/ 139086 h 574332"/>
                  <a:gd name="connsiteX29" fmla="*/ 71738 w 607639"/>
                  <a:gd name="connsiteY29" fmla="*/ 256042 h 574332"/>
                  <a:gd name="connsiteX30" fmla="*/ 85890 w 607639"/>
                  <a:gd name="connsiteY30" fmla="*/ 270173 h 574332"/>
                  <a:gd name="connsiteX31" fmla="*/ 147571 w 607639"/>
                  <a:gd name="connsiteY31" fmla="*/ 270173 h 574332"/>
                  <a:gd name="connsiteX32" fmla="*/ 161723 w 607639"/>
                  <a:gd name="connsiteY32" fmla="*/ 256042 h 574332"/>
                  <a:gd name="connsiteX33" fmla="*/ 161723 w 607639"/>
                  <a:gd name="connsiteY33" fmla="*/ 139086 h 574332"/>
                  <a:gd name="connsiteX34" fmla="*/ 147571 w 607639"/>
                  <a:gd name="connsiteY34" fmla="*/ 124955 h 574332"/>
                  <a:gd name="connsiteX35" fmla="*/ 210586 w 607639"/>
                  <a:gd name="connsiteY35" fmla="*/ 81585 h 574332"/>
                  <a:gd name="connsiteX36" fmla="*/ 196435 w 607639"/>
                  <a:gd name="connsiteY36" fmla="*/ 95627 h 574332"/>
                  <a:gd name="connsiteX37" fmla="*/ 196435 w 607639"/>
                  <a:gd name="connsiteY37" fmla="*/ 256042 h 574332"/>
                  <a:gd name="connsiteX38" fmla="*/ 210586 w 607639"/>
                  <a:gd name="connsiteY38" fmla="*/ 270173 h 574332"/>
                  <a:gd name="connsiteX39" fmla="*/ 272356 w 607639"/>
                  <a:gd name="connsiteY39" fmla="*/ 270173 h 574332"/>
                  <a:gd name="connsiteX40" fmla="*/ 286419 w 607639"/>
                  <a:gd name="connsiteY40" fmla="*/ 256042 h 574332"/>
                  <a:gd name="connsiteX41" fmla="*/ 286419 w 607639"/>
                  <a:gd name="connsiteY41" fmla="*/ 95627 h 574332"/>
                  <a:gd name="connsiteX42" fmla="*/ 272356 w 607639"/>
                  <a:gd name="connsiteY42" fmla="*/ 81585 h 574332"/>
                  <a:gd name="connsiteX43" fmla="*/ 335283 w 607639"/>
                  <a:gd name="connsiteY43" fmla="*/ 52613 h 574332"/>
                  <a:gd name="connsiteX44" fmla="*/ 321131 w 607639"/>
                  <a:gd name="connsiteY44" fmla="*/ 66743 h 574332"/>
                  <a:gd name="connsiteX45" fmla="*/ 321131 w 607639"/>
                  <a:gd name="connsiteY45" fmla="*/ 256042 h 574332"/>
                  <a:gd name="connsiteX46" fmla="*/ 335283 w 607639"/>
                  <a:gd name="connsiteY46" fmla="*/ 270173 h 574332"/>
                  <a:gd name="connsiteX47" fmla="*/ 397053 w 607639"/>
                  <a:gd name="connsiteY47" fmla="*/ 270173 h 574332"/>
                  <a:gd name="connsiteX48" fmla="*/ 411115 w 607639"/>
                  <a:gd name="connsiteY48" fmla="*/ 256042 h 574332"/>
                  <a:gd name="connsiteX49" fmla="*/ 411115 w 607639"/>
                  <a:gd name="connsiteY49" fmla="*/ 66743 h 574332"/>
                  <a:gd name="connsiteX50" fmla="*/ 397053 w 607639"/>
                  <a:gd name="connsiteY50" fmla="*/ 52613 h 574332"/>
                  <a:gd name="connsiteX51" fmla="*/ 49487 w 607639"/>
                  <a:gd name="connsiteY51" fmla="*/ 0 h 574332"/>
                  <a:gd name="connsiteX52" fmla="*/ 558152 w 607639"/>
                  <a:gd name="connsiteY52" fmla="*/ 0 h 574332"/>
                  <a:gd name="connsiteX53" fmla="*/ 607639 w 607639"/>
                  <a:gd name="connsiteY53" fmla="*/ 49413 h 574332"/>
                  <a:gd name="connsiteX54" fmla="*/ 607639 w 607639"/>
                  <a:gd name="connsiteY54" fmla="*/ 315675 h 574332"/>
                  <a:gd name="connsiteX55" fmla="*/ 600519 w 607639"/>
                  <a:gd name="connsiteY55" fmla="*/ 322696 h 574332"/>
                  <a:gd name="connsiteX56" fmla="*/ 7031 w 607639"/>
                  <a:gd name="connsiteY56" fmla="*/ 322696 h 574332"/>
                  <a:gd name="connsiteX57" fmla="*/ 0 w 607639"/>
                  <a:gd name="connsiteY57" fmla="*/ 315675 h 574332"/>
                  <a:gd name="connsiteX58" fmla="*/ 0 w 607639"/>
                  <a:gd name="connsiteY58" fmla="*/ 49413 h 574332"/>
                  <a:gd name="connsiteX59" fmla="*/ 49487 w 607639"/>
                  <a:gd name="connsiteY59" fmla="*/ 0 h 57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07639" h="574332">
                    <a:moveTo>
                      <a:pt x="7031" y="350992"/>
                    </a:moveTo>
                    <a:lnTo>
                      <a:pt x="600519" y="350992"/>
                    </a:lnTo>
                    <a:cubicBezTo>
                      <a:pt x="604435" y="350992"/>
                      <a:pt x="607639" y="354103"/>
                      <a:pt x="607639" y="358013"/>
                    </a:cubicBezTo>
                    <a:lnTo>
                      <a:pt x="607639" y="393207"/>
                    </a:lnTo>
                    <a:cubicBezTo>
                      <a:pt x="607639" y="420492"/>
                      <a:pt x="585477" y="442621"/>
                      <a:pt x="558152" y="442621"/>
                    </a:cubicBezTo>
                    <a:lnTo>
                      <a:pt x="383613" y="442621"/>
                    </a:lnTo>
                    <a:lnTo>
                      <a:pt x="405330" y="532028"/>
                    </a:lnTo>
                    <a:lnTo>
                      <a:pt x="432121" y="532028"/>
                    </a:lnTo>
                    <a:cubicBezTo>
                      <a:pt x="443869" y="532028"/>
                      <a:pt x="453304" y="541538"/>
                      <a:pt x="453304" y="553180"/>
                    </a:cubicBezTo>
                    <a:cubicBezTo>
                      <a:pt x="453304" y="564912"/>
                      <a:pt x="443869" y="574332"/>
                      <a:pt x="432121" y="574332"/>
                    </a:cubicBezTo>
                    <a:lnTo>
                      <a:pt x="175429" y="574332"/>
                    </a:lnTo>
                    <a:cubicBezTo>
                      <a:pt x="163770" y="574332"/>
                      <a:pt x="154246" y="564912"/>
                      <a:pt x="154246" y="553180"/>
                    </a:cubicBezTo>
                    <a:cubicBezTo>
                      <a:pt x="154246" y="541538"/>
                      <a:pt x="163770" y="532028"/>
                      <a:pt x="175429" y="532028"/>
                    </a:cubicBezTo>
                    <a:lnTo>
                      <a:pt x="202309" y="532028"/>
                    </a:lnTo>
                    <a:lnTo>
                      <a:pt x="224026" y="442621"/>
                    </a:lnTo>
                    <a:lnTo>
                      <a:pt x="49487" y="442621"/>
                    </a:lnTo>
                    <a:cubicBezTo>
                      <a:pt x="22162" y="442621"/>
                      <a:pt x="0" y="420492"/>
                      <a:pt x="0" y="393207"/>
                    </a:cubicBezTo>
                    <a:lnTo>
                      <a:pt x="0" y="358013"/>
                    </a:lnTo>
                    <a:cubicBezTo>
                      <a:pt x="0" y="354103"/>
                      <a:pt x="3204" y="350992"/>
                      <a:pt x="7031" y="350992"/>
                    </a:cubicBezTo>
                    <a:close/>
                    <a:moveTo>
                      <a:pt x="459979" y="139441"/>
                    </a:moveTo>
                    <a:cubicBezTo>
                      <a:pt x="452236" y="139441"/>
                      <a:pt x="445827" y="145751"/>
                      <a:pt x="445827" y="153572"/>
                    </a:cubicBezTo>
                    <a:lnTo>
                      <a:pt x="445827" y="256042"/>
                    </a:lnTo>
                    <a:cubicBezTo>
                      <a:pt x="445827" y="263863"/>
                      <a:pt x="452236" y="270173"/>
                      <a:pt x="459979" y="270173"/>
                    </a:cubicBezTo>
                    <a:lnTo>
                      <a:pt x="521749" y="270173"/>
                    </a:lnTo>
                    <a:cubicBezTo>
                      <a:pt x="529492" y="270173"/>
                      <a:pt x="535901" y="263863"/>
                      <a:pt x="535901" y="256042"/>
                    </a:cubicBezTo>
                    <a:lnTo>
                      <a:pt x="535901" y="153572"/>
                    </a:lnTo>
                    <a:cubicBezTo>
                      <a:pt x="535901" y="145751"/>
                      <a:pt x="529492" y="139441"/>
                      <a:pt x="521749" y="139441"/>
                    </a:cubicBezTo>
                    <a:close/>
                    <a:moveTo>
                      <a:pt x="85890" y="124955"/>
                    </a:moveTo>
                    <a:cubicBezTo>
                      <a:pt x="78058" y="124955"/>
                      <a:pt x="71738" y="131265"/>
                      <a:pt x="71738" y="139086"/>
                    </a:cubicBezTo>
                    <a:lnTo>
                      <a:pt x="71738" y="256042"/>
                    </a:lnTo>
                    <a:cubicBezTo>
                      <a:pt x="71738" y="263863"/>
                      <a:pt x="78058" y="270173"/>
                      <a:pt x="85890" y="270173"/>
                    </a:cubicBezTo>
                    <a:lnTo>
                      <a:pt x="147571" y="270173"/>
                    </a:lnTo>
                    <a:cubicBezTo>
                      <a:pt x="155403" y="270173"/>
                      <a:pt x="161723" y="263863"/>
                      <a:pt x="161723" y="256042"/>
                    </a:cubicBezTo>
                    <a:lnTo>
                      <a:pt x="161723" y="139086"/>
                    </a:lnTo>
                    <a:cubicBezTo>
                      <a:pt x="161723" y="131265"/>
                      <a:pt x="155403" y="124955"/>
                      <a:pt x="147571" y="124955"/>
                    </a:cubicBezTo>
                    <a:close/>
                    <a:moveTo>
                      <a:pt x="210586" y="81585"/>
                    </a:moveTo>
                    <a:cubicBezTo>
                      <a:pt x="202754" y="81585"/>
                      <a:pt x="196435" y="87895"/>
                      <a:pt x="196435" y="95627"/>
                    </a:cubicBezTo>
                    <a:lnTo>
                      <a:pt x="196435" y="256042"/>
                    </a:lnTo>
                    <a:cubicBezTo>
                      <a:pt x="196435" y="263863"/>
                      <a:pt x="202754" y="270173"/>
                      <a:pt x="210586" y="270173"/>
                    </a:cubicBezTo>
                    <a:lnTo>
                      <a:pt x="272356" y="270173"/>
                    </a:lnTo>
                    <a:cubicBezTo>
                      <a:pt x="280100" y="270173"/>
                      <a:pt x="286419" y="263863"/>
                      <a:pt x="286419" y="256042"/>
                    </a:cubicBezTo>
                    <a:lnTo>
                      <a:pt x="286419" y="95627"/>
                    </a:lnTo>
                    <a:cubicBezTo>
                      <a:pt x="286419" y="87895"/>
                      <a:pt x="280100" y="81585"/>
                      <a:pt x="272356" y="81585"/>
                    </a:cubicBezTo>
                    <a:close/>
                    <a:moveTo>
                      <a:pt x="335283" y="52613"/>
                    </a:moveTo>
                    <a:cubicBezTo>
                      <a:pt x="327450" y="52613"/>
                      <a:pt x="321131" y="58923"/>
                      <a:pt x="321131" y="66743"/>
                    </a:cubicBezTo>
                    <a:lnTo>
                      <a:pt x="321131" y="256042"/>
                    </a:lnTo>
                    <a:cubicBezTo>
                      <a:pt x="321131" y="263863"/>
                      <a:pt x="327450" y="270173"/>
                      <a:pt x="335283" y="270173"/>
                    </a:cubicBezTo>
                    <a:lnTo>
                      <a:pt x="397053" y="270173"/>
                    </a:lnTo>
                    <a:cubicBezTo>
                      <a:pt x="404796" y="270173"/>
                      <a:pt x="411115" y="263863"/>
                      <a:pt x="411115" y="256042"/>
                    </a:cubicBezTo>
                    <a:lnTo>
                      <a:pt x="411115" y="66743"/>
                    </a:lnTo>
                    <a:cubicBezTo>
                      <a:pt x="411115" y="58923"/>
                      <a:pt x="404796" y="52613"/>
                      <a:pt x="397053" y="52613"/>
                    </a:cubicBezTo>
                    <a:close/>
                    <a:moveTo>
                      <a:pt x="49487" y="0"/>
                    </a:moveTo>
                    <a:lnTo>
                      <a:pt x="558152" y="0"/>
                    </a:lnTo>
                    <a:cubicBezTo>
                      <a:pt x="585477" y="0"/>
                      <a:pt x="607639" y="22129"/>
                      <a:pt x="607639" y="49413"/>
                    </a:cubicBezTo>
                    <a:lnTo>
                      <a:pt x="607639" y="315675"/>
                    </a:lnTo>
                    <a:cubicBezTo>
                      <a:pt x="607639" y="319586"/>
                      <a:pt x="604435" y="322696"/>
                      <a:pt x="600519" y="322696"/>
                    </a:cubicBezTo>
                    <a:lnTo>
                      <a:pt x="7031" y="322696"/>
                    </a:lnTo>
                    <a:cubicBezTo>
                      <a:pt x="3204" y="322696"/>
                      <a:pt x="0" y="319586"/>
                      <a:pt x="0" y="315675"/>
                    </a:cubicBezTo>
                    <a:lnTo>
                      <a:pt x="0" y="49413"/>
                    </a:lnTo>
                    <a:cubicBezTo>
                      <a:pt x="0" y="22129"/>
                      <a:pt x="22162" y="0"/>
                      <a:pt x="49487" y="0"/>
                    </a:cubicBezTo>
                    <a:close/>
                  </a:path>
                </a:pathLst>
              </a:custGeom>
              <a:solidFill>
                <a:schemeClr val="bg1"/>
              </a:solidFill>
              <a:ln>
                <a:noFill/>
              </a:ln>
            </p:spPr>
            <p:txBody>
              <a:bodyPr anchor="ctr"/>
              <a:lstStyle/>
              <a:p>
                <a:pPr algn="ctr"/>
                <a:endParaRPr>
                  <a:solidFill>
                    <a:schemeClr val="bg1"/>
                  </a:solidFill>
                  <a:latin typeface="Arial" panose="020B0604020202020204"/>
                  <a:ea typeface="微软雅黑" panose="020B0503020204020204" pitchFamily="34" charset="-122"/>
                  <a:cs typeface="+mn-ea"/>
                  <a:sym typeface="Arial" panose="020B0604020202020204"/>
                </a:endParaRPr>
              </a:p>
            </p:txBody>
          </p:sp>
          <p:sp>
            <p:nvSpPr>
              <p:cNvPr id="100" name="文本框 21"/>
              <p:cNvSpPr txBox="1"/>
              <p:nvPr/>
            </p:nvSpPr>
            <p:spPr>
              <a:xfrm>
                <a:off x="5086703" y="4365449"/>
                <a:ext cx="1710981" cy="661659"/>
              </a:xfrm>
              <a:prstGeom prst="rect">
                <a:avLst/>
              </a:prstGeom>
              <a:noFill/>
            </p:spPr>
            <p:txBody>
              <a:bodyPr wrap="none" anchor="ctr">
                <a:normAutofit/>
              </a:bodyPr>
              <a:lstStyle/>
              <a:p>
                <a:pPr algn="ctr"/>
                <a:r>
                  <a:rPr lang="zh-CN" altLang="en-US" sz="1400" b="1" dirty="0">
                    <a:solidFill>
                      <a:schemeClr val="bg1"/>
                    </a:solidFill>
                    <a:latin typeface="Arial" panose="020B0604020202020204"/>
                    <a:ea typeface="微软雅黑" panose="020B0503020204020204" pitchFamily="34" charset="-122"/>
                    <a:cs typeface="+mn-ea"/>
                    <a:sym typeface="Arial" panose="020B0604020202020204"/>
                  </a:rPr>
                  <a:t>痛点</a:t>
                </a:r>
              </a:p>
            </p:txBody>
          </p:sp>
        </p:grpSp>
      </p:grpSp>
      <p:sp>
        <p:nvSpPr>
          <p:cNvPr id="104" name="矩形 103"/>
          <p:cNvSpPr/>
          <p:nvPr/>
        </p:nvSpPr>
        <p:spPr>
          <a:xfrm>
            <a:off x="1249529" y="5343215"/>
            <a:ext cx="2964662" cy="700192"/>
          </a:xfrm>
          <a:prstGeom prst="rect">
            <a:avLst/>
          </a:prstGeom>
        </p:spPr>
        <p:txBody>
          <a:bodyPr wrap="square">
            <a:spAutoFit/>
          </a:bodyPr>
          <a:lstStyle/>
          <a:p>
            <a:pPr algn="l">
              <a:lnSpc>
                <a:spcPct val="150000"/>
              </a:lnSpc>
            </a:pPr>
            <a:r>
              <a:rPr lang="zh-CN" altLang="en-US" sz="1400" dirty="0">
                <a:solidFill>
                  <a:schemeClr val="bg1"/>
                </a:solidFill>
                <a:latin typeface="Arial" panose="020B0604020202020204"/>
                <a:ea typeface="微软雅黑" panose="020B0503020204020204" pitchFamily="34" charset="-122"/>
                <a:cs typeface="+mn-ea"/>
                <a:sym typeface="Arial" panose="020B0604020202020204"/>
              </a:rPr>
              <a:t>人工每次都手动上传视频、设置简介以及标题，易搞混和出错</a:t>
            </a:r>
          </a:p>
        </p:txBody>
      </p:sp>
      <p:sp>
        <p:nvSpPr>
          <p:cNvPr id="105" name="矩形 104"/>
          <p:cNvSpPr/>
          <p:nvPr/>
        </p:nvSpPr>
        <p:spPr>
          <a:xfrm>
            <a:off x="8179629" y="5315066"/>
            <a:ext cx="3299290" cy="700192"/>
          </a:xfrm>
          <a:prstGeom prst="rect">
            <a:avLst/>
          </a:prstGeom>
        </p:spPr>
        <p:txBody>
          <a:bodyPr wrap="square">
            <a:spAutoFit/>
          </a:bodyPr>
          <a:lstStyle/>
          <a:p>
            <a:pPr>
              <a:lnSpc>
                <a:spcPct val="150000"/>
              </a:lnSpc>
            </a:pPr>
            <a:r>
              <a:rPr lang="zh-CN" altLang="en-US" sz="1400" dirty="0">
                <a:solidFill>
                  <a:schemeClr val="bg1"/>
                </a:solidFill>
                <a:latin typeface="Arial" panose="020B0604020202020204"/>
                <a:ea typeface="微软雅黑" panose="020B0503020204020204" pitchFamily="34" charset="-122"/>
                <a:cs typeface="+mn-ea"/>
                <a:sym typeface="Arial" panose="020B0604020202020204"/>
              </a:rPr>
              <a:t>大</a:t>
            </a:r>
            <a:r>
              <a:rPr lang="zh-CN" sz="1400" dirty="0">
                <a:solidFill>
                  <a:schemeClr val="bg1"/>
                </a:solidFill>
                <a:latin typeface="Arial" panose="020B0604020202020204"/>
                <a:ea typeface="微软雅黑" panose="020B0503020204020204" pitchFamily="34" charset="-122"/>
                <a:cs typeface="+mn-ea"/>
                <a:sym typeface="Arial" panose="020B0604020202020204"/>
              </a:rPr>
              <a:t>视频发布到</a:t>
            </a:r>
            <a:r>
              <a:rPr lang="zh-CN" altLang="en-US" sz="1400" dirty="0">
                <a:solidFill>
                  <a:schemeClr val="bg1"/>
                </a:solidFill>
                <a:latin typeface="Arial" panose="020B0604020202020204"/>
                <a:ea typeface="微软雅黑" panose="020B0503020204020204" pitchFamily="34" charset="-122"/>
                <a:cs typeface="+mn-ea"/>
                <a:sym typeface="Arial" panose="020B0604020202020204"/>
              </a:rPr>
              <a:t>平台的时候需要花费大量时间等待上传成功</a:t>
            </a:r>
            <a:endParaRPr lang="zh-CN" sz="1400" dirty="0">
              <a:solidFill>
                <a:schemeClr val="bg1"/>
              </a:solidFill>
              <a:latin typeface="Arial" panose="020B0604020202020204"/>
              <a:ea typeface="微软雅黑" panose="020B0503020204020204" pitchFamily="34" charset="-122"/>
              <a:cs typeface="+mn-ea"/>
              <a:sym typeface="Arial" panose="020B0604020202020204"/>
            </a:endParaRPr>
          </a:p>
        </p:txBody>
      </p:sp>
      <p:sp>
        <p:nvSpPr>
          <p:cNvPr id="106" name="矩形 105"/>
          <p:cNvSpPr/>
          <p:nvPr/>
        </p:nvSpPr>
        <p:spPr>
          <a:xfrm>
            <a:off x="4484233" y="1876429"/>
            <a:ext cx="2915919" cy="737235"/>
          </a:xfrm>
          <a:prstGeom prst="rect">
            <a:avLst/>
          </a:prstGeom>
        </p:spPr>
        <p:txBody>
          <a:bodyPr wrap="square">
            <a:spAutoFit/>
          </a:bodyPr>
          <a:lstStyle/>
          <a:p>
            <a:pPr algn="ctr">
              <a:lnSpc>
                <a:spcPct val="150000"/>
              </a:lnSpc>
            </a:pPr>
            <a:r>
              <a:rPr lang="zh-CN" sz="1400" dirty="0">
                <a:solidFill>
                  <a:schemeClr val="bg1"/>
                </a:solidFill>
                <a:latin typeface="Arial" panose="020B0604020202020204"/>
                <a:ea typeface="微软雅黑" panose="020B0503020204020204" pitchFamily="34" charset="-122"/>
                <a:cs typeface="+mn-ea"/>
                <a:sym typeface="Arial" panose="020B0604020202020204"/>
              </a:rPr>
              <a:t>日常登录各个短视频平台发布制作好的视频</a:t>
            </a:r>
          </a:p>
        </p:txBody>
      </p:sp>
      <p:sp>
        <p:nvSpPr>
          <p:cNvPr id="107" name="文本框 106"/>
          <p:cNvSpPr txBox="1"/>
          <p:nvPr/>
        </p:nvSpPr>
        <p:spPr>
          <a:xfrm>
            <a:off x="4178293" y="272117"/>
            <a:ext cx="4733722" cy="581057"/>
          </a:xfrm>
          <a:prstGeom prst="rect">
            <a:avLst/>
          </a:prstGeom>
          <a:noFill/>
        </p:spPr>
        <p:txBody>
          <a:bodyPr wrap="square" rtlCol="0">
            <a:spAutoFit/>
          </a:bodyPr>
          <a:lstStyle/>
          <a:p>
            <a:pPr>
              <a:lnSpc>
                <a:spcPct val="150000"/>
              </a:lnSpc>
              <a:defRPr/>
            </a:pPr>
            <a:r>
              <a:rPr lang="zh-CN" altLang="en-US" sz="2400" b="1"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mn-ea"/>
              </a:rPr>
              <a:t>自媒体人人工发布视频痛点：</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circle(in)">
                                      <p:cBhvr>
                                        <p:cTn id="7" dur="2000"/>
                                        <p:tgtEl>
                                          <p:spTgt spid="90"/>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89"/>
                                        </p:tgtEl>
                                        <p:attrNameLst>
                                          <p:attrName>style.visibility</p:attrName>
                                        </p:attrNameLst>
                                      </p:cBhvr>
                                      <p:to>
                                        <p:strVal val="visible"/>
                                      </p:to>
                                    </p:set>
                                    <p:anim calcmode="lin" valueType="num">
                                      <p:cBhvr>
                                        <p:cTn id="12" dur="500" fill="hold"/>
                                        <p:tgtEl>
                                          <p:spTgt spid="89"/>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89"/>
                                        </p:tgtEl>
                                        <p:attrNameLst>
                                          <p:attrName>ppt_y</p:attrName>
                                        </p:attrNameLst>
                                      </p:cBhvr>
                                      <p:tavLst>
                                        <p:tav tm="0">
                                          <p:val>
                                            <p:strVal val="#ppt_y"/>
                                          </p:val>
                                        </p:tav>
                                        <p:tav tm="100000">
                                          <p:val>
                                            <p:strVal val="#ppt_y"/>
                                          </p:val>
                                        </p:tav>
                                      </p:tavLst>
                                    </p:anim>
                                    <p:anim calcmode="lin" valueType="num">
                                      <p:cBhvr>
                                        <p:cTn id="14" dur="500" fill="hold"/>
                                        <p:tgtEl>
                                          <p:spTgt spid="89"/>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89"/>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89"/>
                                        </p:tgtEl>
                                      </p:cBhvr>
                                    </p:animEffect>
                                  </p:childTnLst>
                                </p:cTn>
                              </p:par>
                              <p:par>
                                <p:cTn id="17" presetID="41" presetClass="entr" presetSubtype="0" fill="hold" grpId="0" nodeType="withEffect">
                                  <p:stCondLst>
                                    <p:cond delay="0"/>
                                  </p:stCondLst>
                                  <p:iterate type="lt">
                                    <p:tmPct val="10000"/>
                                  </p:iterate>
                                  <p:childTnLst>
                                    <p:set>
                                      <p:cBhvr>
                                        <p:cTn id="18" dur="1" fill="hold">
                                          <p:stCondLst>
                                            <p:cond delay="0"/>
                                          </p:stCondLst>
                                        </p:cTn>
                                        <p:tgtEl>
                                          <p:spTgt spid="88"/>
                                        </p:tgtEl>
                                        <p:attrNameLst>
                                          <p:attrName>style.visibility</p:attrName>
                                        </p:attrNameLst>
                                      </p:cBhvr>
                                      <p:to>
                                        <p:strVal val="visible"/>
                                      </p:to>
                                    </p:set>
                                    <p:anim calcmode="lin" valueType="num">
                                      <p:cBhvr>
                                        <p:cTn id="19" dur="500" fill="hold"/>
                                        <p:tgtEl>
                                          <p:spTgt spid="88"/>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88"/>
                                        </p:tgtEl>
                                        <p:attrNameLst>
                                          <p:attrName>ppt_y</p:attrName>
                                        </p:attrNameLst>
                                      </p:cBhvr>
                                      <p:tavLst>
                                        <p:tav tm="0">
                                          <p:val>
                                            <p:strVal val="#ppt_y"/>
                                          </p:val>
                                        </p:tav>
                                        <p:tav tm="100000">
                                          <p:val>
                                            <p:strVal val="#ppt_y"/>
                                          </p:val>
                                        </p:tav>
                                      </p:tavLst>
                                    </p:anim>
                                    <p:anim calcmode="lin" valueType="num">
                                      <p:cBhvr>
                                        <p:cTn id="21" dur="500" fill="hold"/>
                                        <p:tgtEl>
                                          <p:spTgt spid="88"/>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88"/>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88"/>
                                        </p:tgtEl>
                                      </p:cBhvr>
                                    </p:animEffect>
                                  </p:childTnLst>
                                </p:cTn>
                              </p:par>
                              <p:par>
                                <p:cTn id="24" presetID="41" presetClass="entr" presetSubtype="0" fill="hold" grpId="0" nodeType="withEffect">
                                  <p:stCondLst>
                                    <p:cond delay="0"/>
                                  </p:stCondLst>
                                  <p:iterate type="lt">
                                    <p:tmPct val="10000"/>
                                  </p:iterate>
                                  <p:childTnLst>
                                    <p:set>
                                      <p:cBhvr>
                                        <p:cTn id="25" dur="1" fill="hold">
                                          <p:stCondLst>
                                            <p:cond delay="0"/>
                                          </p:stCondLst>
                                        </p:cTn>
                                        <p:tgtEl>
                                          <p:spTgt spid="87"/>
                                        </p:tgtEl>
                                        <p:attrNameLst>
                                          <p:attrName>style.visibility</p:attrName>
                                        </p:attrNameLst>
                                      </p:cBhvr>
                                      <p:to>
                                        <p:strVal val="visible"/>
                                      </p:to>
                                    </p:set>
                                    <p:anim calcmode="lin" valueType="num">
                                      <p:cBhvr>
                                        <p:cTn id="26" dur="500" fill="hold"/>
                                        <p:tgtEl>
                                          <p:spTgt spid="87"/>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87"/>
                                        </p:tgtEl>
                                        <p:attrNameLst>
                                          <p:attrName>ppt_y</p:attrName>
                                        </p:attrNameLst>
                                      </p:cBhvr>
                                      <p:tavLst>
                                        <p:tav tm="0">
                                          <p:val>
                                            <p:strVal val="#ppt_y"/>
                                          </p:val>
                                        </p:tav>
                                        <p:tav tm="100000">
                                          <p:val>
                                            <p:strVal val="#ppt_y"/>
                                          </p:val>
                                        </p:tav>
                                      </p:tavLst>
                                    </p:anim>
                                    <p:anim calcmode="lin" valueType="num">
                                      <p:cBhvr>
                                        <p:cTn id="28" dur="500" fill="hold"/>
                                        <p:tgtEl>
                                          <p:spTgt spid="87"/>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87"/>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87"/>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6"/>
                                        </p:tgtEl>
                                        <p:attrNameLst>
                                          <p:attrName>style.visibility</p:attrName>
                                        </p:attrNameLst>
                                      </p:cBhvr>
                                      <p:to>
                                        <p:strVal val="visible"/>
                                      </p:to>
                                    </p:set>
                                    <p:animEffect transition="in" filter="fade">
                                      <p:cBhvr>
                                        <p:cTn id="35" dur="1000"/>
                                        <p:tgtEl>
                                          <p:spTgt spid="106"/>
                                        </p:tgtEl>
                                      </p:cBhvr>
                                    </p:animEffect>
                                    <p:anim calcmode="lin" valueType="num">
                                      <p:cBhvr>
                                        <p:cTn id="36" dur="1000" fill="hold"/>
                                        <p:tgtEl>
                                          <p:spTgt spid="106"/>
                                        </p:tgtEl>
                                        <p:attrNameLst>
                                          <p:attrName>ppt_x</p:attrName>
                                        </p:attrNameLst>
                                      </p:cBhvr>
                                      <p:tavLst>
                                        <p:tav tm="0">
                                          <p:val>
                                            <p:strVal val="#ppt_x"/>
                                          </p:val>
                                        </p:tav>
                                        <p:tav tm="100000">
                                          <p:val>
                                            <p:strVal val="#ppt_x"/>
                                          </p:val>
                                        </p:tav>
                                      </p:tavLst>
                                    </p:anim>
                                    <p:anim calcmode="lin" valueType="num">
                                      <p:cBhvr>
                                        <p:cTn id="37" dur="1000" fill="hold"/>
                                        <p:tgtEl>
                                          <p:spTgt spid="106"/>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04"/>
                                        </p:tgtEl>
                                        <p:attrNameLst>
                                          <p:attrName>style.visibility</p:attrName>
                                        </p:attrNameLst>
                                      </p:cBhvr>
                                      <p:to>
                                        <p:strVal val="visible"/>
                                      </p:to>
                                    </p:set>
                                    <p:animEffect transition="in" filter="fade">
                                      <p:cBhvr>
                                        <p:cTn id="40" dur="1000"/>
                                        <p:tgtEl>
                                          <p:spTgt spid="104"/>
                                        </p:tgtEl>
                                      </p:cBhvr>
                                    </p:animEffect>
                                    <p:anim calcmode="lin" valueType="num">
                                      <p:cBhvr>
                                        <p:cTn id="41" dur="1000" fill="hold"/>
                                        <p:tgtEl>
                                          <p:spTgt spid="104"/>
                                        </p:tgtEl>
                                        <p:attrNameLst>
                                          <p:attrName>ppt_x</p:attrName>
                                        </p:attrNameLst>
                                      </p:cBhvr>
                                      <p:tavLst>
                                        <p:tav tm="0">
                                          <p:val>
                                            <p:strVal val="#ppt_x"/>
                                          </p:val>
                                        </p:tav>
                                        <p:tav tm="100000">
                                          <p:val>
                                            <p:strVal val="#ppt_x"/>
                                          </p:val>
                                        </p:tav>
                                      </p:tavLst>
                                    </p:anim>
                                    <p:anim calcmode="lin" valueType="num">
                                      <p:cBhvr>
                                        <p:cTn id="42" dur="1000" fill="hold"/>
                                        <p:tgtEl>
                                          <p:spTgt spid="104"/>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105"/>
                                        </p:tgtEl>
                                        <p:attrNameLst>
                                          <p:attrName>style.visibility</p:attrName>
                                        </p:attrNameLst>
                                      </p:cBhvr>
                                      <p:to>
                                        <p:strVal val="visible"/>
                                      </p:to>
                                    </p:set>
                                    <p:animEffect transition="in" filter="fade">
                                      <p:cBhvr>
                                        <p:cTn id="45" dur="1000"/>
                                        <p:tgtEl>
                                          <p:spTgt spid="105"/>
                                        </p:tgtEl>
                                      </p:cBhvr>
                                    </p:animEffect>
                                    <p:anim calcmode="lin" valueType="num">
                                      <p:cBhvr>
                                        <p:cTn id="46" dur="1000" fill="hold"/>
                                        <p:tgtEl>
                                          <p:spTgt spid="105"/>
                                        </p:tgtEl>
                                        <p:attrNameLst>
                                          <p:attrName>ppt_x</p:attrName>
                                        </p:attrNameLst>
                                      </p:cBhvr>
                                      <p:tavLst>
                                        <p:tav tm="0">
                                          <p:val>
                                            <p:strVal val="#ppt_x"/>
                                          </p:val>
                                        </p:tav>
                                        <p:tav tm="100000">
                                          <p:val>
                                            <p:strVal val="#ppt_x"/>
                                          </p:val>
                                        </p:tav>
                                      </p:tavLst>
                                    </p:anim>
                                    <p:anim calcmode="lin" valueType="num">
                                      <p:cBhvr>
                                        <p:cTn id="47" dur="1000" fill="hold"/>
                                        <p:tgtEl>
                                          <p:spTgt spid="10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P spid="88" grpId="0"/>
      <p:bldP spid="89" grpId="0"/>
      <p:bldP spid="104" grpId="0"/>
      <p:bldP spid="105" grpId="0"/>
      <p:bldP spid="10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flipV="1">
            <a:off x="-1" y="1079500"/>
            <a:ext cx="12192001" cy="38100"/>
          </a:xfrm>
          <a:prstGeom prst="line">
            <a:avLst/>
          </a:prstGeom>
          <a:ln w="15875">
            <a:gradFill>
              <a:gsLst>
                <a:gs pos="27500">
                  <a:srgbClr val="01A8FF"/>
                </a:gs>
                <a:gs pos="0">
                  <a:schemeClr val="bg1"/>
                </a:gs>
                <a:gs pos="55000">
                  <a:srgbClr val="B484E2"/>
                </a:gs>
                <a:gs pos="100000">
                  <a:srgbClr val="1A070E"/>
                </a:gs>
              </a:gsLst>
              <a:lin ang="5400000" scaled="1"/>
            </a:gradFill>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292498" y="285760"/>
            <a:ext cx="8288083"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400" b="1" dirty="0">
                <a:solidFill>
                  <a:schemeClr val="bg1"/>
                </a:solidFill>
                <a:latin typeface="微软雅黑" panose="020B0503020204020204" pitchFamily="34" charset="-122"/>
                <a:ea typeface="微软雅黑" panose="020B0503020204020204" pitchFamily="34" charset="-122"/>
              </a:rPr>
              <a:t>三、执行流程图</a:t>
            </a:r>
            <a:endParaRPr lang="en-US" altLang="zh-CN" sz="2400" b="1" dirty="0">
              <a:solidFill>
                <a:schemeClr val="bg1"/>
              </a:solidFill>
              <a:latin typeface="微软雅黑" panose="020B0503020204020204" pitchFamily="34" charset="-122"/>
              <a:ea typeface="微软雅黑" panose="020B0503020204020204" pitchFamily="34" charset="-122"/>
            </a:endParaRPr>
          </a:p>
          <a:p>
            <a:pPr lvl="0">
              <a:defRPr/>
            </a:pPr>
            <a:r>
              <a:rPr lang="en-US" altLang="zh-CN"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rPr>
              <a:t>Execution Flow Chart</a:t>
            </a:r>
            <a:endParaRPr lang="en-US" sz="1400" b="1" dirty="0">
              <a:solidFill>
                <a:schemeClr val="bg1"/>
              </a:solidFill>
              <a:latin typeface="微软雅黑" panose="020B0503020204020204" pitchFamily="34" charset="-122"/>
              <a:ea typeface="微软雅黑" panose="020B0503020204020204" pitchFamily="34" charset="-122"/>
            </a:endParaRPr>
          </a:p>
        </p:txBody>
      </p:sp>
      <p:sp>
        <p:nvSpPr>
          <p:cNvPr id="9" name="矩形 8"/>
          <p:cNvSpPr/>
          <p:nvPr/>
        </p:nvSpPr>
        <p:spPr>
          <a:xfrm>
            <a:off x="700406" y="2685265"/>
            <a:ext cx="428625" cy="202755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200" b="1" dirty="0">
                <a:solidFill>
                  <a:schemeClr val="bg1"/>
                </a:solidFill>
                <a:latin typeface="微软雅黑" panose="020B0503020204020204" pitchFamily="34" charset="-122"/>
                <a:ea typeface="微软雅黑" panose="020B0503020204020204" pitchFamily="34" charset="-122"/>
                <a:sym typeface="+mn-ea"/>
              </a:rPr>
              <a:t>数字化生产力部署前</a:t>
            </a:r>
            <a:endParaRPr kumimoji="1" lang="zh-CN" altLang="en-US" sz="1200" b="1" dirty="0">
              <a:latin typeface="PingFang SC" panose="020B0400000000000000" pitchFamily="34" charset="-122"/>
              <a:ea typeface="PingFang SC" panose="020B0400000000000000" pitchFamily="34" charset="-122"/>
            </a:endParaRPr>
          </a:p>
        </p:txBody>
      </p:sp>
      <p:sp>
        <p:nvSpPr>
          <p:cNvPr id="11" name="文本框 10"/>
          <p:cNvSpPr txBox="1"/>
          <p:nvPr/>
        </p:nvSpPr>
        <p:spPr>
          <a:xfrm>
            <a:off x="4957644" y="2041476"/>
            <a:ext cx="1879659" cy="307777"/>
          </a:xfrm>
          <a:prstGeom prst="rect">
            <a:avLst/>
          </a:prstGeom>
          <a:noFill/>
        </p:spPr>
        <p:txBody>
          <a:bodyPr wrap="square" rtlCol="0">
            <a:spAutoFit/>
          </a:bodyPr>
          <a:lstStyle/>
          <a:p>
            <a:pPr algn="ctr"/>
            <a:r>
              <a:rPr kumimoji="1" lang="zh-CN" altLang="en-US" sz="1400" b="1" dirty="0">
                <a:solidFill>
                  <a:schemeClr val="bg1"/>
                </a:solidFill>
                <a:latin typeface="微软雅黑" panose="020B0503020204020204" pitchFamily="34" charset="-122"/>
                <a:ea typeface="微软雅黑" panose="020B0503020204020204" pitchFamily="34" charset="-122"/>
              </a:rPr>
              <a:t>全流程手工执行</a:t>
            </a:r>
          </a:p>
        </p:txBody>
      </p:sp>
      <p:pic>
        <p:nvPicPr>
          <p:cNvPr id="23" name="图片 22" descr="人 (2)"/>
          <p:cNvPicPr>
            <a:picLocks noChangeAspect="1"/>
          </p:cNvPicPr>
          <p:nvPr/>
        </p:nvPicPr>
        <p:blipFill>
          <a:blip r:embed="rId2" cstate="print">
            <a:biLevel thresh="25000"/>
          </a:blip>
          <a:stretch>
            <a:fillRect/>
          </a:stretch>
        </p:blipFill>
        <p:spPr>
          <a:xfrm>
            <a:off x="8431223" y="2936944"/>
            <a:ext cx="607596" cy="607596"/>
          </a:xfrm>
          <a:prstGeom prst="rect">
            <a:avLst/>
          </a:prstGeom>
        </p:spPr>
      </p:pic>
      <p:pic>
        <p:nvPicPr>
          <p:cNvPr id="24" name="图片 23" descr="人 (2)"/>
          <p:cNvPicPr>
            <a:picLocks noChangeAspect="1"/>
          </p:cNvPicPr>
          <p:nvPr/>
        </p:nvPicPr>
        <p:blipFill>
          <a:blip r:embed="rId2" cstate="print">
            <a:biLevel thresh="25000"/>
          </a:blip>
          <a:stretch>
            <a:fillRect/>
          </a:stretch>
        </p:blipFill>
        <p:spPr>
          <a:xfrm>
            <a:off x="7156436" y="2942123"/>
            <a:ext cx="607596" cy="607596"/>
          </a:xfrm>
          <a:prstGeom prst="rect">
            <a:avLst/>
          </a:prstGeom>
        </p:spPr>
      </p:pic>
      <p:pic>
        <p:nvPicPr>
          <p:cNvPr id="25" name="图片 24" descr="人 (2)"/>
          <p:cNvPicPr>
            <a:picLocks noChangeAspect="1"/>
          </p:cNvPicPr>
          <p:nvPr/>
        </p:nvPicPr>
        <p:blipFill>
          <a:blip r:embed="rId2" cstate="print">
            <a:biLevel thresh="25000"/>
          </a:blip>
          <a:stretch>
            <a:fillRect/>
          </a:stretch>
        </p:blipFill>
        <p:spPr>
          <a:xfrm>
            <a:off x="3842810" y="2891483"/>
            <a:ext cx="607596" cy="607596"/>
          </a:xfrm>
          <a:prstGeom prst="rect">
            <a:avLst/>
          </a:prstGeom>
        </p:spPr>
      </p:pic>
      <p:sp>
        <p:nvSpPr>
          <p:cNvPr id="28" name="文本框 27"/>
          <p:cNvSpPr txBox="1"/>
          <p:nvPr/>
        </p:nvSpPr>
        <p:spPr>
          <a:xfrm>
            <a:off x="3541113" y="3580983"/>
            <a:ext cx="1113892" cy="245110"/>
          </a:xfrm>
          <a:prstGeom prst="rect">
            <a:avLst/>
          </a:prstGeom>
          <a:noFill/>
        </p:spPr>
        <p:txBody>
          <a:bodyPr wrap="square" rtlCol="0">
            <a:spAutoFit/>
          </a:bodyPr>
          <a:lstStyle/>
          <a:p>
            <a:pPr algn="ctr"/>
            <a:r>
              <a:rPr kumimoji="1" lang="zh-CN" altLang="en-US" sz="1000" dirty="0">
                <a:solidFill>
                  <a:schemeClr val="bg1"/>
                </a:solidFill>
                <a:latin typeface="微软雅黑" panose="020B0503020204020204" pitchFamily="34" charset="-122"/>
                <a:ea typeface="微软雅黑" panose="020B0503020204020204" pitchFamily="34" charset="-122"/>
              </a:rPr>
              <a:t>填写标题和简介</a:t>
            </a:r>
          </a:p>
        </p:txBody>
      </p:sp>
      <p:sp>
        <p:nvSpPr>
          <p:cNvPr id="29" name="文本框 28"/>
          <p:cNvSpPr txBox="1"/>
          <p:nvPr/>
        </p:nvSpPr>
        <p:spPr>
          <a:xfrm>
            <a:off x="6787438" y="3624672"/>
            <a:ext cx="1271212" cy="245110"/>
          </a:xfrm>
          <a:prstGeom prst="rect">
            <a:avLst/>
          </a:prstGeom>
          <a:noFill/>
        </p:spPr>
        <p:txBody>
          <a:bodyPr wrap="square" rtlCol="0">
            <a:spAutoFit/>
          </a:bodyPr>
          <a:lstStyle/>
          <a:p>
            <a:pPr algn="ctr"/>
            <a:r>
              <a:rPr kumimoji="1" lang="zh-CN" altLang="en-US" sz="1000" dirty="0">
                <a:solidFill>
                  <a:schemeClr val="bg1"/>
                </a:solidFill>
                <a:latin typeface="微软雅黑" panose="020B0503020204020204" pitchFamily="34" charset="-122"/>
                <a:ea typeface="微软雅黑" panose="020B0503020204020204" pitchFamily="34" charset="-122"/>
              </a:rPr>
              <a:t>选择视频导入</a:t>
            </a:r>
          </a:p>
        </p:txBody>
      </p:sp>
      <p:sp>
        <p:nvSpPr>
          <p:cNvPr id="30" name="文本框 29"/>
          <p:cNvSpPr txBox="1"/>
          <p:nvPr/>
        </p:nvSpPr>
        <p:spPr>
          <a:xfrm>
            <a:off x="8120969" y="3636038"/>
            <a:ext cx="1270907" cy="245110"/>
          </a:xfrm>
          <a:prstGeom prst="rect">
            <a:avLst/>
          </a:prstGeom>
          <a:noFill/>
        </p:spPr>
        <p:txBody>
          <a:bodyPr wrap="square" rtlCol="0">
            <a:spAutoFit/>
          </a:bodyPr>
          <a:lstStyle/>
          <a:p>
            <a:pPr algn="ctr"/>
            <a:r>
              <a:rPr kumimoji="1" lang="zh-CN" altLang="en-US" sz="1000" dirty="0">
                <a:solidFill>
                  <a:schemeClr val="bg1"/>
                </a:solidFill>
                <a:latin typeface="微软雅黑" panose="020B0503020204020204" pitchFamily="34" charset="-122"/>
                <a:ea typeface="微软雅黑" panose="020B0503020204020204" pitchFamily="34" charset="-122"/>
              </a:rPr>
              <a:t>登录发布平台</a:t>
            </a:r>
          </a:p>
        </p:txBody>
      </p:sp>
      <p:pic>
        <p:nvPicPr>
          <p:cNvPr id="34" name="图形 33" descr="目标受众"/>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37375" y="2884583"/>
            <a:ext cx="349732" cy="349732"/>
          </a:xfrm>
          <a:prstGeom prst="rect">
            <a:avLst/>
          </a:prstGeom>
        </p:spPr>
      </p:pic>
      <p:sp>
        <p:nvSpPr>
          <p:cNvPr id="39" name="箭头: 左 94"/>
          <p:cNvSpPr/>
          <p:nvPr/>
        </p:nvSpPr>
        <p:spPr>
          <a:xfrm>
            <a:off x="7884926" y="3289281"/>
            <a:ext cx="428625" cy="175619"/>
          </a:xfrm>
          <a:prstGeom prst="lef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60" name="箭头: 左 94"/>
          <p:cNvSpPr/>
          <p:nvPr/>
        </p:nvSpPr>
        <p:spPr>
          <a:xfrm>
            <a:off x="6396816" y="3318647"/>
            <a:ext cx="428625" cy="175619"/>
          </a:xfrm>
          <a:prstGeom prst="lef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64" name="矩形: 圆角 90"/>
          <p:cNvSpPr/>
          <p:nvPr/>
        </p:nvSpPr>
        <p:spPr>
          <a:xfrm>
            <a:off x="10070094" y="2349253"/>
            <a:ext cx="1823185" cy="1795221"/>
          </a:xfrm>
          <a:prstGeom prst="round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altLang="zh-CN" sz="2000" dirty="0">
                <a:solidFill>
                  <a:schemeClr val="bg1"/>
                </a:solidFill>
                <a:effectLst>
                  <a:outerShdw blurRad="38100" dist="38100" dir="2700000" algn="tl">
                    <a:srgbClr val="000000">
                      <a:alpha val="43137"/>
                    </a:srgbClr>
                  </a:outerShdw>
                </a:effectLst>
              </a:rPr>
              <a:t> </a:t>
            </a:r>
            <a:r>
              <a:rPr lang="zh-CN" altLang="en-US" sz="2000" dirty="0">
                <a:solidFill>
                  <a:schemeClr val="bg1"/>
                </a:solidFill>
                <a:effectLst>
                  <a:outerShdw blurRad="38100" dist="38100" dir="2700000" algn="tl">
                    <a:srgbClr val="000000">
                      <a:alpha val="43137"/>
                    </a:srgbClr>
                  </a:outerShdw>
                </a:effectLst>
              </a:rPr>
              <a:t>一份视频发布</a:t>
            </a:r>
            <a:r>
              <a:rPr lang="en-US" altLang="zh-CN" sz="2000" dirty="0">
                <a:solidFill>
                  <a:schemeClr val="bg1"/>
                </a:solidFill>
                <a:effectLst>
                  <a:outerShdw blurRad="38100" dist="38100" dir="2700000" algn="tl">
                    <a:srgbClr val="000000">
                      <a:alpha val="43137"/>
                    </a:srgbClr>
                  </a:outerShdw>
                </a:effectLst>
              </a:rPr>
              <a:t>26</a:t>
            </a:r>
            <a:r>
              <a:rPr lang="zh-CN" altLang="en-US" sz="2000" dirty="0">
                <a:solidFill>
                  <a:schemeClr val="bg1"/>
                </a:solidFill>
                <a:effectLst>
                  <a:outerShdw blurRad="38100" dist="38100" dir="2700000" algn="tl">
                    <a:srgbClr val="000000">
                      <a:alpha val="43137"/>
                    </a:srgbClr>
                  </a:outerShdw>
                </a:effectLst>
              </a:rPr>
              <a:t>个平台需要：</a:t>
            </a:r>
            <a:endParaRPr lang="en-US" altLang="zh-CN" sz="2000" dirty="0">
              <a:solidFill>
                <a:schemeClr val="bg1"/>
              </a:solidFill>
              <a:effectLst>
                <a:outerShdw blurRad="38100" dist="38100" dir="2700000" algn="tl">
                  <a:srgbClr val="000000">
                    <a:alpha val="43137"/>
                  </a:srgbClr>
                </a:outerShdw>
              </a:effectLst>
            </a:endParaRPr>
          </a:p>
          <a:p>
            <a:r>
              <a:rPr lang="en-US" altLang="zh-CN" sz="2000" dirty="0">
                <a:solidFill>
                  <a:srgbClr val="FF0000"/>
                </a:solidFill>
                <a:effectLst>
                  <a:outerShdw blurRad="38100" dist="38100" dir="2700000" algn="tl">
                    <a:srgbClr val="000000">
                      <a:alpha val="43137"/>
                    </a:srgbClr>
                  </a:outerShdw>
                </a:effectLst>
              </a:rPr>
              <a:t>120</a:t>
            </a:r>
            <a:r>
              <a:rPr lang="zh-CN" altLang="en-US" sz="2000" dirty="0">
                <a:solidFill>
                  <a:srgbClr val="FF0000"/>
                </a:solidFill>
                <a:effectLst>
                  <a:outerShdw blurRad="38100" dist="38100" dir="2700000" algn="tl">
                    <a:srgbClr val="000000">
                      <a:alpha val="43137"/>
                    </a:srgbClr>
                  </a:outerShdw>
                </a:effectLst>
              </a:rPr>
              <a:t>分钟左右</a:t>
            </a:r>
            <a:endParaRPr lang="zh-CN" altLang="en-US" sz="900" dirty="0">
              <a:solidFill>
                <a:srgbClr val="FF0000"/>
              </a:solidFill>
            </a:endParaRPr>
          </a:p>
        </p:txBody>
      </p:sp>
      <p:pic>
        <p:nvPicPr>
          <p:cNvPr id="65" name="图片 64" descr="人 (2)"/>
          <p:cNvPicPr>
            <a:picLocks noChangeAspect="1"/>
          </p:cNvPicPr>
          <p:nvPr/>
        </p:nvPicPr>
        <p:blipFill>
          <a:blip r:embed="rId2" cstate="print">
            <a:biLevel thresh="25000"/>
          </a:blip>
          <a:stretch>
            <a:fillRect/>
          </a:stretch>
        </p:blipFill>
        <p:spPr>
          <a:xfrm>
            <a:off x="5531416" y="2901149"/>
            <a:ext cx="607596" cy="607596"/>
          </a:xfrm>
          <a:prstGeom prst="rect">
            <a:avLst/>
          </a:prstGeom>
        </p:spPr>
      </p:pic>
      <p:sp>
        <p:nvSpPr>
          <p:cNvPr id="67" name="文本框 66"/>
          <p:cNvSpPr txBox="1"/>
          <p:nvPr/>
        </p:nvSpPr>
        <p:spPr>
          <a:xfrm>
            <a:off x="5313098" y="3622914"/>
            <a:ext cx="1113892" cy="245110"/>
          </a:xfrm>
          <a:prstGeom prst="rect">
            <a:avLst/>
          </a:prstGeom>
          <a:noFill/>
        </p:spPr>
        <p:txBody>
          <a:bodyPr wrap="square" rtlCol="0">
            <a:spAutoFit/>
          </a:bodyPr>
          <a:lstStyle/>
          <a:p>
            <a:pPr algn="ctr"/>
            <a:r>
              <a:rPr kumimoji="1" lang="zh-CN" altLang="en-US" sz="1000" dirty="0">
                <a:solidFill>
                  <a:schemeClr val="bg1"/>
                </a:solidFill>
                <a:latin typeface="微软雅黑" panose="020B0503020204020204" pitchFamily="34" charset="-122"/>
                <a:ea typeface="微软雅黑" panose="020B0503020204020204" pitchFamily="34" charset="-122"/>
              </a:rPr>
              <a:t>等待视频导入</a:t>
            </a:r>
          </a:p>
        </p:txBody>
      </p:sp>
      <p:sp>
        <p:nvSpPr>
          <p:cNvPr id="68" name="箭头: 左 94"/>
          <p:cNvSpPr/>
          <p:nvPr/>
        </p:nvSpPr>
        <p:spPr>
          <a:xfrm>
            <a:off x="4655005" y="3331726"/>
            <a:ext cx="428625" cy="177019"/>
          </a:xfrm>
          <a:prstGeom prst="leftArrow">
            <a:avLst/>
          </a:prstGeom>
          <a:solidFill>
            <a:srgbClr val="7E7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69" name="Title 2"/>
          <p:cNvSpPr txBox="1"/>
          <p:nvPr/>
        </p:nvSpPr>
        <p:spPr>
          <a:xfrm>
            <a:off x="3013641" y="443930"/>
            <a:ext cx="6680617" cy="36914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400" dirty="0">
                <a:solidFill>
                  <a:schemeClr val="bg1"/>
                </a:solidFill>
              </a:rPr>
              <a:t>手工执行流程</a:t>
            </a:r>
          </a:p>
        </p:txBody>
      </p:sp>
      <p:pic>
        <p:nvPicPr>
          <p:cNvPr id="4" name="图形 65" descr="研究"/>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23928" y="2849727"/>
            <a:ext cx="365809" cy="365809"/>
          </a:xfrm>
          <a:prstGeom prst="rect">
            <a:avLst/>
          </a:prstGeom>
        </p:spPr>
      </p:pic>
      <p:pic>
        <p:nvPicPr>
          <p:cNvPr id="8" name="图片 7" descr="人 (2)"/>
          <p:cNvPicPr>
            <a:picLocks noChangeAspect="1"/>
          </p:cNvPicPr>
          <p:nvPr/>
        </p:nvPicPr>
        <p:blipFill>
          <a:blip r:embed="rId2" cstate="print">
            <a:biLevel thresh="25000"/>
          </a:blip>
          <a:stretch>
            <a:fillRect/>
          </a:stretch>
        </p:blipFill>
        <p:spPr>
          <a:xfrm>
            <a:off x="2317540" y="2940378"/>
            <a:ext cx="607596" cy="607596"/>
          </a:xfrm>
          <a:prstGeom prst="rect">
            <a:avLst/>
          </a:prstGeom>
        </p:spPr>
      </p:pic>
      <p:pic>
        <p:nvPicPr>
          <p:cNvPr id="31" name="图形 25" descr="复选标记"/>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034222" y="2956130"/>
            <a:ext cx="349732" cy="349732"/>
          </a:xfrm>
          <a:prstGeom prst="rect">
            <a:avLst/>
          </a:prstGeom>
        </p:spPr>
      </p:pic>
      <p:sp>
        <p:nvSpPr>
          <p:cNvPr id="55" name="文本框 54"/>
          <p:cNvSpPr txBox="1"/>
          <p:nvPr/>
        </p:nvSpPr>
        <p:spPr>
          <a:xfrm>
            <a:off x="2378386" y="3614249"/>
            <a:ext cx="699770" cy="245110"/>
          </a:xfrm>
          <a:prstGeom prst="rect">
            <a:avLst/>
          </a:prstGeom>
          <a:noFill/>
        </p:spPr>
        <p:txBody>
          <a:bodyPr wrap="square" rtlCol="0">
            <a:spAutoFit/>
          </a:bodyPr>
          <a:lstStyle/>
          <a:p>
            <a:r>
              <a:rPr kumimoji="1" lang="zh-CN" altLang="en-US" sz="1000" dirty="0">
                <a:solidFill>
                  <a:schemeClr val="bg1"/>
                </a:solidFill>
                <a:latin typeface="微软雅黑" panose="020B0503020204020204" pitchFamily="34" charset="-122"/>
                <a:ea typeface="微软雅黑" panose="020B0503020204020204" pitchFamily="34" charset="-122"/>
              </a:rPr>
              <a:t>发布</a:t>
            </a:r>
            <a:endParaRPr lang="zh-CN" altLang="en-US"/>
          </a:p>
        </p:txBody>
      </p:sp>
      <p:pic>
        <p:nvPicPr>
          <p:cNvPr id="71" name="图形 21" descr="列表"/>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544017" y="2954161"/>
            <a:ext cx="335200" cy="335200"/>
          </a:xfrm>
          <a:prstGeom prst="rect">
            <a:avLst/>
          </a:prstGeom>
        </p:spPr>
      </p:pic>
      <p:sp>
        <p:nvSpPr>
          <p:cNvPr id="72" name="箭头: 左 94"/>
          <p:cNvSpPr/>
          <p:nvPr/>
        </p:nvSpPr>
        <p:spPr>
          <a:xfrm>
            <a:off x="3177995" y="3327281"/>
            <a:ext cx="428625" cy="177019"/>
          </a:xfrm>
          <a:prstGeom prst="lef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73" name="箭头: 左 94"/>
          <p:cNvSpPr/>
          <p:nvPr/>
        </p:nvSpPr>
        <p:spPr>
          <a:xfrm rot="16200000">
            <a:off x="2378530" y="4076581"/>
            <a:ext cx="428625" cy="177019"/>
          </a:xfrm>
          <a:prstGeom prst="lef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pic>
        <p:nvPicPr>
          <p:cNvPr id="74" name="图形 16" descr="Internet"/>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825594" y="2923998"/>
            <a:ext cx="403296" cy="403296"/>
          </a:xfrm>
          <a:prstGeom prst="rect">
            <a:avLst/>
          </a:prstGeom>
        </p:spPr>
      </p:pic>
      <p:pic>
        <p:nvPicPr>
          <p:cNvPr id="75" name="图片 74" descr="人 (2)"/>
          <p:cNvPicPr>
            <a:picLocks noChangeAspect="1"/>
          </p:cNvPicPr>
          <p:nvPr/>
        </p:nvPicPr>
        <p:blipFill>
          <a:blip r:embed="rId2" cstate="print">
            <a:biLevel thresh="25000"/>
          </a:blip>
          <a:stretch>
            <a:fillRect/>
          </a:stretch>
        </p:blipFill>
        <p:spPr>
          <a:xfrm>
            <a:off x="2288965" y="4453583"/>
            <a:ext cx="607596" cy="607596"/>
          </a:xfrm>
          <a:prstGeom prst="rect">
            <a:avLst/>
          </a:prstGeom>
        </p:spPr>
      </p:pic>
      <p:pic>
        <p:nvPicPr>
          <p:cNvPr id="76" name="图形 16" descr="Internet"/>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981179" y="4379418"/>
            <a:ext cx="403296" cy="403296"/>
          </a:xfrm>
          <a:prstGeom prst="rect">
            <a:avLst/>
          </a:prstGeom>
        </p:spPr>
      </p:pic>
      <p:sp>
        <p:nvSpPr>
          <p:cNvPr id="77" name="文本框 76"/>
          <p:cNvSpPr txBox="1"/>
          <p:nvPr/>
        </p:nvSpPr>
        <p:spPr>
          <a:xfrm>
            <a:off x="2188521" y="5192859"/>
            <a:ext cx="839470" cy="398780"/>
          </a:xfrm>
          <a:prstGeom prst="rect">
            <a:avLst/>
          </a:prstGeom>
          <a:noFill/>
        </p:spPr>
        <p:txBody>
          <a:bodyPr wrap="square" rtlCol="0">
            <a:spAutoFit/>
          </a:bodyPr>
          <a:lstStyle/>
          <a:p>
            <a:r>
              <a:rPr kumimoji="1" lang="zh-CN" altLang="en-US" sz="1000" dirty="0">
                <a:solidFill>
                  <a:schemeClr val="bg1"/>
                </a:solidFill>
                <a:latin typeface="微软雅黑" panose="020B0503020204020204" pitchFamily="34" charset="-122"/>
                <a:ea typeface="微软雅黑" panose="020B0503020204020204" pitchFamily="34" charset="-122"/>
              </a:rPr>
              <a:t>登录下一个平台</a:t>
            </a:r>
            <a:endParaRPr lang="zh-CN" altLang="en-US" sz="1200"/>
          </a:p>
        </p:txBody>
      </p:sp>
      <p:sp>
        <p:nvSpPr>
          <p:cNvPr id="79" name="直角上箭头 78"/>
          <p:cNvSpPr/>
          <p:nvPr/>
        </p:nvSpPr>
        <p:spPr>
          <a:xfrm>
            <a:off x="3281991" y="4144474"/>
            <a:ext cx="4532120" cy="935990"/>
          </a:xfrm>
          <a:prstGeom prst="bentUpArrow">
            <a:avLst/>
          </a:prstGeom>
          <a:solidFill>
            <a:srgbClr val="7E7E7E"/>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nvSpPr>
        <p:spPr>
          <a:xfrm>
            <a:off x="3760238" y="1830175"/>
            <a:ext cx="6153403" cy="369332"/>
          </a:xfrm>
          <a:prstGeom prst="rect">
            <a:avLst/>
          </a:prstGeom>
          <a:noFill/>
        </p:spPr>
        <p:txBody>
          <a:bodyPr wrap="square" rtlCol="0">
            <a:spAutoFit/>
          </a:bodyPr>
          <a:lstStyle/>
          <a:p>
            <a:pPr algn="ctr"/>
            <a:r>
              <a:rPr kumimoji="1" lang="zh-CN" altLang="en-US" b="1" dirty="0">
                <a:solidFill>
                  <a:srgbClr val="04AF59"/>
                </a:solidFill>
                <a:latin typeface="微软雅黑" panose="020B0503020204020204" pitchFamily="34" charset="-122"/>
                <a:ea typeface="微软雅黑" panose="020B0503020204020204" pitchFamily="34" charset="-122"/>
              </a:rPr>
              <a:t>机器人自动完成登录</a:t>
            </a:r>
            <a:r>
              <a:rPr kumimoji="1" lang="en-US" altLang="zh-CN" b="1" dirty="0">
                <a:solidFill>
                  <a:srgbClr val="04AF59"/>
                </a:solidFill>
                <a:latin typeface="微软雅黑" panose="020B0503020204020204" pitchFamily="34" charset="-122"/>
                <a:ea typeface="微软雅黑" panose="020B0503020204020204" pitchFamily="34" charset="-122"/>
              </a:rPr>
              <a:t>26</a:t>
            </a:r>
            <a:r>
              <a:rPr kumimoji="1" lang="zh-CN" altLang="en-US" b="1" dirty="0">
                <a:solidFill>
                  <a:srgbClr val="04AF59"/>
                </a:solidFill>
                <a:latin typeface="微软雅黑" panose="020B0503020204020204" pitchFamily="34" charset="-122"/>
                <a:ea typeface="微软雅黑" panose="020B0503020204020204" pitchFamily="34" charset="-122"/>
              </a:rPr>
              <a:t>个视频平台，发布视频等业务流程</a:t>
            </a:r>
          </a:p>
        </p:txBody>
      </p:sp>
      <p:pic>
        <p:nvPicPr>
          <p:cNvPr id="13" name="图片 12" descr="ibot"/>
          <p:cNvPicPr>
            <a:picLocks noChangeAspect="1"/>
          </p:cNvPicPr>
          <p:nvPr/>
        </p:nvPicPr>
        <p:blipFill>
          <a:blip r:embed="rId2" cstate="print"/>
          <a:stretch>
            <a:fillRect/>
          </a:stretch>
        </p:blipFill>
        <p:spPr>
          <a:xfrm>
            <a:off x="2777244" y="3156075"/>
            <a:ext cx="565150" cy="565150"/>
          </a:xfrm>
          <a:prstGeom prst="rect">
            <a:avLst/>
          </a:prstGeom>
        </p:spPr>
      </p:pic>
      <p:pic>
        <p:nvPicPr>
          <p:cNvPr id="41" name="图形 40" descr="月历"/>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10025" y="3332919"/>
            <a:ext cx="340931" cy="340931"/>
          </a:xfrm>
          <a:prstGeom prst="rect">
            <a:avLst/>
          </a:prstGeom>
        </p:spPr>
      </p:pic>
      <p:pic>
        <p:nvPicPr>
          <p:cNvPr id="42" name="图片 41" descr="ibot"/>
          <p:cNvPicPr>
            <a:picLocks noChangeAspect="1"/>
          </p:cNvPicPr>
          <p:nvPr/>
        </p:nvPicPr>
        <p:blipFill>
          <a:blip r:embed="rId2" cstate="print"/>
          <a:stretch>
            <a:fillRect/>
          </a:stretch>
        </p:blipFill>
        <p:spPr>
          <a:xfrm>
            <a:off x="4043067" y="3147662"/>
            <a:ext cx="565151" cy="565151"/>
          </a:xfrm>
          <a:prstGeom prst="rect">
            <a:avLst/>
          </a:prstGeom>
        </p:spPr>
      </p:pic>
      <p:pic>
        <p:nvPicPr>
          <p:cNvPr id="44" name="图片 43" descr="ibot"/>
          <p:cNvPicPr>
            <a:picLocks noChangeAspect="1"/>
          </p:cNvPicPr>
          <p:nvPr/>
        </p:nvPicPr>
        <p:blipFill>
          <a:blip r:embed="rId2" cstate="print"/>
          <a:stretch>
            <a:fillRect/>
          </a:stretch>
        </p:blipFill>
        <p:spPr>
          <a:xfrm>
            <a:off x="5308911" y="3154089"/>
            <a:ext cx="565151" cy="565151"/>
          </a:xfrm>
          <a:prstGeom prst="rect">
            <a:avLst/>
          </a:prstGeom>
        </p:spPr>
      </p:pic>
      <p:pic>
        <p:nvPicPr>
          <p:cNvPr id="48" name="图片 47" descr="ibot"/>
          <p:cNvPicPr>
            <a:picLocks noChangeAspect="1"/>
          </p:cNvPicPr>
          <p:nvPr/>
        </p:nvPicPr>
        <p:blipFill>
          <a:blip r:embed="rId2" cstate="print"/>
          <a:stretch>
            <a:fillRect/>
          </a:stretch>
        </p:blipFill>
        <p:spPr>
          <a:xfrm>
            <a:off x="6654605" y="3141311"/>
            <a:ext cx="565151" cy="565151"/>
          </a:xfrm>
          <a:prstGeom prst="rect">
            <a:avLst/>
          </a:prstGeom>
        </p:spPr>
      </p:pic>
      <p:sp>
        <p:nvSpPr>
          <p:cNvPr id="49" name="文本框 48"/>
          <p:cNvSpPr txBox="1"/>
          <p:nvPr/>
        </p:nvSpPr>
        <p:spPr>
          <a:xfrm>
            <a:off x="2446198" y="3826905"/>
            <a:ext cx="1113892" cy="400110"/>
          </a:xfrm>
          <a:prstGeom prst="rect">
            <a:avLst/>
          </a:prstGeom>
          <a:noFill/>
        </p:spPr>
        <p:txBody>
          <a:bodyPr wrap="square" rtlCol="0">
            <a:spAutoFit/>
          </a:bodyPr>
          <a:lstStyle/>
          <a:p>
            <a:pPr algn="ctr"/>
            <a:r>
              <a:rPr kumimoji="1" lang="zh-CN" altLang="en-US" sz="1000" dirty="0">
                <a:solidFill>
                  <a:srgbClr val="00AE57"/>
                </a:solidFill>
                <a:latin typeface="微软雅黑" panose="020B0503020204020204" pitchFamily="34" charset="-122"/>
                <a:ea typeface="微软雅黑" panose="020B0503020204020204" pitchFamily="34" charset="-122"/>
              </a:rPr>
              <a:t>读取邮件里的附件</a:t>
            </a:r>
          </a:p>
        </p:txBody>
      </p:sp>
      <p:sp>
        <p:nvSpPr>
          <p:cNvPr id="50" name="文本框 49"/>
          <p:cNvSpPr txBox="1"/>
          <p:nvPr/>
        </p:nvSpPr>
        <p:spPr>
          <a:xfrm>
            <a:off x="3669996" y="3827154"/>
            <a:ext cx="1113892" cy="246221"/>
          </a:xfrm>
          <a:prstGeom prst="rect">
            <a:avLst/>
          </a:prstGeom>
          <a:noFill/>
        </p:spPr>
        <p:txBody>
          <a:bodyPr wrap="square" rtlCol="0">
            <a:spAutoFit/>
          </a:bodyPr>
          <a:lstStyle/>
          <a:p>
            <a:pPr algn="l">
              <a:buClrTx/>
              <a:buSzTx/>
              <a:buFontTx/>
            </a:pPr>
            <a:r>
              <a:rPr kumimoji="1" lang="zh-CN" altLang="en-US" sz="1000" dirty="0">
                <a:solidFill>
                  <a:srgbClr val="00AE57"/>
                </a:solidFill>
                <a:latin typeface="微软雅黑" panose="020B0503020204020204" pitchFamily="34" charset="-122"/>
                <a:ea typeface="微软雅黑" panose="020B0503020204020204" pitchFamily="34" charset="-122"/>
                <a:sym typeface="+mn-ea"/>
              </a:rPr>
              <a:t>下载邮箱附件</a:t>
            </a:r>
            <a:endParaRPr kumimoji="1" lang="zh-CN" altLang="en-US" sz="1000" dirty="0">
              <a:solidFill>
                <a:srgbClr val="00AE57"/>
              </a:solidFill>
              <a:latin typeface="微软雅黑" panose="020B0503020204020204" pitchFamily="34" charset="-122"/>
              <a:ea typeface="微软雅黑" panose="020B0503020204020204" pitchFamily="34" charset="-122"/>
            </a:endParaRPr>
          </a:p>
        </p:txBody>
      </p:sp>
      <p:sp>
        <p:nvSpPr>
          <p:cNvPr id="52" name="文本框 51"/>
          <p:cNvSpPr txBox="1"/>
          <p:nvPr/>
        </p:nvSpPr>
        <p:spPr>
          <a:xfrm>
            <a:off x="5024351" y="3784822"/>
            <a:ext cx="1113892" cy="245110"/>
          </a:xfrm>
          <a:prstGeom prst="rect">
            <a:avLst/>
          </a:prstGeom>
          <a:noFill/>
        </p:spPr>
        <p:txBody>
          <a:bodyPr wrap="square" rtlCol="0">
            <a:spAutoFit/>
          </a:bodyPr>
          <a:lstStyle/>
          <a:p>
            <a:pPr algn="ctr"/>
            <a:r>
              <a:rPr kumimoji="1" lang="zh-CN" altLang="en-US" sz="1000" dirty="0">
                <a:solidFill>
                  <a:srgbClr val="00AE57"/>
                </a:solidFill>
                <a:latin typeface="微软雅黑" panose="020B0503020204020204" pitchFamily="34" charset="-122"/>
                <a:ea typeface="微软雅黑" panose="020B0503020204020204" pitchFamily="34" charset="-122"/>
                <a:sym typeface="+mn-ea"/>
              </a:rPr>
              <a:t>解析发布需求</a:t>
            </a:r>
            <a:endParaRPr kumimoji="1" lang="zh-CN" altLang="en-US" sz="1000" dirty="0">
              <a:solidFill>
                <a:srgbClr val="00AE57"/>
              </a:solidFill>
              <a:latin typeface="微软雅黑" panose="020B0503020204020204" pitchFamily="34" charset="-122"/>
              <a:ea typeface="微软雅黑" panose="020B0503020204020204" pitchFamily="34" charset="-122"/>
            </a:endParaRPr>
          </a:p>
        </p:txBody>
      </p:sp>
      <p:sp>
        <p:nvSpPr>
          <p:cNvPr id="54" name="文本框 53"/>
          <p:cNvSpPr txBox="1"/>
          <p:nvPr/>
        </p:nvSpPr>
        <p:spPr>
          <a:xfrm>
            <a:off x="6351553" y="3757576"/>
            <a:ext cx="1113892" cy="398780"/>
          </a:xfrm>
          <a:prstGeom prst="rect">
            <a:avLst/>
          </a:prstGeom>
          <a:noFill/>
        </p:spPr>
        <p:txBody>
          <a:bodyPr wrap="square" rtlCol="0">
            <a:spAutoFit/>
          </a:bodyPr>
          <a:lstStyle/>
          <a:p>
            <a:pPr algn="ctr"/>
            <a:r>
              <a:rPr kumimoji="1" lang="zh-CN" altLang="en-US" sz="1000" dirty="0">
                <a:solidFill>
                  <a:srgbClr val="00AE57"/>
                </a:solidFill>
                <a:latin typeface="微软雅黑" panose="020B0503020204020204" pitchFamily="34" charset="-122"/>
                <a:ea typeface="微软雅黑" panose="020B0503020204020204" pitchFamily="34" charset="-122"/>
              </a:rPr>
              <a:t>登录短视频发布平台</a:t>
            </a:r>
          </a:p>
        </p:txBody>
      </p:sp>
      <p:sp>
        <p:nvSpPr>
          <p:cNvPr id="56" name="箭头: 右 120"/>
          <p:cNvSpPr/>
          <p:nvPr/>
        </p:nvSpPr>
        <p:spPr>
          <a:xfrm>
            <a:off x="5934261" y="3461558"/>
            <a:ext cx="424066" cy="138864"/>
          </a:xfrm>
          <a:prstGeom prst="rightArrow">
            <a:avLst/>
          </a:prstGeom>
          <a:solidFill>
            <a:srgbClr val="00B050"/>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zh-CN" altLang="en-US"/>
          </a:p>
        </p:txBody>
      </p:sp>
      <p:sp>
        <p:nvSpPr>
          <p:cNvPr id="57" name="箭头: 右 121"/>
          <p:cNvSpPr/>
          <p:nvPr/>
        </p:nvSpPr>
        <p:spPr>
          <a:xfrm>
            <a:off x="4618587" y="3463504"/>
            <a:ext cx="424066" cy="138864"/>
          </a:xfrm>
          <a:prstGeom prst="rightArrow">
            <a:avLst/>
          </a:prstGeom>
          <a:solidFill>
            <a:srgbClr val="00B050"/>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zh-CN" altLang="en-US"/>
          </a:p>
        </p:txBody>
      </p:sp>
      <p:sp>
        <p:nvSpPr>
          <p:cNvPr id="58" name="箭头: 右 122"/>
          <p:cNvSpPr/>
          <p:nvPr/>
        </p:nvSpPr>
        <p:spPr>
          <a:xfrm>
            <a:off x="3353491" y="3474274"/>
            <a:ext cx="424066" cy="138864"/>
          </a:xfrm>
          <a:prstGeom prst="rightArrow">
            <a:avLst/>
          </a:prstGeom>
          <a:solidFill>
            <a:srgbClr val="00B050"/>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zh-CN" altLang="en-US"/>
          </a:p>
        </p:txBody>
      </p:sp>
      <p:sp>
        <p:nvSpPr>
          <p:cNvPr id="59" name="箭头: 右 124"/>
          <p:cNvSpPr/>
          <p:nvPr/>
        </p:nvSpPr>
        <p:spPr>
          <a:xfrm>
            <a:off x="7249552" y="3431485"/>
            <a:ext cx="424066" cy="138864"/>
          </a:xfrm>
          <a:prstGeom prst="rightArrow">
            <a:avLst/>
          </a:prstGeom>
          <a:solidFill>
            <a:srgbClr val="00B050"/>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zh-CN" altLang="en-US"/>
          </a:p>
        </p:txBody>
      </p:sp>
      <p:pic>
        <p:nvPicPr>
          <p:cNvPr id="61" name="图片 60" descr="ibot"/>
          <p:cNvPicPr>
            <a:picLocks noChangeAspect="1"/>
          </p:cNvPicPr>
          <p:nvPr/>
        </p:nvPicPr>
        <p:blipFill>
          <a:blip r:embed="rId2" cstate="print"/>
          <a:stretch>
            <a:fillRect/>
          </a:stretch>
        </p:blipFill>
        <p:spPr>
          <a:xfrm>
            <a:off x="7762004" y="3147738"/>
            <a:ext cx="565151" cy="565151"/>
          </a:xfrm>
          <a:prstGeom prst="rect">
            <a:avLst/>
          </a:prstGeom>
        </p:spPr>
      </p:pic>
      <p:sp>
        <p:nvSpPr>
          <p:cNvPr id="62" name="文本框 61"/>
          <p:cNvSpPr txBox="1"/>
          <p:nvPr/>
        </p:nvSpPr>
        <p:spPr>
          <a:xfrm>
            <a:off x="7402746" y="3748633"/>
            <a:ext cx="1329979" cy="398780"/>
          </a:xfrm>
          <a:prstGeom prst="rect">
            <a:avLst/>
          </a:prstGeom>
          <a:noFill/>
        </p:spPr>
        <p:txBody>
          <a:bodyPr wrap="square" rtlCol="0">
            <a:spAutoFit/>
          </a:bodyPr>
          <a:lstStyle/>
          <a:p>
            <a:pPr algn="ctr"/>
            <a:r>
              <a:rPr kumimoji="1" lang="zh-CN" altLang="en-US" sz="1000" dirty="0">
                <a:solidFill>
                  <a:srgbClr val="00AE57"/>
                </a:solidFill>
                <a:latin typeface="微软雅黑" panose="020B0503020204020204" pitchFamily="34" charset="-122"/>
                <a:ea typeface="微软雅黑" panose="020B0503020204020204" pitchFamily="34" charset="-122"/>
              </a:rPr>
              <a:t>上传视频设置标题等参数并发布</a:t>
            </a:r>
          </a:p>
        </p:txBody>
      </p:sp>
      <p:pic>
        <p:nvPicPr>
          <p:cNvPr id="7" name="图形 44" descr="复选标记"/>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523366" y="3081531"/>
            <a:ext cx="349732" cy="349732"/>
          </a:xfrm>
          <a:prstGeom prst="rect">
            <a:avLst/>
          </a:prstGeom>
        </p:spPr>
      </p:pic>
      <p:sp>
        <p:nvSpPr>
          <p:cNvPr id="10" name="矩形 9"/>
          <p:cNvSpPr/>
          <p:nvPr/>
        </p:nvSpPr>
        <p:spPr>
          <a:xfrm>
            <a:off x="560071" y="2630020"/>
            <a:ext cx="428625" cy="2027555"/>
          </a:xfrm>
          <a:prstGeom prst="rect">
            <a:avLst/>
          </a:prstGeom>
          <a:solidFill>
            <a:srgbClr val="00AE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200" b="1" dirty="0">
                <a:solidFill>
                  <a:schemeClr val="bg1"/>
                </a:solidFill>
                <a:latin typeface="微软雅黑" panose="020B0503020204020204" pitchFamily="34" charset="-122"/>
                <a:ea typeface="微软雅黑" panose="020B0503020204020204" pitchFamily="34" charset="-122"/>
                <a:sym typeface="+mn-ea"/>
              </a:rPr>
              <a:t>数字化生产力部署后</a:t>
            </a:r>
            <a:endParaRPr kumimoji="1" lang="zh-CN" altLang="en-US" sz="1200" b="1" dirty="0">
              <a:latin typeface="PingFang SC" panose="020B0400000000000000" pitchFamily="34" charset="-122"/>
              <a:ea typeface="PingFang SC" panose="020B0400000000000000" pitchFamily="34" charset="-122"/>
            </a:endParaRPr>
          </a:p>
        </p:txBody>
      </p:sp>
      <p:sp>
        <p:nvSpPr>
          <p:cNvPr id="63" name="矩形: 圆角 89"/>
          <p:cNvSpPr/>
          <p:nvPr/>
        </p:nvSpPr>
        <p:spPr>
          <a:xfrm>
            <a:off x="10004312" y="2887130"/>
            <a:ext cx="1735430" cy="882908"/>
          </a:xfrm>
          <a:prstGeom prst="roundRect">
            <a:avLst/>
          </a:prstGeom>
          <a:solidFill>
            <a:srgbClr val="00AE57"/>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altLang="zh-CN" sz="2000" dirty="0">
                <a:solidFill>
                  <a:schemeClr val="bg1"/>
                </a:solidFill>
                <a:effectLst>
                  <a:outerShdw blurRad="38100" dist="38100" dir="2700000" algn="tl">
                    <a:srgbClr val="000000">
                      <a:alpha val="43137"/>
                    </a:srgbClr>
                  </a:outerShdw>
                </a:effectLst>
              </a:rPr>
              <a:t>    10</a:t>
            </a:r>
            <a:r>
              <a:rPr lang="zh-CN" altLang="en-US" sz="2000" dirty="0">
                <a:solidFill>
                  <a:schemeClr val="bg1"/>
                </a:solidFill>
                <a:effectLst>
                  <a:outerShdw blurRad="38100" dist="38100" dir="2700000" algn="tl">
                    <a:srgbClr val="000000">
                      <a:alpha val="43137"/>
                    </a:srgbClr>
                  </a:outerShdw>
                </a:effectLst>
              </a:rPr>
              <a:t>分钟</a:t>
            </a:r>
            <a:r>
              <a:rPr lang="en-US" altLang="zh-CN" sz="2000" dirty="0">
                <a:solidFill>
                  <a:schemeClr val="bg1"/>
                </a:solidFill>
                <a:effectLst>
                  <a:outerShdw blurRad="38100" dist="38100" dir="2700000" algn="tl">
                    <a:srgbClr val="000000">
                      <a:alpha val="43137"/>
                    </a:srgbClr>
                  </a:outerShdw>
                </a:effectLst>
              </a:rPr>
              <a:t>/</a:t>
            </a:r>
            <a:r>
              <a:rPr lang="zh-CN" altLang="en-US" sz="2000" dirty="0">
                <a:solidFill>
                  <a:schemeClr val="bg1"/>
                </a:solidFill>
                <a:effectLst>
                  <a:outerShdw blurRad="38100" dist="38100" dir="2700000" algn="tl">
                    <a:srgbClr val="000000">
                      <a:alpha val="43137"/>
                    </a:srgbClr>
                  </a:outerShdw>
                </a:effectLst>
              </a:rPr>
              <a:t>份</a:t>
            </a:r>
          </a:p>
          <a:p>
            <a:pPr algn="ctr"/>
            <a:endParaRPr lang="en-US" altLang="zh-CN" sz="1100" dirty="0"/>
          </a:p>
        </p:txBody>
      </p:sp>
      <p:pic>
        <p:nvPicPr>
          <p:cNvPr id="66" name="图形 65" descr="研究"/>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052472" y="3272808"/>
            <a:ext cx="365809" cy="365809"/>
          </a:xfrm>
          <a:prstGeom prst="rect">
            <a:avLst/>
          </a:prstGeom>
        </p:spPr>
      </p:pic>
      <p:pic>
        <p:nvPicPr>
          <p:cNvPr id="17" name="图形 16" descr="Internet"/>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360463" y="3227064"/>
            <a:ext cx="403296" cy="403296"/>
          </a:xfrm>
          <a:prstGeom prst="rect">
            <a:avLst/>
          </a:prstGeom>
        </p:spPr>
      </p:pic>
      <p:pic>
        <p:nvPicPr>
          <p:cNvPr id="22" name="图形 21" descr="列表"/>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520086" y="3333427"/>
            <a:ext cx="335200" cy="335200"/>
          </a:xfrm>
          <a:prstGeom prst="rect">
            <a:avLst/>
          </a:prstGeom>
        </p:spPr>
      </p:pic>
      <p:cxnSp>
        <p:nvCxnSpPr>
          <p:cNvPr id="3" name="直接连接符 2"/>
          <p:cNvCxnSpPr/>
          <p:nvPr/>
        </p:nvCxnSpPr>
        <p:spPr>
          <a:xfrm flipV="1">
            <a:off x="-1" y="1079500"/>
            <a:ext cx="12192001" cy="38100"/>
          </a:xfrm>
          <a:prstGeom prst="line">
            <a:avLst/>
          </a:prstGeom>
          <a:ln w="15875">
            <a:gradFill>
              <a:gsLst>
                <a:gs pos="27500">
                  <a:srgbClr val="01A8FF"/>
                </a:gs>
                <a:gs pos="0">
                  <a:schemeClr val="bg1"/>
                </a:gs>
                <a:gs pos="55000">
                  <a:srgbClr val="B484E2"/>
                </a:gs>
                <a:gs pos="100000">
                  <a:srgbClr val="1A070E"/>
                </a:gs>
              </a:gsLst>
              <a:lin ang="5400000" scaled="1"/>
            </a:gradFill>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292498" y="285760"/>
            <a:ext cx="8288083"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400" b="1" dirty="0">
                <a:solidFill>
                  <a:schemeClr val="bg1"/>
                </a:solidFill>
                <a:latin typeface="微软雅黑" panose="020B0503020204020204" pitchFamily="34" charset="-122"/>
                <a:ea typeface="微软雅黑" panose="020B0503020204020204" pitchFamily="34" charset="-122"/>
              </a:rPr>
              <a:t>三、执行流程图</a:t>
            </a:r>
            <a:endParaRPr lang="en-US" altLang="zh-CN" sz="2400" b="1" dirty="0">
              <a:solidFill>
                <a:schemeClr val="bg1"/>
              </a:solidFill>
              <a:latin typeface="微软雅黑" panose="020B0503020204020204" pitchFamily="34" charset="-122"/>
              <a:ea typeface="微软雅黑" panose="020B0503020204020204" pitchFamily="34" charset="-122"/>
            </a:endParaRPr>
          </a:p>
          <a:p>
            <a:pPr lvl="0">
              <a:defRPr/>
            </a:pPr>
            <a:r>
              <a:rPr lang="en-US" altLang="zh-CN"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rPr>
              <a:t>Execution Flow Chart</a:t>
            </a:r>
            <a:endParaRPr lang="en-US" sz="1400" b="1" dirty="0">
              <a:solidFill>
                <a:schemeClr val="bg1"/>
              </a:solidFill>
              <a:latin typeface="微软雅黑" panose="020B0503020204020204" pitchFamily="34" charset="-122"/>
              <a:ea typeface="微软雅黑" panose="020B0503020204020204" pitchFamily="34" charset="-122"/>
            </a:endParaRPr>
          </a:p>
        </p:txBody>
      </p:sp>
      <p:sp>
        <p:nvSpPr>
          <p:cNvPr id="69" name="Title 2"/>
          <p:cNvSpPr txBox="1"/>
          <p:nvPr/>
        </p:nvSpPr>
        <p:spPr>
          <a:xfrm>
            <a:off x="4902766" y="470600"/>
            <a:ext cx="6680617" cy="36914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400" dirty="0">
                <a:solidFill>
                  <a:schemeClr val="bg1"/>
                </a:solidFill>
              </a:rPr>
              <a:t>RPA</a:t>
            </a:r>
            <a:r>
              <a:rPr lang="zh-CN" altLang="en-US" sz="2400" dirty="0">
                <a:solidFill>
                  <a:schemeClr val="bg1"/>
                </a:solidFill>
              </a:rPr>
              <a:t>实施流程</a:t>
            </a:r>
            <a:endParaRPr lang="en-US" sz="2400" dirty="0">
              <a:solidFill>
                <a:schemeClr val="bg1"/>
              </a:solidFill>
            </a:endParaRPr>
          </a:p>
        </p:txBody>
      </p:sp>
      <p:sp>
        <p:nvSpPr>
          <p:cNvPr id="73" name="箭头: 左 94"/>
          <p:cNvSpPr/>
          <p:nvPr/>
        </p:nvSpPr>
        <p:spPr>
          <a:xfrm rot="16200000">
            <a:off x="7846204" y="4342182"/>
            <a:ext cx="428625" cy="177019"/>
          </a:xfrm>
          <a:prstGeom prst="lef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pic>
        <p:nvPicPr>
          <p:cNvPr id="76" name="图形 16" descr="Internet"/>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448853" y="4645019"/>
            <a:ext cx="403296" cy="403296"/>
          </a:xfrm>
          <a:prstGeom prst="rect">
            <a:avLst/>
          </a:prstGeom>
        </p:spPr>
      </p:pic>
      <p:sp>
        <p:nvSpPr>
          <p:cNvPr id="77" name="文本框 76"/>
          <p:cNvSpPr txBox="1"/>
          <p:nvPr/>
        </p:nvSpPr>
        <p:spPr>
          <a:xfrm>
            <a:off x="7656195" y="5458460"/>
            <a:ext cx="839470" cy="398780"/>
          </a:xfrm>
          <a:prstGeom prst="rect">
            <a:avLst/>
          </a:prstGeom>
          <a:noFill/>
        </p:spPr>
        <p:txBody>
          <a:bodyPr wrap="square" rtlCol="0">
            <a:spAutoFit/>
          </a:bodyPr>
          <a:lstStyle/>
          <a:p>
            <a:pPr algn="ctr">
              <a:buClrTx/>
              <a:buSzTx/>
              <a:buFontTx/>
            </a:pPr>
            <a:r>
              <a:rPr kumimoji="1" lang="zh-CN" altLang="en-US" sz="1000">
                <a:solidFill>
                  <a:srgbClr val="00AE57"/>
                </a:solidFill>
                <a:latin typeface="微软雅黑" panose="020B0503020204020204" pitchFamily="34" charset="-122"/>
                <a:ea typeface="微软雅黑" panose="020B0503020204020204" pitchFamily="34" charset="-122"/>
              </a:rPr>
              <a:t>登录下一个平台</a:t>
            </a:r>
          </a:p>
        </p:txBody>
      </p:sp>
      <p:sp>
        <p:nvSpPr>
          <p:cNvPr id="79" name="直角上箭头 78"/>
          <p:cNvSpPr/>
          <p:nvPr/>
        </p:nvSpPr>
        <p:spPr>
          <a:xfrm flipH="1">
            <a:off x="6757670" y="4183380"/>
            <a:ext cx="765175" cy="1021080"/>
          </a:xfrm>
          <a:prstGeom prst="bentUpArrow">
            <a:avLst/>
          </a:prstGeom>
          <a:solidFill>
            <a:srgbClr val="00B05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descr="ibot"/>
          <p:cNvPicPr>
            <a:picLocks noChangeAspect="1"/>
          </p:cNvPicPr>
          <p:nvPr/>
        </p:nvPicPr>
        <p:blipFill>
          <a:blip r:embed="rId2" cstate="print"/>
          <a:stretch>
            <a:fillRect/>
          </a:stretch>
        </p:blipFill>
        <p:spPr>
          <a:xfrm>
            <a:off x="7793119" y="4769528"/>
            <a:ext cx="565151" cy="565151"/>
          </a:xfrm>
          <a:prstGeom prst="rect">
            <a:avLst/>
          </a:prstGeom>
        </p:spPr>
      </p:pic>
      <p:pic>
        <p:nvPicPr>
          <p:cNvPr id="36" name="图片 35" descr="人 (2)">
            <a:extLst>
              <a:ext uri="{FF2B5EF4-FFF2-40B4-BE49-F238E27FC236}">
                <a16:creationId xmlns:a16="http://schemas.microsoft.com/office/drawing/2014/main" id="{270B401A-6C6C-6A98-6412-C8D07077681A}"/>
              </a:ext>
            </a:extLst>
          </p:cNvPr>
          <p:cNvPicPr>
            <a:picLocks noChangeAspect="1"/>
          </p:cNvPicPr>
          <p:nvPr/>
        </p:nvPicPr>
        <p:blipFill>
          <a:blip r:embed="rId13" cstate="print">
            <a:biLevel thresh="25000"/>
          </a:blip>
          <a:stretch>
            <a:fillRect/>
          </a:stretch>
        </p:blipFill>
        <p:spPr>
          <a:xfrm>
            <a:off x="2676453" y="1662130"/>
            <a:ext cx="607596" cy="607596"/>
          </a:xfrm>
          <a:prstGeom prst="rect">
            <a:avLst/>
          </a:prstGeom>
        </p:spPr>
      </p:pic>
      <p:sp>
        <p:nvSpPr>
          <p:cNvPr id="38" name="文本框 37">
            <a:extLst>
              <a:ext uri="{FF2B5EF4-FFF2-40B4-BE49-F238E27FC236}">
                <a16:creationId xmlns:a16="http://schemas.microsoft.com/office/drawing/2014/main" id="{69F04FAE-D67E-3ECA-2B04-2CA62E65662F}"/>
              </a:ext>
            </a:extLst>
          </p:cNvPr>
          <p:cNvSpPr txBox="1"/>
          <p:nvPr/>
        </p:nvSpPr>
        <p:spPr>
          <a:xfrm>
            <a:off x="2520086" y="2269726"/>
            <a:ext cx="1056642" cy="400110"/>
          </a:xfrm>
          <a:prstGeom prst="rect">
            <a:avLst/>
          </a:prstGeom>
          <a:noFill/>
        </p:spPr>
        <p:txBody>
          <a:bodyPr wrap="square" rtlCol="0">
            <a:spAutoFit/>
          </a:bodyPr>
          <a:lstStyle/>
          <a:p>
            <a:r>
              <a:rPr kumimoji="1" lang="zh-CN" altLang="en-US" sz="1000" dirty="0">
                <a:solidFill>
                  <a:schemeClr val="bg1"/>
                </a:solidFill>
                <a:latin typeface="微软雅黑" panose="020B0503020204020204" pitchFamily="34" charset="-122"/>
                <a:ea typeface="微软雅黑" panose="020B0503020204020204" pitchFamily="34" charset="-122"/>
              </a:rPr>
              <a:t>人工发送一份邮件给机器人</a:t>
            </a:r>
            <a:endParaRPr lang="zh-CN" altLang="en-US" dirty="0"/>
          </a:p>
        </p:txBody>
      </p:sp>
      <p:sp>
        <p:nvSpPr>
          <p:cNvPr id="39" name="箭头: 左 94">
            <a:extLst>
              <a:ext uri="{FF2B5EF4-FFF2-40B4-BE49-F238E27FC236}">
                <a16:creationId xmlns:a16="http://schemas.microsoft.com/office/drawing/2014/main" id="{3388B7FA-0F3A-5B5B-8E65-1E27D23DA1B7}"/>
              </a:ext>
            </a:extLst>
          </p:cNvPr>
          <p:cNvSpPr/>
          <p:nvPr/>
        </p:nvSpPr>
        <p:spPr>
          <a:xfrm rot="16200000">
            <a:off x="2877102" y="2697230"/>
            <a:ext cx="428625" cy="177019"/>
          </a:xfrm>
          <a:prstGeom prst="lef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直接连接符 2"/>
          <p:cNvCxnSpPr/>
          <p:nvPr/>
        </p:nvCxnSpPr>
        <p:spPr>
          <a:xfrm flipV="1">
            <a:off x="-1" y="1079500"/>
            <a:ext cx="12192001" cy="38100"/>
          </a:xfrm>
          <a:prstGeom prst="line">
            <a:avLst/>
          </a:prstGeom>
          <a:ln w="15875">
            <a:gradFill>
              <a:gsLst>
                <a:gs pos="27500">
                  <a:srgbClr val="01A8FF"/>
                </a:gs>
                <a:gs pos="0">
                  <a:schemeClr val="bg1"/>
                </a:gs>
                <a:gs pos="55000">
                  <a:srgbClr val="B484E2"/>
                </a:gs>
                <a:gs pos="100000">
                  <a:srgbClr val="1A070E"/>
                </a:gs>
              </a:gsLst>
              <a:lin ang="5400000" scaled="1"/>
            </a:gradFill>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292499" y="304158"/>
            <a:ext cx="5535646" cy="7372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400" b="1" dirty="0">
                <a:solidFill>
                  <a:schemeClr val="bg1"/>
                </a:solidFill>
                <a:latin typeface="微软雅黑" panose="020B0503020204020204" pitchFamily="34" charset="-122"/>
                <a:ea typeface="微软雅黑" panose="020B0503020204020204" pitchFamily="34" charset="-122"/>
              </a:rPr>
              <a:t>三、模式和技术创新性</a:t>
            </a:r>
            <a:endParaRPr lang="en-US" altLang="zh-CN" sz="2400" b="1" dirty="0">
              <a:solidFill>
                <a:schemeClr val="bg1"/>
              </a:solidFill>
              <a:latin typeface="微软雅黑" panose="020B0503020204020204" pitchFamily="34" charset="-122"/>
              <a:ea typeface="微软雅黑" panose="020B0503020204020204" pitchFamily="34" charset="-122"/>
            </a:endParaRPr>
          </a:p>
          <a:p>
            <a:pPr lvl="0">
              <a:defRPr/>
            </a:pPr>
            <a:r>
              <a:rPr lang="en-US" altLang="zh-CN"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rPr>
              <a:t>Mode and Technological Innovation</a:t>
            </a:r>
            <a:endParaRPr lang="en-US"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 name="文本框 3"/>
          <p:cNvSpPr txBox="1"/>
          <p:nvPr/>
        </p:nvSpPr>
        <p:spPr>
          <a:xfrm>
            <a:off x="66675" y="1760855"/>
            <a:ext cx="9357995" cy="2897505"/>
          </a:xfrm>
          <a:prstGeom prst="rect">
            <a:avLst/>
          </a:prstGeom>
          <a:noFill/>
        </p:spPr>
        <p:txBody>
          <a:bodyPr wrap="square" rtlCol="0">
            <a:spAutoFit/>
          </a:bodyPr>
          <a:lstStyle/>
          <a:p>
            <a:pPr algn="l">
              <a:lnSpc>
                <a:spcPct val="220000"/>
              </a:lnSpc>
            </a:pPr>
            <a:r>
              <a:rPr lang="zh-CN" altLang="en-US" sz="2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一、使用RPA技术，上传视频至多个平台可以达到</a:t>
            </a:r>
            <a:r>
              <a:rPr lang="en-US" altLang="zh-CN" sz="2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95%</a:t>
            </a:r>
            <a:r>
              <a:rPr lang="zh-CN" altLang="en-US" sz="2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以上自动化</a:t>
            </a:r>
          </a:p>
          <a:p>
            <a:pPr algn="l">
              <a:lnSpc>
                <a:spcPct val="220000"/>
              </a:lnSpc>
            </a:pPr>
            <a:r>
              <a:rPr lang="zh-CN" altLang="en-US" sz="2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二、</a:t>
            </a:r>
            <a:r>
              <a:rPr lang="zh-CN" altLang="en-US" sz="2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可根据发布需求填写需求表，根据需求自动上传</a:t>
            </a:r>
            <a:endParaRPr lang="zh-CN" altLang="en-US" sz="2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220000"/>
              </a:lnSpc>
            </a:pPr>
            <a:endParaRPr lang="zh-CN" altLang="en-US" sz="2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gn="l"/>
            <a:endParaRPr lang="zh-CN" altLang="en-US" sz="2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5" name="图片 4">
            <a:extLst>
              <a:ext uri="{FF2B5EF4-FFF2-40B4-BE49-F238E27FC236}">
                <a16:creationId xmlns:a16="http://schemas.microsoft.com/office/drawing/2014/main" id="{F30ECAF1-81D2-4D2A-B187-034E24DCC0A9}"/>
              </a:ext>
            </a:extLst>
          </p:cNvPr>
          <p:cNvPicPr>
            <a:picLocks noChangeAspect="1"/>
          </p:cNvPicPr>
          <p:nvPr/>
        </p:nvPicPr>
        <p:blipFill>
          <a:blip r:embed="rId2"/>
          <a:stretch>
            <a:fillRect/>
          </a:stretch>
        </p:blipFill>
        <p:spPr>
          <a:xfrm>
            <a:off x="834876" y="3636010"/>
            <a:ext cx="9031942" cy="2804711"/>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flipV="1">
            <a:off x="-1" y="1079500"/>
            <a:ext cx="12192001" cy="38100"/>
          </a:xfrm>
          <a:prstGeom prst="line">
            <a:avLst/>
          </a:prstGeom>
          <a:ln w="15875">
            <a:gradFill>
              <a:gsLst>
                <a:gs pos="27500">
                  <a:srgbClr val="01A8FF"/>
                </a:gs>
                <a:gs pos="0">
                  <a:schemeClr val="bg1"/>
                </a:gs>
                <a:gs pos="55000">
                  <a:srgbClr val="B484E2"/>
                </a:gs>
                <a:gs pos="100000">
                  <a:srgbClr val="1A070E"/>
                </a:gs>
              </a:gsLst>
              <a:lin ang="5400000" scaled="1"/>
            </a:gradFill>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292498" y="291458"/>
            <a:ext cx="5692665"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400" b="1" dirty="0">
                <a:solidFill>
                  <a:schemeClr val="bg1"/>
                </a:solidFill>
                <a:latin typeface="微软雅黑" panose="020B0503020204020204" pitchFamily="34" charset="-122"/>
                <a:ea typeface="微软雅黑" panose="020B0503020204020204" pitchFamily="34" charset="-122"/>
              </a:rPr>
              <a:t>六、方案价值与收益</a:t>
            </a:r>
            <a:endParaRPr lang="en-US" altLang="zh-CN" sz="2400" b="1" dirty="0">
              <a:solidFill>
                <a:schemeClr val="bg1"/>
              </a:solidFill>
              <a:latin typeface="微软雅黑" panose="020B0503020204020204" pitchFamily="34" charset="-122"/>
              <a:ea typeface="微软雅黑" panose="020B0503020204020204" pitchFamily="34" charset="-122"/>
            </a:endParaRPr>
          </a:p>
          <a:p>
            <a:pPr marR="0" lvl="0" indent="0" fontAlgn="auto">
              <a:lnSpc>
                <a:spcPct val="100000"/>
              </a:lnSpc>
              <a:spcBef>
                <a:spcPts val="0"/>
              </a:spcBef>
              <a:spcAft>
                <a:spcPts val="0"/>
              </a:spcAft>
              <a:buClrTx/>
              <a:buSzTx/>
              <a:buFontTx/>
              <a:buNone/>
              <a:defRPr/>
            </a:pPr>
            <a:r>
              <a:rPr lang="en-US" altLang="zh-CN"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rPr>
              <a:t>Solution Value and Revenue</a:t>
            </a:r>
            <a:endParaRPr lang="en-US"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endParaRPr>
          </a:p>
        </p:txBody>
      </p:sp>
      <p:sp>
        <p:nvSpPr>
          <p:cNvPr id="5" name="文本框 4"/>
          <p:cNvSpPr txBox="1"/>
          <p:nvPr/>
        </p:nvSpPr>
        <p:spPr>
          <a:xfrm>
            <a:off x="360540" y="1510916"/>
            <a:ext cx="2382659" cy="398780"/>
          </a:xfrm>
          <a:prstGeom prst="rect">
            <a:avLst/>
          </a:prstGeom>
          <a:noFill/>
        </p:spPr>
        <p:txBody>
          <a:bodyPr wrap="square" rtlCol="0">
            <a:spAutoFit/>
          </a:bodyPr>
          <a:lstStyle/>
          <a:p>
            <a:pPr>
              <a:defRPr/>
            </a:pPr>
            <a:r>
              <a:rPr lang="zh-CN" altLang="en-US" sz="2000" b="1" dirty="0">
                <a:solidFill>
                  <a:schemeClr val="bg1"/>
                </a:solidFill>
                <a:latin typeface="微软雅黑" panose="020B0503020204020204" pitchFamily="34" charset="-122"/>
                <a:ea typeface="微软雅黑" panose="020B0503020204020204" pitchFamily="34" charset="-122"/>
                <a:sym typeface="+mn-ea"/>
              </a:rPr>
              <a:t>推广价值</a:t>
            </a:r>
            <a:r>
              <a:rPr lang="zh-CN" altLang="en-US" sz="2000" b="1" dirty="0">
                <a:solidFill>
                  <a:schemeClr val="bg1"/>
                </a:solidFill>
                <a:latin typeface="微软雅黑" panose="020B0503020204020204" pitchFamily="34" charset="-122"/>
                <a:ea typeface="微软雅黑" panose="020B0503020204020204" pitchFamily="34" charset="-122"/>
              </a:rPr>
              <a:t>：</a:t>
            </a:r>
          </a:p>
        </p:txBody>
      </p:sp>
      <p:graphicFrame>
        <p:nvGraphicFramePr>
          <p:cNvPr id="2" name="图示 1">
            <a:extLst>
              <a:ext uri="{FF2B5EF4-FFF2-40B4-BE49-F238E27FC236}">
                <a16:creationId xmlns:a16="http://schemas.microsoft.com/office/drawing/2014/main" id="{C11F3FCC-48BF-8896-EC76-37CEF0B8960E}"/>
              </a:ext>
            </a:extLst>
          </p:cNvPr>
          <p:cNvGraphicFramePr/>
          <p:nvPr>
            <p:extLst>
              <p:ext uri="{D42A27DB-BD31-4B8C-83A1-F6EECF244321}">
                <p14:modId xmlns:p14="http://schemas.microsoft.com/office/powerpoint/2010/main" val="541689558"/>
              </p:ext>
            </p:extLst>
          </p:nvPr>
        </p:nvGraphicFramePr>
        <p:xfrm>
          <a:off x="2138082" y="1637111"/>
          <a:ext cx="5184589" cy="21348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7" name="组合 6">
            <a:extLst>
              <a:ext uri="{FF2B5EF4-FFF2-40B4-BE49-F238E27FC236}">
                <a16:creationId xmlns:a16="http://schemas.microsoft.com/office/drawing/2014/main" id="{B457D51F-471D-478F-7F06-F0B0DEE9D483}"/>
              </a:ext>
            </a:extLst>
          </p:cNvPr>
          <p:cNvGrpSpPr/>
          <p:nvPr/>
        </p:nvGrpSpPr>
        <p:grpSpPr>
          <a:xfrm>
            <a:off x="7603108" y="2345753"/>
            <a:ext cx="670275" cy="670275"/>
            <a:chOff x="3263956" y="732291"/>
            <a:chExt cx="670275" cy="670275"/>
          </a:xfrm>
        </p:grpSpPr>
        <p:sp>
          <p:nvSpPr>
            <p:cNvPr id="8" name="等号 7">
              <a:extLst>
                <a:ext uri="{FF2B5EF4-FFF2-40B4-BE49-F238E27FC236}">
                  <a16:creationId xmlns:a16="http://schemas.microsoft.com/office/drawing/2014/main" id="{2E59C57D-684E-F229-1D68-8AE6B651AEF0}"/>
                </a:ext>
              </a:extLst>
            </p:cNvPr>
            <p:cNvSpPr/>
            <p:nvPr/>
          </p:nvSpPr>
          <p:spPr>
            <a:xfrm>
              <a:off x="3263956" y="732291"/>
              <a:ext cx="670275" cy="670275"/>
            </a:xfrm>
            <a:prstGeom prst="mathEqual">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9" name="等号 4">
              <a:extLst>
                <a:ext uri="{FF2B5EF4-FFF2-40B4-BE49-F238E27FC236}">
                  <a16:creationId xmlns:a16="http://schemas.microsoft.com/office/drawing/2014/main" id="{29309333-BEDB-8154-A8D6-43013FDAD453}"/>
                </a:ext>
              </a:extLst>
            </p:cNvPr>
            <p:cNvSpPr txBox="1"/>
            <p:nvPr/>
          </p:nvSpPr>
          <p:spPr>
            <a:xfrm>
              <a:off x="3352801" y="870368"/>
              <a:ext cx="492585" cy="3941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zh-CN" altLang="en-US" sz="2000" kern="1200"/>
            </a:p>
          </p:txBody>
        </p:sp>
      </p:grpSp>
      <p:grpSp>
        <p:nvGrpSpPr>
          <p:cNvPr id="13" name="组合 12">
            <a:extLst>
              <a:ext uri="{FF2B5EF4-FFF2-40B4-BE49-F238E27FC236}">
                <a16:creationId xmlns:a16="http://schemas.microsoft.com/office/drawing/2014/main" id="{F43D289C-FB5D-4E01-B97F-293F09BB44A9}"/>
              </a:ext>
            </a:extLst>
          </p:cNvPr>
          <p:cNvGrpSpPr/>
          <p:nvPr/>
        </p:nvGrpSpPr>
        <p:grpSpPr>
          <a:xfrm>
            <a:off x="8553822" y="2126716"/>
            <a:ext cx="1155646" cy="1155646"/>
            <a:chOff x="7574703" y="-987965"/>
            <a:chExt cx="1155646" cy="1155646"/>
          </a:xfrm>
        </p:grpSpPr>
        <p:sp>
          <p:nvSpPr>
            <p:cNvPr id="14" name="椭圆 13">
              <a:extLst>
                <a:ext uri="{FF2B5EF4-FFF2-40B4-BE49-F238E27FC236}">
                  <a16:creationId xmlns:a16="http://schemas.microsoft.com/office/drawing/2014/main" id="{2B63017B-CBE2-DABB-AA70-092B8FA10307}"/>
                </a:ext>
              </a:extLst>
            </p:cNvPr>
            <p:cNvSpPr/>
            <p:nvPr/>
          </p:nvSpPr>
          <p:spPr>
            <a:xfrm>
              <a:off x="7574703" y="-987965"/>
              <a:ext cx="1155646" cy="1155646"/>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椭圆 4">
              <a:extLst>
                <a:ext uri="{FF2B5EF4-FFF2-40B4-BE49-F238E27FC236}">
                  <a16:creationId xmlns:a16="http://schemas.microsoft.com/office/drawing/2014/main" id="{C1EF530E-69DD-6E88-A914-C632E9468F12}"/>
                </a:ext>
              </a:extLst>
            </p:cNvPr>
            <p:cNvSpPr txBox="1"/>
            <p:nvPr/>
          </p:nvSpPr>
          <p:spPr>
            <a:xfrm>
              <a:off x="7743943" y="-787014"/>
              <a:ext cx="817166" cy="8171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zh-CN" altLang="en-US" sz="1700" kern="1200" dirty="0"/>
                <a:t>增加收入！</a:t>
              </a:r>
            </a:p>
          </p:txBody>
        </p:sp>
      </p:grpSp>
      <p:graphicFrame>
        <p:nvGraphicFramePr>
          <p:cNvPr id="16" name="图示 15">
            <a:extLst>
              <a:ext uri="{FF2B5EF4-FFF2-40B4-BE49-F238E27FC236}">
                <a16:creationId xmlns:a16="http://schemas.microsoft.com/office/drawing/2014/main" id="{A7222685-CC06-A91A-DEEE-6E492A349C91}"/>
              </a:ext>
            </a:extLst>
          </p:cNvPr>
          <p:cNvGraphicFramePr/>
          <p:nvPr>
            <p:extLst>
              <p:ext uri="{D42A27DB-BD31-4B8C-83A1-F6EECF244321}">
                <p14:modId xmlns:p14="http://schemas.microsoft.com/office/powerpoint/2010/main" val="3009477533"/>
              </p:ext>
            </p:extLst>
          </p:nvPr>
        </p:nvGraphicFramePr>
        <p:xfrm>
          <a:off x="2138082" y="3643641"/>
          <a:ext cx="5184589" cy="213485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17" name="组合 16">
            <a:extLst>
              <a:ext uri="{FF2B5EF4-FFF2-40B4-BE49-F238E27FC236}">
                <a16:creationId xmlns:a16="http://schemas.microsoft.com/office/drawing/2014/main" id="{5FA25C64-CA1E-B26D-2847-6A58D7A768B4}"/>
              </a:ext>
            </a:extLst>
          </p:cNvPr>
          <p:cNvGrpSpPr/>
          <p:nvPr/>
        </p:nvGrpSpPr>
        <p:grpSpPr>
          <a:xfrm>
            <a:off x="7603109" y="4375932"/>
            <a:ext cx="670275" cy="670275"/>
            <a:chOff x="3263956" y="732291"/>
            <a:chExt cx="670275" cy="670275"/>
          </a:xfrm>
        </p:grpSpPr>
        <p:sp>
          <p:nvSpPr>
            <p:cNvPr id="18" name="等号 17">
              <a:extLst>
                <a:ext uri="{FF2B5EF4-FFF2-40B4-BE49-F238E27FC236}">
                  <a16:creationId xmlns:a16="http://schemas.microsoft.com/office/drawing/2014/main" id="{52B0D308-DC20-F342-0095-76637A29FB9B}"/>
                </a:ext>
              </a:extLst>
            </p:cNvPr>
            <p:cNvSpPr/>
            <p:nvPr/>
          </p:nvSpPr>
          <p:spPr>
            <a:xfrm>
              <a:off x="3263956" y="732291"/>
              <a:ext cx="670275" cy="670275"/>
            </a:xfrm>
            <a:prstGeom prst="mathEqual">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9" name="等号 4">
              <a:extLst>
                <a:ext uri="{FF2B5EF4-FFF2-40B4-BE49-F238E27FC236}">
                  <a16:creationId xmlns:a16="http://schemas.microsoft.com/office/drawing/2014/main" id="{82DDA4C9-A0CB-0CC7-DEAD-FF2D130453CE}"/>
                </a:ext>
              </a:extLst>
            </p:cNvPr>
            <p:cNvSpPr txBox="1"/>
            <p:nvPr/>
          </p:nvSpPr>
          <p:spPr>
            <a:xfrm>
              <a:off x="3352801" y="870368"/>
              <a:ext cx="492585" cy="3941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zh-CN" altLang="en-US" sz="2000" kern="1200"/>
            </a:p>
          </p:txBody>
        </p:sp>
      </p:grpSp>
      <p:grpSp>
        <p:nvGrpSpPr>
          <p:cNvPr id="20" name="组合 19">
            <a:extLst>
              <a:ext uri="{FF2B5EF4-FFF2-40B4-BE49-F238E27FC236}">
                <a16:creationId xmlns:a16="http://schemas.microsoft.com/office/drawing/2014/main" id="{A45D30C7-8A29-1798-0C76-869603117AD6}"/>
              </a:ext>
            </a:extLst>
          </p:cNvPr>
          <p:cNvGrpSpPr/>
          <p:nvPr/>
        </p:nvGrpSpPr>
        <p:grpSpPr>
          <a:xfrm>
            <a:off x="8553822" y="4133246"/>
            <a:ext cx="1155646" cy="1155646"/>
            <a:chOff x="7574703" y="-987965"/>
            <a:chExt cx="1155646" cy="1155646"/>
          </a:xfrm>
        </p:grpSpPr>
        <p:sp>
          <p:nvSpPr>
            <p:cNvPr id="21" name="椭圆 20">
              <a:extLst>
                <a:ext uri="{FF2B5EF4-FFF2-40B4-BE49-F238E27FC236}">
                  <a16:creationId xmlns:a16="http://schemas.microsoft.com/office/drawing/2014/main" id="{BC6ED0C2-06FA-D82D-79CD-8FA29E281AC6}"/>
                </a:ext>
              </a:extLst>
            </p:cNvPr>
            <p:cNvSpPr/>
            <p:nvPr/>
          </p:nvSpPr>
          <p:spPr>
            <a:xfrm>
              <a:off x="7574703" y="-987965"/>
              <a:ext cx="1155646" cy="1155646"/>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椭圆 4">
              <a:extLst>
                <a:ext uri="{FF2B5EF4-FFF2-40B4-BE49-F238E27FC236}">
                  <a16:creationId xmlns:a16="http://schemas.microsoft.com/office/drawing/2014/main" id="{DC1EF4DE-C91C-BCA8-9E78-0599CFCCEEC0}"/>
                </a:ext>
              </a:extLst>
            </p:cNvPr>
            <p:cNvSpPr txBox="1"/>
            <p:nvPr/>
          </p:nvSpPr>
          <p:spPr>
            <a:xfrm>
              <a:off x="7743943" y="-787014"/>
              <a:ext cx="817166" cy="8171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zh-CN" altLang="en-US" sz="1700" kern="1200" dirty="0"/>
                <a:t>增加知名度！</a:t>
              </a:r>
            </a:p>
          </p:txBody>
        </p:sp>
      </p:grpSp>
      <p:sp>
        <p:nvSpPr>
          <p:cNvPr id="28" name="矩形: 圆角 27">
            <a:extLst>
              <a:ext uri="{FF2B5EF4-FFF2-40B4-BE49-F238E27FC236}">
                <a16:creationId xmlns:a16="http://schemas.microsoft.com/office/drawing/2014/main" id="{CEBED4F3-7188-FCF7-FF6B-20FF363F8FB1}"/>
              </a:ext>
            </a:extLst>
          </p:cNvPr>
          <p:cNvSpPr/>
          <p:nvPr/>
        </p:nvSpPr>
        <p:spPr>
          <a:xfrm>
            <a:off x="8273383" y="1637111"/>
            <a:ext cx="1780535" cy="425024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多平台视频发布机器人">
            <a:hlinkClick r:id="" action="ppaction://media"/>
            <a:extLst>
              <a:ext uri="{FF2B5EF4-FFF2-40B4-BE49-F238E27FC236}">
                <a16:creationId xmlns:a16="http://schemas.microsoft.com/office/drawing/2014/main" id="{9A7CAA1A-BF88-EDA0-F631-BC39136EB49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8258" y="-1"/>
            <a:ext cx="12380258" cy="6963895"/>
          </a:xfrm>
          <a:prstGeom prst="rect">
            <a:avLst/>
          </a:prstGeom>
        </p:spPr>
      </p:pic>
    </p:spTree>
    <p:extLst>
      <p:ext uri="{BB962C8B-B14F-4D97-AF65-F5344CB8AC3E}">
        <p14:creationId xmlns:p14="http://schemas.microsoft.com/office/powerpoint/2010/main" val="1730247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9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COMMONDATA" val="eyJoZGlkIjoiMjJmYWMxZTk5MTVhZmY1NWY5YzRlYmY2NGYyNjM0MTUifQ=="/>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TotalTime>
  <Words>420</Words>
  <Application>Microsoft Office PowerPoint</Application>
  <PresentationFormat>宽屏</PresentationFormat>
  <Paragraphs>69</Paragraphs>
  <Slides>10</Slides>
  <Notes>0</Notes>
  <HiddenSlides>0</HiddenSlides>
  <MMClips>1</MMClips>
  <ScaleCrop>false</ScaleCrop>
  <HeadingPairs>
    <vt:vector size="6" baseType="variant">
      <vt:variant>
        <vt:lpstr>已用的字体</vt:lpstr>
      </vt:variant>
      <vt:variant>
        <vt:i4>10</vt:i4>
      </vt:variant>
      <vt:variant>
        <vt:lpstr>主题</vt:lpstr>
      </vt:variant>
      <vt:variant>
        <vt:i4>2</vt:i4>
      </vt:variant>
      <vt:variant>
        <vt:lpstr>幻灯片标题</vt:lpstr>
      </vt:variant>
      <vt:variant>
        <vt:i4>10</vt:i4>
      </vt:variant>
    </vt:vector>
  </HeadingPairs>
  <TitlesOfParts>
    <vt:vector size="22" baseType="lpstr">
      <vt:lpstr>Arial Unicode MS</vt:lpstr>
      <vt:lpstr>PingFang SC</vt:lpstr>
      <vt:lpstr>等线</vt:lpstr>
      <vt:lpstr>方正粗黑宋简体</vt:lpstr>
      <vt:lpstr>华文仿宋</vt:lpstr>
      <vt:lpstr>微软雅黑</vt:lpstr>
      <vt:lpstr>Arial</vt:lpstr>
      <vt:lpstr>Calibri</vt:lpstr>
      <vt:lpstr>Calibri Light</vt:lpstr>
      <vt:lpstr>Ebrima</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dell</dc:creator>
  <cp:lastModifiedBy>段 刚</cp:lastModifiedBy>
  <cp:revision>210</cp:revision>
  <dcterms:created xsi:type="dcterms:W3CDTF">2021-03-03T08:16:00Z</dcterms:created>
  <dcterms:modified xsi:type="dcterms:W3CDTF">2022-07-17T12:11:58Z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8000F08AAA9342C1A0F9E726692B9615</vt:lpwstr>
  </property>
  <property fmtid="{D5CDD505-2E9C-101B-9397-08002B2CF9AE}" pid="3" name="KSOProductBuildVer">
    <vt:lpwstr>2052-11.1.0.11830</vt:lpwstr>
  </property>
</Properties>
</file>