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10"/>
  </p:notesMasterIdLst>
  <p:handoutMasterIdLst>
    <p:handoutMasterId r:id="rId26"/>
  </p:handoutMasterIdLst>
  <p:sldIdLst>
    <p:sldId id="257" r:id="rId5"/>
    <p:sldId id="258" r:id="rId6"/>
    <p:sldId id="302" r:id="rId7"/>
    <p:sldId id="259" r:id="rId8"/>
    <p:sldId id="279" r:id="rId9"/>
    <p:sldId id="303" r:id="rId11"/>
    <p:sldId id="299" r:id="rId12"/>
    <p:sldId id="281" r:id="rId13"/>
    <p:sldId id="261" r:id="rId14"/>
    <p:sldId id="283" r:id="rId15"/>
    <p:sldId id="263" r:id="rId16"/>
    <p:sldId id="292" r:id="rId17"/>
    <p:sldId id="293" r:id="rId18"/>
    <p:sldId id="266" r:id="rId19"/>
    <p:sldId id="319" r:id="rId20"/>
    <p:sldId id="301" r:id="rId21"/>
    <p:sldId id="294" r:id="rId22"/>
    <p:sldId id="300" r:id="rId23"/>
    <p:sldId id="291" r:id="rId24"/>
    <p:sldId id="269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C6DCAA"/>
    <a:srgbClr val="70AD47"/>
    <a:srgbClr val="7A5C66"/>
    <a:srgbClr val="5B9BD5"/>
    <a:srgbClr val="29B9A6"/>
    <a:srgbClr val="B484E2"/>
    <a:srgbClr val="705661"/>
    <a:srgbClr val="D46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/>
    <p:restoredTop sz="94674"/>
  </p:normalViewPr>
  <p:slideViewPr>
    <p:cSldViewPr snapToGrid="0">
      <p:cViewPr varScale="1">
        <p:scale>
          <a:sx n="68" d="100"/>
          <a:sy n="68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gs" Target="tags/tag7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89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89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9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104889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89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0">
                <a:srgbClr val="00A8FF"/>
              </a:gs>
              <a:gs pos="43000">
                <a:srgbClr val="B983E1"/>
              </a:gs>
              <a:gs pos="100000">
                <a:srgbClr val="17050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9"/>
          <p:cNvGrpSpPr/>
          <p:nvPr userDrawn="1"/>
        </p:nvGrpSpPr>
        <p:grpSpPr>
          <a:xfrm>
            <a:off x="1083077" y="1392923"/>
            <a:ext cx="2316071" cy="1399540"/>
            <a:chOff x="3221860" y="1907278"/>
            <a:chExt cx="2316071" cy="1399540"/>
          </a:xfrm>
        </p:grpSpPr>
        <p:sp>
          <p:nvSpPr>
            <p:cNvPr id="1048583" name="文本框 30"/>
            <p:cNvSpPr txBox="1"/>
            <p:nvPr/>
          </p:nvSpPr>
          <p:spPr>
            <a:xfrm>
              <a:off x="3221860" y="1907278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84" name="文本框 31"/>
            <p:cNvSpPr txBox="1"/>
            <p:nvPr/>
          </p:nvSpPr>
          <p:spPr>
            <a:xfrm>
              <a:off x="4080067" y="1907278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28" name="组合 32"/>
          <p:cNvGrpSpPr/>
          <p:nvPr userDrawn="1"/>
        </p:nvGrpSpPr>
        <p:grpSpPr>
          <a:xfrm>
            <a:off x="3005863" y="1289780"/>
            <a:ext cx="8397721" cy="1502683"/>
            <a:chOff x="1508112" y="2935045"/>
            <a:chExt cx="8397721" cy="1502683"/>
          </a:xfrm>
        </p:grpSpPr>
        <p:sp>
          <p:nvSpPr>
            <p:cNvPr id="1048585" name="文本框 33"/>
            <p:cNvSpPr txBox="1"/>
            <p:nvPr/>
          </p:nvSpPr>
          <p:spPr>
            <a:xfrm>
              <a:off x="3348263" y="2935045"/>
              <a:ext cx="929599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1048586" name="文本框 34"/>
            <p:cNvSpPr txBox="1"/>
            <p:nvPr/>
          </p:nvSpPr>
          <p:spPr>
            <a:xfrm>
              <a:off x="5093031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87" name="文本框 35"/>
            <p:cNvSpPr txBox="1"/>
            <p:nvPr/>
          </p:nvSpPr>
          <p:spPr>
            <a:xfrm>
              <a:off x="5957860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88" name="文本框 36"/>
            <p:cNvSpPr txBox="1"/>
            <p:nvPr/>
          </p:nvSpPr>
          <p:spPr>
            <a:xfrm>
              <a:off x="6776691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89" name="文本框 37"/>
            <p:cNvSpPr txBox="1"/>
            <p:nvPr/>
          </p:nvSpPr>
          <p:spPr>
            <a:xfrm>
              <a:off x="7570912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90" name="文本框 38"/>
            <p:cNvSpPr txBox="1"/>
            <p:nvPr/>
          </p:nvSpPr>
          <p:spPr>
            <a:xfrm>
              <a:off x="8447969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29" name="组合 39"/>
            <p:cNvGrpSpPr/>
            <p:nvPr/>
          </p:nvGrpSpPr>
          <p:grpSpPr>
            <a:xfrm>
              <a:off x="1508112" y="3038188"/>
              <a:ext cx="1994660" cy="1399540"/>
              <a:chOff x="1490018" y="4162664"/>
              <a:chExt cx="1994660" cy="1399540"/>
            </a:xfrm>
          </p:grpSpPr>
          <p:sp>
            <p:nvSpPr>
              <p:cNvPr id="1048591" name="文本框 43"/>
              <p:cNvSpPr txBox="1"/>
              <p:nvPr/>
            </p:nvSpPr>
            <p:spPr>
              <a:xfrm>
                <a:off x="1490018" y="4162664"/>
                <a:ext cx="956464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48592" name="文本框 44"/>
              <p:cNvSpPr txBox="1"/>
              <p:nvPr/>
            </p:nvSpPr>
            <p:spPr>
              <a:xfrm>
                <a:off x="2055316" y="4162664"/>
                <a:ext cx="956464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48593" name="文本框 45"/>
              <p:cNvSpPr txBox="1"/>
              <p:nvPr/>
            </p:nvSpPr>
            <p:spPr>
              <a:xfrm>
                <a:off x="2528214" y="4162664"/>
                <a:ext cx="956464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30" name="组合 40"/>
            <p:cNvGrpSpPr/>
            <p:nvPr/>
          </p:nvGrpSpPr>
          <p:grpSpPr>
            <a:xfrm>
              <a:off x="3953483" y="3038188"/>
              <a:ext cx="1657791" cy="1399540"/>
              <a:chOff x="4007931" y="4826644"/>
              <a:chExt cx="1657791" cy="1399540"/>
            </a:xfrm>
          </p:grpSpPr>
          <p:sp>
            <p:nvSpPr>
              <p:cNvPr id="1048594" name="文本框 41"/>
              <p:cNvSpPr txBox="1"/>
              <p:nvPr/>
            </p:nvSpPr>
            <p:spPr>
              <a:xfrm>
                <a:off x="4007931" y="4826644"/>
                <a:ext cx="975952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48595" name="文本框 42"/>
              <p:cNvSpPr txBox="1"/>
              <p:nvPr/>
            </p:nvSpPr>
            <p:spPr>
              <a:xfrm>
                <a:off x="4689770" y="4826644"/>
                <a:ext cx="975952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1048596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4" name="图片 47"/>
          <p:cNvPicPr>
            <a:picLocks noChangeAspect="1"/>
          </p:cNvPicPr>
          <p:nvPr userDrawn="1"/>
        </p:nvPicPr>
        <p:blipFill rotWithShape="1">
          <a:blip r:embed="rId2" cstate="print"/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2097155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1048597" name="文本框 49"/>
          <p:cNvSpPr txBox="1"/>
          <p:nvPr userDrawn="1"/>
        </p:nvSpPr>
        <p:spPr>
          <a:xfrm>
            <a:off x="2395708" y="2673824"/>
            <a:ext cx="7713980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7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5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4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84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87CC-62F7-4E36-91BC-CE74278064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A76C-C44A-4C0E-871A-891100A2A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0">
                <a:srgbClr val="00A8FF"/>
              </a:gs>
              <a:gs pos="43000">
                <a:srgbClr val="B983E1"/>
              </a:gs>
              <a:gs pos="100000">
                <a:srgbClr val="17050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9"/>
          <p:cNvGrpSpPr/>
          <p:nvPr userDrawn="1"/>
        </p:nvGrpSpPr>
        <p:grpSpPr>
          <a:xfrm>
            <a:off x="1083077" y="1392923"/>
            <a:ext cx="2316071" cy="1399540"/>
            <a:chOff x="3221860" y="1907278"/>
            <a:chExt cx="2316071" cy="1399540"/>
          </a:xfrm>
        </p:grpSpPr>
        <p:sp>
          <p:nvSpPr>
            <p:cNvPr id="1048583" name="文本框 30"/>
            <p:cNvSpPr txBox="1"/>
            <p:nvPr/>
          </p:nvSpPr>
          <p:spPr>
            <a:xfrm>
              <a:off x="3221860" y="1907278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84" name="文本框 31"/>
            <p:cNvSpPr txBox="1"/>
            <p:nvPr/>
          </p:nvSpPr>
          <p:spPr>
            <a:xfrm>
              <a:off x="4080067" y="1907278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28" name="组合 32"/>
          <p:cNvGrpSpPr/>
          <p:nvPr userDrawn="1"/>
        </p:nvGrpSpPr>
        <p:grpSpPr>
          <a:xfrm>
            <a:off x="3005863" y="1289780"/>
            <a:ext cx="8397721" cy="1502683"/>
            <a:chOff x="1508112" y="2935045"/>
            <a:chExt cx="8397721" cy="1502683"/>
          </a:xfrm>
        </p:grpSpPr>
        <p:sp>
          <p:nvSpPr>
            <p:cNvPr id="1048585" name="文本框 33"/>
            <p:cNvSpPr txBox="1"/>
            <p:nvPr/>
          </p:nvSpPr>
          <p:spPr>
            <a:xfrm>
              <a:off x="3348263" y="2935045"/>
              <a:ext cx="929599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1048586" name="文本框 34"/>
            <p:cNvSpPr txBox="1"/>
            <p:nvPr/>
          </p:nvSpPr>
          <p:spPr>
            <a:xfrm>
              <a:off x="5093031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87" name="文本框 35"/>
            <p:cNvSpPr txBox="1"/>
            <p:nvPr/>
          </p:nvSpPr>
          <p:spPr>
            <a:xfrm>
              <a:off x="5957860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88" name="文本框 36"/>
            <p:cNvSpPr txBox="1"/>
            <p:nvPr/>
          </p:nvSpPr>
          <p:spPr>
            <a:xfrm>
              <a:off x="6776691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89" name="文本框 37"/>
            <p:cNvSpPr txBox="1"/>
            <p:nvPr/>
          </p:nvSpPr>
          <p:spPr>
            <a:xfrm>
              <a:off x="7570912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590" name="文本框 38"/>
            <p:cNvSpPr txBox="1"/>
            <p:nvPr/>
          </p:nvSpPr>
          <p:spPr>
            <a:xfrm>
              <a:off x="8447969" y="2953697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29" name="组合 39"/>
            <p:cNvGrpSpPr/>
            <p:nvPr/>
          </p:nvGrpSpPr>
          <p:grpSpPr>
            <a:xfrm>
              <a:off x="1508112" y="3038188"/>
              <a:ext cx="1994660" cy="1399540"/>
              <a:chOff x="1490018" y="4162664"/>
              <a:chExt cx="1994660" cy="1399540"/>
            </a:xfrm>
          </p:grpSpPr>
          <p:sp>
            <p:nvSpPr>
              <p:cNvPr id="1048591" name="文本框 43"/>
              <p:cNvSpPr txBox="1"/>
              <p:nvPr/>
            </p:nvSpPr>
            <p:spPr>
              <a:xfrm>
                <a:off x="1490018" y="4162664"/>
                <a:ext cx="956464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48592" name="文本框 44"/>
              <p:cNvSpPr txBox="1"/>
              <p:nvPr/>
            </p:nvSpPr>
            <p:spPr>
              <a:xfrm>
                <a:off x="2055316" y="4162664"/>
                <a:ext cx="956464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48593" name="文本框 45"/>
              <p:cNvSpPr txBox="1"/>
              <p:nvPr/>
            </p:nvSpPr>
            <p:spPr>
              <a:xfrm>
                <a:off x="2528214" y="4162664"/>
                <a:ext cx="956464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30" name="组合 40"/>
            <p:cNvGrpSpPr/>
            <p:nvPr/>
          </p:nvGrpSpPr>
          <p:grpSpPr>
            <a:xfrm>
              <a:off x="3953483" y="3038188"/>
              <a:ext cx="1657791" cy="1399540"/>
              <a:chOff x="4007931" y="4826644"/>
              <a:chExt cx="1657791" cy="1399540"/>
            </a:xfrm>
          </p:grpSpPr>
          <p:sp>
            <p:nvSpPr>
              <p:cNvPr id="1048594" name="文本框 41"/>
              <p:cNvSpPr txBox="1"/>
              <p:nvPr/>
            </p:nvSpPr>
            <p:spPr>
              <a:xfrm>
                <a:off x="4007931" y="4826644"/>
                <a:ext cx="975952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48595" name="文本框 42"/>
              <p:cNvSpPr txBox="1"/>
              <p:nvPr/>
            </p:nvSpPr>
            <p:spPr>
              <a:xfrm>
                <a:off x="4689770" y="4826644"/>
                <a:ext cx="975952" cy="139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1048596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4" name="图片 47"/>
          <p:cNvPicPr>
            <a:picLocks noChangeAspect="1"/>
          </p:cNvPicPr>
          <p:nvPr userDrawn="1"/>
        </p:nvPicPr>
        <p:blipFill rotWithShape="1">
          <a:blip r:embed="rId2" cstate="print"/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2097155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1048597" name="文本框 49"/>
          <p:cNvSpPr txBox="1"/>
          <p:nvPr userDrawn="1"/>
        </p:nvSpPr>
        <p:spPr>
          <a:xfrm>
            <a:off x="2395708" y="2673824"/>
            <a:ext cx="7713980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7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81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2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87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88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90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4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2097225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048838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6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7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5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7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81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2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87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88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90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4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2097225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048838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6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3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4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2097153" name="图片 10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048581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40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4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84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209722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2097227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209722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04884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64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3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4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2097153" name="图片 10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048581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.sv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sv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19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文本占位符 2"/>
          <p:cNvSpPr txBox="1"/>
          <p:nvPr/>
        </p:nvSpPr>
        <p:spPr>
          <a:xfrm>
            <a:off x="3681730" y="4902200"/>
            <a:ext cx="4793615" cy="825500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800" dirty="0"/>
              <a:t>基于规则的风险辅助处理流程</a:t>
            </a:r>
            <a:endParaRPr kumimoji="1" lang="zh-CN" altLang="en-US" sz="1800" dirty="0"/>
          </a:p>
          <a:p>
            <a:pPr algn="ctr">
              <a:buClrTx/>
              <a:buSzTx/>
            </a:pPr>
            <a:r>
              <a:rPr lang="zh-CN" altLang="en-US" sz="1400"/>
              <a:t>中国人民财产保险股份有限公司科技运营部/软件开发中心</a:t>
            </a:r>
            <a:endParaRPr lang="zh-CN" altLang="en-US" sz="140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399540"/>
            <a:chOff x="3221860" y="1907278"/>
            <a:chExt cx="2316071" cy="1399540"/>
          </a:xfrm>
        </p:grpSpPr>
        <p:sp>
          <p:nvSpPr>
            <p:cNvPr id="1048599" name="文本框 34"/>
            <p:cNvSpPr txBox="1"/>
            <p:nvPr/>
          </p:nvSpPr>
          <p:spPr>
            <a:xfrm>
              <a:off x="3221860" y="1907278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1048600" name="文本框 35"/>
            <p:cNvSpPr txBox="1"/>
            <p:nvPr/>
          </p:nvSpPr>
          <p:spPr>
            <a:xfrm>
              <a:off x="4080067" y="1907278"/>
              <a:ext cx="1457864" cy="139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2097156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2097157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2097158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2097159" name="图片 60"/>
          <p:cNvPicPr>
            <a:picLocks noChangeAspect="1"/>
          </p:cNvPicPr>
          <p:nvPr/>
        </p:nvPicPr>
        <p:blipFill rotWithShape="1">
          <a:blip r:embed="rId4" cstate="print"/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矩形: 圆角 29"/>
          <p:cNvSpPr/>
          <p:nvPr/>
        </p:nvSpPr>
        <p:spPr>
          <a:xfrm>
            <a:off x="4479487" y="1720206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总分式部署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48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1" name="文本框 87"/>
          <p:cNvSpPr txBox="1"/>
          <p:nvPr/>
        </p:nvSpPr>
        <p:spPr>
          <a:xfrm>
            <a:off x="292499" y="285760"/>
            <a:ext cx="3570842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2" name="标题 1"/>
          <p:cNvSpPr txBox="1"/>
          <p:nvPr/>
        </p:nvSpPr>
        <p:spPr>
          <a:xfrm>
            <a:off x="282575" y="1138174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基于规则的风险辅助处理流程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架构部署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5" name="矩形: 圆角 74"/>
          <p:cNvSpPr/>
          <p:nvPr/>
        </p:nvSpPr>
        <p:spPr>
          <a:xfrm>
            <a:off x="1677035" y="2207895"/>
            <a:ext cx="6436995" cy="436943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48727" name="矩形: 圆角 29"/>
          <p:cNvSpPr/>
          <p:nvPr/>
        </p:nvSpPr>
        <p:spPr>
          <a:xfrm>
            <a:off x="2479040" y="2060575"/>
            <a:ext cx="1418590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总部科技运营部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43" name="直接连接符 160"/>
          <p:cNvCxnSpPr/>
          <p:nvPr/>
        </p:nvCxnSpPr>
        <p:spPr>
          <a:xfrm>
            <a:off x="1676597" y="4146541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48754" name="矩形: 圆角 74"/>
          <p:cNvSpPr/>
          <p:nvPr/>
        </p:nvSpPr>
        <p:spPr>
          <a:xfrm>
            <a:off x="8608695" y="5425440"/>
            <a:ext cx="1955800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48760" name="矩形: 圆角 29"/>
          <p:cNvSpPr/>
          <p:nvPr/>
        </p:nvSpPr>
        <p:spPr>
          <a:xfrm>
            <a:off x="8570157" y="5267316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分公司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 descr="管理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9690" y="2595880"/>
            <a:ext cx="1276350" cy="1190625"/>
          </a:xfrm>
          <a:prstGeom prst="rect">
            <a:avLst/>
          </a:prstGeom>
        </p:spPr>
      </p:pic>
      <p:pic>
        <p:nvPicPr>
          <p:cNvPr id="3" name="图片 2" descr="集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4842510"/>
            <a:ext cx="1162050" cy="1228725"/>
          </a:xfrm>
          <a:prstGeom prst="rect">
            <a:avLst/>
          </a:prstGeom>
        </p:spPr>
      </p:pic>
      <p:pic>
        <p:nvPicPr>
          <p:cNvPr id="4" name="图片 3" descr="录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35" y="4839335"/>
            <a:ext cx="1190625" cy="1228725"/>
          </a:xfrm>
          <a:prstGeom prst="rect">
            <a:avLst/>
          </a:prstGeom>
        </p:spPr>
      </p:pic>
      <p:pic>
        <p:nvPicPr>
          <p:cNvPr id="5" name="图片 4" descr="数据库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720" y="4827270"/>
            <a:ext cx="1000125" cy="1228725"/>
          </a:xfrm>
          <a:prstGeom prst="rect">
            <a:avLst/>
          </a:prstGeom>
        </p:spPr>
      </p:pic>
      <p:pic>
        <p:nvPicPr>
          <p:cNvPr id="6" name="图片 5" descr="效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0" y="4825365"/>
            <a:ext cx="1257300" cy="1228725"/>
          </a:xfrm>
          <a:prstGeom prst="rect">
            <a:avLst/>
          </a:prstGeom>
        </p:spPr>
      </p:pic>
      <p:pic>
        <p:nvPicPr>
          <p:cNvPr id="7" name="图片 6" descr="管理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8390" y="2595880"/>
            <a:ext cx="1276350" cy="119062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1834515" y="4439285"/>
            <a:ext cx="6064885" cy="17780"/>
          </a:xfrm>
          <a:prstGeom prst="line">
            <a:avLst/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12005" y="2367280"/>
            <a:ext cx="5715" cy="1934210"/>
          </a:xfrm>
          <a:prstGeom prst="line">
            <a:avLst/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377440" y="3670935"/>
            <a:ext cx="152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总部机器人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40375" y="3670935"/>
            <a:ext cx="152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管理端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52800" y="5799455"/>
            <a:ext cx="152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服务器集群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1405" y="5786120"/>
            <a:ext cx="152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基础数据库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25565" y="5824220"/>
            <a:ext cx="152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效能服务器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20875" y="5824220"/>
            <a:ext cx="152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录屏存储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42350" y="6211570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分公司机器人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74"/>
          <p:cNvSpPr/>
          <p:nvPr/>
        </p:nvSpPr>
        <p:spPr>
          <a:xfrm>
            <a:off x="8622030" y="3956050"/>
            <a:ext cx="1955800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: 圆角 29"/>
          <p:cNvSpPr/>
          <p:nvPr/>
        </p:nvSpPr>
        <p:spPr>
          <a:xfrm>
            <a:off x="8603812" y="3797926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分公司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55685" y="4742180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分公司机器人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: 圆角 74"/>
          <p:cNvSpPr/>
          <p:nvPr/>
        </p:nvSpPr>
        <p:spPr>
          <a:xfrm>
            <a:off x="8642350" y="2207895"/>
            <a:ext cx="1955800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矩形: 圆角 29"/>
          <p:cNvSpPr/>
          <p:nvPr/>
        </p:nvSpPr>
        <p:spPr>
          <a:xfrm>
            <a:off x="8603812" y="2049771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分公司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76005" y="2994025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分公司机器人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3" name="图形 2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6135" y="2700020"/>
            <a:ext cx="955675" cy="955675"/>
          </a:xfrm>
          <a:prstGeom prst="rect">
            <a:avLst/>
          </a:prstGeom>
        </p:spPr>
      </p:pic>
      <p:pic>
        <p:nvPicPr>
          <p:cNvPr id="12" name="图形 2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6760" y="2715260"/>
            <a:ext cx="955675" cy="955675"/>
          </a:xfrm>
          <a:prstGeom prst="rect">
            <a:avLst/>
          </a:prstGeom>
        </p:spPr>
      </p:pic>
      <p:pic>
        <p:nvPicPr>
          <p:cNvPr id="16" name="图形 2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3375" y="2228850"/>
            <a:ext cx="793750" cy="793750"/>
          </a:xfrm>
          <a:prstGeom prst="rect">
            <a:avLst/>
          </a:prstGeom>
        </p:spPr>
      </p:pic>
      <p:pic>
        <p:nvPicPr>
          <p:cNvPr id="21" name="图形 2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3375" y="3989705"/>
            <a:ext cx="793750" cy="793750"/>
          </a:xfrm>
          <a:prstGeom prst="rect">
            <a:avLst/>
          </a:prstGeom>
        </p:spPr>
      </p:pic>
      <p:pic>
        <p:nvPicPr>
          <p:cNvPr id="22" name="图形 2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3375" y="5497195"/>
            <a:ext cx="793750" cy="793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9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3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7" name="Title 2"/>
          <p:cNvSpPr txBox="1"/>
          <p:nvPr/>
        </p:nvSpPr>
        <p:spPr>
          <a:xfrm>
            <a:off x="292735" y="1129665"/>
            <a:ext cx="6680835" cy="611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基于规则的风险辅助处理流程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1729105" y="2508885"/>
            <a:ext cx="8316595" cy="3394075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3" name="文本框 10"/>
          <p:cNvSpPr txBox="1"/>
          <p:nvPr/>
        </p:nvSpPr>
        <p:spPr>
          <a:xfrm>
            <a:off x="4846320" y="2366645"/>
            <a:ext cx="1877060" cy="275590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机器人处理流程</a:t>
            </a:r>
            <a:endParaRPr kumimoji="1" lang="zh-CN" altLang="en-US" sz="1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48810" name="组合 1048809"/>
          <p:cNvGrpSpPr/>
          <p:nvPr/>
        </p:nvGrpSpPr>
        <p:grpSpPr>
          <a:xfrm>
            <a:off x="2237105" y="2773680"/>
            <a:ext cx="1198245" cy="1082040"/>
            <a:chOff x="1188417" y="4597287"/>
            <a:chExt cx="1130722" cy="848129"/>
          </a:xfrm>
        </p:grpSpPr>
        <p:sp>
          <p:nvSpPr>
            <p:cNvPr id="217" name="矩形 216"/>
            <p:cNvSpPr/>
            <p:nvPr/>
          </p:nvSpPr>
          <p:spPr>
            <a:xfrm>
              <a:off x="1188417" y="4597287"/>
              <a:ext cx="1130722" cy="84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    </a:t>
              </a:r>
              <a:endParaRPr kumimoji="1" lang="zh-CN" altLang="en-US" dirty="0"/>
            </a:p>
          </p:txBody>
        </p:sp>
        <p:pic>
          <p:nvPicPr>
            <p:cNvPr id="1048808" name="图形 104880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544228" y="4602252"/>
              <a:ext cx="419100" cy="419100"/>
            </a:xfrm>
            <a:prstGeom prst="rect">
              <a:avLst/>
            </a:prstGeom>
          </p:spPr>
        </p:pic>
        <p:sp>
          <p:nvSpPr>
            <p:cNvPr id="219" name="文本框 218"/>
            <p:cNvSpPr txBox="1"/>
            <p:nvPr/>
          </p:nvSpPr>
          <p:spPr>
            <a:xfrm>
              <a:off x="1199698" y="5025750"/>
              <a:ext cx="1103678" cy="30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手机微信生态应用接口对接</a:t>
              </a:r>
              <a:endParaRPr kumimoji="1" lang="zh-CN" altLang="en-US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0" name="燕尾形 229"/>
          <p:cNvSpPr/>
          <p:nvPr/>
        </p:nvSpPr>
        <p:spPr>
          <a:xfrm>
            <a:off x="3718560" y="3167380"/>
            <a:ext cx="264160" cy="294640"/>
          </a:xfrm>
          <a:prstGeom prst="chevron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31" name="组合 230"/>
          <p:cNvGrpSpPr/>
          <p:nvPr/>
        </p:nvGrpSpPr>
        <p:grpSpPr>
          <a:xfrm>
            <a:off x="4264025" y="2773680"/>
            <a:ext cx="1198245" cy="1082040"/>
            <a:chOff x="1188417" y="4597287"/>
            <a:chExt cx="1130722" cy="848129"/>
          </a:xfrm>
        </p:grpSpPr>
        <p:sp>
          <p:nvSpPr>
            <p:cNvPr id="232" name="矩形 231"/>
            <p:cNvSpPr/>
            <p:nvPr/>
          </p:nvSpPr>
          <p:spPr>
            <a:xfrm>
              <a:off x="1188417" y="4597287"/>
              <a:ext cx="1130722" cy="84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    </a:t>
              </a:r>
              <a:endParaRPr kumimoji="1" lang="zh-CN" altLang="en-US" dirty="0"/>
            </a:p>
          </p:txBody>
        </p:sp>
        <p:pic>
          <p:nvPicPr>
            <p:cNvPr id="233" name="图形 23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544228" y="4602252"/>
              <a:ext cx="419100" cy="419100"/>
            </a:xfrm>
            <a:prstGeom prst="rect">
              <a:avLst/>
            </a:prstGeom>
          </p:spPr>
        </p:pic>
        <p:sp>
          <p:nvSpPr>
            <p:cNvPr id="234" name="文本框 233"/>
            <p:cNvSpPr txBox="1"/>
            <p:nvPr/>
          </p:nvSpPr>
          <p:spPr>
            <a:xfrm>
              <a:off x="1199783" y="5025536"/>
              <a:ext cx="1107997" cy="31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承保系统查询</a:t>
              </a:r>
              <a:endParaRPr kumimoji="1" lang="en-US" altLang="zh-CN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相应信息</a:t>
              </a:r>
              <a:endParaRPr kumimoji="1" lang="zh-CN" altLang="en-US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5" name="燕尾形 234"/>
          <p:cNvSpPr/>
          <p:nvPr/>
        </p:nvSpPr>
        <p:spPr>
          <a:xfrm>
            <a:off x="5742940" y="3167380"/>
            <a:ext cx="264160" cy="294640"/>
          </a:xfrm>
          <a:prstGeom prst="chevron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6287770" y="2773680"/>
            <a:ext cx="1198245" cy="1082040"/>
            <a:chOff x="1188417" y="4597287"/>
            <a:chExt cx="1130722" cy="848129"/>
          </a:xfrm>
        </p:grpSpPr>
        <p:sp>
          <p:nvSpPr>
            <p:cNvPr id="237" name="矩形 236"/>
            <p:cNvSpPr/>
            <p:nvPr/>
          </p:nvSpPr>
          <p:spPr>
            <a:xfrm>
              <a:off x="1188417" y="4597287"/>
              <a:ext cx="1130722" cy="84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    </a:t>
              </a:r>
              <a:endParaRPr kumimoji="1" lang="zh-CN" altLang="en-US" dirty="0"/>
            </a:p>
          </p:txBody>
        </p:sp>
        <p:pic>
          <p:nvPicPr>
            <p:cNvPr id="238" name="图形 23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544228" y="4602252"/>
              <a:ext cx="419100" cy="419100"/>
            </a:xfrm>
            <a:prstGeom prst="rect">
              <a:avLst/>
            </a:prstGeom>
          </p:spPr>
        </p:pic>
        <p:sp>
          <p:nvSpPr>
            <p:cNvPr id="239" name="文本框 238"/>
            <p:cNvSpPr txBox="1"/>
            <p:nvPr/>
          </p:nvSpPr>
          <p:spPr>
            <a:xfrm>
              <a:off x="1276730" y="5025536"/>
              <a:ext cx="954107" cy="31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核保系统配置相应信息</a:t>
              </a:r>
              <a:endParaRPr kumimoji="1" lang="zh-CN" altLang="en-US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0" name="燕尾形 239"/>
          <p:cNvSpPr/>
          <p:nvPr/>
        </p:nvSpPr>
        <p:spPr>
          <a:xfrm>
            <a:off x="7766050" y="3167380"/>
            <a:ext cx="264160" cy="294640"/>
          </a:xfrm>
          <a:prstGeom prst="chevron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46" name="组合 245"/>
          <p:cNvGrpSpPr/>
          <p:nvPr/>
        </p:nvGrpSpPr>
        <p:grpSpPr>
          <a:xfrm>
            <a:off x="8160385" y="2773680"/>
            <a:ext cx="1500505" cy="1082040"/>
            <a:chOff x="-864166" y="4597287"/>
            <a:chExt cx="1415772" cy="848129"/>
          </a:xfrm>
        </p:grpSpPr>
        <p:sp>
          <p:nvSpPr>
            <p:cNvPr id="247" name="矩形 246"/>
            <p:cNvSpPr/>
            <p:nvPr/>
          </p:nvSpPr>
          <p:spPr>
            <a:xfrm>
              <a:off x="-721647" y="4597287"/>
              <a:ext cx="1130722" cy="84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    </a:t>
              </a:r>
              <a:endParaRPr kumimoji="1" lang="zh-CN" altLang="en-US" dirty="0"/>
            </a:p>
          </p:txBody>
        </p:sp>
        <p:pic>
          <p:nvPicPr>
            <p:cNvPr id="248" name="图形 24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-365836" y="4606732"/>
              <a:ext cx="419100" cy="419100"/>
            </a:xfrm>
            <a:prstGeom prst="rect">
              <a:avLst/>
            </a:prstGeom>
          </p:spPr>
        </p:pic>
        <p:sp>
          <p:nvSpPr>
            <p:cNvPr id="249" name="文本框 248"/>
            <p:cNvSpPr txBox="1"/>
            <p:nvPr/>
          </p:nvSpPr>
          <p:spPr>
            <a:xfrm>
              <a:off x="-864166" y="5030016"/>
              <a:ext cx="1415772" cy="192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核保系统规则审查</a:t>
              </a:r>
              <a:endParaRPr kumimoji="1" lang="zh-CN" altLang="en-US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2085975" y="4566920"/>
            <a:ext cx="1500505" cy="1082040"/>
            <a:chOff x="1045896" y="4597287"/>
            <a:chExt cx="1415772" cy="848129"/>
          </a:xfrm>
        </p:grpSpPr>
        <p:sp>
          <p:nvSpPr>
            <p:cNvPr id="251" name="矩形 250"/>
            <p:cNvSpPr/>
            <p:nvPr/>
          </p:nvSpPr>
          <p:spPr>
            <a:xfrm>
              <a:off x="1188417" y="4597287"/>
              <a:ext cx="1130722" cy="84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    </a:t>
              </a:r>
              <a:endParaRPr kumimoji="1" lang="zh-CN" altLang="en-US" dirty="0"/>
            </a:p>
          </p:txBody>
        </p:sp>
        <p:pic>
          <p:nvPicPr>
            <p:cNvPr id="252" name="图形 25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544228" y="4602252"/>
              <a:ext cx="419100" cy="419100"/>
            </a:xfrm>
            <a:prstGeom prst="rect">
              <a:avLst/>
            </a:prstGeom>
          </p:spPr>
        </p:pic>
        <p:sp>
          <p:nvSpPr>
            <p:cNvPr id="253" name="文本框 252"/>
            <p:cNvSpPr txBox="1"/>
            <p:nvPr/>
          </p:nvSpPr>
          <p:spPr>
            <a:xfrm>
              <a:off x="1045896" y="5025536"/>
              <a:ext cx="1415772" cy="19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同步效能数据</a:t>
              </a:r>
              <a:endParaRPr kumimoji="1" lang="zh-CN" altLang="en-US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4" name="燕尾形 253"/>
          <p:cNvSpPr/>
          <p:nvPr/>
        </p:nvSpPr>
        <p:spPr>
          <a:xfrm rot="10800000">
            <a:off x="3718560" y="4960620"/>
            <a:ext cx="264160" cy="294640"/>
          </a:xfrm>
          <a:prstGeom prst="chevron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55" name="组合 254"/>
          <p:cNvGrpSpPr/>
          <p:nvPr/>
        </p:nvGrpSpPr>
        <p:grpSpPr>
          <a:xfrm>
            <a:off x="4264025" y="4566920"/>
            <a:ext cx="1198245" cy="1082040"/>
            <a:chOff x="1188417" y="4597287"/>
            <a:chExt cx="1130722" cy="848129"/>
          </a:xfrm>
        </p:grpSpPr>
        <p:sp>
          <p:nvSpPr>
            <p:cNvPr id="256" name="矩形 255"/>
            <p:cNvSpPr/>
            <p:nvPr/>
          </p:nvSpPr>
          <p:spPr>
            <a:xfrm>
              <a:off x="1188417" y="4597287"/>
              <a:ext cx="1130722" cy="84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    </a:t>
              </a:r>
              <a:endParaRPr kumimoji="1" lang="zh-CN" altLang="en-US" dirty="0"/>
            </a:p>
          </p:txBody>
        </p:sp>
        <p:pic>
          <p:nvPicPr>
            <p:cNvPr id="257" name="图形 25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544228" y="4602252"/>
              <a:ext cx="419100" cy="419100"/>
            </a:xfrm>
            <a:prstGeom prst="rect">
              <a:avLst/>
            </a:prstGeom>
          </p:spPr>
        </p:pic>
        <p:sp>
          <p:nvSpPr>
            <p:cNvPr id="258" name="文本框 257"/>
            <p:cNvSpPr txBox="1"/>
            <p:nvPr/>
          </p:nvSpPr>
          <p:spPr>
            <a:xfrm>
              <a:off x="1199787" y="5025536"/>
              <a:ext cx="1107996" cy="31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邮件推送处理结果</a:t>
              </a:r>
              <a:endParaRPr kumimoji="1" lang="zh-CN" altLang="en-US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9" name="燕尾形 258"/>
          <p:cNvSpPr/>
          <p:nvPr/>
        </p:nvSpPr>
        <p:spPr>
          <a:xfrm rot="10800000">
            <a:off x="5742940" y="4960620"/>
            <a:ext cx="264160" cy="294640"/>
          </a:xfrm>
          <a:prstGeom prst="chevron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60" name="组合 259"/>
          <p:cNvGrpSpPr/>
          <p:nvPr/>
        </p:nvGrpSpPr>
        <p:grpSpPr>
          <a:xfrm>
            <a:off x="6287770" y="4566920"/>
            <a:ext cx="1198245" cy="1082040"/>
            <a:chOff x="1188417" y="4597287"/>
            <a:chExt cx="1130722" cy="848129"/>
          </a:xfrm>
        </p:grpSpPr>
        <p:sp>
          <p:nvSpPr>
            <p:cNvPr id="261" name="矩形 260"/>
            <p:cNvSpPr/>
            <p:nvPr/>
          </p:nvSpPr>
          <p:spPr>
            <a:xfrm>
              <a:off x="1188417" y="4597287"/>
              <a:ext cx="1130722" cy="84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    </a:t>
              </a:r>
              <a:endParaRPr kumimoji="1" lang="zh-CN" altLang="en-US" dirty="0"/>
            </a:p>
          </p:txBody>
        </p:sp>
        <p:pic>
          <p:nvPicPr>
            <p:cNvPr id="262" name="图形 26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544228" y="4602252"/>
              <a:ext cx="419100" cy="419100"/>
            </a:xfrm>
            <a:prstGeom prst="rect">
              <a:avLst/>
            </a:prstGeom>
          </p:spPr>
        </p:pic>
        <p:sp>
          <p:nvSpPr>
            <p:cNvPr id="263" name="文本框 262"/>
            <p:cNvSpPr txBox="1"/>
            <p:nvPr/>
          </p:nvSpPr>
          <p:spPr>
            <a:xfrm>
              <a:off x="1281344" y="5025536"/>
              <a:ext cx="944880" cy="31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记录审查结果</a:t>
              </a:r>
              <a:endParaRPr kumimoji="1" lang="zh-CN" altLang="en-US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4" name="燕尾形 263"/>
          <p:cNvSpPr/>
          <p:nvPr/>
        </p:nvSpPr>
        <p:spPr>
          <a:xfrm rot="10800000">
            <a:off x="7766050" y="4960620"/>
            <a:ext cx="264160" cy="294640"/>
          </a:xfrm>
          <a:prstGeom prst="chevron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65" name="组合 264"/>
          <p:cNvGrpSpPr/>
          <p:nvPr/>
        </p:nvGrpSpPr>
        <p:grpSpPr>
          <a:xfrm>
            <a:off x="8160385" y="4566920"/>
            <a:ext cx="1500505" cy="1082040"/>
            <a:chOff x="1045902" y="4597287"/>
            <a:chExt cx="1415772" cy="848129"/>
          </a:xfrm>
        </p:grpSpPr>
        <p:sp>
          <p:nvSpPr>
            <p:cNvPr id="266" name="矩形 265"/>
            <p:cNvSpPr/>
            <p:nvPr/>
          </p:nvSpPr>
          <p:spPr>
            <a:xfrm>
              <a:off x="1188417" y="4597287"/>
              <a:ext cx="1130722" cy="84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    </a:t>
              </a:r>
              <a:endParaRPr kumimoji="1" lang="zh-CN" altLang="en-US" dirty="0"/>
            </a:p>
          </p:txBody>
        </p:sp>
        <p:pic>
          <p:nvPicPr>
            <p:cNvPr id="267" name="图形 26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544228" y="4602252"/>
              <a:ext cx="419100" cy="419100"/>
            </a:xfrm>
            <a:prstGeom prst="rect">
              <a:avLst/>
            </a:prstGeom>
          </p:spPr>
        </p:pic>
        <p:sp>
          <p:nvSpPr>
            <p:cNvPr id="268" name="文本框 267"/>
            <p:cNvSpPr txBox="1"/>
            <p:nvPr/>
          </p:nvSpPr>
          <p:spPr>
            <a:xfrm>
              <a:off x="1045902" y="5025536"/>
              <a:ext cx="1415772" cy="31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OCR</a:t>
              </a:r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识别影像</a:t>
              </a:r>
              <a:endParaRPr kumimoji="1" lang="en-US" altLang="zh-CN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1" lang="zh-CN" altLang="en-US" sz="1000" spc="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及影像信息审查</a:t>
              </a:r>
              <a:endParaRPr kumimoji="1" lang="zh-CN" altLang="en-US" sz="1000" spc="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4" name="燕尾形 273"/>
          <p:cNvSpPr/>
          <p:nvPr/>
        </p:nvSpPr>
        <p:spPr>
          <a:xfrm rot="5400000">
            <a:off x="8751570" y="4075430"/>
            <a:ext cx="318135" cy="244475"/>
          </a:xfrm>
          <a:prstGeom prst="chevron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60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22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254" y="1270808"/>
            <a:ext cx="28620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机器人管理、监控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52761" y="1270807"/>
            <a:ext cx="28620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数字员工效能看板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2636" y="4031468"/>
            <a:ext cx="386513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机器人专用账户、敏感信息加密保护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52761" y="4031467"/>
            <a:ext cx="3028864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专用办公室、专人监控运维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898015"/>
            <a:ext cx="5022850" cy="106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" y="3109595"/>
            <a:ext cx="5024120" cy="7804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950720"/>
            <a:ext cx="3337560" cy="1676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" y="5781675"/>
            <a:ext cx="5022215" cy="9131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0" y="4546600"/>
            <a:ext cx="3795395" cy="1022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870" y="4646295"/>
            <a:ext cx="2264410" cy="15303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840" y="4646295"/>
            <a:ext cx="2286000" cy="1530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60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22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2497" y="1363808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C99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流程日志</a:t>
            </a:r>
            <a:r>
              <a:rPr lang="en-US" altLang="zh-CN" dirty="0"/>
              <a:t>&amp;</a:t>
            </a:r>
            <a:r>
              <a:rPr lang="zh-CN" altLang="en-US" dirty="0"/>
              <a:t>审计：</a:t>
            </a:r>
            <a:r>
              <a:rPr lang="zh-CN" altLang="en-US" dirty="0">
                <a:solidFill>
                  <a:schemeClr val="bg1"/>
                </a:solidFill>
              </a:rPr>
              <a:t>日志全记录，流程精细化管理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73758" y="2357202"/>
            <a:ext cx="981229" cy="461665"/>
          </a:xfrm>
          <a:prstGeom prst="rect">
            <a:avLst/>
          </a:prstGeom>
          <a:solidFill>
            <a:srgbClr val="403B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审计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9515" y="2357202"/>
            <a:ext cx="981229" cy="461665"/>
          </a:xfrm>
          <a:prstGeom prst="rect">
            <a:avLst/>
          </a:prstGeom>
          <a:solidFill>
            <a:srgbClr val="403B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15" y="2956701"/>
            <a:ext cx="5316036" cy="263278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875571" y="3263959"/>
            <a:ext cx="1266093" cy="461667"/>
          </a:xfrm>
          <a:prstGeom prst="rect">
            <a:avLst/>
          </a:prstGeom>
          <a:solidFill>
            <a:srgbClr val="7A5C66"/>
          </a:solidFill>
          <a:ln>
            <a:solidFill>
              <a:srgbClr val="7A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所有者审批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51270" y="4111361"/>
            <a:ext cx="1266093" cy="397057"/>
          </a:xfrm>
          <a:prstGeom prst="rect">
            <a:avLst/>
          </a:prstGeom>
          <a:solidFill>
            <a:srgbClr val="7A5C66"/>
          </a:solidFill>
          <a:ln>
            <a:solidFill>
              <a:srgbClr val="7A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审批者审批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流程图: 决策 9"/>
          <p:cNvSpPr/>
          <p:nvPr/>
        </p:nvSpPr>
        <p:spPr>
          <a:xfrm>
            <a:off x="9476949" y="3224792"/>
            <a:ext cx="1814733" cy="540000"/>
          </a:xfrm>
          <a:prstGeom prst="flowChartDecision">
            <a:avLst/>
          </a:prstGeom>
          <a:solidFill>
            <a:srgbClr val="7A5C66"/>
          </a:solidFill>
          <a:ln>
            <a:solidFill>
              <a:srgbClr val="7A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审批通过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7673211" y="4039889"/>
            <a:ext cx="1814733" cy="540000"/>
          </a:xfrm>
          <a:prstGeom prst="flowChartDecision">
            <a:avLst/>
          </a:prstGeom>
          <a:solidFill>
            <a:srgbClr val="7A5C66"/>
          </a:solidFill>
          <a:ln>
            <a:solidFill>
              <a:srgbClr val="7A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审批通过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84316" y="4079489"/>
            <a:ext cx="1266093" cy="460800"/>
          </a:xfrm>
          <a:prstGeom prst="rect">
            <a:avLst/>
          </a:prstGeom>
          <a:solidFill>
            <a:srgbClr val="7A5C66"/>
          </a:solidFill>
          <a:ln>
            <a:solidFill>
              <a:srgbClr val="7A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管理者配置调度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84316" y="4877410"/>
            <a:ext cx="1266093" cy="460800"/>
          </a:xfrm>
          <a:prstGeom prst="rect">
            <a:avLst/>
          </a:prstGeom>
          <a:solidFill>
            <a:srgbClr val="7A5C66"/>
          </a:solidFill>
          <a:ln>
            <a:solidFill>
              <a:srgbClr val="7A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机器人接收调度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流程图: 终止 11"/>
          <p:cNvSpPr/>
          <p:nvPr/>
        </p:nvSpPr>
        <p:spPr>
          <a:xfrm>
            <a:off x="7865463" y="4877410"/>
            <a:ext cx="1430231" cy="460800"/>
          </a:xfrm>
          <a:prstGeom prst="flowChartTerminator">
            <a:avLst/>
          </a:prstGeom>
          <a:solidFill>
            <a:srgbClr val="7A5C66"/>
          </a:solidFill>
          <a:ln>
            <a:solidFill>
              <a:srgbClr val="7A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流程上线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流程图: 终止 21"/>
          <p:cNvSpPr/>
          <p:nvPr/>
        </p:nvSpPr>
        <p:spPr>
          <a:xfrm>
            <a:off x="6184316" y="3263960"/>
            <a:ext cx="1355968" cy="461665"/>
          </a:xfrm>
          <a:prstGeom prst="flowChartTerminator">
            <a:avLst/>
          </a:prstGeom>
          <a:solidFill>
            <a:srgbClr val="7A5C66"/>
          </a:solidFill>
          <a:ln>
            <a:solidFill>
              <a:srgbClr val="7A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开发者发布流程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连接符: 肘形 26"/>
          <p:cNvCxnSpPr/>
          <p:nvPr/>
        </p:nvCxnSpPr>
        <p:spPr>
          <a:xfrm>
            <a:off x="7540284" y="3494792"/>
            <a:ext cx="335287" cy="1"/>
          </a:xfrm>
          <a:prstGeom prst="bentConnector3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812" name="直接箭头连接符 1048811"/>
          <p:cNvCxnSpPr/>
          <p:nvPr/>
        </p:nvCxnSpPr>
        <p:spPr>
          <a:xfrm flipV="1">
            <a:off x="9141664" y="3492103"/>
            <a:ext cx="335285" cy="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814" name="直接箭头连接符 1048813"/>
          <p:cNvCxnSpPr>
            <a:stCxn id="10" idx="2"/>
            <a:endCxn id="21" idx="0"/>
          </p:cNvCxnSpPr>
          <p:nvPr/>
        </p:nvCxnSpPr>
        <p:spPr>
          <a:xfrm>
            <a:off x="10384316" y="3764792"/>
            <a:ext cx="1" cy="346569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816" name="直接箭头连接符 1048815"/>
          <p:cNvCxnSpPr/>
          <p:nvPr/>
        </p:nvCxnSpPr>
        <p:spPr>
          <a:xfrm flipH="1" flipV="1">
            <a:off x="9487944" y="4309889"/>
            <a:ext cx="263326" cy="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818" name="直接箭头连接符 1048817"/>
          <p:cNvCxnSpPr/>
          <p:nvPr/>
        </p:nvCxnSpPr>
        <p:spPr>
          <a:xfrm flipH="1">
            <a:off x="7450409" y="4309889"/>
            <a:ext cx="222802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820" name="直接箭头连接符 1048819"/>
          <p:cNvCxnSpPr/>
          <p:nvPr/>
        </p:nvCxnSpPr>
        <p:spPr>
          <a:xfrm>
            <a:off x="7450409" y="5107810"/>
            <a:ext cx="415054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823" name="直接箭头连接符 1048822"/>
          <p:cNvCxnSpPr>
            <a:stCxn id="24" idx="2"/>
            <a:endCxn id="25" idx="0"/>
          </p:cNvCxnSpPr>
          <p:nvPr/>
        </p:nvCxnSpPr>
        <p:spPr>
          <a:xfrm>
            <a:off x="6817363" y="4540289"/>
            <a:ext cx="0" cy="33712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24" name="文本框 1048823"/>
          <p:cNvSpPr txBox="1"/>
          <p:nvPr/>
        </p:nvSpPr>
        <p:spPr>
          <a:xfrm>
            <a:off x="7190633" y="2542954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4C99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多级审批，维护流程审计安全</a:t>
            </a:r>
            <a:endParaRPr lang="zh-CN" altLang="en-US" sz="1400" b="1" dirty="0">
              <a:solidFill>
                <a:srgbClr val="4C99F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61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27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833" name="文本框 4"/>
          <p:cNvSpPr txBox="1"/>
          <p:nvPr/>
        </p:nvSpPr>
        <p:spPr>
          <a:xfrm>
            <a:off x="788035" y="1280160"/>
            <a:ext cx="2098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模式及技术创新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 flipH="1">
            <a:off x="2535664" y="2844090"/>
            <a:ext cx="2320687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自定义规则配置</a:t>
            </a:r>
            <a:endParaRPr lang="zh-CN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2" name="Round Same Side Corner Rectangle 154"/>
          <p:cNvSpPr/>
          <p:nvPr/>
        </p:nvSpPr>
        <p:spPr>
          <a:xfrm flipH="1">
            <a:off x="2345859" y="2606362"/>
            <a:ext cx="2702828" cy="774179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 flipH="1">
            <a:off x="2553753" y="5008805"/>
            <a:ext cx="2320687" cy="2987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RPA+OCR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5" name="Round Same Side Corner Rectangle 154"/>
          <p:cNvSpPr/>
          <p:nvPr/>
        </p:nvSpPr>
        <p:spPr>
          <a:xfrm flipH="1">
            <a:off x="2362683" y="4771077"/>
            <a:ext cx="2702828" cy="774179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 flipH="1">
            <a:off x="2326005" y="3451225"/>
            <a:ext cx="2739390" cy="5480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支持人工自定义配置审查规则，流程应用灵活，扩展性强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 flipH="1">
            <a:off x="2362676" y="5615637"/>
            <a:ext cx="2702831" cy="7874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OCR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智能识别技术（包括各类单证、票据、印章、个性化文本等）辅助人工审查替代“捆绑式”审查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0385" y="1723390"/>
            <a:ext cx="8427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RPA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融合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OCR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技术，提升信息审查速度及准确性，辅助人工快速完成风险审查，采用总分协同管理模式对数字员工集中管理。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0620" y="2334260"/>
            <a:ext cx="3543300" cy="1955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620" y="4771390"/>
            <a:ext cx="3542665" cy="1555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61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27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833" name="文本框 4"/>
          <p:cNvSpPr txBox="1"/>
          <p:nvPr/>
        </p:nvSpPr>
        <p:spPr>
          <a:xfrm>
            <a:off x="878840" y="1518285"/>
            <a:ext cx="2098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模式及技术创新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 flipH="1">
            <a:off x="2431569" y="2441527"/>
            <a:ext cx="2320687" cy="2987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总分协同</a:t>
            </a:r>
            <a:endParaRPr lang="zh-CN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9" name="Round Same Side Corner Rectangle 154"/>
          <p:cNvSpPr/>
          <p:nvPr/>
        </p:nvSpPr>
        <p:spPr>
          <a:xfrm flipH="1">
            <a:off x="2216785" y="2165985"/>
            <a:ext cx="2877185" cy="774065"/>
          </a:xfrm>
          <a:prstGeom prst="round2Same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 flipH="1">
            <a:off x="2216785" y="3081020"/>
            <a:ext cx="2929890" cy="7874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建设RPA运营平台，并依托运营平台建立总分协同模式，充分调动分公司的主观能动性，构建流程持续优化的闭环生态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2407649" y="4794959"/>
            <a:ext cx="2320687" cy="2987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精准清晰的效能分析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Round Same Side Corner Rectangle 154"/>
          <p:cNvSpPr/>
          <p:nvPr/>
        </p:nvSpPr>
        <p:spPr>
          <a:xfrm flipH="1">
            <a:off x="2216579" y="4549611"/>
            <a:ext cx="2702828" cy="774179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2216572" y="5401791"/>
            <a:ext cx="2702831" cy="7660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在流程中详细记录数字员工处理的业务数量、业务类型和节约人力等，精准分析机器人效能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P8.4-效能统计-打码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885" y="4192905"/>
            <a:ext cx="3533140" cy="1882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80" y="1972310"/>
            <a:ext cx="3587750" cy="1845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1"/>
          <p:cNvSpPr txBox="1"/>
          <p:nvPr/>
        </p:nvSpPr>
        <p:spPr>
          <a:xfrm>
            <a:off x="3498980" y="490680"/>
            <a:ext cx="5365102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24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基于规则的风险辅助处理流程</a:t>
            </a:r>
            <a:endParaRPr kumimoji="1" lang="zh-CN" altLang="en-US" sz="24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kumimoji="1" lang="zh-CN" altLang="en-US" sz="24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6404610" y="3359785"/>
            <a:ext cx="3865880" cy="882650"/>
          </a:xfrm>
          <a:prstGeom prst="rect">
            <a:avLst/>
          </a:prstGeom>
        </p:spPr>
        <p:txBody>
          <a:bodyPr vert="horz" lIns="101600" tIns="0" rIns="82550" bIns="0" rtlCol="0" anchor="ctr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b="1" u="none" strike="noStrike" kern="1200" cap="none" spc="150" normalizeH="0" baseline="0">
                <a:solidFill>
                  <a:schemeClr val="bg1"/>
                </a:solidFill>
                <a:uFillTx/>
                <a:latin typeface="+mn-ea"/>
                <a:ea typeface="+mn-ea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项目成效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3"/>
          <p:cNvSpPr>
            <a:spLocks noGrp="1"/>
          </p:cNvSpPr>
          <p:nvPr/>
        </p:nvSpPr>
        <p:spPr>
          <a:xfrm>
            <a:off x="1139190" y="3211195"/>
            <a:ext cx="1551305" cy="882650"/>
          </a:xfrm>
          <a:prstGeom prst="rect">
            <a:avLst/>
          </a:prstGeom>
        </p:spPr>
        <p:txBody>
          <a:bodyPr vert="horz" lIns="101600" tIns="0" rIns="82550" bIns="0" rtlCol="0" anchor="ctr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6000" b="1" u="none" strike="noStrike" kern="1200" cap="none" spc="150" normalizeH="0" baseline="0">
                <a:solidFill>
                  <a:srgbClr val="FFE500"/>
                </a:solidFill>
                <a:uFillTx/>
                <a:latin typeface="+mn-ea"/>
                <a:ea typeface="+mn-ea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500" i="1" dirty="0"/>
              <a:t>03</a:t>
            </a:r>
            <a:endParaRPr lang="en-US" altLang="zh-CN" sz="9500" i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1861820" y="1079500"/>
            <a:ext cx="4384040" cy="5873750"/>
            <a:chOff x="-2371134" y="737989"/>
            <a:chExt cx="4163403" cy="576150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>
              <a:off x="-2371134" y="1451246"/>
              <a:ext cx="2823920" cy="504825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>
              <a:alphaModFix amt="20000"/>
            </a:blip>
            <a:stretch>
              <a:fillRect/>
            </a:stretch>
          </p:blipFill>
          <p:spPr>
            <a:xfrm>
              <a:off x="-1031651" y="737989"/>
              <a:ext cx="2823920" cy="5048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6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31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1435" y="1459865"/>
            <a:ext cx="94837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基于规则的风险辅助处理流程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，提升工作效率和准确率，释放劳动力，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每年每家省分公司预计节约</a:t>
            </a:r>
            <a:r>
              <a:rPr 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7.5</a:t>
            </a:r>
            <a:r>
              <a:rPr 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FTE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2550" y="3259053"/>
            <a:ext cx="1406526" cy="1411288"/>
            <a:chOff x="1056283" y="3304561"/>
            <a:chExt cx="1406526" cy="1411288"/>
          </a:xfrm>
        </p:grpSpPr>
        <p:sp>
          <p:nvSpPr>
            <p:cNvPr id="10" name="Oval 222845"/>
            <p:cNvSpPr>
              <a:spLocks noChangeArrowheads="1"/>
            </p:cNvSpPr>
            <p:nvPr/>
          </p:nvSpPr>
          <p:spPr bwMode="auto">
            <a:xfrm>
              <a:off x="1694458" y="3796686"/>
              <a:ext cx="122238" cy="120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222846"/>
            <p:cNvSpPr>
              <a:spLocks noChangeArrowheads="1"/>
            </p:cNvSpPr>
            <p:nvPr/>
          </p:nvSpPr>
          <p:spPr bwMode="auto">
            <a:xfrm>
              <a:off x="1261071" y="3796686"/>
              <a:ext cx="120650" cy="120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222849"/>
            <p:cNvSpPr>
              <a:spLocks noChangeArrowheads="1"/>
            </p:cNvSpPr>
            <p:nvPr/>
          </p:nvSpPr>
          <p:spPr bwMode="auto">
            <a:xfrm>
              <a:off x="1915121" y="3380761"/>
              <a:ext cx="547688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22850"/>
            <p:cNvSpPr/>
            <p:nvPr/>
          </p:nvSpPr>
          <p:spPr bwMode="auto">
            <a:xfrm>
              <a:off x="1056283" y="3712548"/>
              <a:ext cx="495300" cy="1003300"/>
            </a:xfrm>
            <a:custGeom>
              <a:avLst/>
              <a:gdLst>
                <a:gd name="T0" fmla="*/ 143 w 215"/>
                <a:gd name="T1" fmla="*/ 100 h 435"/>
                <a:gd name="T2" fmla="*/ 119 w 215"/>
                <a:gd name="T3" fmla="*/ 99 h 435"/>
                <a:gd name="T4" fmla="*/ 101 w 215"/>
                <a:gd name="T5" fmla="*/ 99 h 435"/>
                <a:gd name="T6" fmla="*/ 83 w 215"/>
                <a:gd name="T7" fmla="*/ 98 h 435"/>
                <a:gd name="T8" fmla="*/ 19 w 215"/>
                <a:gd name="T9" fmla="*/ 0 h 435"/>
                <a:gd name="T10" fmla="*/ 0 w 215"/>
                <a:gd name="T11" fmla="*/ 12 h 435"/>
                <a:gd name="T12" fmla="*/ 65 w 215"/>
                <a:gd name="T13" fmla="*/ 134 h 435"/>
                <a:gd name="T14" fmla="*/ 65 w 215"/>
                <a:gd name="T15" fmla="*/ 435 h 435"/>
                <a:gd name="T16" fmla="*/ 92 w 215"/>
                <a:gd name="T17" fmla="*/ 435 h 435"/>
                <a:gd name="T18" fmla="*/ 112 w 215"/>
                <a:gd name="T19" fmla="*/ 296 h 435"/>
                <a:gd name="T20" fmla="*/ 130 w 215"/>
                <a:gd name="T21" fmla="*/ 435 h 435"/>
                <a:gd name="T22" fmla="*/ 158 w 215"/>
                <a:gd name="T23" fmla="*/ 435 h 435"/>
                <a:gd name="T24" fmla="*/ 159 w 215"/>
                <a:gd name="T25" fmla="*/ 148 h 435"/>
                <a:gd name="T26" fmla="*/ 194 w 215"/>
                <a:gd name="T27" fmla="*/ 243 h 435"/>
                <a:gd name="T28" fmla="*/ 215 w 215"/>
                <a:gd name="T29" fmla="*/ 236 h 435"/>
                <a:gd name="T30" fmla="*/ 185 w 215"/>
                <a:gd name="T31" fmla="*/ 134 h 435"/>
                <a:gd name="T32" fmla="*/ 143 w 215"/>
                <a:gd name="T33" fmla="*/ 10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435">
                  <a:moveTo>
                    <a:pt x="143" y="100"/>
                  </a:moveTo>
                  <a:cubicBezTo>
                    <a:pt x="138" y="99"/>
                    <a:pt x="125" y="99"/>
                    <a:pt x="119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92" y="435"/>
                    <a:pt x="92" y="435"/>
                    <a:pt x="92" y="435"/>
                  </a:cubicBezTo>
                  <a:cubicBezTo>
                    <a:pt x="112" y="296"/>
                    <a:pt x="112" y="296"/>
                    <a:pt x="112" y="296"/>
                  </a:cubicBezTo>
                  <a:cubicBezTo>
                    <a:pt x="130" y="435"/>
                    <a:pt x="130" y="435"/>
                    <a:pt x="130" y="435"/>
                  </a:cubicBezTo>
                  <a:cubicBezTo>
                    <a:pt x="158" y="435"/>
                    <a:pt x="158" y="435"/>
                    <a:pt x="158" y="435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72" y="97"/>
                    <a:pt x="143" y="100"/>
                    <a:pt x="143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222851"/>
            <p:cNvSpPr>
              <a:spLocks noChangeArrowheads="1"/>
            </p:cNvSpPr>
            <p:nvPr/>
          </p:nvSpPr>
          <p:spPr bwMode="auto">
            <a:xfrm>
              <a:off x="2124671" y="3796686"/>
              <a:ext cx="122238" cy="120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22852"/>
            <p:cNvSpPr/>
            <p:nvPr/>
          </p:nvSpPr>
          <p:spPr bwMode="auto">
            <a:xfrm>
              <a:off x="1926233" y="3712548"/>
              <a:ext cx="520700" cy="1003300"/>
            </a:xfrm>
            <a:custGeom>
              <a:avLst/>
              <a:gdLst>
                <a:gd name="T0" fmla="*/ 208 w 328"/>
                <a:gd name="T1" fmla="*/ 143 h 632"/>
                <a:gd name="T2" fmla="*/ 121 w 328"/>
                <a:gd name="T3" fmla="*/ 143 h 632"/>
                <a:gd name="T4" fmla="*/ 28 w 328"/>
                <a:gd name="T5" fmla="*/ 0 h 632"/>
                <a:gd name="T6" fmla="*/ 0 w 328"/>
                <a:gd name="T7" fmla="*/ 18 h 632"/>
                <a:gd name="T8" fmla="*/ 95 w 328"/>
                <a:gd name="T9" fmla="*/ 195 h 632"/>
                <a:gd name="T10" fmla="*/ 95 w 328"/>
                <a:gd name="T11" fmla="*/ 632 h 632"/>
                <a:gd name="T12" fmla="*/ 134 w 328"/>
                <a:gd name="T13" fmla="*/ 632 h 632"/>
                <a:gd name="T14" fmla="*/ 164 w 328"/>
                <a:gd name="T15" fmla="*/ 430 h 632"/>
                <a:gd name="T16" fmla="*/ 190 w 328"/>
                <a:gd name="T17" fmla="*/ 632 h 632"/>
                <a:gd name="T18" fmla="*/ 230 w 328"/>
                <a:gd name="T19" fmla="*/ 632 h 632"/>
                <a:gd name="T20" fmla="*/ 234 w 328"/>
                <a:gd name="T21" fmla="*/ 195 h 632"/>
                <a:gd name="T22" fmla="*/ 328 w 328"/>
                <a:gd name="T23" fmla="*/ 18 h 632"/>
                <a:gd name="T24" fmla="*/ 301 w 328"/>
                <a:gd name="T25" fmla="*/ 0 h 632"/>
                <a:gd name="T26" fmla="*/ 208 w 328"/>
                <a:gd name="T27" fmla="*/ 143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8" h="632">
                  <a:moveTo>
                    <a:pt x="208" y="143"/>
                  </a:moveTo>
                  <a:lnTo>
                    <a:pt x="121" y="143"/>
                  </a:lnTo>
                  <a:lnTo>
                    <a:pt x="28" y="0"/>
                  </a:lnTo>
                  <a:lnTo>
                    <a:pt x="0" y="18"/>
                  </a:lnTo>
                  <a:lnTo>
                    <a:pt x="95" y="195"/>
                  </a:lnTo>
                  <a:lnTo>
                    <a:pt x="95" y="632"/>
                  </a:lnTo>
                  <a:lnTo>
                    <a:pt x="134" y="632"/>
                  </a:lnTo>
                  <a:lnTo>
                    <a:pt x="164" y="430"/>
                  </a:lnTo>
                  <a:lnTo>
                    <a:pt x="190" y="632"/>
                  </a:lnTo>
                  <a:lnTo>
                    <a:pt x="230" y="632"/>
                  </a:lnTo>
                  <a:lnTo>
                    <a:pt x="234" y="195"/>
                  </a:lnTo>
                  <a:lnTo>
                    <a:pt x="328" y="18"/>
                  </a:lnTo>
                  <a:lnTo>
                    <a:pt x="301" y="0"/>
                  </a:lnTo>
                  <a:lnTo>
                    <a:pt x="208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22853"/>
            <p:cNvSpPr>
              <a:spLocks noEditPoints="1"/>
            </p:cNvSpPr>
            <p:nvPr/>
          </p:nvSpPr>
          <p:spPr bwMode="auto">
            <a:xfrm>
              <a:off x="1373783" y="3304561"/>
              <a:ext cx="612775" cy="1411288"/>
            </a:xfrm>
            <a:custGeom>
              <a:avLst/>
              <a:gdLst>
                <a:gd name="T0" fmla="*/ 193 w 266"/>
                <a:gd name="T1" fmla="*/ 277 h 612"/>
                <a:gd name="T2" fmla="*/ 169 w 266"/>
                <a:gd name="T3" fmla="*/ 276 h 612"/>
                <a:gd name="T4" fmla="*/ 152 w 266"/>
                <a:gd name="T5" fmla="*/ 276 h 612"/>
                <a:gd name="T6" fmla="*/ 140 w 266"/>
                <a:gd name="T7" fmla="*/ 275 h 612"/>
                <a:gd name="T8" fmla="*/ 104 w 266"/>
                <a:gd name="T9" fmla="*/ 176 h 612"/>
                <a:gd name="T10" fmla="*/ 104 w 266"/>
                <a:gd name="T11" fmla="*/ 118 h 612"/>
                <a:gd name="T12" fmla="*/ 179 w 266"/>
                <a:gd name="T13" fmla="*/ 118 h 612"/>
                <a:gd name="T14" fmla="*/ 179 w 266"/>
                <a:gd name="T15" fmla="*/ 0 h 612"/>
                <a:gd name="T16" fmla="*/ 0 w 266"/>
                <a:gd name="T17" fmla="*/ 0 h 612"/>
                <a:gd name="T18" fmla="*/ 0 w 266"/>
                <a:gd name="T19" fmla="*/ 118 h 612"/>
                <a:gd name="T20" fmla="*/ 75 w 266"/>
                <a:gd name="T21" fmla="*/ 118 h 612"/>
                <a:gd name="T22" fmla="*/ 75 w 266"/>
                <a:gd name="T23" fmla="*/ 177 h 612"/>
                <a:gd name="T24" fmla="*/ 115 w 266"/>
                <a:gd name="T25" fmla="*/ 311 h 612"/>
                <a:gd name="T26" fmla="*/ 115 w 266"/>
                <a:gd name="T27" fmla="*/ 612 h 612"/>
                <a:gd name="T28" fmla="*/ 142 w 266"/>
                <a:gd name="T29" fmla="*/ 612 h 612"/>
                <a:gd name="T30" fmla="*/ 163 w 266"/>
                <a:gd name="T31" fmla="*/ 473 h 612"/>
                <a:gd name="T32" fmla="*/ 181 w 266"/>
                <a:gd name="T33" fmla="*/ 612 h 612"/>
                <a:gd name="T34" fmla="*/ 208 w 266"/>
                <a:gd name="T35" fmla="*/ 612 h 612"/>
                <a:gd name="T36" fmla="*/ 209 w 266"/>
                <a:gd name="T37" fmla="*/ 325 h 612"/>
                <a:gd name="T38" fmla="*/ 244 w 266"/>
                <a:gd name="T39" fmla="*/ 420 h 612"/>
                <a:gd name="T40" fmla="*/ 266 w 266"/>
                <a:gd name="T41" fmla="*/ 413 h 612"/>
                <a:gd name="T42" fmla="*/ 236 w 266"/>
                <a:gd name="T43" fmla="*/ 311 h 612"/>
                <a:gd name="T44" fmla="*/ 193 w 266"/>
                <a:gd name="T45" fmla="*/ 277 h 612"/>
                <a:gd name="T46" fmla="*/ 94 w 266"/>
                <a:gd name="T47" fmla="*/ 166 h 612"/>
                <a:gd name="T48" fmla="*/ 85 w 266"/>
                <a:gd name="T49" fmla="*/ 166 h 612"/>
                <a:gd name="T50" fmla="*/ 85 w 266"/>
                <a:gd name="T51" fmla="*/ 108 h 612"/>
                <a:gd name="T52" fmla="*/ 11 w 266"/>
                <a:gd name="T53" fmla="*/ 108 h 612"/>
                <a:gd name="T54" fmla="*/ 11 w 266"/>
                <a:gd name="T55" fmla="*/ 11 h 612"/>
                <a:gd name="T56" fmla="*/ 168 w 266"/>
                <a:gd name="T57" fmla="*/ 11 h 612"/>
                <a:gd name="T58" fmla="*/ 168 w 266"/>
                <a:gd name="T59" fmla="*/ 108 h 612"/>
                <a:gd name="T60" fmla="*/ 94 w 266"/>
                <a:gd name="T61" fmla="*/ 108 h 612"/>
                <a:gd name="T62" fmla="*/ 94 w 266"/>
                <a:gd name="T63" fmla="*/ 16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6" h="612">
                  <a:moveTo>
                    <a:pt x="193" y="277"/>
                  </a:moveTo>
                  <a:cubicBezTo>
                    <a:pt x="188" y="276"/>
                    <a:pt x="176" y="276"/>
                    <a:pt x="169" y="27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40" y="275"/>
                    <a:pt x="140" y="275"/>
                    <a:pt x="140" y="275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115" y="311"/>
                    <a:pt x="115" y="311"/>
                    <a:pt x="115" y="311"/>
                  </a:cubicBezTo>
                  <a:cubicBezTo>
                    <a:pt x="115" y="612"/>
                    <a:pt x="115" y="612"/>
                    <a:pt x="115" y="612"/>
                  </a:cubicBezTo>
                  <a:cubicBezTo>
                    <a:pt x="142" y="612"/>
                    <a:pt x="142" y="612"/>
                    <a:pt x="142" y="612"/>
                  </a:cubicBezTo>
                  <a:cubicBezTo>
                    <a:pt x="163" y="473"/>
                    <a:pt x="163" y="473"/>
                    <a:pt x="163" y="473"/>
                  </a:cubicBezTo>
                  <a:cubicBezTo>
                    <a:pt x="181" y="612"/>
                    <a:pt x="181" y="612"/>
                    <a:pt x="181" y="612"/>
                  </a:cubicBezTo>
                  <a:cubicBezTo>
                    <a:pt x="208" y="612"/>
                    <a:pt x="208" y="612"/>
                    <a:pt x="208" y="612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66" y="413"/>
                    <a:pt x="266" y="413"/>
                    <a:pt x="266" y="413"/>
                  </a:cubicBezTo>
                  <a:cubicBezTo>
                    <a:pt x="236" y="311"/>
                    <a:pt x="236" y="311"/>
                    <a:pt x="236" y="311"/>
                  </a:cubicBezTo>
                  <a:cubicBezTo>
                    <a:pt x="223" y="274"/>
                    <a:pt x="193" y="277"/>
                    <a:pt x="193" y="277"/>
                  </a:cubicBezTo>
                  <a:close/>
                  <a:moveTo>
                    <a:pt x="94" y="166"/>
                  </a:moveTo>
                  <a:cubicBezTo>
                    <a:pt x="94" y="166"/>
                    <a:pt x="89" y="166"/>
                    <a:pt x="85" y="166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94" y="108"/>
                    <a:pt x="94" y="108"/>
                    <a:pt x="94" y="108"/>
                  </a:cubicBezTo>
                  <a:lnTo>
                    <a:pt x="94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86227" y="3335253"/>
            <a:ext cx="326385" cy="321091"/>
            <a:chOff x="4321176" y="2276476"/>
            <a:chExt cx="290513" cy="292100"/>
          </a:xfrm>
          <a:solidFill>
            <a:schemeClr val="bg1"/>
          </a:solidFill>
        </p:grpSpPr>
        <p:sp>
          <p:nvSpPr>
            <p:cNvPr id="18" name="Freeform 62"/>
            <p:cNvSpPr>
              <a:spLocks noEditPoints="1"/>
            </p:cNvSpPr>
            <p:nvPr/>
          </p:nvSpPr>
          <p:spPr bwMode="auto">
            <a:xfrm>
              <a:off x="4321176" y="2276476"/>
              <a:ext cx="290513" cy="292100"/>
            </a:xfrm>
            <a:custGeom>
              <a:avLst/>
              <a:gdLst>
                <a:gd name="T0" fmla="*/ 153 w 153"/>
                <a:gd name="T1" fmla="*/ 77 h 154"/>
                <a:gd name="T2" fmla="*/ 77 w 153"/>
                <a:gd name="T3" fmla="*/ 0 h 154"/>
                <a:gd name="T4" fmla="*/ 0 w 153"/>
                <a:gd name="T5" fmla="*/ 77 h 154"/>
                <a:gd name="T6" fmla="*/ 77 w 153"/>
                <a:gd name="T7" fmla="*/ 154 h 154"/>
                <a:gd name="T8" fmla="*/ 153 w 153"/>
                <a:gd name="T9" fmla="*/ 77 h 154"/>
                <a:gd name="T10" fmla="*/ 77 w 153"/>
                <a:gd name="T11" fmla="*/ 11 h 154"/>
                <a:gd name="T12" fmla="*/ 143 w 153"/>
                <a:gd name="T13" fmla="*/ 77 h 154"/>
                <a:gd name="T14" fmla="*/ 77 w 153"/>
                <a:gd name="T15" fmla="*/ 143 h 154"/>
                <a:gd name="T16" fmla="*/ 11 w 153"/>
                <a:gd name="T17" fmla="*/ 77 h 154"/>
                <a:gd name="T18" fmla="*/ 77 w 153"/>
                <a:gd name="T19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4">
                  <a:moveTo>
                    <a:pt x="153" y="77"/>
                  </a:moveTo>
                  <a:cubicBezTo>
                    <a:pt x="153" y="34"/>
                    <a:pt x="119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19"/>
                    <a:pt x="34" y="154"/>
                    <a:pt x="77" y="154"/>
                  </a:cubicBezTo>
                  <a:cubicBezTo>
                    <a:pt x="119" y="154"/>
                    <a:pt x="153" y="119"/>
                    <a:pt x="153" y="77"/>
                  </a:cubicBezTo>
                  <a:close/>
                  <a:moveTo>
                    <a:pt x="77" y="11"/>
                  </a:moveTo>
                  <a:cubicBezTo>
                    <a:pt x="113" y="11"/>
                    <a:pt x="143" y="40"/>
                    <a:pt x="143" y="77"/>
                  </a:cubicBezTo>
                  <a:cubicBezTo>
                    <a:pt x="143" y="113"/>
                    <a:pt x="113" y="143"/>
                    <a:pt x="77" y="143"/>
                  </a:cubicBezTo>
                  <a:cubicBezTo>
                    <a:pt x="40" y="143"/>
                    <a:pt x="11" y="113"/>
                    <a:pt x="11" y="77"/>
                  </a:cubicBezTo>
                  <a:cubicBezTo>
                    <a:pt x="11" y="40"/>
                    <a:pt x="40" y="11"/>
                    <a:pt x="7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3"/>
            <p:cNvSpPr/>
            <p:nvPr/>
          </p:nvSpPr>
          <p:spPr bwMode="auto">
            <a:xfrm>
              <a:off x="4402138" y="2317751"/>
              <a:ext cx="74613" cy="111125"/>
            </a:xfrm>
            <a:custGeom>
              <a:avLst/>
              <a:gdLst>
                <a:gd name="T0" fmla="*/ 39 w 39"/>
                <a:gd name="T1" fmla="*/ 55 h 58"/>
                <a:gd name="T2" fmla="*/ 39 w 39"/>
                <a:gd name="T3" fmla="*/ 0 h 58"/>
                <a:gd name="T4" fmla="*/ 28 w 39"/>
                <a:gd name="T5" fmla="*/ 0 h 58"/>
                <a:gd name="T6" fmla="*/ 28 w 39"/>
                <a:gd name="T7" fmla="*/ 38 h 58"/>
                <a:gd name="T8" fmla="*/ 9 w 39"/>
                <a:gd name="T9" fmla="*/ 11 h 58"/>
                <a:gd name="T10" fmla="*/ 0 w 39"/>
                <a:gd name="T11" fmla="*/ 17 h 58"/>
                <a:gd name="T12" fmla="*/ 29 w 39"/>
                <a:gd name="T13" fmla="*/ 58 h 58"/>
                <a:gd name="T14" fmla="*/ 39 w 39"/>
                <a:gd name="T15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8">
                  <a:moveTo>
                    <a:pt x="39" y="5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22"/>
                    <a:pt x="28" y="38"/>
                  </a:cubicBezTo>
                  <a:cubicBezTo>
                    <a:pt x="20" y="26"/>
                    <a:pt x="9" y="11"/>
                    <a:pt x="9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619485" y="3002744"/>
            <a:ext cx="1378816" cy="1510343"/>
            <a:chOff x="7594886" y="2423037"/>
            <a:chExt cx="768888" cy="861476"/>
          </a:xfrm>
          <a:solidFill>
            <a:schemeClr val="bg1"/>
          </a:solidFill>
        </p:grpSpPr>
        <p:sp>
          <p:nvSpPr>
            <p:cNvPr id="21" name="Oval 119"/>
            <p:cNvSpPr>
              <a:spLocks noChangeArrowheads="1"/>
            </p:cNvSpPr>
            <p:nvPr/>
          </p:nvSpPr>
          <p:spPr bwMode="auto">
            <a:xfrm>
              <a:off x="7941086" y="2883967"/>
              <a:ext cx="79506" cy="9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0"/>
            <p:cNvSpPr/>
            <p:nvPr/>
          </p:nvSpPr>
          <p:spPr bwMode="auto">
            <a:xfrm>
              <a:off x="7880702" y="2985613"/>
              <a:ext cx="197254" cy="97621"/>
            </a:xfrm>
            <a:custGeom>
              <a:avLst/>
              <a:gdLst>
                <a:gd name="T0" fmla="*/ 274 w 427"/>
                <a:gd name="T1" fmla="*/ 0 h 213"/>
                <a:gd name="T2" fmla="*/ 212 w 427"/>
                <a:gd name="T3" fmla="*/ 179 h 213"/>
                <a:gd name="T4" fmla="*/ 152 w 427"/>
                <a:gd name="T5" fmla="*/ 0 h 213"/>
                <a:gd name="T6" fmla="*/ 0 w 427"/>
                <a:gd name="T7" fmla="*/ 213 h 213"/>
                <a:gd name="T8" fmla="*/ 427 w 427"/>
                <a:gd name="T9" fmla="*/ 213 h 213"/>
                <a:gd name="T10" fmla="*/ 274 w 427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213">
                  <a:moveTo>
                    <a:pt x="274" y="0"/>
                  </a:moveTo>
                  <a:cubicBezTo>
                    <a:pt x="212" y="179"/>
                    <a:pt x="212" y="179"/>
                    <a:pt x="212" y="179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4" y="0"/>
                    <a:pt x="0" y="95"/>
                    <a:pt x="0" y="213"/>
                  </a:cubicBezTo>
                  <a:cubicBezTo>
                    <a:pt x="427" y="213"/>
                    <a:pt x="427" y="213"/>
                    <a:pt x="427" y="213"/>
                  </a:cubicBezTo>
                  <a:cubicBezTo>
                    <a:pt x="427" y="95"/>
                    <a:pt x="372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1"/>
            <p:cNvSpPr/>
            <p:nvPr/>
          </p:nvSpPr>
          <p:spPr bwMode="auto">
            <a:xfrm>
              <a:off x="7964233" y="2985613"/>
              <a:ext cx="29186" cy="61391"/>
            </a:xfrm>
            <a:custGeom>
              <a:avLst/>
              <a:gdLst>
                <a:gd name="T0" fmla="*/ 0 w 29"/>
                <a:gd name="T1" fmla="*/ 15 h 61"/>
                <a:gd name="T2" fmla="*/ 15 w 29"/>
                <a:gd name="T3" fmla="*/ 61 h 61"/>
                <a:gd name="T4" fmla="*/ 29 w 29"/>
                <a:gd name="T5" fmla="*/ 15 h 61"/>
                <a:gd name="T6" fmla="*/ 15 w 29"/>
                <a:gd name="T7" fmla="*/ 0 h 61"/>
                <a:gd name="T8" fmla="*/ 0 w 29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1">
                  <a:moveTo>
                    <a:pt x="0" y="15"/>
                  </a:moveTo>
                  <a:lnTo>
                    <a:pt x="15" y="61"/>
                  </a:lnTo>
                  <a:lnTo>
                    <a:pt x="29" y="15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22"/>
            <p:cNvSpPr>
              <a:spLocks noChangeArrowheads="1"/>
            </p:cNvSpPr>
            <p:nvPr/>
          </p:nvSpPr>
          <p:spPr bwMode="auto">
            <a:xfrm>
              <a:off x="7655270" y="2820564"/>
              <a:ext cx="80512" cy="9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3"/>
            <p:cNvSpPr/>
            <p:nvPr/>
          </p:nvSpPr>
          <p:spPr bwMode="auto">
            <a:xfrm>
              <a:off x="7595892" y="2922210"/>
              <a:ext cx="196248" cy="97621"/>
            </a:xfrm>
            <a:custGeom>
              <a:avLst/>
              <a:gdLst>
                <a:gd name="T0" fmla="*/ 274 w 427"/>
                <a:gd name="T1" fmla="*/ 0 h 213"/>
                <a:gd name="T2" fmla="*/ 212 w 427"/>
                <a:gd name="T3" fmla="*/ 179 h 213"/>
                <a:gd name="T4" fmla="*/ 152 w 427"/>
                <a:gd name="T5" fmla="*/ 0 h 213"/>
                <a:gd name="T6" fmla="*/ 0 w 427"/>
                <a:gd name="T7" fmla="*/ 213 h 213"/>
                <a:gd name="T8" fmla="*/ 427 w 427"/>
                <a:gd name="T9" fmla="*/ 213 h 213"/>
                <a:gd name="T10" fmla="*/ 274 w 427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213">
                  <a:moveTo>
                    <a:pt x="274" y="0"/>
                  </a:moveTo>
                  <a:cubicBezTo>
                    <a:pt x="212" y="179"/>
                    <a:pt x="212" y="179"/>
                    <a:pt x="212" y="179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4" y="0"/>
                    <a:pt x="0" y="95"/>
                    <a:pt x="0" y="213"/>
                  </a:cubicBezTo>
                  <a:cubicBezTo>
                    <a:pt x="427" y="213"/>
                    <a:pt x="427" y="213"/>
                    <a:pt x="427" y="213"/>
                  </a:cubicBezTo>
                  <a:cubicBezTo>
                    <a:pt x="427" y="95"/>
                    <a:pt x="37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4"/>
            <p:cNvSpPr/>
            <p:nvPr/>
          </p:nvSpPr>
          <p:spPr bwMode="auto">
            <a:xfrm>
              <a:off x="7679422" y="2921203"/>
              <a:ext cx="29186" cy="62397"/>
            </a:xfrm>
            <a:custGeom>
              <a:avLst/>
              <a:gdLst>
                <a:gd name="T0" fmla="*/ 0 w 29"/>
                <a:gd name="T1" fmla="*/ 16 h 62"/>
                <a:gd name="T2" fmla="*/ 14 w 29"/>
                <a:gd name="T3" fmla="*/ 62 h 62"/>
                <a:gd name="T4" fmla="*/ 29 w 29"/>
                <a:gd name="T5" fmla="*/ 16 h 62"/>
                <a:gd name="T6" fmla="*/ 14 w 29"/>
                <a:gd name="T7" fmla="*/ 0 h 62"/>
                <a:gd name="T8" fmla="*/ 0 w 29"/>
                <a:gd name="T9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2">
                  <a:moveTo>
                    <a:pt x="0" y="16"/>
                  </a:moveTo>
                  <a:lnTo>
                    <a:pt x="14" y="62"/>
                  </a:lnTo>
                  <a:lnTo>
                    <a:pt x="29" y="16"/>
                  </a:lnTo>
                  <a:lnTo>
                    <a:pt x="1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25"/>
            <p:cNvSpPr>
              <a:spLocks noChangeArrowheads="1"/>
            </p:cNvSpPr>
            <p:nvPr/>
          </p:nvSpPr>
          <p:spPr bwMode="auto">
            <a:xfrm>
              <a:off x="8220864" y="2820564"/>
              <a:ext cx="80512" cy="9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6"/>
            <p:cNvSpPr/>
            <p:nvPr/>
          </p:nvSpPr>
          <p:spPr bwMode="auto">
            <a:xfrm>
              <a:off x="8165513" y="2922210"/>
              <a:ext cx="195241" cy="97621"/>
            </a:xfrm>
            <a:custGeom>
              <a:avLst/>
              <a:gdLst>
                <a:gd name="T0" fmla="*/ 274 w 426"/>
                <a:gd name="T1" fmla="*/ 0 h 213"/>
                <a:gd name="T2" fmla="*/ 214 w 426"/>
                <a:gd name="T3" fmla="*/ 179 h 213"/>
                <a:gd name="T4" fmla="*/ 152 w 426"/>
                <a:gd name="T5" fmla="*/ 0 h 213"/>
                <a:gd name="T6" fmla="*/ 0 w 426"/>
                <a:gd name="T7" fmla="*/ 213 h 213"/>
                <a:gd name="T8" fmla="*/ 426 w 426"/>
                <a:gd name="T9" fmla="*/ 213 h 213"/>
                <a:gd name="T10" fmla="*/ 274 w 426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213">
                  <a:moveTo>
                    <a:pt x="274" y="0"/>
                  </a:moveTo>
                  <a:cubicBezTo>
                    <a:pt x="214" y="179"/>
                    <a:pt x="214" y="179"/>
                    <a:pt x="214" y="179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4" y="0"/>
                    <a:pt x="0" y="95"/>
                    <a:pt x="0" y="213"/>
                  </a:cubicBezTo>
                  <a:cubicBezTo>
                    <a:pt x="426" y="213"/>
                    <a:pt x="426" y="213"/>
                    <a:pt x="426" y="213"/>
                  </a:cubicBezTo>
                  <a:cubicBezTo>
                    <a:pt x="426" y="95"/>
                    <a:pt x="372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7"/>
            <p:cNvSpPr/>
            <p:nvPr/>
          </p:nvSpPr>
          <p:spPr bwMode="auto">
            <a:xfrm>
              <a:off x="8248037" y="2921203"/>
              <a:ext cx="30192" cy="62397"/>
            </a:xfrm>
            <a:custGeom>
              <a:avLst/>
              <a:gdLst>
                <a:gd name="T0" fmla="*/ 0 w 30"/>
                <a:gd name="T1" fmla="*/ 16 h 62"/>
                <a:gd name="T2" fmla="*/ 15 w 30"/>
                <a:gd name="T3" fmla="*/ 62 h 62"/>
                <a:gd name="T4" fmla="*/ 30 w 30"/>
                <a:gd name="T5" fmla="*/ 16 h 62"/>
                <a:gd name="T6" fmla="*/ 15 w 30"/>
                <a:gd name="T7" fmla="*/ 0 h 62"/>
                <a:gd name="T8" fmla="*/ 0 w 30"/>
                <a:gd name="T9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2">
                  <a:moveTo>
                    <a:pt x="0" y="16"/>
                  </a:moveTo>
                  <a:lnTo>
                    <a:pt x="15" y="62"/>
                  </a:lnTo>
                  <a:lnTo>
                    <a:pt x="30" y="16"/>
                  </a:lnTo>
                  <a:lnTo>
                    <a:pt x="15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7767985" y="2589092"/>
              <a:ext cx="420674" cy="276760"/>
            </a:xfrm>
            <a:custGeom>
              <a:avLst/>
              <a:gdLst>
                <a:gd name="T0" fmla="*/ 586 w 914"/>
                <a:gd name="T1" fmla="*/ 329 h 600"/>
                <a:gd name="T2" fmla="*/ 522 w 914"/>
                <a:gd name="T3" fmla="*/ 225 h 600"/>
                <a:gd name="T4" fmla="*/ 635 w 914"/>
                <a:gd name="T5" fmla="*/ 225 h 600"/>
                <a:gd name="T6" fmla="*/ 634 w 914"/>
                <a:gd name="T7" fmla="*/ 213 h 600"/>
                <a:gd name="T8" fmla="*/ 463 w 914"/>
                <a:gd name="T9" fmla="*/ 4 h 600"/>
                <a:gd name="T10" fmla="*/ 452 w 914"/>
                <a:gd name="T11" fmla="*/ 4 h 600"/>
                <a:gd name="T12" fmla="*/ 280 w 914"/>
                <a:gd name="T13" fmla="*/ 213 h 600"/>
                <a:gd name="T14" fmla="*/ 279 w 914"/>
                <a:gd name="T15" fmla="*/ 225 h 600"/>
                <a:gd name="T16" fmla="*/ 392 w 914"/>
                <a:gd name="T17" fmla="*/ 225 h 600"/>
                <a:gd name="T18" fmla="*/ 0 w 914"/>
                <a:gd name="T19" fmla="*/ 554 h 600"/>
                <a:gd name="T20" fmla="*/ 15 w 914"/>
                <a:gd name="T21" fmla="*/ 600 h 600"/>
                <a:gd name="T22" fmla="*/ 368 w 914"/>
                <a:gd name="T23" fmla="*/ 357 h 600"/>
                <a:gd name="T24" fmla="*/ 435 w 914"/>
                <a:gd name="T25" fmla="*/ 246 h 600"/>
                <a:gd name="T26" fmla="*/ 435 w 914"/>
                <a:gd name="T27" fmla="*/ 577 h 600"/>
                <a:gd name="T28" fmla="*/ 479 w 914"/>
                <a:gd name="T29" fmla="*/ 577 h 600"/>
                <a:gd name="T30" fmla="*/ 479 w 914"/>
                <a:gd name="T31" fmla="*/ 246 h 600"/>
                <a:gd name="T32" fmla="*/ 547 w 914"/>
                <a:gd name="T33" fmla="*/ 357 h 600"/>
                <a:gd name="T34" fmla="*/ 900 w 914"/>
                <a:gd name="T35" fmla="*/ 600 h 600"/>
                <a:gd name="T36" fmla="*/ 914 w 914"/>
                <a:gd name="T37" fmla="*/ 554 h 600"/>
                <a:gd name="T38" fmla="*/ 586 w 914"/>
                <a:gd name="T39" fmla="*/ 32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4" h="600">
                  <a:moveTo>
                    <a:pt x="586" y="329"/>
                  </a:moveTo>
                  <a:cubicBezTo>
                    <a:pt x="555" y="289"/>
                    <a:pt x="535" y="252"/>
                    <a:pt x="522" y="225"/>
                  </a:cubicBezTo>
                  <a:cubicBezTo>
                    <a:pt x="635" y="225"/>
                    <a:pt x="635" y="225"/>
                    <a:pt x="635" y="225"/>
                  </a:cubicBezTo>
                  <a:cubicBezTo>
                    <a:pt x="637" y="221"/>
                    <a:pt x="637" y="216"/>
                    <a:pt x="634" y="213"/>
                  </a:cubicBezTo>
                  <a:cubicBezTo>
                    <a:pt x="463" y="4"/>
                    <a:pt x="463" y="4"/>
                    <a:pt x="463" y="4"/>
                  </a:cubicBezTo>
                  <a:cubicBezTo>
                    <a:pt x="460" y="0"/>
                    <a:pt x="455" y="0"/>
                    <a:pt x="452" y="4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7" y="216"/>
                    <a:pt x="277" y="221"/>
                    <a:pt x="279" y="225"/>
                  </a:cubicBezTo>
                  <a:cubicBezTo>
                    <a:pt x="392" y="225"/>
                    <a:pt x="392" y="225"/>
                    <a:pt x="392" y="225"/>
                  </a:cubicBezTo>
                  <a:cubicBezTo>
                    <a:pt x="354" y="306"/>
                    <a:pt x="246" y="477"/>
                    <a:pt x="0" y="554"/>
                  </a:cubicBezTo>
                  <a:cubicBezTo>
                    <a:pt x="15" y="600"/>
                    <a:pt x="15" y="600"/>
                    <a:pt x="15" y="600"/>
                  </a:cubicBezTo>
                  <a:cubicBezTo>
                    <a:pt x="197" y="543"/>
                    <a:pt x="307" y="436"/>
                    <a:pt x="368" y="357"/>
                  </a:cubicBezTo>
                  <a:cubicBezTo>
                    <a:pt x="400" y="314"/>
                    <a:pt x="422" y="275"/>
                    <a:pt x="435" y="246"/>
                  </a:cubicBezTo>
                  <a:cubicBezTo>
                    <a:pt x="435" y="577"/>
                    <a:pt x="435" y="577"/>
                    <a:pt x="435" y="577"/>
                  </a:cubicBezTo>
                  <a:cubicBezTo>
                    <a:pt x="479" y="577"/>
                    <a:pt x="479" y="577"/>
                    <a:pt x="479" y="577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93" y="275"/>
                    <a:pt x="515" y="314"/>
                    <a:pt x="547" y="357"/>
                  </a:cubicBezTo>
                  <a:cubicBezTo>
                    <a:pt x="607" y="436"/>
                    <a:pt x="717" y="543"/>
                    <a:pt x="900" y="600"/>
                  </a:cubicBezTo>
                  <a:cubicBezTo>
                    <a:pt x="914" y="554"/>
                    <a:pt x="914" y="554"/>
                    <a:pt x="914" y="554"/>
                  </a:cubicBezTo>
                  <a:cubicBezTo>
                    <a:pt x="745" y="501"/>
                    <a:pt x="642" y="403"/>
                    <a:pt x="586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7800190" y="2423037"/>
              <a:ext cx="406584" cy="196248"/>
            </a:xfrm>
            <a:custGeom>
              <a:avLst/>
              <a:gdLst>
                <a:gd name="T0" fmla="*/ 309 w 404"/>
                <a:gd name="T1" fmla="*/ 18 h 195"/>
                <a:gd name="T2" fmla="*/ 334 w 404"/>
                <a:gd name="T3" fmla="*/ 47 h 195"/>
                <a:gd name="T4" fmla="*/ 207 w 404"/>
                <a:gd name="T5" fmla="*/ 137 h 195"/>
                <a:gd name="T6" fmla="*/ 135 w 404"/>
                <a:gd name="T7" fmla="*/ 87 h 195"/>
                <a:gd name="T8" fmla="*/ 0 w 404"/>
                <a:gd name="T9" fmla="*/ 166 h 195"/>
                <a:gd name="T10" fmla="*/ 32 w 404"/>
                <a:gd name="T11" fmla="*/ 195 h 195"/>
                <a:gd name="T12" fmla="*/ 140 w 404"/>
                <a:gd name="T13" fmla="*/ 123 h 195"/>
                <a:gd name="T14" fmla="*/ 208 w 404"/>
                <a:gd name="T15" fmla="*/ 161 h 195"/>
                <a:gd name="T16" fmla="*/ 343 w 404"/>
                <a:gd name="T17" fmla="*/ 58 h 195"/>
                <a:gd name="T18" fmla="*/ 373 w 404"/>
                <a:gd name="T19" fmla="*/ 91 h 195"/>
                <a:gd name="T20" fmla="*/ 388 w 404"/>
                <a:gd name="T21" fmla="*/ 45 h 195"/>
                <a:gd name="T22" fmla="*/ 404 w 404"/>
                <a:gd name="T23" fmla="*/ 0 h 195"/>
                <a:gd name="T24" fmla="*/ 356 w 404"/>
                <a:gd name="T25" fmla="*/ 9 h 195"/>
                <a:gd name="T26" fmla="*/ 309 w 404"/>
                <a:gd name="T27" fmla="*/ 1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4" h="195">
                  <a:moveTo>
                    <a:pt x="309" y="18"/>
                  </a:moveTo>
                  <a:lnTo>
                    <a:pt x="334" y="47"/>
                  </a:lnTo>
                  <a:lnTo>
                    <a:pt x="207" y="137"/>
                  </a:lnTo>
                  <a:lnTo>
                    <a:pt x="135" y="87"/>
                  </a:lnTo>
                  <a:lnTo>
                    <a:pt x="0" y="166"/>
                  </a:lnTo>
                  <a:lnTo>
                    <a:pt x="32" y="195"/>
                  </a:lnTo>
                  <a:lnTo>
                    <a:pt x="140" y="123"/>
                  </a:lnTo>
                  <a:lnTo>
                    <a:pt x="208" y="161"/>
                  </a:lnTo>
                  <a:lnTo>
                    <a:pt x="343" y="58"/>
                  </a:lnTo>
                  <a:lnTo>
                    <a:pt x="373" y="91"/>
                  </a:lnTo>
                  <a:lnTo>
                    <a:pt x="388" y="45"/>
                  </a:lnTo>
                  <a:lnTo>
                    <a:pt x="404" y="0"/>
                  </a:lnTo>
                  <a:lnTo>
                    <a:pt x="356" y="9"/>
                  </a:lnTo>
                  <a:lnTo>
                    <a:pt x="30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0"/>
            <p:cNvSpPr>
              <a:spLocks noEditPoints="1"/>
            </p:cNvSpPr>
            <p:nvPr/>
          </p:nvSpPr>
          <p:spPr bwMode="auto">
            <a:xfrm>
              <a:off x="7595892" y="3019830"/>
              <a:ext cx="196248" cy="0"/>
            </a:xfrm>
            <a:custGeom>
              <a:avLst/>
              <a:gdLst>
                <a:gd name="T0" fmla="*/ 427 w 427"/>
                <a:gd name="T1" fmla="*/ 1 h 1"/>
                <a:gd name="T2" fmla="*/ 0 w 427"/>
                <a:gd name="T3" fmla="*/ 1 h 1"/>
                <a:gd name="T4" fmla="*/ 0 w 427"/>
                <a:gd name="T5" fmla="*/ 1 h 1"/>
                <a:gd name="T6" fmla="*/ 427 w 427"/>
                <a:gd name="T7" fmla="*/ 1 h 1"/>
                <a:gd name="T8" fmla="*/ 427 w 427"/>
                <a:gd name="T9" fmla="*/ 1 h 1"/>
                <a:gd name="T10" fmla="*/ 0 w 427"/>
                <a:gd name="T11" fmla="*/ 0 h 1"/>
                <a:gd name="T12" fmla="*/ 0 w 427"/>
                <a:gd name="T13" fmla="*/ 0 h 1"/>
                <a:gd name="T14" fmla="*/ 0 w 427"/>
                <a:gd name="T15" fmla="*/ 1 h 1"/>
                <a:gd name="T16" fmla="*/ 0 w 427"/>
                <a:gd name="T17" fmla="*/ 0 h 1"/>
                <a:gd name="T18" fmla="*/ 427 w 427"/>
                <a:gd name="T19" fmla="*/ 0 h 1"/>
                <a:gd name="T20" fmla="*/ 427 w 427"/>
                <a:gd name="T21" fmla="*/ 0 h 1"/>
                <a:gd name="T22" fmla="*/ 427 w 427"/>
                <a:gd name="T23" fmla="*/ 1 h 1"/>
                <a:gd name="T24" fmla="*/ 427 w 427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1">
                  <a:moveTo>
                    <a:pt x="427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27" y="1"/>
                    <a:pt x="427" y="1"/>
                    <a:pt x="427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427" y="0"/>
                  </a:moveTo>
                  <a:cubicBezTo>
                    <a:pt x="427" y="0"/>
                    <a:pt x="427" y="0"/>
                    <a:pt x="427" y="0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27" y="1"/>
                    <a:pt x="427" y="1"/>
                    <a:pt x="4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7595892" y="3019830"/>
              <a:ext cx="196248" cy="0"/>
            </a:xfrm>
            <a:custGeom>
              <a:avLst/>
              <a:gdLst>
                <a:gd name="T0" fmla="*/ 427 w 427"/>
                <a:gd name="T1" fmla="*/ 0 h 1"/>
                <a:gd name="T2" fmla="*/ 0 w 427"/>
                <a:gd name="T3" fmla="*/ 0 h 1"/>
                <a:gd name="T4" fmla="*/ 0 w 427"/>
                <a:gd name="T5" fmla="*/ 1 h 1"/>
                <a:gd name="T6" fmla="*/ 0 w 427"/>
                <a:gd name="T7" fmla="*/ 1 h 1"/>
                <a:gd name="T8" fmla="*/ 427 w 427"/>
                <a:gd name="T9" fmla="*/ 1 h 1"/>
                <a:gd name="T10" fmla="*/ 427 w 427"/>
                <a:gd name="T11" fmla="*/ 1 h 1"/>
                <a:gd name="T12" fmla="*/ 427 w 42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1">
                  <a:moveTo>
                    <a:pt x="4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27" y="1"/>
                    <a:pt x="427" y="1"/>
                    <a:pt x="4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2"/>
            <p:cNvSpPr>
              <a:spLocks noEditPoints="1"/>
            </p:cNvSpPr>
            <p:nvPr/>
          </p:nvSpPr>
          <p:spPr bwMode="auto">
            <a:xfrm>
              <a:off x="8165513" y="3019830"/>
              <a:ext cx="195241" cy="0"/>
            </a:xfrm>
            <a:custGeom>
              <a:avLst/>
              <a:gdLst>
                <a:gd name="T0" fmla="*/ 426 w 426"/>
                <a:gd name="T1" fmla="*/ 1 h 1"/>
                <a:gd name="T2" fmla="*/ 0 w 426"/>
                <a:gd name="T3" fmla="*/ 1 h 1"/>
                <a:gd name="T4" fmla="*/ 0 w 426"/>
                <a:gd name="T5" fmla="*/ 1 h 1"/>
                <a:gd name="T6" fmla="*/ 426 w 426"/>
                <a:gd name="T7" fmla="*/ 1 h 1"/>
                <a:gd name="T8" fmla="*/ 426 w 426"/>
                <a:gd name="T9" fmla="*/ 1 h 1"/>
                <a:gd name="T10" fmla="*/ 0 w 426"/>
                <a:gd name="T11" fmla="*/ 0 h 1"/>
                <a:gd name="T12" fmla="*/ 0 w 426"/>
                <a:gd name="T13" fmla="*/ 0 h 1"/>
                <a:gd name="T14" fmla="*/ 0 w 426"/>
                <a:gd name="T15" fmla="*/ 1 h 1"/>
                <a:gd name="T16" fmla="*/ 0 w 426"/>
                <a:gd name="T17" fmla="*/ 0 h 1"/>
                <a:gd name="T18" fmla="*/ 426 w 426"/>
                <a:gd name="T19" fmla="*/ 0 h 1"/>
                <a:gd name="T20" fmla="*/ 426 w 426"/>
                <a:gd name="T21" fmla="*/ 0 h 1"/>
                <a:gd name="T22" fmla="*/ 426 w 426"/>
                <a:gd name="T23" fmla="*/ 1 h 1"/>
                <a:gd name="T24" fmla="*/ 426 w 426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1">
                  <a:moveTo>
                    <a:pt x="426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26" y="1"/>
                    <a:pt x="426" y="1"/>
                    <a:pt x="426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426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26" y="1"/>
                    <a:pt x="426" y="1"/>
                    <a:pt x="4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165513" y="3019830"/>
              <a:ext cx="195241" cy="0"/>
            </a:xfrm>
            <a:custGeom>
              <a:avLst/>
              <a:gdLst>
                <a:gd name="T0" fmla="*/ 426 w 426"/>
                <a:gd name="T1" fmla="*/ 0 h 1"/>
                <a:gd name="T2" fmla="*/ 0 w 426"/>
                <a:gd name="T3" fmla="*/ 0 h 1"/>
                <a:gd name="T4" fmla="*/ 0 w 426"/>
                <a:gd name="T5" fmla="*/ 1 h 1"/>
                <a:gd name="T6" fmla="*/ 0 w 426"/>
                <a:gd name="T7" fmla="*/ 1 h 1"/>
                <a:gd name="T8" fmla="*/ 426 w 426"/>
                <a:gd name="T9" fmla="*/ 1 h 1"/>
                <a:gd name="T10" fmla="*/ 426 w 426"/>
                <a:gd name="T11" fmla="*/ 1 h 1"/>
                <a:gd name="T12" fmla="*/ 426 w 42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1">
                  <a:moveTo>
                    <a:pt x="4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26" y="1"/>
                    <a:pt x="426" y="1"/>
                    <a:pt x="4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6" name="Picture 13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073" y="3187899"/>
              <a:ext cx="84537" cy="966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8689" y="3082227"/>
              <a:ext cx="200273" cy="100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220" y="3118457"/>
              <a:ext cx="33211" cy="654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263" y="3124496"/>
              <a:ext cx="83531" cy="966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886" y="3018824"/>
              <a:ext cx="198261" cy="100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3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411" y="3055055"/>
              <a:ext cx="33211" cy="644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9859" y="3124496"/>
              <a:ext cx="83531" cy="966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4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501" y="3018824"/>
              <a:ext cx="200273" cy="100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4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031" y="3055055"/>
              <a:ext cx="32205" cy="644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2145804" y="3751178"/>
            <a:ext cx="659757" cy="712313"/>
            <a:chOff x="2715058" y="3890699"/>
            <a:chExt cx="659757" cy="712313"/>
          </a:xfrm>
        </p:grpSpPr>
        <p:sp>
          <p:nvSpPr>
            <p:cNvPr id="46" name="Freeform 246"/>
            <p:cNvSpPr>
              <a:spLocks noEditPoints="1"/>
            </p:cNvSpPr>
            <p:nvPr/>
          </p:nvSpPr>
          <p:spPr bwMode="auto">
            <a:xfrm>
              <a:off x="2859620" y="3890699"/>
              <a:ext cx="334570" cy="443931"/>
            </a:xfrm>
            <a:custGeom>
              <a:avLst/>
              <a:gdLst>
                <a:gd name="T0" fmla="*/ 161 w 180"/>
                <a:gd name="T1" fmla="*/ 83 h 239"/>
                <a:gd name="T2" fmla="*/ 153 w 180"/>
                <a:gd name="T3" fmla="*/ 83 h 239"/>
                <a:gd name="T4" fmla="*/ 153 w 180"/>
                <a:gd name="T5" fmla="*/ 56 h 239"/>
                <a:gd name="T6" fmla="*/ 97 w 180"/>
                <a:gd name="T7" fmla="*/ 0 h 239"/>
                <a:gd name="T8" fmla="*/ 84 w 180"/>
                <a:gd name="T9" fmla="*/ 0 h 239"/>
                <a:gd name="T10" fmla="*/ 28 w 180"/>
                <a:gd name="T11" fmla="*/ 56 h 239"/>
                <a:gd name="T12" fmla="*/ 28 w 180"/>
                <a:gd name="T13" fmla="*/ 83 h 239"/>
                <a:gd name="T14" fmla="*/ 19 w 180"/>
                <a:gd name="T15" fmla="*/ 83 h 239"/>
                <a:gd name="T16" fmla="*/ 0 w 180"/>
                <a:gd name="T17" fmla="*/ 102 h 239"/>
                <a:gd name="T18" fmla="*/ 0 w 180"/>
                <a:gd name="T19" fmla="*/ 220 h 239"/>
                <a:gd name="T20" fmla="*/ 19 w 180"/>
                <a:gd name="T21" fmla="*/ 239 h 239"/>
                <a:gd name="T22" fmla="*/ 161 w 180"/>
                <a:gd name="T23" fmla="*/ 239 h 239"/>
                <a:gd name="T24" fmla="*/ 180 w 180"/>
                <a:gd name="T25" fmla="*/ 220 h 239"/>
                <a:gd name="T26" fmla="*/ 180 w 180"/>
                <a:gd name="T27" fmla="*/ 102 h 239"/>
                <a:gd name="T28" fmla="*/ 161 w 180"/>
                <a:gd name="T29" fmla="*/ 83 h 239"/>
                <a:gd name="T30" fmla="*/ 42 w 180"/>
                <a:gd name="T31" fmla="*/ 56 h 239"/>
                <a:gd name="T32" fmla="*/ 84 w 180"/>
                <a:gd name="T33" fmla="*/ 14 h 239"/>
                <a:gd name="T34" fmla="*/ 97 w 180"/>
                <a:gd name="T35" fmla="*/ 14 h 239"/>
                <a:gd name="T36" fmla="*/ 139 w 180"/>
                <a:gd name="T37" fmla="*/ 56 h 239"/>
                <a:gd name="T38" fmla="*/ 139 w 180"/>
                <a:gd name="T39" fmla="*/ 83 h 239"/>
                <a:gd name="T40" fmla="*/ 42 w 180"/>
                <a:gd name="T41" fmla="*/ 83 h 239"/>
                <a:gd name="T42" fmla="*/ 42 w 180"/>
                <a:gd name="T43" fmla="*/ 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239">
                  <a:moveTo>
                    <a:pt x="161" y="83"/>
                  </a:moveTo>
                  <a:cubicBezTo>
                    <a:pt x="153" y="83"/>
                    <a:pt x="153" y="83"/>
                    <a:pt x="153" y="8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25"/>
                    <a:pt x="128" y="0"/>
                    <a:pt x="9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53" y="0"/>
                    <a:pt x="28" y="25"/>
                    <a:pt x="28" y="56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9" y="83"/>
                    <a:pt x="0" y="92"/>
                    <a:pt x="0" y="10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31"/>
                    <a:pt x="9" y="239"/>
                    <a:pt x="19" y="239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171" y="239"/>
                    <a:pt x="180" y="231"/>
                    <a:pt x="180" y="220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92"/>
                    <a:pt x="171" y="83"/>
                    <a:pt x="161" y="83"/>
                  </a:cubicBezTo>
                  <a:close/>
                  <a:moveTo>
                    <a:pt x="42" y="56"/>
                  </a:moveTo>
                  <a:cubicBezTo>
                    <a:pt x="42" y="33"/>
                    <a:pt x="61" y="14"/>
                    <a:pt x="84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120" y="14"/>
                    <a:pt x="139" y="33"/>
                    <a:pt x="139" y="5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42" y="83"/>
                    <a:pt x="42" y="83"/>
                    <a:pt x="42" y="83"/>
                  </a:cubicBezTo>
                  <a:lnTo>
                    <a:pt x="42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左右箭头 64"/>
            <p:cNvSpPr/>
            <p:nvPr/>
          </p:nvSpPr>
          <p:spPr>
            <a:xfrm>
              <a:off x="2715058" y="4396575"/>
              <a:ext cx="659757" cy="206437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988152" y="4758362"/>
            <a:ext cx="127356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~5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791231" y="4690017"/>
            <a:ext cx="17847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kumimoji="1"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81085" y="5478198"/>
            <a:ext cx="2705100" cy="474733"/>
          </a:xfrm>
          <a:prstGeom prst="rect">
            <a:avLst/>
          </a:prstGeom>
          <a:solidFill>
            <a:srgbClr val="403B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“捆绑式”人工审查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731282" y="5462140"/>
            <a:ext cx="2997153" cy="474733"/>
          </a:xfrm>
          <a:prstGeom prst="rect">
            <a:avLst/>
          </a:prstGeom>
          <a:solidFill>
            <a:srgbClr val="403B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RPA+OCR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辅助审查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上弧形箭头 20"/>
          <p:cNvSpPr/>
          <p:nvPr/>
        </p:nvSpPr>
        <p:spPr>
          <a:xfrm>
            <a:off x="3836257" y="5715564"/>
            <a:ext cx="3688625" cy="294786"/>
          </a:xfrm>
          <a:prstGeom prst="curved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30090" y="4335145"/>
            <a:ext cx="2994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每年每家省分公司预计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节省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1"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323644" y="4956246"/>
            <a:ext cx="299715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7.5</a:t>
            </a: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23840" y="3328035"/>
            <a:ext cx="23323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效率提升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endParaRPr kumimoji="1"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~600 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1"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097365" y="3281010"/>
            <a:ext cx="891003" cy="1287462"/>
            <a:chOff x="5435600" y="2636838"/>
            <a:chExt cx="1370013" cy="1979612"/>
          </a:xfrm>
          <a:solidFill>
            <a:schemeClr val="bg1"/>
          </a:solidFill>
        </p:grpSpPr>
        <p:sp>
          <p:nvSpPr>
            <p:cNvPr id="57" name="Freeform 216"/>
            <p:cNvSpPr/>
            <p:nvPr/>
          </p:nvSpPr>
          <p:spPr bwMode="auto">
            <a:xfrm>
              <a:off x="6081713" y="3943350"/>
              <a:ext cx="320675" cy="158750"/>
            </a:xfrm>
            <a:custGeom>
              <a:avLst/>
              <a:gdLst>
                <a:gd name="T0" fmla="*/ 66 w 404"/>
                <a:gd name="T1" fmla="*/ 200 h 201"/>
                <a:gd name="T2" fmla="*/ 66 w 404"/>
                <a:gd name="T3" fmla="*/ 200 h 201"/>
                <a:gd name="T4" fmla="*/ 54 w 404"/>
                <a:gd name="T5" fmla="*/ 201 h 201"/>
                <a:gd name="T6" fmla="*/ 43 w 404"/>
                <a:gd name="T7" fmla="*/ 200 h 201"/>
                <a:gd name="T8" fmla="*/ 34 w 404"/>
                <a:gd name="T9" fmla="*/ 197 h 201"/>
                <a:gd name="T10" fmla="*/ 24 w 404"/>
                <a:gd name="T11" fmla="*/ 191 h 201"/>
                <a:gd name="T12" fmla="*/ 16 w 404"/>
                <a:gd name="T13" fmla="*/ 185 h 201"/>
                <a:gd name="T14" fmla="*/ 9 w 404"/>
                <a:gd name="T15" fmla="*/ 176 h 201"/>
                <a:gd name="T16" fmla="*/ 4 w 404"/>
                <a:gd name="T17" fmla="*/ 166 h 201"/>
                <a:gd name="T18" fmla="*/ 1 w 404"/>
                <a:gd name="T19" fmla="*/ 155 h 201"/>
                <a:gd name="T20" fmla="*/ 1 w 404"/>
                <a:gd name="T21" fmla="*/ 155 h 201"/>
                <a:gd name="T22" fmla="*/ 1 w 404"/>
                <a:gd name="T23" fmla="*/ 155 h 201"/>
                <a:gd name="T24" fmla="*/ 0 w 404"/>
                <a:gd name="T25" fmla="*/ 144 h 201"/>
                <a:gd name="T26" fmla="*/ 1 w 404"/>
                <a:gd name="T27" fmla="*/ 134 h 201"/>
                <a:gd name="T28" fmla="*/ 4 w 404"/>
                <a:gd name="T29" fmla="*/ 123 h 201"/>
                <a:gd name="T30" fmla="*/ 10 w 404"/>
                <a:gd name="T31" fmla="*/ 113 h 201"/>
                <a:gd name="T32" fmla="*/ 16 w 404"/>
                <a:gd name="T33" fmla="*/ 105 h 201"/>
                <a:gd name="T34" fmla="*/ 25 w 404"/>
                <a:gd name="T35" fmla="*/ 99 h 201"/>
                <a:gd name="T36" fmla="*/ 35 w 404"/>
                <a:gd name="T37" fmla="*/ 93 h 201"/>
                <a:gd name="T38" fmla="*/ 46 w 404"/>
                <a:gd name="T39" fmla="*/ 90 h 201"/>
                <a:gd name="T40" fmla="*/ 338 w 404"/>
                <a:gd name="T41" fmla="*/ 1 h 201"/>
                <a:gd name="T42" fmla="*/ 338 w 404"/>
                <a:gd name="T43" fmla="*/ 1 h 201"/>
                <a:gd name="T44" fmla="*/ 349 w 404"/>
                <a:gd name="T45" fmla="*/ 0 h 201"/>
                <a:gd name="T46" fmla="*/ 360 w 404"/>
                <a:gd name="T47" fmla="*/ 1 h 201"/>
                <a:gd name="T48" fmla="*/ 371 w 404"/>
                <a:gd name="T49" fmla="*/ 5 h 201"/>
                <a:gd name="T50" fmla="*/ 379 w 404"/>
                <a:gd name="T51" fmla="*/ 10 h 201"/>
                <a:gd name="T52" fmla="*/ 388 w 404"/>
                <a:gd name="T53" fmla="*/ 17 h 201"/>
                <a:gd name="T54" fmla="*/ 395 w 404"/>
                <a:gd name="T55" fmla="*/ 25 h 201"/>
                <a:gd name="T56" fmla="*/ 400 w 404"/>
                <a:gd name="T57" fmla="*/ 35 h 201"/>
                <a:gd name="T58" fmla="*/ 403 w 404"/>
                <a:gd name="T59" fmla="*/ 46 h 201"/>
                <a:gd name="T60" fmla="*/ 403 w 404"/>
                <a:gd name="T61" fmla="*/ 46 h 201"/>
                <a:gd name="T62" fmla="*/ 403 w 404"/>
                <a:gd name="T63" fmla="*/ 46 h 201"/>
                <a:gd name="T64" fmla="*/ 404 w 404"/>
                <a:gd name="T65" fmla="*/ 58 h 201"/>
                <a:gd name="T66" fmla="*/ 403 w 404"/>
                <a:gd name="T67" fmla="*/ 68 h 201"/>
                <a:gd name="T68" fmla="*/ 399 w 404"/>
                <a:gd name="T69" fmla="*/ 78 h 201"/>
                <a:gd name="T70" fmla="*/ 395 w 404"/>
                <a:gd name="T71" fmla="*/ 88 h 201"/>
                <a:gd name="T72" fmla="*/ 387 w 404"/>
                <a:gd name="T73" fmla="*/ 96 h 201"/>
                <a:gd name="T74" fmla="*/ 379 w 404"/>
                <a:gd name="T75" fmla="*/ 102 h 201"/>
                <a:gd name="T76" fmla="*/ 370 w 404"/>
                <a:gd name="T77" fmla="*/ 108 h 201"/>
                <a:gd name="T78" fmla="*/ 359 w 404"/>
                <a:gd name="T79" fmla="*/ 111 h 201"/>
                <a:gd name="T80" fmla="*/ 66 w 404"/>
                <a:gd name="T81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4" h="201">
                  <a:moveTo>
                    <a:pt x="66" y="200"/>
                  </a:moveTo>
                  <a:lnTo>
                    <a:pt x="66" y="200"/>
                  </a:lnTo>
                  <a:lnTo>
                    <a:pt x="54" y="201"/>
                  </a:lnTo>
                  <a:lnTo>
                    <a:pt x="43" y="200"/>
                  </a:lnTo>
                  <a:lnTo>
                    <a:pt x="34" y="197"/>
                  </a:lnTo>
                  <a:lnTo>
                    <a:pt x="24" y="191"/>
                  </a:lnTo>
                  <a:lnTo>
                    <a:pt x="16" y="185"/>
                  </a:lnTo>
                  <a:lnTo>
                    <a:pt x="9" y="176"/>
                  </a:lnTo>
                  <a:lnTo>
                    <a:pt x="4" y="16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0" y="144"/>
                  </a:lnTo>
                  <a:lnTo>
                    <a:pt x="1" y="134"/>
                  </a:lnTo>
                  <a:lnTo>
                    <a:pt x="4" y="123"/>
                  </a:lnTo>
                  <a:lnTo>
                    <a:pt x="10" y="113"/>
                  </a:lnTo>
                  <a:lnTo>
                    <a:pt x="16" y="105"/>
                  </a:lnTo>
                  <a:lnTo>
                    <a:pt x="25" y="99"/>
                  </a:lnTo>
                  <a:lnTo>
                    <a:pt x="35" y="93"/>
                  </a:lnTo>
                  <a:lnTo>
                    <a:pt x="46" y="90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349" y="0"/>
                  </a:lnTo>
                  <a:lnTo>
                    <a:pt x="360" y="1"/>
                  </a:lnTo>
                  <a:lnTo>
                    <a:pt x="371" y="5"/>
                  </a:lnTo>
                  <a:lnTo>
                    <a:pt x="379" y="10"/>
                  </a:lnTo>
                  <a:lnTo>
                    <a:pt x="388" y="17"/>
                  </a:lnTo>
                  <a:lnTo>
                    <a:pt x="395" y="25"/>
                  </a:lnTo>
                  <a:lnTo>
                    <a:pt x="400" y="35"/>
                  </a:lnTo>
                  <a:lnTo>
                    <a:pt x="403" y="46"/>
                  </a:lnTo>
                  <a:lnTo>
                    <a:pt x="403" y="46"/>
                  </a:lnTo>
                  <a:lnTo>
                    <a:pt x="403" y="46"/>
                  </a:lnTo>
                  <a:lnTo>
                    <a:pt x="404" y="58"/>
                  </a:lnTo>
                  <a:lnTo>
                    <a:pt x="403" y="68"/>
                  </a:lnTo>
                  <a:lnTo>
                    <a:pt x="399" y="78"/>
                  </a:lnTo>
                  <a:lnTo>
                    <a:pt x="395" y="88"/>
                  </a:lnTo>
                  <a:lnTo>
                    <a:pt x="387" y="96"/>
                  </a:lnTo>
                  <a:lnTo>
                    <a:pt x="379" y="102"/>
                  </a:lnTo>
                  <a:lnTo>
                    <a:pt x="370" y="108"/>
                  </a:lnTo>
                  <a:lnTo>
                    <a:pt x="359" y="111"/>
                  </a:lnTo>
                  <a:lnTo>
                    <a:pt x="6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17"/>
            <p:cNvSpPr/>
            <p:nvPr/>
          </p:nvSpPr>
          <p:spPr bwMode="auto">
            <a:xfrm>
              <a:off x="6313488" y="3763963"/>
              <a:ext cx="285750" cy="265112"/>
            </a:xfrm>
            <a:custGeom>
              <a:avLst/>
              <a:gdLst>
                <a:gd name="T0" fmla="*/ 100 w 360"/>
                <a:gd name="T1" fmla="*/ 314 h 336"/>
                <a:gd name="T2" fmla="*/ 84 w 360"/>
                <a:gd name="T3" fmla="*/ 329 h 336"/>
                <a:gd name="T4" fmla="*/ 63 w 360"/>
                <a:gd name="T5" fmla="*/ 336 h 336"/>
                <a:gd name="T6" fmla="*/ 42 w 360"/>
                <a:gd name="T7" fmla="*/ 335 h 336"/>
                <a:gd name="T8" fmla="*/ 22 w 360"/>
                <a:gd name="T9" fmla="*/ 325 h 336"/>
                <a:gd name="T10" fmla="*/ 13 w 360"/>
                <a:gd name="T11" fmla="*/ 316 h 336"/>
                <a:gd name="T12" fmla="*/ 4 w 360"/>
                <a:gd name="T13" fmla="*/ 298 h 336"/>
                <a:gd name="T14" fmla="*/ 0 w 360"/>
                <a:gd name="T15" fmla="*/ 277 h 336"/>
                <a:gd name="T16" fmla="*/ 6 w 360"/>
                <a:gd name="T17" fmla="*/ 255 h 336"/>
                <a:gd name="T18" fmla="*/ 12 w 360"/>
                <a:gd name="T19" fmla="*/ 245 h 336"/>
                <a:gd name="T20" fmla="*/ 100 w 360"/>
                <a:gd name="T21" fmla="*/ 100 h 336"/>
                <a:gd name="T22" fmla="*/ 121 w 360"/>
                <a:gd name="T23" fmla="*/ 63 h 336"/>
                <a:gd name="T24" fmla="*/ 137 w 360"/>
                <a:gd name="T25" fmla="*/ 40 h 336"/>
                <a:gd name="T26" fmla="*/ 157 w 360"/>
                <a:gd name="T27" fmla="*/ 21 h 336"/>
                <a:gd name="T28" fmla="*/ 169 w 360"/>
                <a:gd name="T29" fmla="*/ 13 h 336"/>
                <a:gd name="T30" fmla="*/ 196 w 360"/>
                <a:gd name="T31" fmla="*/ 3 h 336"/>
                <a:gd name="T32" fmla="*/ 224 w 360"/>
                <a:gd name="T33" fmla="*/ 0 h 336"/>
                <a:gd name="T34" fmla="*/ 254 w 360"/>
                <a:gd name="T35" fmla="*/ 3 h 336"/>
                <a:gd name="T36" fmla="*/ 282 w 360"/>
                <a:gd name="T37" fmla="*/ 12 h 336"/>
                <a:gd name="T38" fmla="*/ 293 w 360"/>
                <a:gd name="T39" fmla="*/ 16 h 336"/>
                <a:gd name="T40" fmla="*/ 316 w 360"/>
                <a:gd name="T41" fmla="*/ 28 h 336"/>
                <a:gd name="T42" fmla="*/ 336 w 360"/>
                <a:gd name="T43" fmla="*/ 44 h 336"/>
                <a:gd name="T44" fmla="*/ 351 w 360"/>
                <a:gd name="T45" fmla="*/ 63 h 336"/>
                <a:gd name="T46" fmla="*/ 357 w 360"/>
                <a:gd name="T47" fmla="*/ 74 h 336"/>
                <a:gd name="T48" fmla="*/ 360 w 360"/>
                <a:gd name="T49" fmla="*/ 90 h 336"/>
                <a:gd name="T50" fmla="*/ 360 w 360"/>
                <a:gd name="T51" fmla="*/ 106 h 336"/>
                <a:gd name="T52" fmla="*/ 356 w 360"/>
                <a:gd name="T53" fmla="*/ 138 h 336"/>
                <a:gd name="T54" fmla="*/ 348 w 360"/>
                <a:gd name="T55" fmla="*/ 139 h 336"/>
                <a:gd name="T56" fmla="*/ 333 w 360"/>
                <a:gd name="T57" fmla="*/ 139 h 336"/>
                <a:gd name="T58" fmla="*/ 311 w 360"/>
                <a:gd name="T59" fmla="*/ 135 h 336"/>
                <a:gd name="T60" fmla="*/ 297 w 360"/>
                <a:gd name="T61" fmla="*/ 131 h 336"/>
                <a:gd name="T62" fmla="*/ 278 w 360"/>
                <a:gd name="T63" fmla="*/ 131 h 336"/>
                <a:gd name="T64" fmla="*/ 259 w 360"/>
                <a:gd name="T65" fmla="*/ 134 h 336"/>
                <a:gd name="T66" fmla="*/ 243 w 360"/>
                <a:gd name="T67" fmla="*/ 138 h 336"/>
                <a:gd name="T68" fmla="*/ 212 w 360"/>
                <a:gd name="T69" fmla="*/ 154 h 336"/>
                <a:gd name="T70" fmla="*/ 187 w 360"/>
                <a:gd name="T71" fmla="*/ 177 h 336"/>
                <a:gd name="T72" fmla="*/ 165 w 360"/>
                <a:gd name="T73" fmla="*/ 205 h 336"/>
                <a:gd name="T74" fmla="*/ 135 w 360"/>
                <a:gd name="T75" fmla="*/ 252 h 336"/>
                <a:gd name="T76" fmla="*/ 100 w 360"/>
                <a:gd name="T77" fmla="*/ 31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0" h="336">
                  <a:moveTo>
                    <a:pt x="100" y="314"/>
                  </a:moveTo>
                  <a:lnTo>
                    <a:pt x="100" y="314"/>
                  </a:lnTo>
                  <a:lnTo>
                    <a:pt x="93" y="323"/>
                  </a:lnTo>
                  <a:lnTo>
                    <a:pt x="84" y="329"/>
                  </a:lnTo>
                  <a:lnTo>
                    <a:pt x="73" y="333"/>
                  </a:lnTo>
                  <a:lnTo>
                    <a:pt x="63" y="336"/>
                  </a:lnTo>
                  <a:lnTo>
                    <a:pt x="53" y="336"/>
                  </a:lnTo>
                  <a:lnTo>
                    <a:pt x="42" y="335"/>
                  </a:lnTo>
                  <a:lnTo>
                    <a:pt x="32" y="330"/>
                  </a:lnTo>
                  <a:lnTo>
                    <a:pt x="22" y="325"/>
                  </a:lnTo>
                  <a:lnTo>
                    <a:pt x="22" y="325"/>
                  </a:lnTo>
                  <a:lnTo>
                    <a:pt x="13" y="316"/>
                  </a:lnTo>
                  <a:lnTo>
                    <a:pt x="8" y="307"/>
                  </a:lnTo>
                  <a:lnTo>
                    <a:pt x="4" y="298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3" y="266"/>
                  </a:lnTo>
                  <a:lnTo>
                    <a:pt x="6" y="255"/>
                  </a:lnTo>
                  <a:lnTo>
                    <a:pt x="12" y="245"/>
                  </a:lnTo>
                  <a:lnTo>
                    <a:pt x="12" y="245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15" y="75"/>
                  </a:lnTo>
                  <a:lnTo>
                    <a:pt x="121" y="63"/>
                  </a:lnTo>
                  <a:lnTo>
                    <a:pt x="129" y="51"/>
                  </a:lnTo>
                  <a:lnTo>
                    <a:pt x="137" y="40"/>
                  </a:lnTo>
                  <a:lnTo>
                    <a:pt x="146" y="29"/>
                  </a:lnTo>
                  <a:lnTo>
                    <a:pt x="157" y="21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182" y="7"/>
                  </a:lnTo>
                  <a:lnTo>
                    <a:pt x="196" y="3"/>
                  </a:lnTo>
                  <a:lnTo>
                    <a:pt x="210" y="0"/>
                  </a:lnTo>
                  <a:lnTo>
                    <a:pt x="224" y="0"/>
                  </a:lnTo>
                  <a:lnTo>
                    <a:pt x="239" y="1"/>
                  </a:lnTo>
                  <a:lnTo>
                    <a:pt x="254" y="3"/>
                  </a:lnTo>
                  <a:lnTo>
                    <a:pt x="268" y="7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93" y="16"/>
                  </a:lnTo>
                  <a:lnTo>
                    <a:pt x="304" y="22"/>
                  </a:lnTo>
                  <a:lnTo>
                    <a:pt x="316" y="28"/>
                  </a:lnTo>
                  <a:lnTo>
                    <a:pt x="325" y="36"/>
                  </a:lnTo>
                  <a:lnTo>
                    <a:pt x="336" y="44"/>
                  </a:lnTo>
                  <a:lnTo>
                    <a:pt x="344" y="53"/>
                  </a:lnTo>
                  <a:lnTo>
                    <a:pt x="351" y="63"/>
                  </a:lnTo>
                  <a:lnTo>
                    <a:pt x="357" y="74"/>
                  </a:lnTo>
                  <a:lnTo>
                    <a:pt x="357" y="74"/>
                  </a:lnTo>
                  <a:lnTo>
                    <a:pt x="359" y="82"/>
                  </a:lnTo>
                  <a:lnTo>
                    <a:pt x="360" y="90"/>
                  </a:lnTo>
                  <a:lnTo>
                    <a:pt x="360" y="98"/>
                  </a:lnTo>
                  <a:lnTo>
                    <a:pt x="360" y="106"/>
                  </a:lnTo>
                  <a:lnTo>
                    <a:pt x="358" y="123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48" y="139"/>
                  </a:lnTo>
                  <a:lnTo>
                    <a:pt x="341" y="139"/>
                  </a:lnTo>
                  <a:lnTo>
                    <a:pt x="333" y="139"/>
                  </a:lnTo>
                  <a:lnTo>
                    <a:pt x="326" y="137"/>
                  </a:lnTo>
                  <a:lnTo>
                    <a:pt x="311" y="135"/>
                  </a:lnTo>
                  <a:lnTo>
                    <a:pt x="297" y="131"/>
                  </a:lnTo>
                  <a:lnTo>
                    <a:pt x="297" y="131"/>
                  </a:lnTo>
                  <a:lnTo>
                    <a:pt x="287" y="131"/>
                  </a:lnTo>
                  <a:lnTo>
                    <a:pt x="278" y="131"/>
                  </a:lnTo>
                  <a:lnTo>
                    <a:pt x="268" y="133"/>
                  </a:lnTo>
                  <a:lnTo>
                    <a:pt x="259" y="134"/>
                  </a:lnTo>
                  <a:lnTo>
                    <a:pt x="250" y="136"/>
                  </a:lnTo>
                  <a:lnTo>
                    <a:pt x="243" y="138"/>
                  </a:lnTo>
                  <a:lnTo>
                    <a:pt x="228" y="146"/>
                  </a:lnTo>
                  <a:lnTo>
                    <a:pt x="212" y="154"/>
                  </a:lnTo>
                  <a:lnTo>
                    <a:pt x="199" y="165"/>
                  </a:lnTo>
                  <a:lnTo>
                    <a:pt x="187" y="177"/>
                  </a:lnTo>
                  <a:lnTo>
                    <a:pt x="175" y="191"/>
                  </a:lnTo>
                  <a:lnTo>
                    <a:pt x="165" y="205"/>
                  </a:lnTo>
                  <a:lnTo>
                    <a:pt x="154" y="221"/>
                  </a:lnTo>
                  <a:lnTo>
                    <a:pt x="135" y="252"/>
                  </a:lnTo>
                  <a:lnTo>
                    <a:pt x="118" y="285"/>
                  </a:lnTo>
                  <a:lnTo>
                    <a:pt x="100" y="314"/>
                  </a:lnTo>
                  <a:lnTo>
                    <a:pt x="10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8"/>
            <p:cNvSpPr/>
            <p:nvPr/>
          </p:nvSpPr>
          <p:spPr bwMode="auto">
            <a:xfrm>
              <a:off x="6280150" y="3509963"/>
              <a:ext cx="261938" cy="261937"/>
            </a:xfrm>
            <a:custGeom>
              <a:avLst/>
              <a:gdLst>
                <a:gd name="T0" fmla="*/ 106 w 329"/>
                <a:gd name="T1" fmla="*/ 319 h 330"/>
                <a:gd name="T2" fmla="*/ 138 w 329"/>
                <a:gd name="T3" fmla="*/ 328 h 330"/>
                <a:gd name="T4" fmla="*/ 170 w 329"/>
                <a:gd name="T5" fmla="*/ 330 h 330"/>
                <a:gd name="T6" fmla="*/ 201 w 329"/>
                <a:gd name="T7" fmla="*/ 326 h 330"/>
                <a:gd name="T8" fmla="*/ 232 w 329"/>
                <a:gd name="T9" fmla="*/ 316 h 330"/>
                <a:gd name="T10" fmla="*/ 259 w 329"/>
                <a:gd name="T11" fmla="*/ 300 h 330"/>
                <a:gd name="T12" fmla="*/ 284 w 329"/>
                <a:gd name="T13" fmla="*/ 279 h 330"/>
                <a:gd name="T14" fmla="*/ 303 w 329"/>
                <a:gd name="T15" fmla="*/ 254 h 330"/>
                <a:gd name="T16" fmla="*/ 319 w 329"/>
                <a:gd name="T17" fmla="*/ 224 h 330"/>
                <a:gd name="T18" fmla="*/ 324 w 329"/>
                <a:gd name="T19" fmla="*/ 208 h 330"/>
                <a:gd name="T20" fmla="*/ 328 w 329"/>
                <a:gd name="T21" fmla="*/ 176 h 330"/>
                <a:gd name="T22" fmla="*/ 327 w 329"/>
                <a:gd name="T23" fmla="*/ 143 h 330"/>
                <a:gd name="T24" fmla="*/ 321 w 329"/>
                <a:gd name="T25" fmla="*/ 113 h 330"/>
                <a:gd name="T26" fmla="*/ 308 w 329"/>
                <a:gd name="T27" fmla="*/ 83 h 330"/>
                <a:gd name="T28" fmla="*/ 289 w 329"/>
                <a:gd name="T29" fmla="*/ 57 h 330"/>
                <a:gd name="T30" fmla="*/ 266 w 329"/>
                <a:gd name="T31" fmla="*/ 36 h 330"/>
                <a:gd name="T32" fmla="*/ 239 w 329"/>
                <a:gd name="T33" fmla="*/ 18 h 330"/>
                <a:gd name="T34" fmla="*/ 223 w 329"/>
                <a:gd name="T35" fmla="*/ 11 h 330"/>
                <a:gd name="T36" fmla="*/ 191 w 329"/>
                <a:gd name="T37" fmla="*/ 2 h 330"/>
                <a:gd name="T38" fmla="*/ 159 w 329"/>
                <a:gd name="T39" fmla="*/ 0 h 330"/>
                <a:gd name="T40" fmla="*/ 127 w 329"/>
                <a:gd name="T41" fmla="*/ 4 h 330"/>
                <a:gd name="T42" fmla="*/ 97 w 329"/>
                <a:gd name="T43" fmla="*/ 15 h 330"/>
                <a:gd name="T44" fmla="*/ 70 w 329"/>
                <a:gd name="T45" fmla="*/ 30 h 330"/>
                <a:gd name="T46" fmla="*/ 46 w 329"/>
                <a:gd name="T47" fmla="*/ 51 h 330"/>
                <a:gd name="T48" fmla="*/ 25 w 329"/>
                <a:gd name="T49" fmla="*/ 77 h 330"/>
                <a:gd name="T50" fmla="*/ 11 w 329"/>
                <a:gd name="T51" fmla="*/ 106 h 330"/>
                <a:gd name="T52" fmla="*/ 6 w 329"/>
                <a:gd name="T53" fmla="*/ 123 h 330"/>
                <a:gd name="T54" fmla="*/ 0 w 329"/>
                <a:gd name="T55" fmla="*/ 155 h 330"/>
                <a:gd name="T56" fmla="*/ 1 w 329"/>
                <a:gd name="T57" fmla="*/ 187 h 330"/>
                <a:gd name="T58" fmla="*/ 8 w 329"/>
                <a:gd name="T59" fmla="*/ 217 h 330"/>
                <a:gd name="T60" fmla="*/ 21 w 329"/>
                <a:gd name="T61" fmla="*/ 246 h 330"/>
                <a:gd name="T62" fmla="*/ 39 w 329"/>
                <a:gd name="T63" fmla="*/ 272 h 330"/>
                <a:gd name="T64" fmla="*/ 62 w 329"/>
                <a:gd name="T65" fmla="*/ 294 h 330"/>
                <a:gd name="T66" fmla="*/ 90 w 329"/>
                <a:gd name="T67" fmla="*/ 311 h 330"/>
                <a:gd name="T68" fmla="*/ 106 w 329"/>
                <a:gd name="T69" fmla="*/ 31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330">
                  <a:moveTo>
                    <a:pt x="106" y="319"/>
                  </a:moveTo>
                  <a:lnTo>
                    <a:pt x="106" y="319"/>
                  </a:lnTo>
                  <a:lnTo>
                    <a:pt x="122" y="323"/>
                  </a:lnTo>
                  <a:lnTo>
                    <a:pt x="138" y="328"/>
                  </a:lnTo>
                  <a:lnTo>
                    <a:pt x="153" y="329"/>
                  </a:lnTo>
                  <a:lnTo>
                    <a:pt x="170" y="330"/>
                  </a:lnTo>
                  <a:lnTo>
                    <a:pt x="186" y="328"/>
                  </a:lnTo>
                  <a:lnTo>
                    <a:pt x="201" y="326"/>
                  </a:lnTo>
                  <a:lnTo>
                    <a:pt x="216" y="321"/>
                  </a:lnTo>
                  <a:lnTo>
                    <a:pt x="232" y="316"/>
                  </a:lnTo>
                  <a:lnTo>
                    <a:pt x="246" y="308"/>
                  </a:lnTo>
                  <a:lnTo>
                    <a:pt x="259" y="300"/>
                  </a:lnTo>
                  <a:lnTo>
                    <a:pt x="272" y="290"/>
                  </a:lnTo>
                  <a:lnTo>
                    <a:pt x="284" y="279"/>
                  </a:lnTo>
                  <a:lnTo>
                    <a:pt x="294" y="267"/>
                  </a:lnTo>
                  <a:lnTo>
                    <a:pt x="303" y="254"/>
                  </a:lnTo>
                  <a:lnTo>
                    <a:pt x="311" y="240"/>
                  </a:lnTo>
                  <a:lnTo>
                    <a:pt x="319" y="224"/>
                  </a:lnTo>
                  <a:lnTo>
                    <a:pt x="319" y="224"/>
                  </a:lnTo>
                  <a:lnTo>
                    <a:pt x="324" y="208"/>
                  </a:lnTo>
                  <a:lnTo>
                    <a:pt x="327" y="192"/>
                  </a:lnTo>
                  <a:lnTo>
                    <a:pt x="328" y="176"/>
                  </a:lnTo>
                  <a:lnTo>
                    <a:pt x="329" y="159"/>
                  </a:lnTo>
                  <a:lnTo>
                    <a:pt x="327" y="143"/>
                  </a:lnTo>
                  <a:lnTo>
                    <a:pt x="325" y="128"/>
                  </a:lnTo>
                  <a:lnTo>
                    <a:pt x="321" y="113"/>
                  </a:lnTo>
                  <a:lnTo>
                    <a:pt x="315" y="98"/>
                  </a:lnTo>
                  <a:lnTo>
                    <a:pt x="308" y="83"/>
                  </a:lnTo>
                  <a:lnTo>
                    <a:pt x="299" y="70"/>
                  </a:lnTo>
                  <a:lnTo>
                    <a:pt x="289" y="57"/>
                  </a:lnTo>
                  <a:lnTo>
                    <a:pt x="278" y="47"/>
                  </a:lnTo>
                  <a:lnTo>
                    <a:pt x="266" y="36"/>
                  </a:lnTo>
                  <a:lnTo>
                    <a:pt x="253" y="26"/>
                  </a:lnTo>
                  <a:lnTo>
                    <a:pt x="239" y="18"/>
                  </a:lnTo>
                  <a:lnTo>
                    <a:pt x="223" y="11"/>
                  </a:lnTo>
                  <a:lnTo>
                    <a:pt x="223" y="11"/>
                  </a:lnTo>
                  <a:lnTo>
                    <a:pt x="208" y="6"/>
                  </a:lnTo>
                  <a:lnTo>
                    <a:pt x="191" y="2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2" y="2"/>
                  </a:lnTo>
                  <a:lnTo>
                    <a:pt x="127" y="4"/>
                  </a:lnTo>
                  <a:lnTo>
                    <a:pt x="112" y="9"/>
                  </a:lnTo>
                  <a:lnTo>
                    <a:pt x="97" y="15"/>
                  </a:lnTo>
                  <a:lnTo>
                    <a:pt x="83" y="22"/>
                  </a:lnTo>
                  <a:lnTo>
                    <a:pt x="70" y="30"/>
                  </a:lnTo>
                  <a:lnTo>
                    <a:pt x="57" y="40"/>
                  </a:lnTo>
                  <a:lnTo>
                    <a:pt x="46" y="51"/>
                  </a:lnTo>
                  <a:lnTo>
                    <a:pt x="35" y="63"/>
                  </a:lnTo>
                  <a:lnTo>
                    <a:pt x="25" y="77"/>
                  </a:lnTo>
                  <a:lnTo>
                    <a:pt x="17" y="91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6" y="123"/>
                  </a:lnTo>
                  <a:lnTo>
                    <a:pt x="1" y="139"/>
                  </a:lnTo>
                  <a:lnTo>
                    <a:pt x="0" y="155"/>
                  </a:lnTo>
                  <a:lnTo>
                    <a:pt x="0" y="170"/>
                  </a:lnTo>
                  <a:lnTo>
                    <a:pt x="1" y="187"/>
                  </a:lnTo>
                  <a:lnTo>
                    <a:pt x="3" y="202"/>
                  </a:lnTo>
                  <a:lnTo>
                    <a:pt x="8" y="217"/>
                  </a:lnTo>
                  <a:lnTo>
                    <a:pt x="14" y="232"/>
                  </a:lnTo>
                  <a:lnTo>
                    <a:pt x="21" y="246"/>
                  </a:lnTo>
                  <a:lnTo>
                    <a:pt x="29" y="259"/>
                  </a:lnTo>
                  <a:lnTo>
                    <a:pt x="39" y="272"/>
                  </a:lnTo>
                  <a:lnTo>
                    <a:pt x="50" y="283"/>
                  </a:lnTo>
                  <a:lnTo>
                    <a:pt x="62" y="294"/>
                  </a:lnTo>
                  <a:lnTo>
                    <a:pt x="75" y="304"/>
                  </a:lnTo>
                  <a:lnTo>
                    <a:pt x="90" y="311"/>
                  </a:lnTo>
                  <a:lnTo>
                    <a:pt x="106" y="319"/>
                  </a:lnTo>
                  <a:lnTo>
                    <a:pt x="106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19"/>
            <p:cNvSpPr/>
            <p:nvPr/>
          </p:nvSpPr>
          <p:spPr bwMode="auto">
            <a:xfrm>
              <a:off x="6281738" y="4170363"/>
              <a:ext cx="158750" cy="428625"/>
            </a:xfrm>
            <a:custGeom>
              <a:avLst/>
              <a:gdLst>
                <a:gd name="T0" fmla="*/ 156 w 199"/>
                <a:gd name="T1" fmla="*/ 470 h 538"/>
                <a:gd name="T2" fmla="*/ 152 w 199"/>
                <a:gd name="T3" fmla="*/ 485 h 538"/>
                <a:gd name="T4" fmla="*/ 146 w 199"/>
                <a:gd name="T5" fmla="*/ 499 h 538"/>
                <a:gd name="T6" fmla="*/ 137 w 199"/>
                <a:gd name="T7" fmla="*/ 511 h 538"/>
                <a:gd name="T8" fmla="*/ 126 w 199"/>
                <a:gd name="T9" fmla="*/ 521 h 538"/>
                <a:gd name="T10" fmla="*/ 114 w 199"/>
                <a:gd name="T11" fmla="*/ 530 h 538"/>
                <a:gd name="T12" fmla="*/ 100 w 199"/>
                <a:gd name="T13" fmla="*/ 535 h 538"/>
                <a:gd name="T14" fmla="*/ 85 w 199"/>
                <a:gd name="T15" fmla="*/ 538 h 538"/>
                <a:gd name="T16" fmla="*/ 70 w 199"/>
                <a:gd name="T17" fmla="*/ 538 h 538"/>
                <a:gd name="T18" fmla="*/ 70 w 199"/>
                <a:gd name="T19" fmla="*/ 538 h 538"/>
                <a:gd name="T20" fmla="*/ 55 w 199"/>
                <a:gd name="T21" fmla="*/ 534 h 538"/>
                <a:gd name="T22" fmla="*/ 40 w 199"/>
                <a:gd name="T23" fmla="*/ 528 h 538"/>
                <a:gd name="T24" fmla="*/ 27 w 199"/>
                <a:gd name="T25" fmla="*/ 520 h 538"/>
                <a:gd name="T26" fmla="*/ 18 w 199"/>
                <a:gd name="T27" fmla="*/ 509 h 538"/>
                <a:gd name="T28" fmla="*/ 9 w 199"/>
                <a:gd name="T29" fmla="*/ 497 h 538"/>
                <a:gd name="T30" fmla="*/ 4 w 199"/>
                <a:gd name="T31" fmla="*/ 483 h 538"/>
                <a:gd name="T32" fmla="*/ 1 w 199"/>
                <a:gd name="T33" fmla="*/ 468 h 538"/>
                <a:gd name="T34" fmla="*/ 1 w 199"/>
                <a:gd name="T35" fmla="*/ 451 h 538"/>
                <a:gd name="T36" fmla="*/ 45 w 199"/>
                <a:gd name="T37" fmla="*/ 68 h 538"/>
                <a:gd name="T38" fmla="*/ 48 w 199"/>
                <a:gd name="T39" fmla="*/ 53 h 538"/>
                <a:gd name="T40" fmla="*/ 55 w 199"/>
                <a:gd name="T41" fmla="*/ 39 h 538"/>
                <a:gd name="T42" fmla="*/ 63 w 199"/>
                <a:gd name="T43" fmla="*/ 27 h 538"/>
                <a:gd name="T44" fmla="*/ 73 w 199"/>
                <a:gd name="T45" fmla="*/ 16 h 538"/>
                <a:gd name="T46" fmla="*/ 86 w 199"/>
                <a:gd name="T47" fmla="*/ 8 h 538"/>
                <a:gd name="T48" fmla="*/ 100 w 199"/>
                <a:gd name="T49" fmla="*/ 3 h 538"/>
                <a:gd name="T50" fmla="*/ 114 w 199"/>
                <a:gd name="T51" fmla="*/ 0 h 538"/>
                <a:gd name="T52" fmla="*/ 131 w 199"/>
                <a:gd name="T53" fmla="*/ 0 h 538"/>
                <a:gd name="T54" fmla="*/ 131 w 199"/>
                <a:gd name="T55" fmla="*/ 0 h 538"/>
                <a:gd name="T56" fmla="*/ 146 w 199"/>
                <a:gd name="T57" fmla="*/ 3 h 538"/>
                <a:gd name="T58" fmla="*/ 160 w 199"/>
                <a:gd name="T59" fmla="*/ 9 h 538"/>
                <a:gd name="T60" fmla="*/ 172 w 199"/>
                <a:gd name="T61" fmla="*/ 18 h 538"/>
                <a:gd name="T62" fmla="*/ 183 w 199"/>
                <a:gd name="T63" fmla="*/ 28 h 538"/>
                <a:gd name="T64" fmla="*/ 190 w 199"/>
                <a:gd name="T65" fmla="*/ 41 h 538"/>
                <a:gd name="T66" fmla="*/ 196 w 199"/>
                <a:gd name="T67" fmla="*/ 55 h 538"/>
                <a:gd name="T68" fmla="*/ 199 w 199"/>
                <a:gd name="T69" fmla="*/ 70 h 538"/>
                <a:gd name="T70" fmla="*/ 199 w 199"/>
                <a:gd name="T71" fmla="*/ 8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" h="538">
                  <a:moveTo>
                    <a:pt x="156" y="470"/>
                  </a:moveTo>
                  <a:lnTo>
                    <a:pt x="156" y="470"/>
                  </a:lnTo>
                  <a:lnTo>
                    <a:pt x="154" y="477"/>
                  </a:lnTo>
                  <a:lnTo>
                    <a:pt x="152" y="485"/>
                  </a:lnTo>
                  <a:lnTo>
                    <a:pt x="149" y="492"/>
                  </a:lnTo>
                  <a:lnTo>
                    <a:pt x="146" y="499"/>
                  </a:lnTo>
                  <a:lnTo>
                    <a:pt x="142" y="505"/>
                  </a:lnTo>
                  <a:lnTo>
                    <a:pt x="137" y="511"/>
                  </a:lnTo>
                  <a:lnTo>
                    <a:pt x="132" y="516"/>
                  </a:lnTo>
                  <a:lnTo>
                    <a:pt x="126" y="521"/>
                  </a:lnTo>
                  <a:lnTo>
                    <a:pt x="121" y="525"/>
                  </a:lnTo>
                  <a:lnTo>
                    <a:pt x="114" y="530"/>
                  </a:lnTo>
                  <a:lnTo>
                    <a:pt x="107" y="533"/>
                  </a:lnTo>
                  <a:lnTo>
                    <a:pt x="100" y="535"/>
                  </a:lnTo>
                  <a:lnTo>
                    <a:pt x="93" y="537"/>
                  </a:lnTo>
                  <a:lnTo>
                    <a:pt x="85" y="538"/>
                  </a:lnTo>
                  <a:lnTo>
                    <a:pt x="77" y="538"/>
                  </a:lnTo>
                  <a:lnTo>
                    <a:pt x="70" y="538"/>
                  </a:lnTo>
                  <a:lnTo>
                    <a:pt x="70" y="538"/>
                  </a:lnTo>
                  <a:lnTo>
                    <a:pt x="70" y="538"/>
                  </a:lnTo>
                  <a:lnTo>
                    <a:pt x="61" y="536"/>
                  </a:lnTo>
                  <a:lnTo>
                    <a:pt x="55" y="534"/>
                  </a:lnTo>
                  <a:lnTo>
                    <a:pt x="47" y="532"/>
                  </a:lnTo>
                  <a:lnTo>
                    <a:pt x="40" y="528"/>
                  </a:lnTo>
                  <a:lnTo>
                    <a:pt x="34" y="524"/>
                  </a:lnTo>
                  <a:lnTo>
                    <a:pt x="27" y="520"/>
                  </a:lnTo>
                  <a:lnTo>
                    <a:pt x="22" y="514"/>
                  </a:lnTo>
                  <a:lnTo>
                    <a:pt x="18" y="509"/>
                  </a:lnTo>
                  <a:lnTo>
                    <a:pt x="13" y="502"/>
                  </a:lnTo>
                  <a:lnTo>
                    <a:pt x="9" y="497"/>
                  </a:lnTo>
                  <a:lnTo>
                    <a:pt x="7" y="489"/>
                  </a:lnTo>
                  <a:lnTo>
                    <a:pt x="4" y="483"/>
                  </a:lnTo>
                  <a:lnTo>
                    <a:pt x="2" y="475"/>
                  </a:lnTo>
                  <a:lnTo>
                    <a:pt x="1" y="468"/>
                  </a:lnTo>
                  <a:lnTo>
                    <a:pt x="0" y="460"/>
                  </a:lnTo>
                  <a:lnTo>
                    <a:pt x="1" y="451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6" y="60"/>
                  </a:lnTo>
                  <a:lnTo>
                    <a:pt x="48" y="53"/>
                  </a:lnTo>
                  <a:lnTo>
                    <a:pt x="51" y="45"/>
                  </a:lnTo>
                  <a:lnTo>
                    <a:pt x="55" y="39"/>
                  </a:lnTo>
                  <a:lnTo>
                    <a:pt x="58" y="32"/>
                  </a:lnTo>
                  <a:lnTo>
                    <a:pt x="63" y="27"/>
                  </a:lnTo>
                  <a:lnTo>
                    <a:pt x="68" y="21"/>
                  </a:lnTo>
                  <a:lnTo>
                    <a:pt x="73" y="16"/>
                  </a:lnTo>
                  <a:lnTo>
                    <a:pt x="80" y="12"/>
                  </a:lnTo>
                  <a:lnTo>
                    <a:pt x="86" y="8"/>
                  </a:lnTo>
                  <a:lnTo>
                    <a:pt x="93" y="5"/>
                  </a:lnTo>
                  <a:lnTo>
                    <a:pt x="100" y="3"/>
                  </a:lnTo>
                  <a:lnTo>
                    <a:pt x="107" y="1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1"/>
                  </a:lnTo>
                  <a:lnTo>
                    <a:pt x="146" y="3"/>
                  </a:lnTo>
                  <a:lnTo>
                    <a:pt x="154" y="6"/>
                  </a:lnTo>
                  <a:lnTo>
                    <a:pt x="160" y="9"/>
                  </a:lnTo>
                  <a:lnTo>
                    <a:pt x="167" y="13"/>
                  </a:lnTo>
                  <a:lnTo>
                    <a:pt x="172" y="18"/>
                  </a:lnTo>
                  <a:lnTo>
                    <a:pt x="177" y="22"/>
                  </a:lnTo>
                  <a:lnTo>
                    <a:pt x="183" y="28"/>
                  </a:lnTo>
                  <a:lnTo>
                    <a:pt x="187" y="34"/>
                  </a:lnTo>
                  <a:lnTo>
                    <a:pt x="190" y="41"/>
                  </a:lnTo>
                  <a:lnTo>
                    <a:pt x="194" y="47"/>
                  </a:lnTo>
                  <a:lnTo>
                    <a:pt x="196" y="55"/>
                  </a:lnTo>
                  <a:lnTo>
                    <a:pt x="198" y="63"/>
                  </a:lnTo>
                  <a:lnTo>
                    <a:pt x="199" y="70"/>
                  </a:lnTo>
                  <a:lnTo>
                    <a:pt x="199" y="78"/>
                  </a:lnTo>
                  <a:lnTo>
                    <a:pt x="199" y="85"/>
                  </a:lnTo>
                  <a:lnTo>
                    <a:pt x="156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20"/>
            <p:cNvSpPr/>
            <p:nvPr/>
          </p:nvSpPr>
          <p:spPr bwMode="auto">
            <a:xfrm>
              <a:off x="6338888" y="4140200"/>
              <a:ext cx="371475" cy="149225"/>
            </a:xfrm>
            <a:custGeom>
              <a:avLst/>
              <a:gdLst>
                <a:gd name="T0" fmla="*/ 86 w 467"/>
                <a:gd name="T1" fmla="*/ 187 h 188"/>
                <a:gd name="T2" fmla="*/ 70 w 467"/>
                <a:gd name="T3" fmla="*/ 187 h 188"/>
                <a:gd name="T4" fmla="*/ 55 w 467"/>
                <a:gd name="T5" fmla="*/ 185 h 188"/>
                <a:gd name="T6" fmla="*/ 41 w 467"/>
                <a:gd name="T7" fmla="*/ 180 h 188"/>
                <a:gd name="T8" fmla="*/ 28 w 467"/>
                <a:gd name="T9" fmla="*/ 171 h 188"/>
                <a:gd name="T10" fmla="*/ 18 w 467"/>
                <a:gd name="T11" fmla="*/ 161 h 188"/>
                <a:gd name="T12" fmla="*/ 10 w 467"/>
                <a:gd name="T13" fmla="*/ 148 h 188"/>
                <a:gd name="T14" fmla="*/ 3 w 467"/>
                <a:gd name="T15" fmla="*/ 134 h 188"/>
                <a:gd name="T16" fmla="*/ 0 w 467"/>
                <a:gd name="T17" fmla="*/ 119 h 188"/>
                <a:gd name="T18" fmla="*/ 0 w 467"/>
                <a:gd name="T19" fmla="*/ 119 h 188"/>
                <a:gd name="T20" fmla="*/ 0 w 467"/>
                <a:gd name="T21" fmla="*/ 104 h 188"/>
                <a:gd name="T22" fmla="*/ 3 w 467"/>
                <a:gd name="T23" fmla="*/ 89 h 188"/>
                <a:gd name="T24" fmla="*/ 9 w 467"/>
                <a:gd name="T25" fmla="*/ 74 h 188"/>
                <a:gd name="T26" fmla="*/ 16 w 467"/>
                <a:gd name="T27" fmla="*/ 63 h 188"/>
                <a:gd name="T28" fmla="*/ 27 w 467"/>
                <a:gd name="T29" fmla="*/ 52 h 188"/>
                <a:gd name="T30" fmla="*/ 39 w 467"/>
                <a:gd name="T31" fmla="*/ 43 h 188"/>
                <a:gd name="T32" fmla="*/ 53 w 467"/>
                <a:gd name="T33" fmla="*/ 36 h 188"/>
                <a:gd name="T34" fmla="*/ 68 w 467"/>
                <a:gd name="T35" fmla="*/ 33 h 188"/>
                <a:gd name="T36" fmla="*/ 381 w 467"/>
                <a:gd name="T37" fmla="*/ 0 h 188"/>
                <a:gd name="T38" fmla="*/ 398 w 467"/>
                <a:gd name="T39" fmla="*/ 0 h 188"/>
                <a:gd name="T40" fmla="*/ 413 w 467"/>
                <a:gd name="T41" fmla="*/ 3 h 188"/>
                <a:gd name="T42" fmla="*/ 426 w 467"/>
                <a:gd name="T43" fmla="*/ 8 h 188"/>
                <a:gd name="T44" fmla="*/ 439 w 467"/>
                <a:gd name="T45" fmla="*/ 16 h 188"/>
                <a:gd name="T46" fmla="*/ 450 w 467"/>
                <a:gd name="T47" fmla="*/ 27 h 188"/>
                <a:gd name="T48" fmla="*/ 458 w 467"/>
                <a:gd name="T49" fmla="*/ 39 h 188"/>
                <a:gd name="T50" fmla="*/ 464 w 467"/>
                <a:gd name="T51" fmla="*/ 53 h 188"/>
                <a:gd name="T52" fmla="*/ 467 w 467"/>
                <a:gd name="T53" fmla="*/ 68 h 188"/>
                <a:gd name="T54" fmla="*/ 467 w 467"/>
                <a:gd name="T55" fmla="*/ 68 h 188"/>
                <a:gd name="T56" fmla="*/ 467 w 467"/>
                <a:gd name="T57" fmla="*/ 84 h 188"/>
                <a:gd name="T58" fmla="*/ 464 w 467"/>
                <a:gd name="T59" fmla="*/ 99 h 188"/>
                <a:gd name="T60" fmla="*/ 459 w 467"/>
                <a:gd name="T61" fmla="*/ 112 h 188"/>
                <a:gd name="T62" fmla="*/ 451 w 467"/>
                <a:gd name="T63" fmla="*/ 126 h 188"/>
                <a:gd name="T64" fmla="*/ 440 w 467"/>
                <a:gd name="T65" fmla="*/ 136 h 188"/>
                <a:gd name="T66" fmla="*/ 428 w 467"/>
                <a:gd name="T67" fmla="*/ 144 h 188"/>
                <a:gd name="T68" fmla="*/ 414 w 467"/>
                <a:gd name="T69" fmla="*/ 150 h 188"/>
                <a:gd name="T70" fmla="*/ 399 w 467"/>
                <a:gd name="T71" fmla="*/ 15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7" h="188">
                  <a:moveTo>
                    <a:pt x="86" y="187"/>
                  </a:moveTo>
                  <a:lnTo>
                    <a:pt x="86" y="187"/>
                  </a:lnTo>
                  <a:lnTo>
                    <a:pt x="78" y="188"/>
                  </a:lnTo>
                  <a:lnTo>
                    <a:pt x="70" y="187"/>
                  </a:lnTo>
                  <a:lnTo>
                    <a:pt x="62" y="186"/>
                  </a:lnTo>
                  <a:lnTo>
                    <a:pt x="55" y="185"/>
                  </a:lnTo>
                  <a:lnTo>
                    <a:pt x="48" y="182"/>
                  </a:lnTo>
                  <a:lnTo>
                    <a:pt x="41" y="180"/>
                  </a:lnTo>
                  <a:lnTo>
                    <a:pt x="35" y="175"/>
                  </a:lnTo>
                  <a:lnTo>
                    <a:pt x="28" y="171"/>
                  </a:lnTo>
                  <a:lnTo>
                    <a:pt x="23" y="167"/>
                  </a:lnTo>
                  <a:lnTo>
                    <a:pt x="18" y="161"/>
                  </a:lnTo>
                  <a:lnTo>
                    <a:pt x="13" y="155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4"/>
                  </a:lnTo>
                  <a:lnTo>
                    <a:pt x="1" y="127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1" y="96"/>
                  </a:lnTo>
                  <a:lnTo>
                    <a:pt x="3" y="89"/>
                  </a:lnTo>
                  <a:lnTo>
                    <a:pt x="5" y="81"/>
                  </a:lnTo>
                  <a:lnTo>
                    <a:pt x="9" y="74"/>
                  </a:lnTo>
                  <a:lnTo>
                    <a:pt x="12" y="68"/>
                  </a:lnTo>
                  <a:lnTo>
                    <a:pt x="16" y="63"/>
                  </a:lnTo>
                  <a:lnTo>
                    <a:pt x="22" y="57"/>
                  </a:lnTo>
                  <a:lnTo>
                    <a:pt x="27" y="52"/>
                  </a:lnTo>
                  <a:lnTo>
                    <a:pt x="33" y="47"/>
                  </a:lnTo>
                  <a:lnTo>
                    <a:pt x="39" y="43"/>
                  </a:lnTo>
                  <a:lnTo>
                    <a:pt x="47" y="40"/>
                  </a:lnTo>
                  <a:lnTo>
                    <a:pt x="53" y="36"/>
                  </a:lnTo>
                  <a:lnTo>
                    <a:pt x="61" y="35"/>
                  </a:lnTo>
                  <a:lnTo>
                    <a:pt x="68" y="33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398" y="0"/>
                  </a:lnTo>
                  <a:lnTo>
                    <a:pt x="405" y="1"/>
                  </a:lnTo>
                  <a:lnTo>
                    <a:pt x="413" y="3"/>
                  </a:lnTo>
                  <a:lnTo>
                    <a:pt x="420" y="5"/>
                  </a:lnTo>
                  <a:lnTo>
                    <a:pt x="426" y="8"/>
                  </a:lnTo>
                  <a:lnTo>
                    <a:pt x="433" y="12"/>
                  </a:lnTo>
                  <a:lnTo>
                    <a:pt x="439" y="16"/>
                  </a:lnTo>
                  <a:lnTo>
                    <a:pt x="445" y="21"/>
                  </a:lnTo>
                  <a:lnTo>
                    <a:pt x="450" y="27"/>
                  </a:lnTo>
                  <a:lnTo>
                    <a:pt x="454" y="32"/>
                  </a:lnTo>
                  <a:lnTo>
                    <a:pt x="458" y="39"/>
                  </a:lnTo>
                  <a:lnTo>
                    <a:pt x="461" y="46"/>
                  </a:lnTo>
                  <a:lnTo>
                    <a:pt x="464" y="53"/>
                  </a:lnTo>
                  <a:lnTo>
                    <a:pt x="466" y="60"/>
                  </a:lnTo>
                  <a:lnTo>
                    <a:pt x="467" y="68"/>
                  </a:lnTo>
                  <a:lnTo>
                    <a:pt x="467" y="68"/>
                  </a:lnTo>
                  <a:lnTo>
                    <a:pt x="467" y="68"/>
                  </a:lnTo>
                  <a:lnTo>
                    <a:pt x="467" y="77"/>
                  </a:lnTo>
                  <a:lnTo>
                    <a:pt x="467" y="84"/>
                  </a:lnTo>
                  <a:lnTo>
                    <a:pt x="466" y="92"/>
                  </a:lnTo>
                  <a:lnTo>
                    <a:pt x="464" y="99"/>
                  </a:lnTo>
                  <a:lnTo>
                    <a:pt x="462" y="106"/>
                  </a:lnTo>
                  <a:lnTo>
                    <a:pt x="459" y="112"/>
                  </a:lnTo>
                  <a:lnTo>
                    <a:pt x="455" y="119"/>
                  </a:lnTo>
                  <a:lnTo>
                    <a:pt x="451" y="126"/>
                  </a:lnTo>
                  <a:lnTo>
                    <a:pt x="446" y="131"/>
                  </a:lnTo>
                  <a:lnTo>
                    <a:pt x="440" y="136"/>
                  </a:lnTo>
                  <a:lnTo>
                    <a:pt x="435" y="141"/>
                  </a:lnTo>
                  <a:lnTo>
                    <a:pt x="428" y="144"/>
                  </a:lnTo>
                  <a:lnTo>
                    <a:pt x="422" y="147"/>
                  </a:lnTo>
                  <a:lnTo>
                    <a:pt x="414" y="150"/>
                  </a:lnTo>
                  <a:lnTo>
                    <a:pt x="406" y="153"/>
                  </a:lnTo>
                  <a:lnTo>
                    <a:pt x="399" y="154"/>
                  </a:lnTo>
                  <a:lnTo>
                    <a:pt x="86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21"/>
            <p:cNvSpPr/>
            <p:nvPr/>
          </p:nvSpPr>
          <p:spPr bwMode="auto">
            <a:xfrm>
              <a:off x="6419850" y="3751263"/>
              <a:ext cx="312738" cy="493712"/>
            </a:xfrm>
            <a:custGeom>
              <a:avLst/>
              <a:gdLst>
                <a:gd name="T0" fmla="*/ 389 w 396"/>
                <a:gd name="T1" fmla="*/ 474 h 621"/>
                <a:gd name="T2" fmla="*/ 395 w 396"/>
                <a:gd name="T3" fmla="*/ 503 h 621"/>
                <a:gd name="T4" fmla="*/ 395 w 396"/>
                <a:gd name="T5" fmla="*/ 527 h 621"/>
                <a:gd name="T6" fmla="*/ 388 w 396"/>
                <a:gd name="T7" fmla="*/ 545 h 621"/>
                <a:gd name="T8" fmla="*/ 377 w 396"/>
                <a:gd name="T9" fmla="*/ 560 h 621"/>
                <a:gd name="T10" fmla="*/ 363 w 396"/>
                <a:gd name="T11" fmla="*/ 572 h 621"/>
                <a:gd name="T12" fmla="*/ 345 w 396"/>
                <a:gd name="T13" fmla="*/ 582 h 621"/>
                <a:gd name="T14" fmla="*/ 301 w 396"/>
                <a:gd name="T15" fmla="*/ 597 h 621"/>
                <a:gd name="T16" fmla="*/ 253 w 396"/>
                <a:gd name="T17" fmla="*/ 610 h 621"/>
                <a:gd name="T18" fmla="*/ 209 w 396"/>
                <a:gd name="T19" fmla="*/ 620 h 621"/>
                <a:gd name="T20" fmla="*/ 188 w 396"/>
                <a:gd name="T21" fmla="*/ 621 h 621"/>
                <a:gd name="T22" fmla="*/ 170 w 396"/>
                <a:gd name="T23" fmla="*/ 619 h 621"/>
                <a:gd name="T24" fmla="*/ 152 w 396"/>
                <a:gd name="T25" fmla="*/ 611 h 621"/>
                <a:gd name="T26" fmla="*/ 138 w 396"/>
                <a:gd name="T27" fmla="*/ 598 h 621"/>
                <a:gd name="T28" fmla="*/ 125 w 396"/>
                <a:gd name="T29" fmla="*/ 578 h 621"/>
                <a:gd name="T30" fmla="*/ 115 w 396"/>
                <a:gd name="T31" fmla="*/ 550 h 621"/>
                <a:gd name="T32" fmla="*/ 96 w 396"/>
                <a:gd name="T33" fmla="*/ 474 h 621"/>
                <a:gd name="T34" fmla="*/ 65 w 396"/>
                <a:gd name="T35" fmla="*/ 359 h 621"/>
                <a:gd name="T36" fmla="*/ 40 w 396"/>
                <a:gd name="T37" fmla="*/ 284 h 621"/>
                <a:gd name="T38" fmla="*/ 26 w 396"/>
                <a:gd name="T39" fmla="*/ 250 h 621"/>
                <a:gd name="T40" fmla="*/ 13 w 396"/>
                <a:gd name="T41" fmla="*/ 213 h 621"/>
                <a:gd name="T42" fmla="*/ 3 w 396"/>
                <a:gd name="T43" fmla="*/ 173 h 621"/>
                <a:gd name="T44" fmla="*/ 0 w 396"/>
                <a:gd name="T45" fmla="*/ 134 h 621"/>
                <a:gd name="T46" fmla="*/ 1 w 396"/>
                <a:gd name="T47" fmla="*/ 94 h 621"/>
                <a:gd name="T48" fmla="*/ 10 w 396"/>
                <a:gd name="T49" fmla="*/ 61 h 621"/>
                <a:gd name="T50" fmla="*/ 21 w 396"/>
                <a:gd name="T51" fmla="*/ 38 h 621"/>
                <a:gd name="T52" fmla="*/ 32 w 396"/>
                <a:gd name="T53" fmla="*/ 26 h 621"/>
                <a:gd name="T54" fmla="*/ 44 w 396"/>
                <a:gd name="T55" fmla="*/ 15 h 621"/>
                <a:gd name="T56" fmla="*/ 58 w 396"/>
                <a:gd name="T57" fmla="*/ 8 h 621"/>
                <a:gd name="T58" fmla="*/ 74 w 396"/>
                <a:gd name="T59" fmla="*/ 2 h 621"/>
                <a:gd name="T60" fmla="*/ 84 w 396"/>
                <a:gd name="T61" fmla="*/ 1 h 621"/>
                <a:gd name="T62" fmla="*/ 115 w 396"/>
                <a:gd name="T63" fmla="*/ 0 h 621"/>
                <a:gd name="T64" fmla="*/ 148 w 396"/>
                <a:gd name="T65" fmla="*/ 4 h 621"/>
                <a:gd name="T66" fmla="*/ 182 w 396"/>
                <a:gd name="T67" fmla="*/ 15 h 621"/>
                <a:gd name="T68" fmla="*/ 213 w 396"/>
                <a:gd name="T69" fmla="*/ 35 h 621"/>
                <a:gd name="T70" fmla="*/ 224 w 396"/>
                <a:gd name="T71" fmla="*/ 43 h 621"/>
                <a:gd name="T72" fmla="*/ 242 w 396"/>
                <a:gd name="T73" fmla="*/ 62 h 621"/>
                <a:gd name="T74" fmla="*/ 260 w 396"/>
                <a:gd name="T75" fmla="*/ 84 h 621"/>
                <a:gd name="T76" fmla="*/ 283 w 396"/>
                <a:gd name="T77" fmla="*/ 120 h 621"/>
                <a:gd name="T78" fmla="*/ 308 w 396"/>
                <a:gd name="T79" fmla="*/ 175 h 621"/>
                <a:gd name="T80" fmla="*/ 328 w 396"/>
                <a:gd name="T81" fmla="*/ 235 h 621"/>
                <a:gd name="T82" fmla="*/ 346 w 396"/>
                <a:gd name="T83" fmla="*/ 296 h 621"/>
                <a:gd name="T84" fmla="*/ 375 w 396"/>
                <a:gd name="T85" fmla="*/ 418 h 621"/>
                <a:gd name="T86" fmla="*/ 389 w 396"/>
                <a:gd name="T87" fmla="*/ 47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621">
                  <a:moveTo>
                    <a:pt x="389" y="474"/>
                  </a:moveTo>
                  <a:lnTo>
                    <a:pt x="389" y="474"/>
                  </a:lnTo>
                  <a:lnTo>
                    <a:pt x="392" y="489"/>
                  </a:lnTo>
                  <a:lnTo>
                    <a:pt x="395" y="503"/>
                  </a:lnTo>
                  <a:lnTo>
                    <a:pt x="396" y="516"/>
                  </a:lnTo>
                  <a:lnTo>
                    <a:pt x="395" y="527"/>
                  </a:lnTo>
                  <a:lnTo>
                    <a:pt x="392" y="536"/>
                  </a:lnTo>
                  <a:lnTo>
                    <a:pt x="388" y="545"/>
                  </a:lnTo>
                  <a:lnTo>
                    <a:pt x="384" y="554"/>
                  </a:lnTo>
                  <a:lnTo>
                    <a:pt x="377" y="560"/>
                  </a:lnTo>
                  <a:lnTo>
                    <a:pt x="371" y="567"/>
                  </a:lnTo>
                  <a:lnTo>
                    <a:pt x="363" y="572"/>
                  </a:lnTo>
                  <a:lnTo>
                    <a:pt x="354" y="578"/>
                  </a:lnTo>
                  <a:lnTo>
                    <a:pt x="345" y="582"/>
                  </a:lnTo>
                  <a:lnTo>
                    <a:pt x="324" y="590"/>
                  </a:lnTo>
                  <a:lnTo>
                    <a:pt x="301" y="597"/>
                  </a:lnTo>
                  <a:lnTo>
                    <a:pt x="253" y="610"/>
                  </a:lnTo>
                  <a:lnTo>
                    <a:pt x="253" y="610"/>
                  </a:lnTo>
                  <a:lnTo>
                    <a:pt x="230" y="616"/>
                  </a:lnTo>
                  <a:lnTo>
                    <a:pt x="209" y="620"/>
                  </a:lnTo>
                  <a:lnTo>
                    <a:pt x="199" y="621"/>
                  </a:lnTo>
                  <a:lnTo>
                    <a:pt x="188" y="621"/>
                  </a:lnTo>
                  <a:lnTo>
                    <a:pt x="179" y="620"/>
                  </a:lnTo>
                  <a:lnTo>
                    <a:pt x="170" y="619"/>
                  </a:lnTo>
                  <a:lnTo>
                    <a:pt x="161" y="616"/>
                  </a:lnTo>
                  <a:lnTo>
                    <a:pt x="152" y="611"/>
                  </a:lnTo>
                  <a:lnTo>
                    <a:pt x="145" y="605"/>
                  </a:lnTo>
                  <a:lnTo>
                    <a:pt x="138" y="598"/>
                  </a:lnTo>
                  <a:lnTo>
                    <a:pt x="132" y="588"/>
                  </a:lnTo>
                  <a:lnTo>
                    <a:pt x="125" y="578"/>
                  </a:lnTo>
                  <a:lnTo>
                    <a:pt x="120" y="565"/>
                  </a:lnTo>
                  <a:lnTo>
                    <a:pt x="115" y="550"/>
                  </a:lnTo>
                  <a:lnTo>
                    <a:pt x="115" y="550"/>
                  </a:lnTo>
                  <a:lnTo>
                    <a:pt x="96" y="474"/>
                  </a:lnTo>
                  <a:lnTo>
                    <a:pt x="75" y="397"/>
                  </a:lnTo>
                  <a:lnTo>
                    <a:pt x="65" y="359"/>
                  </a:lnTo>
                  <a:lnTo>
                    <a:pt x="53" y="321"/>
                  </a:lnTo>
                  <a:lnTo>
                    <a:pt x="40" y="284"/>
                  </a:lnTo>
                  <a:lnTo>
                    <a:pt x="26" y="250"/>
                  </a:lnTo>
                  <a:lnTo>
                    <a:pt x="26" y="250"/>
                  </a:lnTo>
                  <a:lnTo>
                    <a:pt x="20" y="231"/>
                  </a:lnTo>
                  <a:lnTo>
                    <a:pt x="13" y="213"/>
                  </a:lnTo>
                  <a:lnTo>
                    <a:pt x="8" y="193"/>
                  </a:lnTo>
                  <a:lnTo>
                    <a:pt x="3" y="173"/>
                  </a:lnTo>
                  <a:lnTo>
                    <a:pt x="1" y="153"/>
                  </a:lnTo>
                  <a:lnTo>
                    <a:pt x="0" y="134"/>
                  </a:lnTo>
                  <a:lnTo>
                    <a:pt x="0" y="114"/>
                  </a:lnTo>
                  <a:lnTo>
                    <a:pt x="1" y="94"/>
                  </a:lnTo>
                  <a:lnTo>
                    <a:pt x="4" y="77"/>
                  </a:lnTo>
                  <a:lnTo>
                    <a:pt x="10" y="61"/>
                  </a:lnTo>
                  <a:lnTo>
                    <a:pt x="17" y="46"/>
                  </a:lnTo>
                  <a:lnTo>
                    <a:pt x="21" y="38"/>
                  </a:lnTo>
                  <a:lnTo>
                    <a:pt x="26" y="31"/>
                  </a:lnTo>
                  <a:lnTo>
                    <a:pt x="32" y="26"/>
                  </a:lnTo>
                  <a:lnTo>
                    <a:pt x="37" y="21"/>
                  </a:lnTo>
                  <a:lnTo>
                    <a:pt x="44" y="15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5" y="5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32" y="1"/>
                  </a:lnTo>
                  <a:lnTo>
                    <a:pt x="148" y="4"/>
                  </a:lnTo>
                  <a:lnTo>
                    <a:pt x="165" y="9"/>
                  </a:lnTo>
                  <a:lnTo>
                    <a:pt x="182" y="15"/>
                  </a:lnTo>
                  <a:lnTo>
                    <a:pt x="198" y="24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24" y="43"/>
                  </a:lnTo>
                  <a:lnTo>
                    <a:pt x="234" y="52"/>
                  </a:lnTo>
                  <a:lnTo>
                    <a:pt x="242" y="62"/>
                  </a:lnTo>
                  <a:lnTo>
                    <a:pt x="251" y="73"/>
                  </a:lnTo>
                  <a:lnTo>
                    <a:pt x="260" y="84"/>
                  </a:lnTo>
                  <a:lnTo>
                    <a:pt x="267" y="96"/>
                  </a:lnTo>
                  <a:lnTo>
                    <a:pt x="283" y="120"/>
                  </a:lnTo>
                  <a:lnTo>
                    <a:pt x="296" y="147"/>
                  </a:lnTo>
                  <a:lnTo>
                    <a:pt x="308" y="175"/>
                  </a:lnTo>
                  <a:lnTo>
                    <a:pt x="319" y="204"/>
                  </a:lnTo>
                  <a:lnTo>
                    <a:pt x="328" y="235"/>
                  </a:lnTo>
                  <a:lnTo>
                    <a:pt x="337" y="265"/>
                  </a:lnTo>
                  <a:lnTo>
                    <a:pt x="346" y="296"/>
                  </a:lnTo>
                  <a:lnTo>
                    <a:pt x="361" y="358"/>
                  </a:lnTo>
                  <a:lnTo>
                    <a:pt x="375" y="418"/>
                  </a:lnTo>
                  <a:lnTo>
                    <a:pt x="389" y="474"/>
                  </a:lnTo>
                  <a:lnTo>
                    <a:pt x="389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22"/>
            <p:cNvSpPr/>
            <p:nvPr/>
          </p:nvSpPr>
          <p:spPr bwMode="auto">
            <a:xfrm>
              <a:off x="5829300" y="3779838"/>
              <a:ext cx="112713" cy="327025"/>
            </a:xfrm>
            <a:custGeom>
              <a:avLst/>
              <a:gdLst>
                <a:gd name="T0" fmla="*/ 34 w 141"/>
                <a:gd name="T1" fmla="*/ 0 h 412"/>
                <a:gd name="T2" fmla="*/ 5 w 141"/>
                <a:gd name="T3" fmla="*/ 14 h 412"/>
                <a:gd name="T4" fmla="*/ 5 w 141"/>
                <a:gd name="T5" fmla="*/ 14 h 412"/>
                <a:gd name="T6" fmla="*/ 4 w 141"/>
                <a:gd name="T7" fmla="*/ 16 h 412"/>
                <a:gd name="T8" fmla="*/ 2 w 141"/>
                <a:gd name="T9" fmla="*/ 19 h 412"/>
                <a:gd name="T10" fmla="*/ 0 w 141"/>
                <a:gd name="T11" fmla="*/ 29 h 412"/>
                <a:gd name="T12" fmla="*/ 0 w 141"/>
                <a:gd name="T13" fmla="*/ 41 h 412"/>
                <a:gd name="T14" fmla="*/ 1 w 141"/>
                <a:gd name="T15" fmla="*/ 56 h 412"/>
                <a:gd name="T16" fmla="*/ 3 w 141"/>
                <a:gd name="T17" fmla="*/ 74 h 412"/>
                <a:gd name="T18" fmla="*/ 7 w 141"/>
                <a:gd name="T19" fmla="*/ 93 h 412"/>
                <a:gd name="T20" fmla="*/ 17 w 141"/>
                <a:gd name="T21" fmla="*/ 137 h 412"/>
                <a:gd name="T22" fmla="*/ 29 w 141"/>
                <a:gd name="T23" fmla="*/ 184 h 412"/>
                <a:gd name="T24" fmla="*/ 43 w 141"/>
                <a:gd name="T25" fmla="*/ 233 h 412"/>
                <a:gd name="T26" fmla="*/ 68 w 141"/>
                <a:gd name="T27" fmla="*/ 322 h 412"/>
                <a:gd name="T28" fmla="*/ 68 w 141"/>
                <a:gd name="T29" fmla="*/ 322 h 412"/>
                <a:gd name="T30" fmla="*/ 73 w 141"/>
                <a:gd name="T31" fmla="*/ 334 h 412"/>
                <a:gd name="T32" fmla="*/ 84 w 141"/>
                <a:gd name="T33" fmla="*/ 361 h 412"/>
                <a:gd name="T34" fmla="*/ 92 w 141"/>
                <a:gd name="T35" fmla="*/ 376 h 412"/>
                <a:gd name="T36" fmla="*/ 100 w 141"/>
                <a:gd name="T37" fmla="*/ 391 h 412"/>
                <a:gd name="T38" fmla="*/ 109 w 141"/>
                <a:gd name="T39" fmla="*/ 401 h 412"/>
                <a:gd name="T40" fmla="*/ 114 w 141"/>
                <a:gd name="T41" fmla="*/ 406 h 412"/>
                <a:gd name="T42" fmla="*/ 118 w 141"/>
                <a:gd name="T43" fmla="*/ 408 h 412"/>
                <a:gd name="T44" fmla="*/ 141 w 141"/>
                <a:gd name="T45" fmla="*/ 412 h 412"/>
                <a:gd name="T46" fmla="*/ 34 w 141"/>
                <a:gd name="T4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412">
                  <a:moveTo>
                    <a:pt x="34" y="0"/>
                  </a:moveTo>
                  <a:lnTo>
                    <a:pt x="5" y="14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" y="56"/>
                  </a:lnTo>
                  <a:lnTo>
                    <a:pt x="3" y="74"/>
                  </a:lnTo>
                  <a:lnTo>
                    <a:pt x="7" y="93"/>
                  </a:lnTo>
                  <a:lnTo>
                    <a:pt x="17" y="137"/>
                  </a:lnTo>
                  <a:lnTo>
                    <a:pt x="29" y="184"/>
                  </a:lnTo>
                  <a:lnTo>
                    <a:pt x="43" y="233"/>
                  </a:lnTo>
                  <a:lnTo>
                    <a:pt x="68" y="322"/>
                  </a:lnTo>
                  <a:lnTo>
                    <a:pt x="68" y="322"/>
                  </a:lnTo>
                  <a:lnTo>
                    <a:pt x="73" y="334"/>
                  </a:lnTo>
                  <a:lnTo>
                    <a:pt x="84" y="361"/>
                  </a:lnTo>
                  <a:lnTo>
                    <a:pt x="92" y="376"/>
                  </a:lnTo>
                  <a:lnTo>
                    <a:pt x="100" y="391"/>
                  </a:lnTo>
                  <a:lnTo>
                    <a:pt x="109" y="401"/>
                  </a:lnTo>
                  <a:lnTo>
                    <a:pt x="114" y="406"/>
                  </a:lnTo>
                  <a:lnTo>
                    <a:pt x="118" y="408"/>
                  </a:lnTo>
                  <a:lnTo>
                    <a:pt x="141" y="412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23"/>
            <p:cNvSpPr/>
            <p:nvPr/>
          </p:nvSpPr>
          <p:spPr bwMode="auto">
            <a:xfrm>
              <a:off x="5435600" y="4119563"/>
              <a:ext cx="893763" cy="38100"/>
            </a:xfrm>
            <a:custGeom>
              <a:avLst/>
              <a:gdLst>
                <a:gd name="T0" fmla="*/ 1126 w 1126"/>
                <a:gd name="T1" fmla="*/ 23 h 48"/>
                <a:gd name="T2" fmla="*/ 1126 w 1126"/>
                <a:gd name="T3" fmla="*/ 23 h 48"/>
                <a:gd name="T4" fmla="*/ 1126 w 1126"/>
                <a:gd name="T5" fmla="*/ 29 h 48"/>
                <a:gd name="T6" fmla="*/ 1125 w 1126"/>
                <a:gd name="T7" fmla="*/ 33 h 48"/>
                <a:gd name="T8" fmla="*/ 1123 w 1126"/>
                <a:gd name="T9" fmla="*/ 38 h 48"/>
                <a:gd name="T10" fmla="*/ 1120 w 1126"/>
                <a:gd name="T11" fmla="*/ 41 h 48"/>
                <a:gd name="T12" fmla="*/ 1115 w 1126"/>
                <a:gd name="T13" fmla="*/ 44 h 48"/>
                <a:gd name="T14" fmla="*/ 1112 w 1126"/>
                <a:gd name="T15" fmla="*/ 46 h 48"/>
                <a:gd name="T16" fmla="*/ 1106 w 1126"/>
                <a:gd name="T17" fmla="*/ 47 h 48"/>
                <a:gd name="T18" fmla="*/ 1102 w 1126"/>
                <a:gd name="T19" fmla="*/ 48 h 48"/>
                <a:gd name="T20" fmla="*/ 25 w 1126"/>
                <a:gd name="T21" fmla="*/ 48 h 48"/>
                <a:gd name="T22" fmla="*/ 25 w 1126"/>
                <a:gd name="T23" fmla="*/ 48 h 48"/>
                <a:gd name="T24" fmla="*/ 20 w 1126"/>
                <a:gd name="T25" fmla="*/ 47 h 48"/>
                <a:gd name="T26" fmla="*/ 15 w 1126"/>
                <a:gd name="T27" fmla="*/ 46 h 48"/>
                <a:gd name="T28" fmla="*/ 11 w 1126"/>
                <a:gd name="T29" fmla="*/ 44 h 48"/>
                <a:gd name="T30" fmla="*/ 8 w 1126"/>
                <a:gd name="T31" fmla="*/ 41 h 48"/>
                <a:gd name="T32" fmla="*/ 4 w 1126"/>
                <a:gd name="T33" fmla="*/ 38 h 48"/>
                <a:gd name="T34" fmla="*/ 2 w 1126"/>
                <a:gd name="T35" fmla="*/ 33 h 48"/>
                <a:gd name="T36" fmla="*/ 0 w 1126"/>
                <a:gd name="T37" fmla="*/ 29 h 48"/>
                <a:gd name="T38" fmla="*/ 0 w 1126"/>
                <a:gd name="T39" fmla="*/ 23 h 48"/>
                <a:gd name="T40" fmla="*/ 0 w 1126"/>
                <a:gd name="T41" fmla="*/ 23 h 48"/>
                <a:gd name="T42" fmla="*/ 0 w 1126"/>
                <a:gd name="T43" fmla="*/ 23 h 48"/>
                <a:gd name="T44" fmla="*/ 0 w 1126"/>
                <a:gd name="T45" fmla="*/ 19 h 48"/>
                <a:gd name="T46" fmla="*/ 2 w 1126"/>
                <a:gd name="T47" fmla="*/ 14 h 48"/>
                <a:gd name="T48" fmla="*/ 4 w 1126"/>
                <a:gd name="T49" fmla="*/ 10 h 48"/>
                <a:gd name="T50" fmla="*/ 8 w 1126"/>
                <a:gd name="T51" fmla="*/ 6 h 48"/>
                <a:gd name="T52" fmla="*/ 11 w 1126"/>
                <a:gd name="T53" fmla="*/ 3 h 48"/>
                <a:gd name="T54" fmla="*/ 15 w 1126"/>
                <a:gd name="T55" fmla="*/ 1 h 48"/>
                <a:gd name="T56" fmla="*/ 20 w 1126"/>
                <a:gd name="T57" fmla="*/ 0 h 48"/>
                <a:gd name="T58" fmla="*/ 25 w 1126"/>
                <a:gd name="T59" fmla="*/ 0 h 48"/>
                <a:gd name="T60" fmla="*/ 1102 w 1126"/>
                <a:gd name="T61" fmla="*/ 0 h 48"/>
                <a:gd name="T62" fmla="*/ 1102 w 1126"/>
                <a:gd name="T63" fmla="*/ 0 h 48"/>
                <a:gd name="T64" fmla="*/ 1106 w 1126"/>
                <a:gd name="T65" fmla="*/ 0 h 48"/>
                <a:gd name="T66" fmla="*/ 1112 w 1126"/>
                <a:gd name="T67" fmla="*/ 1 h 48"/>
                <a:gd name="T68" fmla="*/ 1115 w 1126"/>
                <a:gd name="T69" fmla="*/ 3 h 48"/>
                <a:gd name="T70" fmla="*/ 1120 w 1126"/>
                <a:gd name="T71" fmla="*/ 6 h 48"/>
                <a:gd name="T72" fmla="*/ 1123 w 1126"/>
                <a:gd name="T73" fmla="*/ 10 h 48"/>
                <a:gd name="T74" fmla="*/ 1125 w 1126"/>
                <a:gd name="T75" fmla="*/ 14 h 48"/>
                <a:gd name="T76" fmla="*/ 1126 w 1126"/>
                <a:gd name="T77" fmla="*/ 19 h 48"/>
                <a:gd name="T78" fmla="*/ 1126 w 1126"/>
                <a:gd name="T79" fmla="*/ 23 h 48"/>
                <a:gd name="T80" fmla="*/ 1126 w 1126"/>
                <a:gd name="T81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6" h="48">
                  <a:moveTo>
                    <a:pt x="1126" y="23"/>
                  </a:moveTo>
                  <a:lnTo>
                    <a:pt x="1126" y="23"/>
                  </a:lnTo>
                  <a:lnTo>
                    <a:pt x="1126" y="29"/>
                  </a:lnTo>
                  <a:lnTo>
                    <a:pt x="1125" y="33"/>
                  </a:lnTo>
                  <a:lnTo>
                    <a:pt x="1123" y="38"/>
                  </a:lnTo>
                  <a:lnTo>
                    <a:pt x="1120" y="41"/>
                  </a:lnTo>
                  <a:lnTo>
                    <a:pt x="1115" y="44"/>
                  </a:lnTo>
                  <a:lnTo>
                    <a:pt x="1112" y="46"/>
                  </a:lnTo>
                  <a:lnTo>
                    <a:pt x="1106" y="47"/>
                  </a:lnTo>
                  <a:lnTo>
                    <a:pt x="1102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0" y="47"/>
                  </a:lnTo>
                  <a:lnTo>
                    <a:pt x="15" y="46"/>
                  </a:lnTo>
                  <a:lnTo>
                    <a:pt x="11" y="44"/>
                  </a:lnTo>
                  <a:lnTo>
                    <a:pt x="8" y="41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1102" y="0"/>
                  </a:lnTo>
                  <a:lnTo>
                    <a:pt x="1102" y="0"/>
                  </a:lnTo>
                  <a:lnTo>
                    <a:pt x="1106" y="0"/>
                  </a:lnTo>
                  <a:lnTo>
                    <a:pt x="1112" y="1"/>
                  </a:lnTo>
                  <a:lnTo>
                    <a:pt x="1115" y="3"/>
                  </a:lnTo>
                  <a:lnTo>
                    <a:pt x="1120" y="6"/>
                  </a:lnTo>
                  <a:lnTo>
                    <a:pt x="1123" y="10"/>
                  </a:lnTo>
                  <a:lnTo>
                    <a:pt x="1125" y="14"/>
                  </a:lnTo>
                  <a:lnTo>
                    <a:pt x="1126" y="19"/>
                  </a:lnTo>
                  <a:lnTo>
                    <a:pt x="1126" y="23"/>
                  </a:lnTo>
                  <a:lnTo>
                    <a:pt x="112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24"/>
            <p:cNvSpPr/>
            <p:nvPr/>
          </p:nvSpPr>
          <p:spPr bwMode="auto">
            <a:xfrm>
              <a:off x="6223000" y="4130675"/>
              <a:ext cx="38100" cy="485775"/>
            </a:xfrm>
            <a:custGeom>
              <a:avLst/>
              <a:gdLst>
                <a:gd name="T0" fmla="*/ 24 w 49"/>
                <a:gd name="T1" fmla="*/ 0 h 611"/>
                <a:gd name="T2" fmla="*/ 24 w 49"/>
                <a:gd name="T3" fmla="*/ 0 h 611"/>
                <a:gd name="T4" fmla="*/ 30 w 49"/>
                <a:gd name="T5" fmla="*/ 0 h 611"/>
                <a:gd name="T6" fmla="*/ 34 w 49"/>
                <a:gd name="T7" fmla="*/ 2 h 611"/>
                <a:gd name="T8" fmla="*/ 38 w 49"/>
                <a:gd name="T9" fmla="*/ 4 h 611"/>
                <a:gd name="T10" fmla="*/ 42 w 49"/>
                <a:gd name="T11" fmla="*/ 7 h 611"/>
                <a:gd name="T12" fmla="*/ 45 w 49"/>
                <a:gd name="T13" fmla="*/ 11 h 611"/>
                <a:gd name="T14" fmla="*/ 47 w 49"/>
                <a:gd name="T15" fmla="*/ 15 h 611"/>
                <a:gd name="T16" fmla="*/ 49 w 49"/>
                <a:gd name="T17" fmla="*/ 19 h 611"/>
                <a:gd name="T18" fmla="*/ 49 w 49"/>
                <a:gd name="T19" fmla="*/ 25 h 611"/>
                <a:gd name="T20" fmla="*/ 49 w 49"/>
                <a:gd name="T21" fmla="*/ 586 h 611"/>
                <a:gd name="T22" fmla="*/ 49 w 49"/>
                <a:gd name="T23" fmla="*/ 586 h 611"/>
                <a:gd name="T24" fmla="*/ 49 w 49"/>
                <a:gd name="T25" fmla="*/ 591 h 611"/>
                <a:gd name="T26" fmla="*/ 47 w 49"/>
                <a:gd name="T27" fmla="*/ 596 h 611"/>
                <a:gd name="T28" fmla="*/ 45 w 49"/>
                <a:gd name="T29" fmla="*/ 600 h 611"/>
                <a:gd name="T30" fmla="*/ 42 w 49"/>
                <a:gd name="T31" fmla="*/ 603 h 611"/>
                <a:gd name="T32" fmla="*/ 38 w 49"/>
                <a:gd name="T33" fmla="*/ 607 h 611"/>
                <a:gd name="T34" fmla="*/ 34 w 49"/>
                <a:gd name="T35" fmla="*/ 609 h 611"/>
                <a:gd name="T36" fmla="*/ 30 w 49"/>
                <a:gd name="T37" fmla="*/ 611 h 611"/>
                <a:gd name="T38" fmla="*/ 24 w 49"/>
                <a:gd name="T39" fmla="*/ 611 h 611"/>
                <a:gd name="T40" fmla="*/ 24 w 49"/>
                <a:gd name="T41" fmla="*/ 611 h 611"/>
                <a:gd name="T42" fmla="*/ 24 w 49"/>
                <a:gd name="T43" fmla="*/ 611 h 611"/>
                <a:gd name="T44" fmla="*/ 20 w 49"/>
                <a:gd name="T45" fmla="*/ 611 h 611"/>
                <a:gd name="T46" fmla="*/ 15 w 49"/>
                <a:gd name="T47" fmla="*/ 609 h 611"/>
                <a:gd name="T48" fmla="*/ 11 w 49"/>
                <a:gd name="T49" fmla="*/ 607 h 611"/>
                <a:gd name="T50" fmla="*/ 7 w 49"/>
                <a:gd name="T51" fmla="*/ 603 h 611"/>
                <a:gd name="T52" fmla="*/ 5 w 49"/>
                <a:gd name="T53" fmla="*/ 600 h 611"/>
                <a:gd name="T54" fmla="*/ 2 w 49"/>
                <a:gd name="T55" fmla="*/ 596 h 611"/>
                <a:gd name="T56" fmla="*/ 0 w 49"/>
                <a:gd name="T57" fmla="*/ 591 h 611"/>
                <a:gd name="T58" fmla="*/ 0 w 49"/>
                <a:gd name="T59" fmla="*/ 586 h 611"/>
                <a:gd name="T60" fmla="*/ 0 w 49"/>
                <a:gd name="T61" fmla="*/ 25 h 611"/>
                <a:gd name="T62" fmla="*/ 0 w 49"/>
                <a:gd name="T63" fmla="*/ 25 h 611"/>
                <a:gd name="T64" fmla="*/ 0 w 49"/>
                <a:gd name="T65" fmla="*/ 19 h 611"/>
                <a:gd name="T66" fmla="*/ 2 w 49"/>
                <a:gd name="T67" fmla="*/ 15 h 611"/>
                <a:gd name="T68" fmla="*/ 5 w 49"/>
                <a:gd name="T69" fmla="*/ 11 h 611"/>
                <a:gd name="T70" fmla="*/ 7 w 49"/>
                <a:gd name="T71" fmla="*/ 7 h 611"/>
                <a:gd name="T72" fmla="*/ 11 w 49"/>
                <a:gd name="T73" fmla="*/ 4 h 611"/>
                <a:gd name="T74" fmla="*/ 15 w 49"/>
                <a:gd name="T75" fmla="*/ 2 h 611"/>
                <a:gd name="T76" fmla="*/ 20 w 49"/>
                <a:gd name="T77" fmla="*/ 0 h 611"/>
                <a:gd name="T78" fmla="*/ 24 w 49"/>
                <a:gd name="T79" fmla="*/ 0 h 611"/>
                <a:gd name="T80" fmla="*/ 24 w 49"/>
                <a:gd name="T8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" h="611">
                  <a:moveTo>
                    <a:pt x="24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5" y="11"/>
                  </a:lnTo>
                  <a:lnTo>
                    <a:pt x="47" y="15"/>
                  </a:lnTo>
                  <a:lnTo>
                    <a:pt x="49" y="19"/>
                  </a:lnTo>
                  <a:lnTo>
                    <a:pt x="49" y="25"/>
                  </a:lnTo>
                  <a:lnTo>
                    <a:pt x="49" y="586"/>
                  </a:lnTo>
                  <a:lnTo>
                    <a:pt x="49" y="586"/>
                  </a:lnTo>
                  <a:lnTo>
                    <a:pt x="49" y="591"/>
                  </a:lnTo>
                  <a:lnTo>
                    <a:pt x="47" y="596"/>
                  </a:lnTo>
                  <a:lnTo>
                    <a:pt x="45" y="600"/>
                  </a:lnTo>
                  <a:lnTo>
                    <a:pt x="42" y="603"/>
                  </a:lnTo>
                  <a:lnTo>
                    <a:pt x="38" y="607"/>
                  </a:lnTo>
                  <a:lnTo>
                    <a:pt x="34" y="609"/>
                  </a:lnTo>
                  <a:lnTo>
                    <a:pt x="30" y="611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0" y="611"/>
                  </a:lnTo>
                  <a:lnTo>
                    <a:pt x="15" y="609"/>
                  </a:lnTo>
                  <a:lnTo>
                    <a:pt x="11" y="607"/>
                  </a:lnTo>
                  <a:lnTo>
                    <a:pt x="7" y="603"/>
                  </a:lnTo>
                  <a:lnTo>
                    <a:pt x="5" y="600"/>
                  </a:lnTo>
                  <a:lnTo>
                    <a:pt x="2" y="596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25"/>
            <p:cNvSpPr/>
            <p:nvPr/>
          </p:nvSpPr>
          <p:spPr bwMode="auto">
            <a:xfrm>
              <a:off x="5475288" y="4130675"/>
              <a:ext cx="39688" cy="485775"/>
            </a:xfrm>
            <a:custGeom>
              <a:avLst/>
              <a:gdLst>
                <a:gd name="T0" fmla="*/ 25 w 50"/>
                <a:gd name="T1" fmla="*/ 0 h 611"/>
                <a:gd name="T2" fmla="*/ 25 w 50"/>
                <a:gd name="T3" fmla="*/ 0 h 611"/>
                <a:gd name="T4" fmla="*/ 29 w 50"/>
                <a:gd name="T5" fmla="*/ 0 h 611"/>
                <a:gd name="T6" fmla="*/ 35 w 50"/>
                <a:gd name="T7" fmla="*/ 2 h 611"/>
                <a:gd name="T8" fmla="*/ 39 w 50"/>
                <a:gd name="T9" fmla="*/ 4 h 611"/>
                <a:gd name="T10" fmla="*/ 42 w 50"/>
                <a:gd name="T11" fmla="*/ 7 h 611"/>
                <a:gd name="T12" fmla="*/ 46 w 50"/>
                <a:gd name="T13" fmla="*/ 11 h 611"/>
                <a:gd name="T14" fmla="*/ 48 w 50"/>
                <a:gd name="T15" fmla="*/ 15 h 611"/>
                <a:gd name="T16" fmla="*/ 49 w 50"/>
                <a:gd name="T17" fmla="*/ 19 h 611"/>
                <a:gd name="T18" fmla="*/ 50 w 50"/>
                <a:gd name="T19" fmla="*/ 25 h 611"/>
                <a:gd name="T20" fmla="*/ 50 w 50"/>
                <a:gd name="T21" fmla="*/ 586 h 611"/>
                <a:gd name="T22" fmla="*/ 50 w 50"/>
                <a:gd name="T23" fmla="*/ 586 h 611"/>
                <a:gd name="T24" fmla="*/ 49 w 50"/>
                <a:gd name="T25" fmla="*/ 591 h 611"/>
                <a:gd name="T26" fmla="*/ 48 w 50"/>
                <a:gd name="T27" fmla="*/ 596 h 611"/>
                <a:gd name="T28" fmla="*/ 46 w 50"/>
                <a:gd name="T29" fmla="*/ 600 h 611"/>
                <a:gd name="T30" fmla="*/ 42 w 50"/>
                <a:gd name="T31" fmla="*/ 603 h 611"/>
                <a:gd name="T32" fmla="*/ 39 w 50"/>
                <a:gd name="T33" fmla="*/ 607 h 611"/>
                <a:gd name="T34" fmla="*/ 35 w 50"/>
                <a:gd name="T35" fmla="*/ 609 h 611"/>
                <a:gd name="T36" fmla="*/ 29 w 50"/>
                <a:gd name="T37" fmla="*/ 611 h 611"/>
                <a:gd name="T38" fmla="*/ 25 w 50"/>
                <a:gd name="T39" fmla="*/ 611 h 611"/>
                <a:gd name="T40" fmla="*/ 25 w 50"/>
                <a:gd name="T41" fmla="*/ 611 h 611"/>
                <a:gd name="T42" fmla="*/ 25 w 50"/>
                <a:gd name="T43" fmla="*/ 611 h 611"/>
                <a:gd name="T44" fmla="*/ 20 w 50"/>
                <a:gd name="T45" fmla="*/ 611 h 611"/>
                <a:gd name="T46" fmla="*/ 15 w 50"/>
                <a:gd name="T47" fmla="*/ 609 h 611"/>
                <a:gd name="T48" fmla="*/ 11 w 50"/>
                <a:gd name="T49" fmla="*/ 607 h 611"/>
                <a:gd name="T50" fmla="*/ 8 w 50"/>
                <a:gd name="T51" fmla="*/ 603 h 611"/>
                <a:gd name="T52" fmla="*/ 4 w 50"/>
                <a:gd name="T53" fmla="*/ 600 h 611"/>
                <a:gd name="T54" fmla="*/ 2 w 50"/>
                <a:gd name="T55" fmla="*/ 596 h 611"/>
                <a:gd name="T56" fmla="*/ 1 w 50"/>
                <a:gd name="T57" fmla="*/ 591 h 611"/>
                <a:gd name="T58" fmla="*/ 0 w 50"/>
                <a:gd name="T59" fmla="*/ 586 h 611"/>
                <a:gd name="T60" fmla="*/ 0 w 50"/>
                <a:gd name="T61" fmla="*/ 25 h 611"/>
                <a:gd name="T62" fmla="*/ 0 w 50"/>
                <a:gd name="T63" fmla="*/ 25 h 611"/>
                <a:gd name="T64" fmla="*/ 1 w 50"/>
                <a:gd name="T65" fmla="*/ 19 h 611"/>
                <a:gd name="T66" fmla="*/ 2 w 50"/>
                <a:gd name="T67" fmla="*/ 15 h 611"/>
                <a:gd name="T68" fmla="*/ 4 w 50"/>
                <a:gd name="T69" fmla="*/ 11 h 611"/>
                <a:gd name="T70" fmla="*/ 8 w 50"/>
                <a:gd name="T71" fmla="*/ 7 h 611"/>
                <a:gd name="T72" fmla="*/ 11 w 50"/>
                <a:gd name="T73" fmla="*/ 4 h 611"/>
                <a:gd name="T74" fmla="*/ 15 w 50"/>
                <a:gd name="T75" fmla="*/ 2 h 611"/>
                <a:gd name="T76" fmla="*/ 20 w 50"/>
                <a:gd name="T77" fmla="*/ 0 h 611"/>
                <a:gd name="T78" fmla="*/ 25 w 50"/>
                <a:gd name="T79" fmla="*/ 0 h 611"/>
                <a:gd name="T80" fmla="*/ 25 w 50"/>
                <a:gd name="T8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611">
                  <a:moveTo>
                    <a:pt x="25" y="0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49" y="19"/>
                  </a:lnTo>
                  <a:lnTo>
                    <a:pt x="50" y="25"/>
                  </a:lnTo>
                  <a:lnTo>
                    <a:pt x="50" y="586"/>
                  </a:lnTo>
                  <a:lnTo>
                    <a:pt x="50" y="586"/>
                  </a:lnTo>
                  <a:lnTo>
                    <a:pt x="49" y="591"/>
                  </a:lnTo>
                  <a:lnTo>
                    <a:pt x="48" y="596"/>
                  </a:lnTo>
                  <a:lnTo>
                    <a:pt x="46" y="600"/>
                  </a:lnTo>
                  <a:lnTo>
                    <a:pt x="42" y="603"/>
                  </a:lnTo>
                  <a:lnTo>
                    <a:pt x="39" y="607"/>
                  </a:lnTo>
                  <a:lnTo>
                    <a:pt x="35" y="609"/>
                  </a:lnTo>
                  <a:lnTo>
                    <a:pt x="29" y="611"/>
                  </a:lnTo>
                  <a:lnTo>
                    <a:pt x="25" y="611"/>
                  </a:lnTo>
                  <a:lnTo>
                    <a:pt x="25" y="611"/>
                  </a:lnTo>
                  <a:lnTo>
                    <a:pt x="25" y="611"/>
                  </a:lnTo>
                  <a:lnTo>
                    <a:pt x="20" y="611"/>
                  </a:lnTo>
                  <a:lnTo>
                    <a:pt x="15" y="609"/>
                  </a:lnTo>
                  <a:lnTo>
                    <a:pt x="11" y="607"/>
                  </a:lnTo>
                  <a:lnTo>
                    <a:pt x="8" y="603"/>
                  </a:lnTo>
                  <a:lnTo>
                    <a:pt x="4" y="600"/>
                  </a:lnTo>
                  <a:lnTo>
                    <a:pt x="2" y="596"/>
                  </a:lnTo>
                  <a:lnTo>
                    <a:pt x="1" y="591"/>
                  </a:lnTo>
                  <a:lnTo>
                    <a:pt x="0" y="58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26"/>
            <p:cNvSpPr/>
            <p:nvPr/>
          </p:nvSpPr>
          <p:spPr bwMode="auto">
            <a:xfrm>
              <a:off x="6705600" y="3762375"/>
              <a:ext cx="100013" cy="481012"/>
            </a:xfrm>
            <a:custGeom>
              <a:avLst/>
              <a:gdLst>
                <a:gd name="T0" fmla="*/ 105 w 126"/>
                <a:gd name="T1" fmla="*/ 0 h 606"/>
                <a:gd name="T2" fmla="*/ 105 w 126"/>
                <a:gd name="T3" fmla="*/ 0 h 606"/>
                <a:gd name="T4" fmla="*/ 110 w 126"/>
                <a:gd name="T5" fmla="*/ 1 h 606"/>
                <a:gd name="T6" fmla="*/ 114 w 126"/>
                <a:gd name="T7" fmla="*/ 3 h 606"/>
                <a:gd name="T8" fmla="*/ 118 w 126"/>
                <a:gd name="T9" fmla="*/ 7 h 606"/>
                <a:gd name="T10" fmla="*/ 122 w 126"/>
                <a:gd name="T11" fmla="*/ 10 h 606"/>
                <a:gd name="T12" fmla="*/ 124 w 126"/>
                <a:gd name="T13" fmla="*/ 14 h 606"/>
                <a:gd name="T14" fmla="*/ 125 w 126"/>
                <a:gd name="T15" fmla="*/ 18 h 606"/>
                <a:gd name="T16" fmla="*/ 126 w 126"/>
                <a:gd name="T17" fmla="*/ 23 h 606"/>
                <a:gd name="T18" fmla="*/ 126 w 126"/>
                <a:gd name="T19" fmla="*/ 28 h 606"/>
                <a:gd name="T20" fmla="*/ 49 w 126"/>
                <a:gd name="T21" fmla="*/ 585 h 606"/>
                <a:gd name="T22" fmla="*/ 49 w 126"/>
                <a:gd name="T23" fmla="*/ 585 h 606"/>
                <a:gd name="T24" fmla="*/ 48 w 126"/>
                <a:gd name="T25" fmla="*/ 590 h 606"/>
                <a:gd name="T26" fmla="*/ 46 w 126"/>
                <a:gd name="T27" fmla="*/ 594 h 606"/>
                <a:gd name="T28" fmla="*/ 43 w 126"/>
                <a:gd name="T29" fmla="*/ 598 h 606"/>
                <a:gd name="T30" fmla="*/ 39 w 126"/>
                <a:gd name="T31" fmla="*/ 602 h 606"/>
                <a:gd name="T32" fmla="*/ 36 w 126"/>
                <a:gd name="T33" fmla="*/ 604 h 606"/>
                <a:gd name="T34" fmla="*/ 31 w 126"/>
                <a:gd name="T35" fmla="*/ 606 h 606"/>
                <a:gd name="T36" fmla="*/ 26 w 126"/>
                <a:gd name="T37" fmla="*/ 606 h 606"/>
                <a:gd name="T38" fmla="*/ 22 w 126"/>
                <a:gd name="T39" fmla="*/ 606 h 606"/>
                <a:gd name="T40" fmla="*/ 22 w 126"/>
                <a:gd name="T41" fmla="*/ 606 h 606"/>
                <a:gd name="T42" fmla="*/ 22 w 126"/>
                <a:gd name="T43" fmla="*/ 606 h 606"/>
                <a:gd name="T44" fmla="*/ 16 w 126"/>
                <a:gd name="T45" fmla="*/ 605 h 606"/>
                <a:gd name="T46" fmla="*/ 12 w 126"/>
                <a:gd name="T47" fmla="*/ 603 h 606"/>
                <a:gd name="T48" fmla="*/ 9 w 126"/>
                <a:gd name="T49" fmla="*/ 600 h 606"/>
                <a:gd name="T50" fmla="*/ 5 w 126"/>
                <a:gd name="T51" fmla="*/ 596 h 606"/>
                <a:gd name="T52" fmla="*/ 2 w 126"/>
                <a:gd name="T53" fmla="*/ 593 h 606"/>
                <a:gd name="T54" fmla="*/ 1 w 126"/>
                <a:gd name="T55" fmla="*/ 588 h 606"/>
                <a:gd name="T56" fmla="*/ 0 w 126"/>
                <a:gd name="T57" fmla="*/ 583 h 606"/>
                <a:gd name="T58" fmla="*/ 0 w 126"/>
                <a:gd name="T59" fmla="*/ 579 h 606"/>
                <a:gd name="T60" fmla="*/ 77 w 126"/>
                <a:gd name="T61" fmla="*/ 22 h 606"/>
                <a:gd name="T62" fmla="*/ 77 w 126"/>
                <a:gd name="T63" fmla="*/ 22 h 606"/>
                <a:gd name="T64" fmla="*/ 78 w 126"/>
                <a:gd name="T65" fmla="*/ 16 h 606"/>
                <a:gd name="T66" fmla="*/ 80 w 126"/>
                <a:gd name="T67" fmla="*/ 12 h 606"/>
                <a:gd name="T68" fmla="*/ 84 w 126"/>
                <a:gd name="T69" fmla="*/ 9 h 606"/>
                <a:gd name="T70" fmla="*/ 87 w 126"/>
                <a:gd name="T71" fmla="*/ 5 h 606"/>
                <a:gd name="T72" fmla="*/ 91 w 126"/>
                <a:gd name="T73" fmla="*/ 2 h 606"/>
                <a:gd name="T74" fmla="*/ 96 w 126"/>
                <a:gd name="T75" fmla="*/ 1 h 606"/>
                <a:gd name="T76" fmla="*/ 100 w 126"/>
                <a:gd name="T77" fmla="*/ 0 h 606"/>
                <a:gd name="T78" fmla="*/ 105 w 126"/>
                <a:gd name="T79" fmla="*/ 0 h 606"/>
                <a:gd name="T80" fmla="*/ 105 w 126"/>
                <a:gd name="T81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606">
                  <a:moveTo>
                    <a:pt x="105" y="0"/>
                  </a:moveTo>
                  <a:lnTo>
                    <a:pt x="105" y="0"/>
                  </a:lnTo>
                  <a:lnTo>
                    <a:pt x="110" y="1"/>
                  </a:lnTo>
                  <a:lnTo>
                    <a:pt x="114" y="3"/>
                  </a:lnTo>
                  <a:lnTo>
                    <a:pt x="118" y="7"/>
                  </a:lnTo>
                  <a:lnTo>
                    <a:pt x="122" y="10"/>
                  </a:lnTo>
                  <a:lnTo>
                    <a:pt x="124" y="14"/>
                  </a:lnTo>
                  <a:lnTo>
                    <a:pt x="125" y="18"/>
                  </a:lnTo>
                  <a:lnTo>
                    <a:pt x="126" y="23"/>
                  </a:lnTo>
                  <a:lnTo>
                    <a:pt x="126" y="28"/>
                  </a:lnTo>
                  <a:lnTo>
                    <a:pt x="49" y="585"/>
                  </a:lnTo>
                  <a:lnTo>
                    <a:pt x="49" y="585"/>
                  </a:lnTo>
                  <a:lnTo>
                    <a:pt x="48" y="590"/>
                  </a:lnTo>
                  <a:lnTo>
                    <a:pt x="46" y="594"/>
                  </a:lnTo>
                  <a:lnTo>
                    <a:pt x="43" y="598"/>
                  </a:lnTo>
                  <a:lnTo>
                    <a:pt x="39" y="602"/>
                  </a:lnTo>
                  <a:lnTo>
                    <a:pt x="36" y="604"/>
                  </a:lnTo>
                  <a:lnTo>
                    <a:pt x="31" y="606"/>
                  </a:lnTo>
                  <a:lnTo>
                    <a:pt x="26" y="606"/>
                  </a:lnTo>
                  <a:lnTo>
                    <a:pt x="22" y="606"/>
                  </a:lnTo>
                  <a:lnTo>
                    <a:pt x="22" y="606"/>
                  </a:lnTo>
                  <a:lnTo>
                    <a:pt x="22" y="606"/>
                  </a:lnTo>
                  <a:lnTo>
                    <a:pt x="16" y="605"/>
                  </a:lnTo>
                  <a:lnTo>
                    <a:pt x="12" y="603"/>
                  </a:lnTo>
                  <a:lnTo>
                    <a:pt x="9" y="600"/>
                  </a:lnTo>
                  <a:lnTo>
                    <a:pt x="5" y="596"/>
                  </a:lnTo>
                  <a:lnTo>
                    <a:pt x="2" y="593"/>
                  </a:lnTo>
                  <a:lnTo>
                    <a:pt x="1" y="588"/>
                  </a:lnTo>
                  <a:lnTo>
                    <a:pt x="0" y="583"/>
                  </a:lnTo>
                  <a:lnTo>
                    <a:pt x="0" y="57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8" y="16"/>
                  </a:lnTo>
                  <a:lnTo>
                    <a:pt x="80" y="12"/>
                  </a:lnTo>
                  <a:lnTo>
                    <a:pt x="84" y="9"/>
                  </a:lnTo>
                  <a:lnTo>
                    <a:pt x="87" y="5"/>
                  </a:lnTo>
                  <a:lnTo>
                    <a:pt x="91" y="2"/>
                  </a:lnTo>
                  <a:lnTo>
                    <a:pt x="96" y="1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27"/>
            <p:cNvSpPr/>
            <p:nvPr/>
          </p:nvSpPr>
          <p:spPr bwMode="auto">
            <a:xfrm>
              <a:off x="6707188" y="4130675"/>
              <a:ext cx="39688" cy="485775"/>
            </a:xfrm>
            <a:custGeom>
              <a:avLst/>
              <a:gdLst>
                <a:gd name="T0" fmla="*/ 25 w 50"/>
                <a:gd name="T1" fmla="*/ 0 h 611"/>
                <a:gd name="T2" fmla="*/ 25 w 50"/>
                <a:gd name="T3" fmla="*/ 0 h 611"/>
                <a:gd name="T4" fmla="*/ 31 w 50"/>
                <a:gd name="T5" fmla="*/ 0 h 611"/>
                <a:gd name="T6" fmla="*/ 35 w 50"/>
                <a:gd name="T7" fmla="*/ 2 h 611"/>
                <a:gd name="T8" fmla="*/ 39 w 50"/>
                <a:gd name="T9" fmla="*/ 4 h 611"/>
                <a:gd name="T10" fmla="*/ 42 w 50"/>
                <a:gd name="T11" fmla="*/ 7 h 611"/>
                <a:gd name="T12" fmla="*/ 46 w 50"/>
                <a:gd name="T13" fmla="*/ 11 h 611"/>
                <a:gd name="T14" fmla="*/ 48 w 50"/>
                <a:gd name="T15" fmla="*/ 15 h 611"/>
                <a:gd name="T16" fmla="*/ 49 w 50"/>
                <a:gd name="T17" fmla="*/ 19 h 611"/>
                <a:gd name="T18" fmla="*/ 50 w 50"/>
                <a:gd name="T19" fmla="*/ 25 h 611"/>
                <a:gd name="T20" fmla="*/ 50 w 50"/>
                <a:gd name="T21" fmla="*/ 586 h 611"/>
                <a:gd name="T22" fmla="*/ 50 w 50"/>
                <a:gd name="T23" fmla="*/ 586 h 611"/>
                <a:gd name="T24" fmla="*/ 49 w 50"/>
                <a:gd name="T25" fmla="*/ 591 h 611"/>
                <a:gd name="T26" fmla="*/ 48 w 50"/>
                <a:gd name="T27" fmla="*/ 596 h 611"/>
                <a:gd name="T28" fmla="*/ 46 w 50"/>
                <a:gd name="T29" fmla="*/ 600 h 611"/>
                <a:gd name="T30" fmla="*/ 42 w 50"/>
                <a:gd name="T31" fmla="*/ 603 h 611"/>
                <a:gd name="T32" fmla="*/ 39 w 50"/>
                <a:gd name="T33" fmla="*/ 607 h 611"/>
                <a:gd name="T34" fmla="*/ 35 w 50"/>
                <a:gd name="T35" fmla="*/ 609 h 611"/>
                <a:gd name="T36" fmla="*/ 31 w 50"/>
                <a:gd name="T37" fmla="*/ 611 h 611"/>
                <a:gd name="T38" fmla="*/ 25 w 50"/>
                <a:gd name="T39" fmla="*/ 611 h 611"/>
                <a:gd name="T40" fmla="*/ 25 w 50"/>
                <a:gd name="T41" fmla="*/ 611 h 611"/>
                <a:gd name="T42" fmla="*/ 25 w 50"/>
                <a:gd name="T43" fmla="*/ 611 h 611"/>
                <a:gd name="T44" fmla="*/ 20 w 50"/>
                <a:gd name="T45" fmla="*/ 611 h 611"/>
                <a:gd name="T46" fmla="*/ 15 w 50"/>
                <a:gd name="T47" fmla="*/ 609 h 611"/>
                <a:gd name="T48" fmla="*/ 11 w 50"/>
                <a:gd name="T49" fmla="*/ 607 h 611"/>
                <a:gd name="T50" fmla="*/ 8 w 50"/>
                <a:gd name="T51" fmla="*/ 603 h 611"/>
                <a:gd name="T52" fmla="*/ 4 w 50"/>
                <a:gd name="T53" fmla="*/ 600 h 611"/>
                <a:gd name="T54" fmla="*/ 2 w 50"/>
                <a:gd name="T55" fmla="*/ 596 h 611"/>
                <a:gd name="T56" fmla="*/ 1 w 50"/>
                <a:gd name="T57" fmla="*/ 591 h 611"/>
                <a:gd name="T58" fmla="*/ 0 w 50"/>
                <a:gd name="T59" fmla="*/ 586 h 611"/>
                <a:gd name="T60" fmla="*/ 0 w 50"/>
                <a:gd name="T61" fmla="*/ 25 h 611"/>
                <a:gd name="T62" fmla="*/ 0 w 50"/>
                <a:gd name="T63" fmla="*/ 25 h 611"/>
                <a:gd name="T64" fmla="*/ 1 w 50"/>
                <a:gd name="T65" fmla="*/ 19 h 611"/>
                <a:gd name="T66" fmla="*/ 2 w 50"/>
                <a:gd name="T67" fmla="*/ 15 h 611"/>
                <a:gd name="T68" fmla="*/ 4 w 50"/>
                <a:gd name="T69" fmla="*/ 11 h 611"/>
                <a:gd name="T70" fmla="*/ 8 w 50"/>
                <a:gd name="T71" fmla="*/ 7 h 611"/>
                <a:gd name="T72" fmla="*/ 11 w 50"/>
                <a:gd name="T73" fmla="*/ 4 h 611"/>
                <a:gd name="T74" fmla="*/ 15 w 50"/>
                <a:gd name="T75" fmla="*/ 2 h 611"/>
                <a:gd name="T76" fmla="*/ 20 w 50"/>
                <a:gd name="T77" fmla="*/ 0 h 611"/>
                <a:gd name="T78" fmla="*/ 25 w 50"/>
                <a:gd name="T79" fmla="*/ 0 h 611"/>
                <a:gd name="T80" fmla="*/ 25 w 50"/>
                <a:gd name="T8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611">
                  <a:moveTo>
                    <a:pt x="25" y="0"/>
                  </a:moveTo>
                  <a:lnTo>
                    <a:pt x="25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49" y="19"/>
                  </a:lnTo>
                  <a:lnTo>
                    <a:pt x="50" y="25"/>
                  </a:lnTo>
                  <a:lnTo>
                    <a:pt x="50" y="586"/>
                  </a:lnTo>
                  <a:lnTo>
                    <a:pt x="50" y="586"/>
                  </a:lnTo>
                  <a:lnTo>
                    <a:pt x="49" y="591"/>
                  </a:lnTo>
                  <a:lnTo>
                    <a:pt x="48" y="596"/>
                  </a:lnTo>
                  <a:lnTo>
                    <a:pt x="46" y="600"/>
                  </a:lnTo>
                  <a:lnTo>
                    <a:pt x="42" y="603"/>
                  </a:lnTo>
                  <a:lnTo>
                    <a:pt x="39" y="607"/>
                  </a:lnTo>
                  <a:lnTo>
                    <a:pt x="35" y="609"/>
                  </a:lnTo>
                  <a:lnTo>
                    <a:pt x="31" y="611"/>
                  </a:lnTo>
                  <a:lnTo>
                    <a:pt x="25" y="611"/>
                  </a:lnTo>
                  <a:lnTo>
                    <a:pt x="25" y="611"/>
                  </a:lnTo>
                  <a:lnTo>
                    <a:pt x="25" y="611"/>
                  </a:lnTo>
                  <a:lnTo>
                    <a:pt x="20" y="611"/>
                  </a:lnTo>
                  <a:lnTo>
                    <a:pt x="15" y="609"/>
                  </a:lnTo>
                  <a:lnTo>
                    <a:pt x="11" y="607"/>
                  </a:lnTo>
                  <a:lnTo>
                    <a:pt x="8" y="603"/>
                  </a:lnTo>
                  <a:lnTo>
                    <a:pt x="4" y="600"/>
                  </a:lnTo>
                  <a:lnTo>
                    <a:pt x="2" y="596"/>
                  </a:lnTo>
                  <a:lnTo>
                    <a:pt x="1" y="591"/>
                  </a:lnTo>
                  <a:lnTo>
                    <a:pt x="0" y="58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28"/>
            <p:cNvSpPr/>
            <p:nvPr/>
          </p:nvSpPr>
          <p:spPr bwMode="auto">
            <a:xfrm>
              <a:off x="6426200" y="4221163"/>
              <a:ext cx="39688" cy="395287"/>
            </a:xfrm>
            <a:custGeom>
              <a:avLst/>
              <a:gdLst>
                <a:gd name="T0" fmla="*/ 0 w 49"/>
                <a:gd name="T1" fmla="*/ 0 h 498"/>
                <a:gd name="T2" fmla="*/ 0 w 49"/>
                <a:gd name="T3" fmla="*/ 473 h 498"/>
                <a:gd name="T4" fmla="*/ 0 w 49"/>
                <a:gd name="T5" fmla="*/ 473 h 498"/>
                <a:gd name="T6" fmla="*/ 0 w 49"/>
                <a:gd name="T7" fmla="*/ 478 h 498"/>
                <a:gd name="T8" fmla="*/ 2 w 49"/>
                <a:gd name="T9" fmla="*/ 483 h 498"/>
                <a:gd name="T10" fmla="*/ 4 w 49"/>
                <a:gd name="T11" fmla="*/ 487 h 498"/>
                <a:gd name="T12" fmla="*/ 7 w 49"/>
                <a:gd name="T13" fmla="*/ 490 h 498"/>
                <a:gd name="T14" fmla="*/ 11 w 49"/>
                <a:gd name="T15" fmla="*/ 494 h 498"/>
                <a:gd name="T16" fmla="*/ 15 w 49"/>
                <a:gd name="T17" fmla="*/ 496 h 498"/>
                <a:gd name="T18" fmla="*/ 19 w 49"/>
                <a:gd name="T19" fmla="*/ 498 h 498"/>
                <a:gd name="T20" fmla="*/ 25 w 49"/>
                <a:gd name="T21" fmla="*/ 498 h 498"/>
                <a:gd name="T22" fmla="*/ 25 w 49"/>
                <a:gd name="T23" fmla="*/ 498 h 498"/>
                <a:gd name="T24" fmla="*/ 29 w 49"/>
                <a:gd name="T25" fmla="*/ 498 h 498"/>
                <a:gd name="T26" fmla="*/ 34 w 49"/>
                <a:gd name="T27" fmla="*/ 496 h 498"/>
                <a:gd name="T28" fmla="*/ 38 w 49"/>
                <a:gd name="T29" fmla="*/ 494 h 498"/>
                <a:gd name="T30" fmla="*/ 42 w 49"/>
                <a:gd name="T31" fmla="*/ 490 h 498"/>
                <a:gd name="T32" fmla="*/ 44 w 49"/>
                <a:gd name="T33" fmla="*/ 487 h 498"/>
                <a:gd name="T34" fmla="*/ 47 w 49"/>
                <a:gd name="T35" fmla="*/ 483 h 498"/>
                <a:gd name="T36" fmla="*/ 49 w 49"/>
                <a:gd name="T37" fmla="*/ 478 h 498"/>
                <a:gd name="T38" fmla="*/ 49 w 49"/>
                <a:gd name="T39" fmla="*/ 473 h 498"/>
                <a:gd name="T40" fmla="*/ 49 w 49"/>
                <a:gd name="T41" fmla="*/ 4 h 498"/>
                <a:gd name="T42" fmla="*/ 49 w 49"/>
                <a:gd name="T43" fmla="*/ 4 h 498"/>
                <a:gd name="T44" fmla="*/ 25 w 49"/>
                <a:gd name="T45" fmla="*/ 2 h 498"/>
                <a:gd name="T46" fmla="*/ 0 w 49"/>
                <a:gd name="T47" fmla="*/ 0 h 498"/>
                <a:gd name="T48" fmla="*/ 0 w 49"/>
                <a:gd name="T4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8">
                  <a:moveTo>
                    <a:pt x="0" y="0"/>
                  </a:moveTo>
                  <a:lnTo>
                    <a:pt x="0" y="473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2" y="483"/>
                  </a:lnTo>
                  <a:lnTo>
                    <a:pt x="4" y="487"/>
                  </a:lnTo>
                  <a:lnTo>
                    <a:pt x="7" y="490"/>
                  </a:lnTo>
                  <a:lnTo>
                    <a:pt x="11" y="494"/>
                  </a:lnTo>
                  <a:lnTo>
                    <a:pt x="15" y="496"/>
                  </a:lnTo>
                  <a:lnTo>
                    <a:pt x="19" y="498"/>
                  </a:lnTo>
                  <a:lnTo>
                    <a:pt x="25" y="498"/>
                  </a:lnTo>
                  <a:lnTo>
                    <a:pt x="25" y="498"/>
                  </a:lnTo>
                  <a:lnTo>
                    <a:pt x="29" y="498"/>
                  </a:lnTo>
                  <a:lnTo>
                    <a:pt x="34" y="496"/>
                  </a:lnTo>
                  <a:lnTo>
                    <a:pt x="38" y="494"/>
                  </a:lnTo>
                  <a:lnTo>
                    <a:pt x="42" y="490"/>
                  </a:lnTo>
                  <a:lnTo>
                    <a:pt x="44" y="487"/>
                  </a:lnTo>
                  <a:lnTo>
                    <a:pt x="47" y="483"/>
                  </a:lnTo>
                  <a:lnTo>
                    <a:pt x="49" y="478"/>
                  </a:lnTo>
                  <a:lnTo>
                    <a:pt x="49" y="47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2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29"/>
            <p:cNvSpPr/>
            <p:nvPr/>
          </p:nvSpPr>
          <p:spPr bwMode="auto">
            <a:xfrm>
              <a:off x="5932488" y="4086225"/>
              <a:ext cx="276225" cy="38100"/>
            </a:xfrm>
            <a:custGeom>
              <a:avLst/>
              <a:gdLst>
                <a:gd name="T0" fmla="*/ 348 w 348"/>
                <a:gd name="T1" fmla="*/ 25 h 49"/>
                <a:gd name="T2" fmla="*/ 348 w 348"/>
                <a:gd name="T3" fmla="*/ 25 h 49"/>
                <a:gd name="T4" fmla="*/ 347 w 348"/>
                <a:gd name="T5" fmla="*/ 29 h 49"/>
                <a:gd name="T6" fmla="*/ 346 w 348"/>
                <a:gd name="T7" fmla="*/ 34 h 49"/>
                <a:gd name="T8" fmla="*/ 344 w 348"/>
                <a:gd name="T9" fmla="*/ 38 h 49"/>
                <a:gd name="T10" fmla="*/ 340 w 348"/>
                <a:gd name="T11" fmla="*/ 43 h 49"/>
                <a:gd name="T12" fmla="*/ 337 w 348"/>
                <a:gd name="T13" fmla="*/ 45 h 49"/>
                <a:gd name="T14" fmla="*/ 333 w 348"/>
                <a:gd name="T15" fmla="*/ 47 h 49"/>
                <a:gd name="T16" fmla="*/ 327 w 348"/>
                <a:gd name="T17" fmla="*/ 49 h 49"/>
                <a:gd name="T18" fmla="*/ 323 w 348"/>
                <a:gd name="T19" fmla="*/ 49 h 49"/>
                <a:gd name="T20" fmla="*/ 24 w 348"/>
                <a:gd name="T21" fmla="*/ 49 h 49"/>
                <a:gd name="T22" fmla="*/ 24 w 348"/>
                <a:gd name="T23" fmla="*/ 49 h 49"/>
                <a:gd name="T24" fmla="*/ 20 w 348"/>
                <a:gd name="T25" fmla="*/ 49 h 49"/>
                <a:gd name="T26" fmla="*/ 14 w 348"/>
                <a:gd name="T27" fmla="*/ 47 h 49"/>
                <a:gd name="T28" fmla="*/ 11 w 348"/>
                <a:gd name="T29" fmla="*/ 45 h 49"/>
                <a:gd name="T30" fmla="*/ 7 w 348"/>
                <a:gd name="T31" fmla="*/ 43 h 49"/>
                <a:gd name="T32" fmla="*/ 4 w 348"/>
                <a:gd name="T33" fmla="*/ 38 h 49"/>
                <a:gd name="T34" fmla="*/ 1 w 348"/>
                <a:gd name="T35" fmla="*/ 34 h 49"/>
                <a:gd name="T36" fmla="*/ 0 w 348"/>
                <a:gd name="T37" fmla="*/ 29 h 49"/>
                <a:gd name="T38" fmla="*/ 0 w 348"/>
                <a:gd name="T39" fmla="*/ 25 h 49"/>
                <a:gd name="T40" fmla="*/ 0 w 348"/>
                <a:gd name="T41" fmla="*/ 25 h 49"/>
                <a:gd name="T42" fmla="*/ 0 w 348"/>
                <a:gd name="T43" fmla="*/ 25 h 49"/>
                <a:gd name="T44" fmla="*/ 0 w 348"/>
                <a:gd name="T45" fmla="*/ 20 h 49"/>
                <a:gd name="T46" fmla="*/ 1 w 348"/>
                <a:gd name="T47" fmla="*/ 15 h 49"/>
                <a:gd name="T48" fmla="*/ 4 w 348"/>
                <a:gd name="T49" fmla="*/ 11 h 49"/>
                <a:gd name="T50" fmla="*/ 7 w 348"/>
                <a:gd name="T51" fmla="*/ 8 h 49"/>
                <a:gd name="T52" fmla="*/ 11 w 348"/>
                <a:gd name="T53" fmla="*/ 5 h 49"/>
                <a:gd name="T54" fmla="*/ 14 w 348"/>
                <a:gd name="T55" fmla="*/ 2 h 49"/>
                <a:gd name="T56" fmla="*/ 20 w 348"/>
                <a:gd name="T57" fmla="*/ 0 h 49"/>
                <a:gd name="T58" fmla="*/ 24 w 348"/>
                <a:gd name="T59" fmla="*/ 0 h 49"/>
                <a:gd name="T60" fmla="*/ 323 w 348"/>
                <a:gd name="T61" fmla="*/ 0 h 49"/>
                <a:gd name="T62" fmla="*/ 323 w 348"/>
                <a:gd name="T63" fmla="*/ 0 h 49"/>
                <a:gd name="T64" fmla="*/ 327 w 348"/>
                <a:gd name="T65" fmla="*/ 0 h 49"/>
                <a:gd name="T66" fmla="*/ 333 w 348"/>
                <a:gd name="T67" fmla="*/ 2 h 49"/>
                <a:gd name="T68" fmla="*/ 337 w 348"/>
                <a:gd name="T69" fmla="*/ 5 h 49"/>
                <a:gd name="T70" fmla="*/ 340 w 348"/>
                <a:gd name="T71" fmla="*/ 8 h 49"/>
                <a:gd name="T72" fmla="*/ 344 w 348"/>
                <a:gd name="T73" fmla="*/ 11 h 49"/>
                <a:gd name="T74" fmla="*/ 346 w 348"/>
                <a:gd name="T75" fmla="*/ 15 h 49"/>
                <a:gd name="T76" fmla="*/ 347 w 348"/>
                <a:gd name="T77" fmla="*/ 20 h 49"/>
                <a:gd name="T78" fmla="*/ 348 w 348"/>
                <a:gd name="T79" fmla="*/ 25 h 49"/>
                <a:gd name="T80" fmla="*/ 348 w 348"/>
                <a:gd name="T81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49">
                  <a:moveTo>
                    <a:pt x="348" y="25"/>
                  </a:moveTo>
                  <a:lnTo>
                    <a:pt x="348" y="25"/>
                  </a:lnTo>
                  <a:lnTo>
                    <a:pt x="347" y="29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40" y="43"/>
                  </a:lnTo>
                  <a:lnTo>
                    <a:pt x="337" y="45"/>
                  </a:lnTo>
                  <a:lnTo>
                    <a:pt x="333" y="47"/>
                  </a:lnTo>
                  <a:lnTo>
                    <a:pt x="327" y="49"/>
                  </a:lnTo>
                  <a:lnTo>
                    <a:pt x="323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3"/>
                  </a:lnTo>
                  <a:lnTo>
                    <a:pt x="4" y="38"/>
                  </a:lnTo>
                  <a:lnTo>
                    <a:pt x="1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3" y="2"/>
                  </a:lnTo>
                  <a:lnTo>
                    <a:pt x="337" y="5"/>
                  </a:lnTo>
                  <a:lnTo>
                    <a:pt x="340" y="8"/>
                  </a:lnTo>
                  <a:lnTo>
                    <a:pt x="344" y="11"/>
                  </a:lnTo>
                  <a:lnTo>
                    <a:pt x="346" y="15"/>
                  </a:lnTo>
                  <a:lnTo>
                    <a:pt x="347" y="20"/>
                  </a:lnTo>
                  <a:lnTo>
                    <a:pt x="348" y="25"/>
                  </a:lnTo>
                  <a:lnTo>
                    <a:pt x="3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30"/>
            <p:cNvSpPr/>
            <p:nvPr/>
          </p:nvSpPr>
          <p:spPr bwMode="auto">
            <a:xfrm>
              <a:off x="5495925" y="4087813"/>
              <a:ext cx="244475" cy="20637"/>
            </a:xfrm>
            <a:custGeom>
              <a:avLst/>
              <a:gdLst>
                <a:gd name="T0" fmla="*/ 308 w 308"/>
                <a:gd name="T1" fmla="*/ 13 h 27"/>
                <a:gd name="T2" fmla="*/ 308 w 308"/>
                <a:gd name="T3" fmla="*/ 13 h 27"/>
                <a:gd name="T4" fmla="*/ 307 w 308"/>
                <a:gd name="T5" fmla="*/ 19 h 27"/>
                <a:gd name="T6" fmla="*/ 303 w 308"/>
                <a:gd name="T7" fmla="*/ 23 h 27"/>
                <a:gd name="T8" fmla="*/ 299 w 308"/>
                <a:gd name="T9" fmla="*/ 26 h 27"/>
                <a:gd name="T10" fmla="*/ 294 w 308"/>
                <a:gd name="T11" fmla="*/ 27 h 27"/>
                <a:gd name="T12" fmla="*/ 14 w 308"/>
                <a:gd name="T13" fmla="*/ 27 h 27"/>
                <a:gd name="T14" fmla="*/ 14 w 308"/>
                <a:gd name="T15" fmla="*/ 27 h 27"/>
                <a:gd name="T16" fmla="*/ 9 w 308"/>
                <a:gd name="T17" fmla="*/ 26 h 27"/>
                <a:gd name="T18" fmla="*/ 4 w 308"/>
                <a:gd name="T19" fmla="*/ 23 h 27"/>
                <a:gd name="T20" fmla="*/ 1 w 308"/>
                <a:gd name="T21" fmla="*/ 19 h 27"/>
                <a:gd name="T22" fmla="*/ 0 w 308"/>
                <a:gd name="T23" fmla="*/ 13 h 27"/>
                <a:gd name="T24" fmla="*/ 0 w 308"/>
                <a:gd name="T25" fmla="*/ 13 h 27"/>
                <a:gd name="T26" fmla="*/ 0 w 308"/>
                <a:gd name="T27" fmla="*/ 13 h 27"/>
                <a:gd name="T28" fmla="*/ 1 w 308"/>
                <a:gd name="T29" fmla="*/ 8 h 27"/>
                <a:gd name="T30" fmla="*/ 4 w 308"/>
                <a:gd name="T31" fmla="*/ 5 h 27"/>
                <a:gd name="T32" fmla="*/ 9 w 308"/>
                <a:gd name="T33" fmla="*/ 1 h 27"/>
                <a:gd name="T34" fmla="*/ 14 w 308"/>
                <a:gd name="T35" fmla="*/ 0 h 27"/>
                <a:gd name="T36" fmla="*/ 294 w 308"/>
                <a:gd name="T37" fmla="*/ 0 h 27"/>
                <a:gd name="T38" fmla="*/ 294 w 308"/>
                <a:gd name="T39" fmla="*/ 0 h 27"/>
                <a:gd name="T40" fmla="*/ 299 w 308"/>
                <a:gd name="T41" fmla="*/ 1 h 27"/>
                <a:gd name="T42" fmla="*/ 303 w 308"/>
                <a:gd name="T43" fmla="*/ 5 h 27"/>
                <a:gd name="T44" fmla="*/ 307 w 308"/>
                <a:gd name="T45" fmla="*/ 8 h 27"/>
                <a:gd name="T46" fmla="*/ 308 w 308"/>
                <a:gd name="T47" fmla="*/ 13 h 27"/>
                <a:gd name="T48" fmla="*/ 308 w 308"/>
                <a:gd name="T4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8" h="27">
                  <a:moveTo>
                    <a:pt x="308" y="13"/>
                  </a:moveTo>
                  <a:lnTo>
                    <a:pt x="308" y="13"/>
                  </a:lnTo>
                  <a:lnTo>
                    <a:pt x="307" y="19"/>
                  </a:lnTo>
                  <a:lnTo>
                    <a:pt x="303" y="23"/>
                  </a:lnTo>
                  <a:lnTo>
                    <a:pt x="299" y="26"/>
                  </a:lnTo>
                  <a:lnTo>
                    <a:pt x="29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9" y="26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9" y="1"/>
                  </a:lnTo>
                  <a:lnTo>
                    <a:pt x="303" y="5"/>
                  </a:lnTo>
                  <a:lnTo>
                    <a:pt x="307" y="8"/>
                  </a:lnTo>
                  <a:lnTo>
                    <a:pt x="308" y="13"/>
                  </a:lnTo>
                  <a:lnTo>
                    <a:pt x="30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31"/>
            <p:cNvSpPr/>
            <p:nvPr/>
          </p:nvSpPr>
          <p:spPr bwMode="auto">
            <a:xfrm>
              <a:off x="5494338" y="4059238"/>
              <a:ext cx="244475" cy="20637"/>
            </a:xfrm>
            <a:custGeom>
              <a:avLst/>
              <a:gdLst>
                <a:gd name="T0" fmla="*/ 307 w 307"/>
                <a:gd name="T1" fmla="*/ 14 h 27"/>
                <a:gd name="T2" fmla="*/ 307 w 307"/>
                <a:gd name="T3" fmla="*/ 14 h 27"/>
                <a:gd name="T4" fmla="*/ 305 w 307"/>
                <a:gd name="T5" fmla="*/ 18 h 27"/>
                <a:gd name="T6" fmla="*/ 303 w 307"/>
                <a:gd name="T7" fmla="*/ 22 h 27"/>
                <a:gd name="T8" fmla="*/ 299 w 307"/>
                <a:gd name="T9" fmla="*/ 26 h 27"/>
                <a:gd name="T10" fmla="*/ 293 w 307"/>
                <a:gd name="T11" fmla="*/ 27 h 27"/>
                <a:gd name="T12" fmla="*/ 14 w 307"/>
                <a:gd name="T13" fmla="*/ 27 h 27"/>
                <a:gd name="T14" fmla="*/ 14 w 307"/>
                <a:gd name="T15" fmla="*/ 27 h 27"/>
                <a:gd name="T16" fmla="*/ 9 w 307"/>
                <a:gd name="T17" fmla="*/ 26 h 27"/>
                <a:gd name="T18" fmla="*/ 4 w 307"/>
                <a:gd name="T19" fmla="*/ 22 h 27"/>
                <a:gd name="T20" fmla="*/ 1 w 307"/>
                <a:gd name="T21" fmla="*/ 18 h 27"/>
                <a:gd name="T22" fmla="*/ 0 w 307"/>
                <a:gd name="T23" fmla="*/ 14 h 27"/>
                <a:gd name="T24" fmla="*/ 0 w 307"/>
                <a:gd name="T25" fmla="*/ 14 h 27"/>
                <a:gd name="T26" fmla="*/ 0 w 307"/>
                <a:gd name="T27" fmla="*/ 14 h 27"/>
                <a:gd name="T28" fmla="*/ 1 w 307"/>
                <a:gd name="T29" fmla="*/ 8 h 27"/>
                <a:gd name="T30" fmla="*/ 4 w 307"/>
                <a:gd name="T31" fmla="*/ 4 h 27"/>
                <a:gd name="T32" fmla="*/ 9 w 307"/>
                <a:gd name="T33" fmla="*/ 1 h 27"/>
                <a:gd name="T34" fmla="*/ 14 w 307"/>
                <a:gd name="T35" fmla="*/ 0 h 27"/>
                <a:gd name="T36" fmla="*/ 293 w 307"/>
                <a:gd name="T37" fmla="*/ 0 h 27"/>
                <a:gd name="T38" fmla="*/ 293 w 307"/>
                <a:gd name="T39" fmla="*/ 0 h 27"/>
                <a:gd name="T40" fmla="*/ 299 w 307"/>
                <a:gd name="T41" fmla="*/ 1 h 27"/>
                <a:gd name="T42" fmla="*/ 303 w 307"/>
                <a:gd name="T43" fmla="*/ 4 h 27"/>
                <a:gd name="T44" fmla="*/ 305 w 307"/>
                <a:gd name="T45" fmla="*/ 8 h 27"/>
                <a:gd name="T46" fmla="*/ 307 w 307"/>
                <a:gd name="T47" fmla="*/ 14 h 27"/>
                <a:gd name="T48" fmla="*/ 307 w 307"/>
                <a:gd name="T4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27">
                  <a:moveTo>
                    <a:pt x="307" y="14"/>
                  </a:moveTo>
                  <a:lnTo>
                    <a:pt x="307" y="14"/>
                  </a:lnTo>
                  <a:lnTo>
                    <a:pt x="305" y="18"/>
                  </a:lnTo>
                  <a:lnTo>
                    <a:pt x="303" y="22"/>
                  </a:lnTo>
                  <a:lnTo>
                    <a:pt x="299" y="26"/>
                  </a:lnTo>
                  <a:lnTo>
                    <a:pt x="29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9" y="26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9" y="1"/>
                  </a:lnTo>
                  <a:lnTo>
                    <a:pt x="303" y="4"/>
                  </a:lnTo>
                  <a:lnTo>
                    <a:pt x="305" y="8"/>
                  </a:lnTo>
                  <a:lnTo>
                    <a:pt x="307" y="14"/>
                  </a:lnTo>
                  <a:lnTo>
                    <a:pt x="30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32"/>
            <p:cNvSpPr/>
            <p:nvPr/>
          </p:nvSpPr>
          <p:spPr bwMode="auto">
            <a:xfrm>
              <a:off x="5505450" y="4030663"/>
              <a:ext cx="242888" cy="20637"/>
            </a:xfrm>
            <a:custGeom>
              <a:avLst/>
              <a:gdLst>
                <a:gd name="T0" fmla="*/ 307 w 307"/>
                <a:gd name="T1" fmla="*/ 14 h 27"/>
                <a:gd name="T2" fmla="*/ 307 w 307"/>
                <a:gd name="T3" fmla="*/ 14 h 27"/>
                <a:gd name="T4" fmla="*/ 305 w 307"/>
                <a:gd name="T5" fmla="*/ 19 h 27"/>
                <a:gd name="T6" fmla="*/ 302 w 307"/>
                <a:gd name="T7" fmla="*/ 24 h 27"/>
                <a:gd name="T8" fmla="*/ 298 w 307"/>
                <a:gd name="T9" fmla="*/ 26 h 27"/>
                <a:gd name="T10" fmla="*/ 294 w 307"/>
                <a:gd name="T11" fmla="*/ 27 h 27"/>
                <a:gd name="T12" fmla="*/ 13 w 307"/>
                <a:gd name="T13" fmla="*/ 27 h 27"/>
                <a:gd name="T14" fmla="*/ 13 w 307"/>
                <a:gd name="T15" fmla="*/ 27 h 27"/>
                <a:gd name="T16" fmla="*/ 8 w 307"/>
                <a:gd name="T17" fmla="*/ 26 h 27"/>
                <a:gd name="T18" fmla="*/ 3 w 307"/>
                <a:gd name="T19" fmla="*/ 24 h 27"/>
                <a:gd name="T20" fmla="*/ 1 w 307"/>
                <a:gd name="T21" fmla="*/ 19 h 27"/>
                <a:gd name="T22" fmla="*/ 0 w 307"/>
                <a:gd name="T23" fmla="*/ 14 h 27"/>
                <a:gd name="T24" fmla="*/ 0 w 307"/>
                <a:gd name="T25" fmla="*/ 14 h 27"/>
                <a:gd name="T26" fmla="*/ 0 w 307"/>
                <a:gd name="T27" fmla="*/ 14 h 27"/>
                <a:gd name="T28" fmla="*/ 1 w 307"/>
                <a:gd name="T29" fmla="*/ 8 h 27"/>
                <a:gd name="T30" fmla="*/ 3 w 307"/>
                <a:gd name="T31" fmla="*/ 4 h 27"/>
                <a:gd name="T32" fmla="*/ 8 w 307"/>
                <a:gd name="T33" fmla="*/ 1 h 27"/>
                <a:gd name="T34" fmla="*/ 13 w 307"/>
                <a:gd name="T35" fmla="*/ 0 h 27"/>
                <a:gd name="T36" fmla="*/ 294 w 307"/>
                <a:gd name="T37" fmla="*/ 0 h 27"/>
                <a:gd name="T38" fmla="*/ 294 w 307"/>
                <a:gd name="T39" fmla="*/ 0 h 27"/>
                <a:gd name="T40" fmla="*/ 298 w 307"/>
                <a:gd name="T41" fmla="*/ 1 h 27"/>
                <a:gd name="T42" fmla="*/ 302 w 307"/>
                <a:gd name="T43" fmla="*/ 4 h 27"/>
                <a:gd name="T44" fmla="*/ 305 w 307"/>
                <a:gd name="T45" fmla="*/ 8 h 27"/>
                <a:gd name="T46" fmla="*/ 307 w 307"/>
                <a:gd name="T47" fmla="*/ 14 h 27"/>
                <a:gd name="T48" fmla="*/ 307 w 307"/>
                <a:gd name="T4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27">
                  <a:moveTo>
                    <a:pt x="307" y="14"/>
                  </a:moveTo>
                  <a:lnTo>
                    <a:pt x="307" y="14"/>
                  </a:lnTo>
                  <a:lnTo>
                    <a:pt x="305" y="19"/>
                  </a:lnTo>
                  <a:lnTo>
                    <a:pt x="302" y="24"/>
                  </a:lnTo>
                  <a:lnTo>
                    <a:pt x="298" y="26"/>
                  </a:lnTo>
                  <a:lnTo>
                    <a:pt x="294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8" y="26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8" y="1"/>
                  </a:lnTo>
                  <a:lnTo>
                    <a:pt x="302" y="4"/>
                  </a:lnTo>
                  <a:lnTo>
                    <a:pt x="305" y="8"/>
                  </a:lnTo>
                  <a:lnTo>
                    <a:pt x="307" y="14"/>
                  </a:lnTo>
                  <a:lnTo>
                    <a:pt x="30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33"/>
            <p:cNvSpPr/>
            <p:nvPr/>
          </p:nvSpPr>
          <p:spPr bwMode="auto">
            <a:xfrm>
              <a:off x="5494338" y="4002088"/>
              <a:ext cx="242888" cy="22225"/>
            </a:xfrm>
            <a:custGeom>
              <a:avLst/>
              <a:gdLst>
                <a:gd name="T0" fmla="*/ 306 w 306"/>
                <a:gd name="T1" fmla="*/ 13 h 27"/>
                <a:gd name="T2" fmla="*/ 306 w 306"/>
                <a:gd name="T3" fmla="*/ 13 h 27"/>
                <a:gd name="T4" fmla="*/ 305 w 306"/>
                <a:gd name="T5" fmla="*/ 18 h 27"/>
                <a:gd name="T6" fmla="*/ 302 w 306"/>
                <a:gd name="T7" fmla="*/ 23 h 27"/>
                <a:gd name="T8" fmla="*/ 298 w 306"/>
                <a:gd name="T9" fmla="*/ 26 h 27"/>
                <a:gd name="T10" fmla="*/ 293 w 306"/>
                <a:gd name="T11" fmla="*/ 27 h 27"/>
                <a:gd name="T12" fmla="*/ 13 w 306"/>
                <a:gd name="T13" fmla="*/ 27 h 27"/>
                <a:gd name="T14" fmla="*/ 13 w 306"/>
                <a:gd name="T15" fmla="*/ 27 h 27"/>
                <a:gd name="T16" fmla="*/ 8 w 306"/>
                <a:gd name="T17" fmla="*/ 26 h 27"/>
                <a:gd name="T18" fmla="*/ 3 w 306"/>
                <a:gd name="T19" fmla="*/ 23 h 27"/>
                <a:gd name="T20" fmla="*/ 1 w 306"/>
                <a:gd name="T21" fmla="*/ 18 h 27"/>
                <a:gd name="T22" fmla="*/ 0 w 306"/>
                <a:gd name="T23" fmla="*/ 13 h 27"/>
                <a:gd name="T24" fmla="*/ 0 w 306"/>
                <a:gd name="T25" fmla="*/ 13 h 27"/>
                <a:gd name="T26" fmla="*/ 0 w 306"/>
                <a:gd name="T27" fmla="*/ 13 h 27"/>
                <a:gd name="T28" fmla="*/ 1 w 306"/>
                <a:gd name="T29" fmla="*/ 8 h 27"/>
                <a:gd name="T30" fmla="*/ 3 w 306"/>
                <a:gd name="T31" fmla="*/ 3 h 27"/>
                <a:gd name="T32" fmla="*/ 8 w 306"/>
                <a:gd name="T33" fmla="*/ 1 h 27"/>
                <a:gd name="T34" fmla="*/ 13 w 306"/>
                <a:gd name="T35" fmla="*/ 0 h 27"/>
                <a:gd name="T36" fmla="*/ 293 w 306"/>
                <a:gd name="T37" fmla="*/ 0 h 27"/>
                <a:gd name="T38" fmla="*/ 293 w 306"/>
                <a:gd name="T39" fmla="*/ 0 h 27"/>
                <a:gd name="T40" fmla="*/ 298 w 306"/>
                <a:gd name="T41" fmla="*/ 1 h 27"/>
                <a:gd name="T42" fmla="*/ 302 w 306"/>
                <a:gd name="T43" fmla="*/ 3 h 27"/>
                <a:gd name="T44" fmla="*/ 305 w 306"/>
                <a:gd name="T45" fmla="*/ 8 h 27"/>
                <a:gd name="T46" fmla="*/ 306 w 306"/>
                <a:gd name="T47" fmla="*/ 13 h 27"/>
                <a:gd name="T48" fmla="*/ 306 w 306"/>
                <a:gd name="T4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6" h="27">
                  <a:moveTo>
                    <a:pt x="306" y="13"/>
                  </a:moveTo>
                  <a:lnTo>
                    <a:pt x="306" y="13"/>
                  </a:lnTo>
                  <a:lnTo>
                    <a:pt x="305" y="18"/>
                  </a:lnTo>
                  <a:lnTo>
                    <a:pt x="302" y="23"/>
                  </a:lnTo>
                  <a:lnTo>
                    <a:pt x="298" y="26"/>
                  </a:lnTo>
                  <a:lnTo>
                    <a:pt x="29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8" y="26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8" y="1"/>
                  </a:lnTo>
                  <a:lnTo>
                    <a:pt x="302" y="3"/>
                  </a:lnTo>
                  <a:lnTo>
                    <a:pt x="305" y="8"/>
                  </a:lnTo>
                  <a:lnTo>
                    <a:pt x="306" y="13"/>
                  </a:lnTo>
                  <a:lnTo>
                    <a:pt x="30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34"/>
            <p:cNvSpPr/>
            <p:nvPr/>
          </p:nvSpPr>
          <p:spPr bwMode="auto">
            <a:xfrm>
              <a:off x="5511800" y="3975100"/>
              <a:ext cx="244475" cy="20637"/>
            </a:xfrm>
            <a:custGeom>
              <a:avLst/>
              <a:gdLst>
                <a:gd name="T0" fmla="*/ 306 w 306"/>
                <a:gd name="T1" fmla="*/ 13 h 27"/>
                <a:gd name="T2" fmla="*/ 306 w 306"/>
                <a:gd name="T3" fmla="*/ 13 h 27"/>
                <a:gd name="T4" fmla="*/ 305 w 306"/>
                <a:gd name="T5" fmla="*/ 19 h 27"/>
                <a:gd name="T6" fmla="*/ 302 w 306"/>
                <a:gd name="T7" fmla="*/ 23 h 27"/>
                <a:gd name="T8" fmla="*/ 298 w 306"/>
                <a:gd name="T9" fmla="*/ 26 h 27"/>
                <a:gd name="T10" fmla="*/ 292 w 306"/>
                <a:gd name="T11" fmla="*/ 27 h 27"/>
                <a:gd name="T12" fmla="*/ 13 w 306"/>
                <a:gd name="T13" fmla="*/ 27 h 27"/>
                <a:gd name="T14" fmla="*/ 13 w 306"/>
                <a:gd name="T15" fmla="*/ 27 h 27"/>
                <a:gd name="T16" fmla="*/ 7 w 306"/>
                <a:gd name="T17" fmla="*/ 26 h 27"/>
                <a:gd name="T18" fmla="*/ 3 w 306"/>
                <a:gd name="T19" fmla="*/ 23 h 27"/>
                <a:gd name="T20" fmla="*/ 1 w 306"/>
                <a:gd name="T21" fmla="*/ 19 h 27"/>
                <a:gd name="T22" fmla="*/ 0 w 306"/>
                <a:gd name="T23" fmla="*/ 13 h 27"/>
                <a:gd name="T24" fmla="*/ 0 w 306"/>
                <a:gd name="T25" fmla="*/ 13 h 27"/>
                <a:gd name="T26" fmla="*/ 0 w 306"/>
                <a:gd name="T27" fmla="*/ 13 h 27"/>
                <a:gd name="T28" fmla="*/ 1 w 306"/>
                <a:gd name="T29" fmla="*/ 9 h 27"/>
                <a:gd name="T30" fmla="*/ 3 w 306"/>
                <a:gd name="T31" fmla="*/ 4 h 27"/>
                <a:gd name="T32" fmla="*/ 7 w 306"/>
                <a:gd name="T33" fmla="*/ 1 h 27"/>
                <a:gd name="T34" fmla="*/ 13 w 306"/>
                <a:gd name="T35" fmla="*/ 0 h 27"/>
                <a:gd name="T36" fmla="*/ 292 w 306"/>
                <a:gd name="T37" fmla="*/ 0 h 27"/>
                <a:gd name="T38" fmla="*/ 292 w 306"/>
                <a:gd name="T39" fmla="*/ 0 h 27"/>
                <a:gd name="T40" fmla="*/ 298 w 306"/>
                <a:gd name="T41" fmla="*/ 1 h 27"/>
                <a:gd name="T42" fmla="*/ 302 w 306"/>
                <a:gd name="T43" fmla="*/ 4 h 27"/>
                <a:gd name="T44" fmla="*/ 305 w 306"/>
                <a:gd name="T45" fmla="*/ 9 h 27"/>
                <a:gd name="T46" fmla="*/ 306 w 306"/>
                <a:gd name="T47" fmla="*/ 13 h 27"/>
                <a:gd name="T48" fmla="*/ 306 w 306"/>
                <a:gd name="T4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6" h="27">
                  <a:moveTo>
                    <a:pt x="306" y="13"/>
                  </a:moveTo>
                  <a:lnTo>
                    <a:pt x="306" y="13"/>
                  </a:lnTo>
                  <a:lnTo>
                    <a:pt x="305" y="19"/>
                  </a:lnTo>
                  <a:lnTo>
                    <a:pt x="302" y="23"/>
                  </a:lnTo>
                  <a:lnTo>
                    <a:pt x="298" y="26"/>
                  </a:lnTo>
                  <a:lnTo>
                    <a:pt x="29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8" y="1"/>
                  </a:lnTo>
                  <a:lnTo>
                    <a:pt x="302" y="4"/>
                  </a:lnTo>
                  <a:lnTo>
                    <a:pt x="305" y="9"/>
                  </a:lnTo>
                  <a:lnTo>
                    <a:pt x="306" y="13"/>
                  </a:lnTo>
                  <a:lnTo>
                    <a:pt x="30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35"/>
            <p:cNvSpPr/>
            <p:nvPr/>
          </p:nvSpPr>
          <p:spPr bwMode="auto">
            <a:xfrm>
              <a:off x="5499100" y="3946525"/>
              <a:ext cx="242888" cy="20637"/>
            </a:xfrm>
            <a:custGeom>
              <a:avLst/>
              <a:gdLst>
                <a:gd name="T0" fmla="*/ 307 w 307"/>
                <a:gd name="T1" fmla="*/ 14 h 27"/>
                <a:gd name="T2" fmla="*/ 307 w 307"/>
                <a:gd name="T3" fmla="*/ 14 h 27"/>
                <a:gd name="T4" fmla="*/ 306 w 307"/>
                <a:gd name="T5" fmla="*/ 19 h 27"/>
                <a:gd name="T6" fmla="*/ 303 w 307"/>
                <a:gd name="T7" fmla="*/ 23 h 27"/>
                <a:gd name="T8" fmla="*/ 298 w 307"/>
                <a:gd name="T9" fmla="*/ 26 h 27"/>
                <a:gd name="T10" fmla="*/ 293 w 307"/>
                <a:gd name="T11" fmla="*/ 27 h 27"/>
                <a:gd name="T12" fmla="*/ 13 w 307"/>
                <a:gd name="T13" fmla="*/ 27 h 27"/>
                <a:gd name="T14" fmla="*/ 13 w 307"/>
                <a:gd name="T15" fmla="*/ 27 h 27"/>
                <a:gd name="T16" fmla="*/ 8 w 307"/>
                <a:gd name="T17" fmla="*/ 26 h 27"/>
                <a:gd name="T18" fmla="*/ 4 w 307"/>
                <a:gd name="T19" fmla="*/ 23 h 27"/>
                <a:gd name="T20" fmla="*/ 1 w 307"/>
                <a:gd name="T21" fmla="*/ 19 h 27"/>
                <a:gd name="T22" fmla="*/ 0 w 307"/>
                <a:gd name="T23" fmla="*/ 14 h 27"/>
                <a:gd name="T24" fmla="*/ 0 w 307"/>
                <a:gd name="T25" fmla="*/ 14 h 27"/>
                <a:gd name="T26" fmla="*/ 0 w 307"/>
                <a:gd name="T27" fmla="*/ 14 h 27"/>
                <a:gd name="T28" fmla="*/ 1 w 307"/>
                <a:gd name="T29" fmla="*/ 9 h 27"/>
                <a:gd name="T30" fmla="*/ 4 w 307"/>
                <a:gd name="T31" fmla="*/ 5 h 27"/>
                <a:gd name="T32" fmla="*/ 8 w 307"/>
                <a:gd name="T33" fmla="*/ 1 h 27"/>
                <a:gd name="T34" fmla="*/ 13 w 307"/>
                <a:gd name="T35" fmla="*/ 0 h 27"/>
                <a:gd name="T36" fmla="*/ 293 w 307"/>
                <a:gd name="T37" fmla="*/ 0 h 27"/>
                <a:gd name="T38" fmla="*/ 293 w 307"/>
                <a:gd name="T39" fmla="*/ 0 h 27"/>
                <a:gd name="T40" fmla="*/ 298 w 307"/>
                <a:gd name="T41" fmla="*/ 1 h 27"/>
                <a:gd name="T42" fmla="*/ 303 w 307"/>
                <a:gd name="T43" fmla="*/ 5 h 27"/>
                <a:gd name="T44" fmla="*/ 306 w 307"/>
                <a:gd name="T45" fmla="*/ 9 h 27"/>
                <a:gd name="T46" fmla="*/ 307 w 307"/>
                <a:gd name="T47" fmla="*/ 14 h 27"/>
                <a:gd name="T48" fmla="*/ 307 w 307"/>
                <a:gd name="T4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27">
                  <a:moveTo>
                    <a:pt x="307" y="14"/>
                  </a:moveTo>
                  <a:lnTo>
                    <a:pt x="307" y="14"/>
                  </a:lnTo>
                  <a:lnTo>
                    <a:pt x="306" y="19"/>
                  </a:lnTo>
                  <a:lnTo>
                    <a:pt x="303" y="23"/>
                  </a:lnTo>
                  <a:lnTo>
                    <a:pt x="298" y="26"/>
                  </a:lnTo>
                  <a:lnTo>
                    <a:pt x="29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8" y="1"/>
                  </a:lnTo>
                  <a:lnTo>
                    <a:pt x="303" y="5"/>
                  </a:lnTo>
                  <a:lnTo>
                    <a:pt x="306" y="9"/>
                  </a:lnTo>
                  <a:lnTo>
                    <a:pt x="307" y="14"/>
                  </a:lnTo>
                  <a:lnTo>
                    <a:pt x="30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36"/>
            <p:cNvSpPr/>
            <p:nvPr/>
          </p:nvSpPr>
          <p:spPr bwMode="auto">
            <a:xfrm>
              <a:off x="5503863" y="3917950"/>
              <a:ext cx="244475" cy="20637"/>
            </a:xfrm>
            <a:custGeom>
              <a:avLst/>
              <a:gdLst>
                <a:gd name="T0" fmla="*/ 307 w 307"/>
                <a:gd name="T1" fmla="*/ 15 h 28"/>
                <a:gd name="T2" fmla="*/ 307 w 307"/>
                <a:gd name="T3" fmla="*/ 15 h 28"/>
                <a:gd name="T4" fmla="*/ 306 w 307"/>
                <a:gd name="T5" fmla="*/ 20 h 28"/>
                <a:gd name="T6" fmla="*/ 303 w 307"/>
                <a:gd name="T7" fmla="*/ 24 h 28"/>
                <a:gd name="T8" fmla="*/ 299 w 307"/>
                <a:gd name="T9" fmla="*/ 27 h 28"/>
                <a:gd name="T10" fmla="*/ 293 w 307"/>
                <a:gd name="T11" fmla="*/ 28 h 28"/>
                <a:gd name="T12" fmla="*/ 14 w 307"/>
                <a:gd name="T13" fmla="*/ 28 h 28"/>
                <a:gd name="T14" fmla="*/ 14 w 307"/>
                <a:gd name="T15" fmla="*/ 28 h 28"/>
                <a:gd name="T16" fmla="*/ 9 w 307"/>
                <a:gd name="T17" fmla="*/ 27 h 28"/>
                <a:gd name="T18" fmla="*/ 4 w 307"/>
                <a:gd name="T19" fmla="*/ 24 h 28"/>
                <a:gd name="T20" fmla="*/ 1 w 307"/>
                <a:gd name="T21" fmla="*/ 20 h 28"/>
                <a:gd name="T22" fmla="*/ 0 w 307"/>
                <a:gd name="T23" fmla="*/ 15 h 28"/>
                <a:gd name="T24" fmla="*/ 0 w 307"/>
                <a:gd name="T25" fmla="*/ 15 h 28"/>
                <a:gd name="T26" fmla="*/ 0 w 307"/>
                <a:gd name="T27" fmla="*/ 15 h 28"/>
                <a:gd name="T28" fmla="*/ 1 w 307"/>
                <a:gd name="T29" fmla="*/ 9 h 28"/>
                <a:gd name="T30" fmla="*/ 4 w 307"/>
                <a:gd name="T31" fmla="*/ 5 h 28"/>
                <a:gd name="T32" fmla="*/ 9 w 307"/>
                <a:gd name="T33" fmla="*/ 2 h 28"/>
                <a:gd name="T34" fmla="*/ 14 w 307"/>
                <a:gd name="T35" fmla="*/ 0 h 28"/>
                <a:gd name="T36" fmla="*/ 293 w 307"/>
                <a:gd name="T37" fmla="*/ 0 h 28"/>
                <a:gd name="T38" fmla="*/ 293 w 307"/>
                <a:gd name="T39" fmla="*/ 0 h 28"/>
                <a:gd name="T40" fmla="*/ 299 w 307"/>
                <a:gd name="T41" fmla="*/ 2 h 28"/>
                <a:gd name="T42" fmla="*/ 303 w 307"/>
                <a:gd name="T43" fmla="*/ 5 h 28"/>
                <a:gd name="T44" fmla="*/ 306 w 307"/>
                <a:gd name="T45" fmla="*/ 9 h 28"/>
                <a:gd name="T46" fmla="*/ 307 w 307"/>
                <a:gd name="T47" fmla="*/ 15 h 28"/>
                <a:gd name="T48" fmla="*/ 307 w 307"/>
                <a:gd name="T4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28">
                  <a:moveTo>
                    <a:pt x="307" y="15"/>
                  </a:moveTo>
                  <a:lnTo>
                    <a:pt x="307" y="15"/>
                  </a:lnTo>
                  <a:lnTo>
                    <a:pt x="306" y="20"/>
                  </a:lnTo>
                  <a:lnTo>
                    <a:pt x="303" y="24"/>
                  </a:lnTo>
                  <a:lnTo>
                    <a:pt x="299" y="27"/>
                  </a:lnTo>
                  <a:lnTo>
                    <a:pt x="293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9" y="2"/>
                  </a:lnTo>
                  <a:lnTo>
                    <a:pt x="303" y="5"/>
                  </a:lnTo>
                  <a:lnTo>
                    <a:pt x="306" y="9"/>
                  </a:lnTo>
                  <a:lnTo>
                    <a:pt x="307" y="15"/>
                  </a:lnTo>
                  <a:lnTo>
                    <a:pt x="3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37"/>
            <p:cNvSpPr/>
            <p:nvPr/>
          </p:nvSpPr>
          <p:spPr bwMode="auto">
            <a:xfrm>
              <a:off x="5746750" y="3214688"/>
              <a:ext cx="100013" cy="131762"/>
            </a:xfrm>
            <a:custGeom>
              <a:avLst/>
              <a:gdLst>
                <a:gd name="T0" fmla="*/ 126 w 126"/>
                <a:gd name="T1" fmla="*/ 28 h 166"/>
                <a:gd name="T2" fmla="*/ 38 w 126"/>
                <a:gd name="T3" fmla="*/ 166 h 166"/>
                <a:gd name="T4" fmla="*/ 36 w 126"/>
                <a:gd name="T5" fmla="*/ 166 h 166"/>
                <a:gd name="T6" fmla="*/ 0 w 126"/>
                <a:gd name="T7" fmla="*/ 3 h 166"/>
                <a:gd name="T8" fmla="*/ 0 w 126"/>
                <a:gd name="T9" fmla="*/ 3 h 166"/>
                <a:gd name="T10" fmla="*/ 17 w 126"/>
                <a:gd name="T11" fmla="*/ 1 h 166"/>
                <a:gd name="T12" fmla="*/ 33 w 126"/>
                <a:gd name="T13" fmla="*/ 0 h 166"/>
                <a:gd name="T14" fmla="*/ 48 w 126"/>
                <a:gd name="T15" fmla="*/ 0 h 166"/>
                <a:gd name="T16" fmla="*/ 63 w 126"/>
                <a:gd name="T17" fmla="*/ 2 h 166"/>
                <a:gd name="T18" fmla="*/ 79 w 126"/>
                <a:gd name="T19" fmla="*/ 5 h 166"/>
                <a:gd name="T20" fmla="*/ 94 w 126"/>
                <a:gd name="T21" fmla="*/ 10 h 166"/>
                <a:gd name="T22" fmla="*/ 108 w 126"/>
                <a:gd name="T23" fmla="*/ 17 h 166"/>
                <a:gd name="T24" fmla="*/ 123 w 126"/>
                <a:gd name="T25" fmla="*/ 25 h 166"/>
                <a:gd name="T26" fmla="*/ 123 w 126"/>
                <a:gd name="T27" fmla="*/ 25 h 166"/>
                <a:gd name="T28" fmla="*/ 126 w 126"/>
                <a:gd name="T29" fmla="*/ 28 h 166"/>
                <a:gd name="T30" fmla="*/ 126 w 126"/>
                <a:gd name="T31" fmla="*/ 2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66">
                  <a:moveTo>
                    <a:pt x="126" y="28"/>
                  </a:moveTo>
                  <a:lnTo>
                    <a:pt x="38" y="166"/>
                  </a:lnTo>
                  <a:lnTo>
                    <a:pt x="36" y="16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7" y="1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3" y="2"/>
                  </a:lnTo>
                  <a:lnTo>
                    <a:pt x="79" y="5"/>
                  </a:lnTo>
                  <a:lnTo>
                    <a:pt x="94" y="10"/>
                  </a:lnTo>
                  <a:lnTo>
                    <a:pt x="108" y="17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6" y="28"/>
                  </a:lnTo>
                  <a:lnTo>
                    <a:pt x="12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38"/>
            <p:cNvSpPr/>
            <p:nvPr/>
          </p:nvSpPr>
          <p:spPr bwMode="auto">
            <a:xfrm>
              <a:off x="5780088" y="3252788"/>
              <a:ext cx="127000" cy="234950"/>
            </a:xfrm>
            <a:custGeom>
              <a:avLst/>
              <a:gdLst>
                <a:gd name="T0" fmla="*/ 155 w 159"/>
                <a:gd name="T1" fmla="*/ 101 h 296"/>
                <a:gd name="T2" fmla="*/ 155 w 159"/>
                <a:gd name="T3" fmla="*/ 101 h 296"/>
                <a:gd name="T4" fmla="*/ 156 w 159"/>
                <a:gd name="T5" fmla="*/ 105 h 296"/>
                <a:gd name="T6" fmla="*/ 156 w 159"/>
                <a:gd name="T7" fmla="*/ 105 h 296"/>
                <a:gd name="T8" fmla="*/ 156 w 159"/>
                <a:gd name="T9" fmla="*/ 105 h 296"/>
                <a:gd name="T10" fmla="*/ 158 w 159"/>
                <a:gd name="T11" fmla="*/ 120 h 296"/>
                <a:gd name="T12" fmla="*/ 159 w 159"/>
                <a:gd name="T13" fmla="*/ 136 h 296"/>
                <a:gd name="T14" fmla="*/ 158 w 159"/>
                <a:gd name="T15" fmla="*/ 151 h 296"/>
                <a:gd name="T16" fmla="*/ 157 w 159"/>
                <a:gd name="T17" fmla="*/ 166 h 296"/>
                <a:gd name="T18" fmla="*/ 153 w 159"/>
                <a:gd name="T19" fmla="*/ 182 h 296"/>
                <a:gd name="T20" fmla="*/ 149 w 159"/>
                <a:gd name="T21" fmla="*/ 196 h 296"/>
                <a:gd name="T22" fmla="*/ 141 w 159"/>
                <a:gd name="T23" fmla="*/ 211 h 296"/>
                <a:gd name="T24" fmla="*/ 133 w 159"/>
                <a:gd name="T25" fmla="*/ 225 h 296"/>
                <a:gd name="T26" fmla="*/ 133 w 159"/>
                <a:gd name="T27" fmla="*/ 225 h 296"/>
                <a:gd name="T28" fmla="*/ 124 w 159"/>
                <a:gd name="T29" fmla="*/ 238 h 296"/>
                <a:gd name="T30" fmla="*/ 114 w 159"/>
                <a:gd name="T31" fmla="*/ 250 h 296"/>
                <a:gd name="T32" fmla="*/ 103 w 159"/>
                <a:gd name="T33" fmla="*/ 261 h 296"/>
                <a:gd name="T34" fmla="*/ 91 w 159"/>
                <a:gd name="T35" fmla="*/ 271 h 296"/>
                <a:gd name="T36" fmla="*/ 78 w 159"/>
                <a:gd name="T37" fmla="*/ 278 h 296"/>
                <a:gd name="T38" fmla="*/ 64 w 159"/>
                <a:gd name="T39" fmla="*/ 286 h 296"/>
                <a:gd name="T40" fmla="*/ 50 w 159"/>
                <a:gd name="T41" fmla="*/ 291 h 296"/>
                <a:gd name="T42" fmla="*/ 34 w 159"/>
                <a:gd name="T43" fmla="*/ 296 h 296"/>
                <a:gd name="T44" fmla="*/ 0 w 159"/>
                <a:gd name="T45" fmla="*/ 138 h 296"/>
                <a:gd name="T46" fmla="*/ 88 w 159"/>
                <a:gd name="T47" fmla="*/ 0 h 296"/>
                <a:gd name="T48" fmla="*/ 88 w 159"/>
                <a:gd name="T49" fmla="*/ 0 h 296"/>
                <a:gd name="T50" fmla="*/ 101 w 159"/>
                <a:gd name="T51" fmla="*/ 10 h 296"/>
                <a:gd name="T52" fmla="*/ 112 w 159"/>
                <a:gd name="T53" fmla="*/ 21 h 296"/>
                <a:gd name="T54" fmla="*/ 122 w 159"/>
                <a:gd name="T55" fmla="*/ 32 h 296"/>
                <a:gd name="T56" fmla="*/ 131 w 159"/>
                <a:gd name="T57" fmla="*/ 44 h 296"/>
                <a:gd name="T58" fmla="*/ 139 w 159"/>
                <a:gd name="T59" fmla="*/ 57 h 296"/>
                <a:gd name="T60" fmla="*/ 146 w 159"/>
                <a:gd name="T61" fmla="*/ 71 h 296"/>
                <a:gd name="T62" fmla="*/ 151 w 159"/>
                <a:gd name="T63" fmla="*/ 86 h 296"/>
                <a:gd name="T64" fmla="*/ 155 w 159"/>
                <a:gd name="T65" fmla="*/ 101 h 296"/>
                <a:gd name="T66" fmla="*/ 155 w 159"/>
                <a:gd name="T67" fmla="*/ 10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9" h="296">
                  <a:moveTo>
                    <a:pt x="155" y="101"/>
                  </a:moveTo>
                  <a:lnTo>
                    <a:pt x="155" y="101"/>
                  </a:lnTo>
                  <a:lnTo>
                    <a:pt x="156" y="105"/>
                  </a:lnTo>
                  <a:lnTo>
                    <a:pt x="156" y="105"/>
                  </a:lnTo>
                  <a:lnTo>
                    <a:pt x="156" y="105"/>
                  </a:lnTo>
                  <a:lnTo>
                    <a:pt x="158" y="120"/>
                  </a:lnTo>
                  <a:lnTo>
                    <a:pt x="159" y="136"/>
                  </a:lnTo>
                  <a:lnTo>
                    <a:pt x="158" y="151"/>
                  </a:lnTo>
                  <a:lnTo>
                    <a:pt x="157" y="166"/>
                  </a:lnTo>
                  <a:lnTo>
                    <a:pt x="153" y="182"/>
                  </a:lnTo>
                  <a:lnTo>
                    <a:pt x="149" y="196"/>
                  </a:lnTo>
                  <a:lnTo>
                    <a:pt x="141" y="211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24" y="238"/>
                  </a:lnTo>
                  <a:lnTo>
                    <a:pt x="114" y="250"/>
                  </a:lnTo>
                  <a:lnTo>
                    <a:pt x="103" y="261"/>
                  </a:lnTo>
                  <a:lnTo>
                    <a:pt x="91" y="271"/>
                  </a:lnTo>
                  <a:lnTo>
                    <a:pt x="78" y="278"/>
                  </a:lnTo>
                  <a:lnTo>
                    <a:pt x="64" y="286"/>
                  </a:lnTo>
                  <a:lnTo>
                    <a:pt x="50" y="291"/>
                  </a:lnTo>
                  <a:lnTo>
                    <a:pt x="34" y="296"/>
                  </a:lnTo>
                  <a:lnTo>
                    <a:pt x="0" y="13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1" y="10"/>
                  </a:lnTo>
                  <a:lnTo>
                    <a:pt x="112" y="21"/>
                  </a:lnTo>
                  <a:lnTo>
                    <a:pt x="122" y="32"/>
                  </a:lnTo>
                  <a:lnTo>
                    <a:pt x="131" y="44"/>
                  </a:lnTo>
                  <a:lnTo>
                    <a:pt x="139" y="57"/>
                  </a:lnTo>
                  <a:lnTo>
                    <a:pt x="146" y="71"/>
                  </a:lnTo>
                  <a:lnTo>
                    <a:pt x="151" y="86"/>
                  </a:ln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39"/>
            <p:cNvSpPr/>
            <p:nvPr/>
          </p:nvSpPr>
          <p:spPr bwMode="auto">
            <a:xfrm>
              <a:off x="5638800" y="3235325"/>
              <a:ext cx="158750" cy="257175"/>
            </a:xfrm>
            <a:custGeom>
              <a:avLst/>
              <a:gdLst>
                <a:gd name="T0" fmla="*/ 131 w 201"/>
                <a:gd name="T1" fmla="*/ 0 h 323"/>
                <a:gd name="T2" fmla="*/ 201 w 201"/>
                <a:gd name="T3" fmla="*/ 319 h 323"/>
                <a:gd name="T4" fmla="*/ 201 w 201"/>
                <a:gd name="T5" fmla="*/ 319 h 323"/>
                <a:gd name="T6" fmla="*/ 200 w 201"/>
                <a:gd name="T7" fmla="*/ 320 h 323"/>
                <a:gd name="T8" fmla="*/ 200 w 201"/>
                <a:gd name="T9" fmla="*/ 320 h 323"/>
                <a:gd name="T10" fmla="*/ 184 w 201"/>
                <a:gd name="T11" fmla="*/ 322 h 323"/>
                <a:gd name="T12" fmla="*/ 168 w 201"/>
                <a:gd name="T13" fmla="*/ 323 h 323"/>
                <a:gd name="T14" fmla="*/ 152 w 201"/>
                <a:gd name="T15" fmla="*/ 323 h 323"/>
                <a:gd name="T16" fmla="*/ 136 w 201"/>
                <a:gd name="T17" fmla="*/ 321 h 323"/>
                <a:gd name="T18" fmla="*/ 121 w 201"/>
                <a:gd name="T19" fmla="*/ 318 h 323"/>
                <a:gd name="T20" fmla="*/ 106 w 201"/>
                <a:gd name="T21" fmla="*/ 312 h 323"/>
                <a:gd name="T22" fmla="*/ 91 w 201"/>
                <a:gd name="T23" fmla="*/ 306 h 323"/>
                <a:gd name="T24" fmla="*/ 77 w 201"/>
                <a:gd name="T25" fmla="*/ 297 h 323"/>
                <a:gd name="T26" fmla="*/ 77 w 201"/>
                <a:gd name="T27" fmla="*/ 297 h 323"/>
                <a:gd name="T28" fmla="*/ 63 w 201"/>
                <a:gd name="T29" fmla="*/ 288 h 323"/>
                <a:gd name="T30" fmla="*/ 50 w 201"/>
                <a:gd name="T31" fmla="*/ 278 h 323"/>
                <a:gd name="T32" fmla="*/ 40 w 201"/>
                <a:gd name="T33" fmla="*/ 266 h 323"/>
                <a:gd name="T34" fmla="*/ 30 w 201"/>
                <a:gd name="T35" fmla="*/ 254 h 323"/>
                <a:gd name="T36" fmla="*/ 22 w 201"/>
                <a:gd name="T37" fmla="*/ 241 h 323"/>
                <a:gd name="T38" fmla="*/ 15 w 201"/>
                <a:gd name="T39" fmla="*/ 227 h 323"/>
                <a:gd name="T40" fmla="*/ 9 w 201"/>
                <a:gd name="T41" fmla="*/ 211 h 323"/>
                <a:gd name="T42" fmla="*/ 5 w 201"/>
                <a:gd name="T43" fmla="*/ 195 h 323"/>
                <a:gd name="T44" fmla="*/ 5 w 201"/>
                <a:gd name="T45" fmla="*/ 195 h 323"/>
                <a:gd name="T46" fmla="*/ 2 w 201"/>
                <a:gd name="T47" fmla="*/ 179 h 323"/>
                <a:gd name="T48" fmla="*/ 0 w 201"/>
                <a:gd name="T49" fmla="*/ 162 h 323"/>
                <a:gd name="T50" fmla="*/ 2 w 201"/>
                <a:gd name="T51" fmla="*/ 146 h 323"/>
                <a:gd name="T52" fmla="*/ 3 w 201"/>
                <a:gd name="T53" fmla="*/ 131 h 323"/>
                <a:gd name="T54" fmla="*/ 7 w 201"/>
                <a:gd name="T55" fmla="*/ 116 h 323"/>
                <a:gd name="T56" fmla="*/ 11 w 201"/>
                <a:gd name="T57" fmla="*/ 101 h 323"/>
                <a:gd name="T58" fmla="*/ 18 w 201"/>
                <a:gd name="T59" fmla="*/ 86 h 323"/>
                <a:gd name="T60" fmla="*/ 27 w 201"/>
                <a:gd name="T61" fmla="*/ 71 h 323"/>
                <a:gd name="T62" fmla="*/ 27 w 201"/>
                <a:gd name="T63" fmla="*/ 71 h 323"/>
                <a:gd name="T64" fmla="*/ 36 w 201"/>
                <a:gd name="T65" fmla="*/ 58 h 323"/>
                <a:gd name="T66" fmla="*/ 47 w 201"/>
                <a:gd name="T67" fmla="*/ 45 h 323"/>
                <a:gd name="T68" fmla="*/ 58 w 201"/>
                <a:gd name="T69" fmla="*/ 34 h 323"/>
                <a:gd name="T70" fmla="*/ 71 w 201"/>
                <a:gd name="T71" fmla="*/ 25 h 323"/>
                <a:gd name="T72" fmla="*/ 84 w 201"/>
                <a:gd name="T73" fmla="*/ 17 h 323"/>
                <a:gd name="T74" fmla="*/ 98 w 201"/>
                <a:gd name="T75" fmla="*/ 9 h 323"/>
                <a:gd name="T76" fmla="*/ 113 w 201"/>
                <a:gd name="T77" fmla="*/ 4 h 323"/>
                <a:gd name="T78" fmla="*/ 130 w 201"/>
                <a:gd name="T79" fmla="*/ 0 h 323"/>
                <a:gd name="T80" fmla="*/ 130 w 201"/>
                <a:gd name="T81" fmla="*/ 0 h 323"/>
                <a:gd name="T82" fmla="*/ 131 w 201"/>
                <a:gd name="T83" fmla="*/ 0 h 323"/>
                <a:gd name="T84" fmla="*/ 131 w 201"/>
                <a:gd name="T8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323">
                  <a:moveTo>
                    <a:pt x="131" y="0"/>
                  </a:moveTo>
                  <a:lnTo>
                    <a:pt x="201" y="319"/>
                  </a:lnTo>
                  <a:lnTo>
                    <a:pt x="201" y="319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184" y="322"/>
                  </a:lnTo>
                  <a:lnTo>
                    <a:pt x="168" y="323"/>
                  </a:lnTo>
                  <a:lnTo>
                    <a:pt x="152" y="323"/>
                  </a:lnTo>
                  <a:lnTo>
                    <a:pt x="136" y="321"/>
                  </a:lnTo>
                  <a:lnTo>
                    <a:pt x="121" y="318"/>
                  </a:lnTo>
                  <a:lnTo>
                    <a:pt x="106" y="312"/>
                  </a:lnTo>
                  <a:lnTo>
                    <a:pt x="91" y="306"/>
                  </a:lnTo>
                  <a:lnTo>
                    <a:pt x="77" y="297"/>
                  </a:lnTo>
                  <a:lnTo>
                    <a:pt x="77" y="297"/>
                  </a:lnTo>
                  <a:lnTo>
                    <a:pt x="63" y="288"/>
                  </a:lnTo>
                  <a:lnTo>
                    <a:pt x="50" y="278"/>
                  </a:lnTo>
                  <a:lnTo>
                    <a:pt x="40" y="266"/>
                  </a:lnTo>
                  <a:lnTo>
                    <a:pt x="30" y="254"/>
                  </a:lnTo>
                  <a:lnTo>
                    <a:pt x="22" y="241"/>
                  </a:lnTo>
                  <a:lnTo>
                    <a:pt x="15" y="227"/>
                  </a:lnTo>
                  <a:lnTo>
                    <a:pt x="9" y="211"/>
                  </a:lnTo>
                  <a:lnTo>
                    <a:pt x="5" y="195"/>
                  </a:lnTo>
                  <a:lnTo>
                    <a:pt x="5" y="195"/>
                  </a:lnTo>
                  <a:lnTo>
                    <a:pt x="2" y="179"/>
                  </a:lnTo>
                  <a:lnTo>
                    <a:pt x="0" y="162"/>
                  </a:lnTo>
                  <a:lnTo>
                    <a:pt x="2" y="146"/>
                  </a:lnTo>
                  <a:lnTo>
                    <a:pt x="3" y="131"/>
                  </a:lnTo>
                  <a:lnTo>
                    <a:pt x="7" y="116"/>
                  </a:lnTo>
                  <a:lnTo>
                    <a:pt x="11" y="101"/>
                  </a:lnTo>
                  <a:lnTo>
                    <a:pt x="18" y="86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36" y="58"/>
                  </a:lnTo>
                  <a:lnTo>
                    <a:pt x="47" y="45"/>
                  </a:lnTo>
                  <a:lnTo>
                    <a:pt x="58" y="34"/>
                  </a:lnTo>
                  <a:lnTo>
                    <a:pt x="71" y="25"/>
                  </a:lnTo>
                  <a:lnTo>
                    <a:pt x="84" y="17"/>
                  </a:lnTo>
                  <a:lnTo>
                    <a:pt x="98" y="9"/>
                  </a:lnTo>
                  <a:lnTo>
                    <a:pt x="113" y="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40"/>
            <p:cNvSpPr/>
            <p:nvPr/>
          </p:nvSpPr>
          <p:spPr bwMode="auto">
            <a:xfrm>
              <a:off x="6083300" y="2636838"/>
              <a:ext cx="193675" cy="179387"/>
            </a:xfrm>
            <a:custGeom>
              <a:avLst/>
              <a:gdLst>
                <a:gd name="T0" fmla="*/ 68 w 245"/>
                <a:gd name="T1" fmla="*/ 1 h 226"/>
                <a:gd name="T2" fmla="*/ 209 w 245"/>
                <a:gd name="T3" fmla="*/ 29 h 226"/>
                <a:gd name="T4" fmla="*/ 209 w 245"/>
                <a:gd name="T5" fmla="*/ 29 h 226"/>
                <a:gd name="T6" fmla="*/ 218 w 245"/>
                <a:gd name="T7" fmla="*/ 33 h 226"/>
                <a:gd name="T8" fmla="*/ 225 w 245"/>
                <a:gd name="T9" fmla="*/ 36 h 226"/>
                <a:gd name="T10" fmla="*/ 232 w 245"/>
                <a:gd name="T11" fmla="*/ 41 h 226"/>
                <a:gd name="T12" fmla="*/ 237 w 245"/>
                <a:gd name="T13" fmla="*/ 49 h 226"/>
                <a:gd name="T14" fmla="*/ 237 w 245"/>
                <a:gd name="T15" fmla="*/ 49 h 226"/>
                <a:gd name="T16" fmla="*/ 242 w 245"/>
                <a:gd name="T17" fmla="*/ 56 h 226"/>
                <a:gd name="T18" fmla="*/ 244 w 245"/>
                <a:gd name="T19" fmla="*/ 65 h 226"/>
                <a:gd name="T20" fmla="*/ 245 w 245"/>
                <a:gd name="T21" fmla="*/ 74 h 226"/>
                <a:gd name="T22" fmla="*/ 245 w 245"/>
                <a:gd name="T23" fmla="*/ 83 h 226"/>
                <a:gd name="T24" fmla="*/ 231 w 245"/>
                <a:gd name="T25" fmla="*/ 149 h 226"/>
                <a:gd name="T26" fmla="*/ 231 w 245"/>
                <a:gd name="T27" fmla="*/ 149 h 226"/>
                <a:gd name="T28" fmla="*/ 229 w 245"/>
                <a:gd name="T29" fmla="*/ 157 h 226"/>
                <a:gd name="T30" fmla="*/ 224 w 245"/>
                <a:gd name="T31" fmla="*/ 165 h 226"/>
                <a:gd name="T32" fmla="*/ 219 w 245"/>
                <a:gd name="T33" fmla="*/ 172 h 226"/>
                <a:gd name="T34" fmla="*/ 211 w 245"/>
                <a:gd name="T35" fmla="*/ 177 h 226"/>
                <a:gd name="T36" fmla="*/ 211 w 245"/>
                <a:gd name="T37" fmla="*/ 177 h 226"/>
                <a:gd name="T38" fmla="*/ 204 w 245"/>
                <a:gd name="T39" fmla="*/ 181 h 226"/>
                <a:gd name="T40" fmla="*/ 196 w 245"/>
                <a:gd name="T41" fmla="*/ 183 h 226"/>
                <a:gd name="T42" fmla="*/ 187 w 245"/>
                <a:gd name="T43" fmla="*/ 185 h 226"/>
                <a:gd name="T44" fmla="*/ 179 w 245"/>
                <a:gd name="T45" fmla="*/ 183 h 226"/>
                <a:gd name="T46" fmla="*/ 168 w 245"/>
                <a:gd name="T47" fmla="*/ 181 h 226"/>
                <a:gd name="T48" fmla="*/ 168 w 245"/>
                <a:gd name="T49" fmla="*/ 226 h 226"/>
                <a:gd name="T50" fmla="*/ 121 w 245"/>
                <a:gd name="T51" fmla="*/ 172 h 226"/>
                <a:gd name="T52" fmla="*/ 37 w 245"/>
                <a:gd name="T53" fmla="*/ 155 h 226"/>
                <a:gd name="T54" fmla="*/ 37 w 245"/>
                <a:gd name="T55" fmla="*/ 155 h 226"/>
                <a:gd name="T56" fmla="*/ 29 w 245"/>
                <a:gd name="T57" fmla="*/ 152 h 226"/>
                <a:gd name="T58" fmla="*/ 21 w 245"/>
                <a:gd name="T59" fmla="*/ 149 h 226"/>
                <a:gd name="T60" fmla="*/ 14 w 245"/>
                <a:gd name="T61" fmla="*/ 143 h 226"/>
                <a:gd name="T62" fmla="*/ 8 w 245"/>
                <a:gd name="T63" fmla="*/ 136 h 226"/>
                <a:gd name="T64" fmla="*/ 8 w 245"/>
                <a:gd name="T65" fmla="*/ 136 h 226"/>
                <a:gd name="T66" fmla="*/ 4 w 245"/>
                <a:gd name="T67" fmla="*/ 128 h 226"/>
                <a:gd name="T68" fmla="*/ 1 w 245"/>
                <a:gd name="T69" fmla="*/ 121 h 226"/>
                <a:gd name="T70" fmla="*/ 0 w 245"/>
                <a:gd name="T71" fmla="*/ 112 h 226"/>
                <a:gd name="T72" fmla="*/ 1 w 245"/>
                <a:gd name="T73" fmla="*/ 103 h 226"/>
                <a:gd name="T74" fmla="*/ 14 w 245"/>
                <a:gd name="T75" fmla="*/ 37 h 226"/>
                <a:gd name="T76" fmla="*/ 14 w 245"/>
                <a:gd name="T77" fmla="*/ 37 h 226"/>
                <a:gd name="T78" fmla="*/ 18 w 245"/>
                <a:gd name="T79" fmla="*/ 28 h 226"/>
                <a:gd name="T80" fmla="*/ 21 w 245"/>
                <a:gd name="T81" fmla="*/ 21 h 226"/>
                <a:gd name="T82" fmla="*/ 26 w 245"/>
                <a:gd name="T83" fmla="*/ 13 h 226"/>
                <a:gd name="T84" fmla="*/ 34 w 245"/>
                <a:gd name="T85" fmla="*/ 8 h 226"/>
                <a:gd name="T86" fmla="*/ 34 w 245"/>
                <a:gd name="T87" fmla="*/ 8 h 226"/>
                <a:gd name="T88" fmla="*/ 42 w 245"/>
                <a:gd name="T89" fmla="*/ 3 h 226"/>
                <a:gd name="T90" fmla="*/ 50 w 245"/>
                <a:gd name="T91" fmla="*/ 1 h 226"/>
                <a:gd name="T92" fmla="*/ 59 w 245"/>
                <a:gd name="T93" fmla="*/ 0 h 226"/>
                <a:gd name="T94" fmla="*/ 68 w 245"/>
                <a:gd name="T95" fmla="*/ 1 h 226"/>
                <a:gd name="T96" fmla="*/ 68 w 245"/>
                <a:gd name="T97" fmla="*/ 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" h="226">
                  <a:moveTo>
                    <a:pt x="68" y="1"/>
                  </a:moveTo>
                  <a:lnTo>
                    <a:pt x="209" y="29"/>
                  </a:lnTo>
                  <a:lnTo>
                    <a:pt x="209" y="29"/>
                  </a:lnTo>
                  <a:lnTo>
                    <a:pt x="218" y="33"/>
                  </a:lnTo>
                  <a:lnTo>
                    <a:pt x="225" y="36"/>
                  </a:lnTo>
                  <a:lnTo>
                    <a:pt x="232" y="41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42" y="56"/>
                  </a:lnTo>
                  <a:lnTo>
                    <a:pt x="244" y="65"/>
                  </a:lnTo>
                  <a:lnTo>
                    <a:pt x="245" y="74"/>
                  </a:lnTo>
                  <a:lnTo>
                    <a:pt x="245" y="83"/>
                  </a:lnTo>
                  <a:lnTo>
                    <a:pt x="231" y="149"/>
                  </a:lnTo>
                  <a:lnTo>
                    <a:pt x="231" y="149"/>
                  </a:lnTo>
                  <a:lnTo>
                    <a:pt x="229" y="157"/>
                  </a:lnTo>
                  <a:lnTo>
                    <a:pt x="224" y="165"/>
                  </a:lnTo>
                  <a:lnTo>
                    <a:pt x="219" y="172"/>
                  </a:lnTo>
                  <a:lnTo>
                    <a:pt x="211" y="177"/>
                  </a:lnTo>
                  <a:lnTo>
                    <a:pt x="211" y="177"/>
                  </a:lnTo>
                  <a:lnTo>
                    <a:pt x="204" y="181"/>
                  </a:lnTo>
                  <a:lnTo>
                    <a:pt x="196" y="183"/>
                  </a:lnTo>
                  <a:lnTo>
                    <a:pt x="187" y="185"/>
                  </a:lnTo>
                  <a:lnTo>
                    <a:pt x="179" y="183"/>
                  </a:lnTo>
                  <a:lnTo>
                    <a:pt x="168" y="181"/>
                  </a:lnTo>
                  <a:lnTo>
                    <a:pt x="168" y="226"/>
                  </a:lnTo>
                  <a:lnTo>
                    <a:pt x="121" y="172"/>
                  </a:lnTo>
                  <a:lnTo>
                    <a:pt x="37" y="155"/>
                  </a:lnTo>
                  <a:lnTo>
                    <a:pt x="37" y="155"/>
                  </a:lnTo>
                  <a:lnTo>
                    <a:pt x="29" y="152"/>
                  </a:lnTo>
                  <a:lnTo>
                    <a:pt x="21" y="149"/>
                  </a:lnTo>
                  <a:lnTo>
                    <a:pt x="14" y="143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4" y="128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1" y="103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8" y="28"/>
                  </a:lnTo>
                  <a:lnTo>
                    <a:pt x="21" y="21"/>
                  </a:lnTo>
                  <a:lnTo>
                    <a:pt x="26" y="13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3"/>
                  </a:lnTo>
                  <a:lnTo>
                    <a:pt x="50" y="1"/>
                  </a:lnTo>
                  <a:lnTo>
                    <a:pt x="59" y="0"/>
                  </a:lnTo>
                  <a:lnTo>
                    <a:pt x="68" y="1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41"/>
            <p:cNvSpPr>
              <a:spLocks noEditPoints="1"/>
            </p:cNvSpPr>
            <p:nvPr/>
          </p:nvSpPr>
          <p:spPr bwMode="auto">
            <a:xfrm>
              <a:off x="5910263" y="3419475"/>
              <a:ext cx="307975" cy="349250"/>
            </a:xfrm>
            <a:custGeom>
              <a:avLst/>
              <a:gdLst>
                <a:gd name="T0" fmla="*/ 385 w 387"/>
                <a:gd name="T1" fmla="*/ 170 h 441"/>
                <a:gd name="T2" fmla="*/ 386 w 387"/>
                <a:gd name="T3" fmla="*/ 163 h 441"/>
                <a:gd name="T4" fmla="*/ 381 w 387"/>
                <a:gd name="T5" fmla="*/ 150 h 441"/>
                <a:gd name="T6" fmla="*/ 251 w 387"/>
                <a:gd name="T7" fmla="*/ 35 h 441"/>
                <a:gd name="T8" fmla="*/ 250 w 387"/>
                <a:gd name="T9" fmla="*/ 35 h 441"/>
                <a:gd name="T10" fmla="*/ 215 w 387"/>
                <a:gd name="T11" fmla="*/ 4 h 441"/>
                <a:gd name="T12" fmla="*/ 201 w 387"/>
                <a:gd name="T13" fmla="*/ 0 h 441"/>
                <a:gd name="T14" fmla="*/ 198 w 387"/>
                <a:gd name="T15" fmla="*/ 0 h 441"/>
                <a:gd name="T16" fmla="*/ 190 w 387"/>
                <a:gd name="T17" fmla="*/ 3 h 441"/>
                <a:gd name="T18" fmla="*/ 21 w 387"/>
                <a:gd name="T19" fmla="*/ 142 h 441"/>
                <a:gd name="T20" fmla="*/ 16 w 387"/>
                <a:gd name="T21" fmla="*/ 146 h 441"/>
                <a:gd name="T22" fmla="*/ 11 w 387"/>
                <a:gd name="T23" fmla="*/ 159 h 441"/>
                <a:gd name="T24" fmla="*/ 11 w 387"/>
                <a:gd name="T25" fmla="*/ 167 h 441"/>
                <a:gd name="T26" fmla="*/ 11 w 387"/>
                <a:gd name="T27" fmla="*/ 167 h 441"/>
                <a:gd name="T28" fmla="*/ 11 w 387"/>
                <a:gd name="T29" fmla="*/ 176 h 441"/>
                <a:gd name="T30" fmla="*/ 10 w 387"/>
                <a:gd name="T31" fmla="*/ 182 h 441"/>
                <a:gd name="T32" fmla="*/ 0 w 387"/>
                <a:gd name="T33" fmla="*/ 405 h 441"/>
                <a:gd name="T34" fmla="*/ 3 w 387"/>
                <a:gd name="T35" fmla="*/ 425 h 441"/>
                <a:gd name="T36" fmla="*/ 6 w 387"/>
                <a:gd name="T37" fmla="*/ 430 h 441"/>
                <a:gd name="T38" fmla="*/ 15 w 387"/>
                <a:gd name="T39" fmla="*/ 437 h 441"/>
                <a:gd name="T40" fmla="*/ 19 w 387"/>
                <a:gd name="T41" fmla="*/ 439 h 441"/>
                <a:gd name="T42" fmla="*/ 24 w 387"/>
                <a:gd name="T43" fmla="*/ 439 h 441"/>
                <a:gd name="T44" fmla="*/ 24 w 387"/>
                <a:gd name="T45" fmla="*/ 439 h 441"/>
                <a:gd name="T46" fmla="*/ 25 w 387"/>
                <a:gd name="T47" fmla="*/ 440 h 441"/>
                <a:gd name="T48" fmla="*/ 36 w 387"/>
                <a:gd name="T49" fmla="*/ 441 h 441"/>
                <a:gd name="T50" fmla="*/ 336 w 387"/>
                <a:gd name="T51" fmla="*/ 441 h 441"/>
                <a:gd name="T52" fmla="*/ 350 w 387"/>
                <a:gd name="T53" fmla="*/ 439 h 441"/>
                <a:gd name="T54" fmla="*/ 355 w 387"/>
                <a:gd name="T55" fmla="*/ 439 h 441"/>
                <a:gd name="T56" fmla="*/ 362 w 387"/>
                <a:gd name="T57" fmla="*/ 439 h 441"/>
                <a:gd name="T58" fmla="*/ 367 w 387"/>
                <a:gd name="T59" fmla="*/ 435 h 441"/>
                <a:gd name="T60" fmla="*/ 376 w 387"/>
                <a:gd name="T61" fmla="*/ 427 h 441"/>
                <a:gd name="T62" fmla="*/ 378 w 387"/>
                <a:gd name="T63" fmla="*/ 420 h 441"/>
                <a:gd name="T64" fmla="*/ 380 w 387"/>
                <a:gd name="T65" fmla="*/ 408 h 441"/>
                <a:gd name="T66" fmla="*/ 387 w 387"/>
                <a:gd name="T67" fmla="*/ 190 h 441"/>
                <a:gd name="T68" fmla="*/ 385 w 387"/>
                <a:gd name="T69" fmla="*/ 179 h 441"/>
                <a:gd name="T70" fmla="*/ 385 w 387"/>
                <a:gd name="T71" fmla="*/ 175 h 441"/>
                <a:gd name="T72" fmla="*/ 385 w 387"/>
                <a:gd name="T73" fmla="*/ 170 h 441"/>
                <a:gd name="T74" fmla="*/ 266 w 387"/>
                <a:gd name="T75" fmla="*/ 287 h 441"/>
                <a:gd name="T76" fmla="*/ 359 w 387"/>
                <a:gd name="T77" fmla="*/ 391 h 441"/>
                <a:gd name="T78" fmla="*/ 236 w 387"/>
                <a:gd name="T79" fmla="*/ 54 h 441"/>
                <a:gd name="T80" fmla="*/ 363 w 387"/>
                <a:gd name="T81" fmla="*/ 165 h 441"/>
                <a:gd name="T82" fmla="*/ 355 w 387"/>
                <a:gd name="T83" fmla="*/ 174 h 441"/>
                <a:gd name="T84" fmla="*/ 346 w 387"/>
                <a:gd name="T85" fmla="*/ 177 h 441"/>
                <a:gd name="T86" fmla="*/ 51 w 387"/>
                <a:gd name="T87" fmla="*/ 177 h 441"/>
                <a:gd name="T88" fmla="*/ 39 w 387"/>
                <a:gd name="T89" fmla="*/ 173 h 441"/>
                <a:gd name="T90" fmla="*/ 34 w 387"/>
                <a:gd name="T91" fmla="*/ 161 h 441"/>
                <a:gd name="T92" fmla="*/ 201 w 387"/>
                <a:gd name="T93" fmla="*/ 24 h 441"/>
                <a:gd name="T94" fmla="*/ 196 w 387"/>
                <a:gd name="T95" fmla="*/ 314 h 441"/>
                <a:gd name="T96" fmla="*/ 66 w 387"/>
                <a:gd name="T97" fmla="*/ 202 h 441"/>
                <a:gd name="T98" fmla="*/ 196 w 387"/>
                <a:gd name="T99" fmla="*/ 314 h 441"/>
                <a:gd name="T100" fmla="*/ 123 w 387"/>
                <a:gd name="T101" fmla="*/ 284 h 441"/>
                <a:gd name="T102" fmla="*/ 31 w 387"/>
                <a:gd name="T103" fmla="*/ 203 h 441"/>
                <a:gd name="T104" fmla="*/ 37 w 387"/>
                <a:gd name="T105" fmla="*/ 416 h 441"/>
                <a:gd name="T106" fmla="*/ 140 w 387"/>
                <a:gd name="T107" fmla="*/ 300 h 441"/>
                <a:gd name="T108" fmla="*/ 144 w 387"/>
                <a:gd name="T109" fmla="*/ 304 h 441"/>
                <a:gd name="T110" fmla="*/ 181 w 387"/>
                <a:gd name="T111" fmla="*/ 334 h 441"/>
                <a:gd name="T112" fmla="*/ 187 w 387"/>
                <a:gd name="T113" fmla="*/ 338 h 441"/>
                <a:gd name="T114" fmla="*/ 194 w 387"/>
                <a:gd name="T115" fmla="*/ 339 h 441"/>
                <a:gd name="T116" fmla="*/ 202 w 387"/>
                <a:gd name="T117" fmla="*/ 338 h 441"/>
                <a:gd name="T118" fmla="*/ 209 w 387"/>
                <a:gd name="T119" fmla="*/ 333 h 441"/>
                <a:gd name="T120" fmla="*/ 346 w 387"/>
                <a:gd name="T121" fmla="*/ 414 h 441"/>
                <a:gd name="T122" fmla="*/ 341 w 387"/>
                <a:gd name="T123" fmla="*/ 416 h 441"/>
                <a:gd name="T124" fmla="*/ 37 w 387"/>
                <a:gd name="T125" fmla="*/ 41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441">
                  <a:moveTo>
                    <a:pt x="385" y="170"/>
                  </a:moveTo>
                  <a:lnTo>
                    <a:pt x="385" y="170"/>
                  </a:lnTo>
                  <a:lnTo>
                    <a:pt x="385" y="170"/>
                  </a:lnTo>
                  <a:lnTo>
                    <a:pt x="386" y="163"/>
                  </a:lnTo>
                  <a:lnTo>
                    <a:pt x="385" y="156"/>
                  </a:lnTo>
                  <a:lnTo>
                    <a:pt x="381" y="150"/>
                  </a:lnTo>
                  <a:lnTo>
                    <a:pt x="377" y="145"/>
                  </a:lnTo>
                  <a:lnTo>
                    <a:pt x="251" y="35"/>
                  </a:lnTo>
                  <a:lnTo>
                    <a:pt x="251" y="35"/>
                  </a:lnTo>
                  <a:lnTo>
                    <a:pt x="250" y="35"/>
                  </a:lnTo>
                  <a:lnTo>
                    <a:pt x="215" y="4"/>
                  </a:lnTo>
                  <a:lnTo>
                    <a:pt x="215" y="4"/>
                  </a:lnTo>
                  <a:lnTo>
                    <a:pt x="209" y="1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4" y="1"/>
                  </a:lnTo>
                  <a:lnTo>
                    <a:pt x="190" y="3"/>
                  </a:lnTo>
                  <a:lnTo>
                    <a:pt x="187" y="5"/>
                  </a:lnTo>
                  <a:lnTo>
                    <a:pt x="21" y="142"/>
                  </a:lnTo>
                  <a:lnTo>
                    <a:pt x="21" y="142"/>
                  </a:lnTo>
                  <a:lnTo>
                    <a:pt x="16" y="146"/>
                  </a:lnTo>
                  <a:lnTo>
                    <a:pt x="13" y="153"/>
                  </a:lnTo>
                  <a:lnTo>
                    <a:pt x="11" y="159"/>
                  </a:lnTo>
                  <a:lnTo>
                    <a:pt x="11" y="167"/>
                  </a:lnTo>
                  <a:lnTo>
                    <a:pt x="11" y="167"/>
                  </a:lnTo>
                  <a:lnTo>
                    <a:pt x="11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0" y="182"/>
                  </a:lnTo>
                  <a:lnTo>
                    <a:pt x="0" y="405"/>
                  </a:lnTo>
                  <a:lnTo>
                    <a:pt x="0" y="405"/>
                  </a:lnTo>
                  <a:lnTo>
                    <a:pt x="1" y="415"/>
                  </a:lnTo>
                  <a:lnTo>
                    <a:pt x="3" y="425"/>
                  </a:lnTo>
                  <a:lnTo>
                    <a:pt x="3" y="425"/>
                  </a:lnTo>
                  <a:lnTo>
                    <a:pt x="6" y="430"/>
                  </a:lnTo>
                  <a:lnTo>
                    <a:pt x="10" y="434"/>
                  </a:lnTo>
                  <a:lnTo>
                    <a:pt x="15" y="437"/>
                  </a:lnTo>
                  <a:lnTo>
                    <a:pt x="19" y="439"/>
                  </a:lnTo>
                  <a:lnTo>
                    <a:pt x="19" y="439"/>
                  </a:lnTo>
                  <a:lnTo>
                    <a:pt x="24" y="439"/>
                  </a:lnTo>
                  <a:lnTo>
                    <a:pt x="24" y="439"/>
                  </a:lnTo>
                  <a:lnTo>
                    <a:pt x="24" y="439"/>
                  </a:lnTo>
                  <a:lnTo>
                    <a:pt x="24" y="439"/>
                  </a:lnTo>
                  <a:lnTo>
                    <a:pt x="25" y="440"/>
                  </a:lnTo>
                  <a:lnTo>
                    <a:pt x="25" y="440"/>
                  </a:lnTo>
                  <a:lnTo>
                    <a:pt x="30" y="441"/>
                  </a:lnTo>
                  <a:lnTo>
                    <a:pt x="36" y="441"/>
                  </a:lnTo>
                  <a:lnTo>
                    <a:pt x="336" y="441"/>
                  </a:lnTo>
                  <a:lnTo>
                    <a:pt x="336" y="441"/>
                  </a:lnTo>
                  <a:lnTo>
                    <a:pt x="343" y="441"/>
                  </a:lnTo>
                  <a:lnTo>
                    <a:pt x="350" y="439"/>
                  </a:lnTo>
                  <a:lnTo>
                    <a:pt x="350" y="439"/>
                  </a:lnTo>
                  <a:lnTo>
                    <a:pt x="355" y="439"/>
                  </a:lnTo>
                  <a:lnTo>
                    <a:pt x="355" y="439"/>
                  </a:lnTo>
                  <a:lnTo>
                    <a:pt x="362" y="439"/>
                  </a:lnTo>
                  <a:lnTo>
                    <a:pt x="362" y="439"/>
                  </a:lnTo>
                  <a:lnTo>
                    <a:pt x="367" y="435"/>
                  </a:lnTo>
                  <a:lnTo>
                    <a:pt x="372" y="432"/>
                  </a:lnTo>
                  <a:lnTo>
                    <a:pt x="376" y="427"/>
                  </a:lnTo>
                  <a:lnTo>
                    <a:pt x="378" y="420"/>
                  </a:lnTo>
                  <a:lnTo>
                    <a:pt x="378" y="420"/>
                  </a:lnTo>
                  <a:lnTo>
                    <a:pt x="379" y="415"/>
                  </a:lnTo>
                  <a:lnTo>
                    <a:pt x="380" y="408"/>
                  </a:lnTo>
                  <a:lnTo>
                    <a:pt x="387" y="190"/>
                  </a:lnTo>
                  <a:lnTo>
                    <a:pt x="387" y="190"/>
                  </a:lnTo>
                  <a:lnTo>
                    <a:pt x="387" y="184"/>
                  </a:lnTo>
                  <a:lnTo>
                    <a:pt x="385" y="179"/>
                  </a:lnTo>
                  <a:lnTo>
                    <a:pt x="385" y="179"/>
                  </a:lnTo>
                  <a:lnTo>
                    <a:pt x="385" y="175"/>
                  </a:lnTo>
                  <a:lnTo>
                    <a:pt x="385" y="170"/>
                  </a:lnTo>
                  <a:lnTo>
                    <a:pt x="385" y="170"/>
                  </a:lnTo>
                  <a:close/>
                  <a:moveTo>
                    <a:pt x="359" y="391"/>
                  </a:moveTo>
                  <a:lnTo>
                    <a:pt x="266" y="287"/>
                  </a:lnTo>
                  <a:lnTo>
                    <a:pt x="364" y="205"/>
                  </a:lnTo>
                  <a:lnTo>
                    <a:pt x="359" y="391"/>
                  </a:lnTo>
                  <a:close/>
                  <a:moveTo>
                    <a:pt x="201" y="24"/>
                  </a:moveTo>
                  <a:lnTo>
                    <a:pt x="236" y="54"/>
                  </a:lnTo>
                  <a:lnTo>
                    <a:pt x="363" y="165"/>
                  </a:lnTo>
                  <a:lnTo>
                    <a:pt x="363" y="165"/>
                  </a:lnTo>
                  <a:lnTo>
                    <a:pt x="360" y="169"/>
                  </a:lnTo>
                  <a:lnTo>
                    <a:pt x="355" y="174"/>
                  </a:lnTo>
                  <a:lnTo>
                    <a:pt x="351" y="176"/>
                  </a:lnTo>
                  <a:lnTo>
                    <a:pt x="346" y="177"/>
                  </a:lnTo>
                  <a:lnTo>
                    <a:pt x="51" y="177"/>
                  </a:lnTo>
                  <a:lnTo>
                    <a:pt x="51" y="177"/>
                  </a:lnTo>
                  <a:lnTo>
                    <a:pt x="44" y="176"/>
                  </a:lnTo>
                  <a:lnTo>
                    <a:pt x="39" y="173"/>
                  </a:lnTo>
                  <a:lnTo>
                    <a:pt x="36" y="167"/>
                  </a:lnTo>
                  <a:lnTo>
                    <a:pt x="34" y="161"/>
                  </a:lnTo>
                  <a:lnTo>
                    <a:pt x="200" y="25"/>
                  </a:lnTo>
                  <a:lnTo>
                    <a:pt x="201" y="24"/>
                  </a:lnTo>
                  <a:close/>
                  <a:moveTo>
                    <a:pt x="196" y="314"/>
                  </a:moveTo>
                  <a:lnTo>
                    <a:pt x="196" y="314"/>
                  </a:lnTo>
                  <a:lnTo>
                    <a:pt x="160" y="284"/>
                  </a:lnTo>
                  <a:lnTo>
                    <a:pt x="66" y="202"/>
                  </a:lnTo>
                  <a:lnTo>
                    <a:pt x="331" y="202"/>
                  </a:lnTo>
                  <a:lnTo>
                    <a:pt x="196" y="314"/>
                  </a:lnTo>
                  <a:close/>
                  <a:moveTo>
                    <a:pt x="31" y="203"/>
                  </a:moveTo>
                  <a:lnTo>
                    <a:pt x="123" y="284"/>
                  </a:lnTo>
                  <a:lnTo>
                    <a:pt x="23" y="391"/>
                  </a:lnTo>
                  <a:lnTo>
                    <a:pt x="31" y="203"/>
                  </a:lnTo>
                  <a:close/>
                  <a:moveTo>
                    <a:pt x="37" y="416"/>
                  </a:moveTo>
                  <a:lnTo>
                    <a:pt x="37" y="416"/>
                  </a:lnTo>
                  <a:lnTo>
                    <a:pt x="31" y="415"/>
                  </a:lnTo>
                  <a:lnTo>
                    <a:pt x="140" y="300"/>
                  </a:lnTo>
                  <a:lnTo>
                    <a:pt x="144" y="304"/>
                  </a:lnTo>
                  <a:lnTo>
                    <a:pt x="144" y="304"/>
                  </a:lnTo>
                  <a:lnTo>
                    <a:pt x="146" y="304"/>
                  </a:lnTo>
                  <a:lnTo>
                    <a:pt x="181" y="334"/>
                  </a:lnTo>
                  <a:lnTo>
                    <a:pt x="181" y="334"/>
                  </a:lnTo>
                  <a:lnTo>
                    <a:pt x="187" y="338"/>
                  </a:lnTo>
                  <a:lnTo>
                    <a:pt x="194" y="339"/>
                  </a:lnTo>
                  <a:lnTo>
                    <a:pt x="194" y="339"/>
                  </a:lnTo>
                  <a:lnTo>
                    <a:pt x="198" y="339"/>
                  </a:lnTo>
                  <a:lnTo>
                    <a:pt x="202" y="338"/>
                  </a:lnTo>
                  <a:lnTo>
                    <a:pt x="205" y="335"/>
                  </a:lnTo>
                  <a:lnTo>
                    <a:pt x="209" y="333"/>
                  </a:lnTo>
                  <a:lnTo>
                    <a:pt x="248" y="302"/>
                  </a:lnTo>
                  <a:lnTo>
                    <a:pt x="346" y="414"/>
                  </a:lnTo>
                  <a:lnTo>
                    <a:pt x="346" y="414"/>
                  </a:lnTo>
                  <a:lnTo>
                    <a:pt x="341" y="416"/>
                  </a:lnTo>
                  <a:lnTo>
                    <a:pt x="337" y="416"/>
                  </a:lnTo>
                  <a:lnTo>
                    <a:pt x="37" y="4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42"/>
            <p:cNvSpPr/>
            <p:nvPr/>
          </p:nvSpPr>
          <p:spPr bwMode="auto">
            <a:xfrm>
              <a:off x="5978525" y="2955925"/>
              <a:ext cx="66675" cy="79375"/>
            </a:xfrm>
            <a:custGeom>
              <a:avLst/>
              <a:gdLst>
                <a:gd name="T0" fmla="*/ 55 w 84"/>
                <a:gd name="T1" fmla="*/ 93 h 101"/>
                <a:gd name="T2" fmla="*/ 55 w 84"/>
                <a:gd name="T3" fmla="*/ 93 h 101"/>
                <a:gd name="T4" fmla="*/ 62 w 84"/>
                <a:gd name="T5" fmla="*/ 92 h 101"/>
                <a:gd name="T6" fmla="*/ 68 w 84"/>
                <a:gd name="T7" fmla="*/ 89 h 101"/>
                <a:gd name="T8" fmla="*/ 74 w 84"/>
                <a:gd name="T9" fmla="*/ 86 h 101"/>
                <a:gd name="T10" fmla="*/ 78 w 84"/>
                <a:gd name="T11" fmla="*/ 81 h 101"/>
                <a:gd name="T12" fmla="*/ 78 w 84"/>
                <a:gd name="T13" fmla="*/ 81 h 101"/>
                <a:gd name="T14" fmla="*/ 81 w 84"/>
                <a:gd name="T15" fmla="*/ 75 h 101"/>
                <a:gd name="T16" fmla="*/ 83 w 84"/>
                <a:gd name="T17" fmla="*/ 69 h 101"/>
                <a:gd name="T18" fmla="*/ 84 w 84"/>
                <a:gd name="T19" fmla="*/ 63 h 101"/>
                <a:gd name="T20" fmla="*/ 84 w 84"/>
                <a:gd name="T21" fmla="*/ 56 h 101"/>
                <a:gd name="T22" fmla="*/ 78 w 84"/>
                <a:gd name="T23" fmla="*/ 0 h 101"/>
                <a:gd name="T24" fmla="*/ 0 w 84"/>
                <a:gd name="T25" fmla="*/ 101 h 101"/>
                <a:gd name="T26" fmla="*/ 0 w 84"/>
                <a:gd name="T27" fmla="*/ 100 h 101"/>
                <a:gd name="T28" fmla="*/ 55 w 84"/>
                <a:gd name="T29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101">
                  <a:moveTo>
                    <a:pt x="55" y="93"/>
                  </a:moveTo>
                  <a:lnTo>
                    <a:pt x="55" y="93"/>
                  </a:lnTo>
                  <a:lnTo>
                    <a:pt x="62" y="92"/>
                  </a:lnTo>
                  <a:lnTo>
                    <a:pt x="68" y="89"/>
                  </a:lnTo>
                  <a:lnTo>
                    <a:pt x="74" y="86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1" y="75"/>
                  </a:lnTo>
                  <a:lnTo>
                    <a:pt x="83" y="69"/>
                  </a:lnTo>
                  <a:lnTo>
                    <a:pt x="84" y="63"/>
                  </a:lnTo>
                  <a:lnTo>
                    <a:pt x="84" y="56"/>
                  </a:lnTo>
                  <a:lnTo>
                    <a:pt x="78" y="0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55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43"/>
            <p:cNvSpPr>
              <a:spLocks noEditPoints="1"/>
            </p:cNvSpPr>
            <p:nvPr/>
          </p:nvSpPr>
          <p:spPr bwMode="auto">
            <a:xfrm>
              <a:off x="5970588" y="2913063"/>
              <a:ext cx="357188" cy="414337"/>
            </a:xfrm>
            <a:custGeom>
              <a:avLst/>
              <a:gdLst>
                <a:gd name="T0" fmla="*/ 380 w 449"/>
                <a:gd name="T1" fmla="*/ 3 h 521"/>
                <a:gd name="T2" fmla="*/ 361 w 449"/>
                <a:gd name="T3" fmla="*/ 0 h 521"/>
                <a:gd name="T4" fmla="*/ 133 w 449"/>
                <a:gd name="T5" fmla="*/ 29 h 521"/>
                <a:gd name="T6" fmla="*/ 115 w 449"/>
                <a:gd name="T7" fmla="*/ 42 h 521"/>
                <a:gd name="T8" fmla="*/ 108 w 449"/>
                <a:gd name="T9" fmla="*/ 55 h 521"/>
                <a:gd name="T10" fmla="*/ 113 w 449"/>
                <a:gd name="T11" fmla="*/ 120 h 521"/>
                <a:gd name="T12" fmla="*/ 112 w 449"/>
                <a:gd name="T13" fmla="*/ 132 h 521"/>
                <a:gd name="T14" fmla="*/ 104 w 449"/>
                <a:gd name="T15" fmla="*/ 146 h 521"/>
                <a:gd name="T16" fmla="*/ 87 w 449"/>
                <a:gd name="T17" fmla="*/ 160 h 521"/>
                <a:gd name="T18" fmla="*/ 29 w 449"/>
                <a:gd name="T19" fmla="*/ 168 h 521"/>
                <a:gd name="T20" fmla="*/ 12 w 449"/>
                <a:gd name="T21" fmla="*/ 177 h 521"/>
                <a:gd name="T22" fmla="*/ 3 w 449"/>
                <a:gd name="T23" fmla="*/ 188 h 521"/>
                <a:gd name="T24" fmla="*/ 0 w 449"/>
                <a:gd name="T25" fmla="*/ 205 h 521"/>
                <a:gd name="T26" fmla="*/ 36 w 449"/>
                <a:gd name="T27" fmla="*/ 498 h 521"/>
                <a:gd name="T28" fmla="*/ 48 w 449"/>
                <a:gd name="T29" fmla="*/ 514 h 521"/>
                <a:gd name="T30" fmla="*/ 59 w 449"/>
                <a:gd name="T31" fmla="*/ 520 h 521"/>
                <a:gd name="T32" fmla="*/ 420 w 449"/>
                <a:gd name="T33" fmla="*/ 478 h 521"/>
                <a:gd name="T34" fmla="*/ 431 w 449"/>
                <a:gd name="T35" fmla="*/ 474 h 521"/>
                <a:gd name="T36" fmla="*/ 441 w 449"/>
                <a:gd name="T37" fmla="*/ 466 h 521"/>
                <a:gd name="T38" fmla="*/ 449 w 449"/>
                <a:gd name="T39" fmla="*/ 448 h 521"/>
                <a:gd name="T40" fmla="*/ 399 w 449"/>
                <a:gd name="T41" fmla="*/ 29 h 521"/>
                <a:gd name="T42" fmla="*/ 390 w 449"/>
                <a:gd name="T43" fmla="*/ 11 h 521"/>
                <a:gd name="T44" fmla="*/ 188 w 449"/>
                <a:gd name="T45" fmla="*/ 434 h 521"/>
                <a:gd name="T46" fmla="*/ 181 w 449"/>
                <a:gd name="T47" fmla="*/ 437 h 521"/>
                <a:gd name="T48" fmla="*/ 99 w 449"/>
                <a:gd name="T49" fmla="*/ 447 h 521"/>
                <a:gd name="T50" fmla="*/ 92 w 449"/>
                <a:gd name="T51" fmla="*/ 441 h 521"/>
                <a:gd name="T52" fmla="*/ 92 w 449"/>
                <a:gd name="T53" fmla="*/ 434 h 521"/>
                <a:gd name="T54" fmla="*/ 97 w 449"/>
                <a:gd name="T55" fmla="*/ 427 h 521"/>
                <a:gd name="T56" fmla="*/ 179 w 449"/>
                <a:gd name="T57" fmla="*/ 416 h 521"/>
                <a:gd name="T58" fmla="*/ 187 w 449"/>
                <a:gd name="T59" fmla="*/ 419 h 521"/>
                <a:gd name="T60" fmla="*/ 191 w 449"/>
                <a:gd name="T61" fmla="*/ 425 h 521"/>
                <a:gd name="T62" fmla="*/ 188 w 449"/>
                <a:gd name="T63" fmla="*/ 434 h 521"/>
                <a:gd name="T64" fmla="*/ 375 w 449"/>
                <a:gd name="T65" fmla="*/ 340 h 521"/>
                <a:gd name="T66" fmla="*/ 95 w 449"/>
                <a:gd name="T67" fmla="*/ 375 h 521"/>
                <a:gd name="T68" fmla="*/ 87 w 449"/>
                <a:gd name="T69" fmla="*/ 373 h 521"/>
                <a:gd name="T70" fmla="*/ 83 w 449"/>
                <a:gd name="T71" fmla="*/ 367 h 521"/>
                <a:gd name="T72" fmla="*/ 85 w 449"/>
                <a:gd name="T73" fmla="*/ 359 h 521"/>
                <a:gd name="T74" fmla="*/ 368 w 449"/>
                <a:gd name="T75" fmla="*/ 321 h 521"/>
                <a:gd name="T76" fmla="*/ 376 w 449"/>
                <a:gd name="T77" fmla="*/ 323 h 521"/>
                <a:gd name="T78" fmla="*/ 380 w 449"/>
                <a:gd name="T79" fmla="*/ 330 h 521"/>
                <a:gd name="T80" fmla="*/ 378 w 449"/>
                <a:gd name="T81" fmla="*/ 338 h 521"/>
                <a:gd name="T82" fmla="*/ 371 w 449"/>
                <a:gd name="T83" fmla="*/ 277 h 521"/>
                <a:gd name="T84" fmla="*/ 87 w 449"/>
                <a:gd name="T85" fmla="*/ 315 h 521"/>
                <a:gd name="T86" fmla="*/ 79 w 449"/>
                <a:gd name="T87" fmla="*/ 313 h 521"/>
                <a:gd name="T88" fmla="*/ 75 w 449"/>
                <a:gd name="T89" fmla="*/ 306 h 521"/>
                <a:gd name="T90" fmla="*/ 78 w 449"/>
                <a:gd name="T91" fmla="*/ 298 h 521"/>
                <a:gd name="T92" fmla="*/ 85 w 449"/>
                <a:gd name="T93" fmla="*/ 294 h 521"/>
                <a:gd name="T94" fmla="*/ 365 w 449"/>
                <a:gd name="T95" fmla="*/ 261 h 521"/>
                <a:gd name="T96" fmla="*/ 372 w 449"/>
                <a:gd name="T97" fmla="*/ 266 h 521"/>
                <a:gd name="T98" fmla="*/ 373 w 449"/>
                <a:gd name="T99" fmla="*/ 273 h 521"/>
                <a:gd name="T100" fmla="*/ 363 w 449"/>
                <a:gd name="T101" fmla="*/ 216 h 521"/>
                <a:gd name="T102" fmla="*/ 356 w 449"/>
                <a:gd name="T103" fmla="*/ 220 h 521"/>
                <a:gd name="T104" fmla="*/ 76 w 449"/>
                <a:gd name="T105" fmla="*/ 254 h 521"/>
                <a:gd name="T106" fmla="*/ 70 w 449"/>
                <a:gd name="T107" fmla="*/ 248 h 521"/>
                <a:gd name="T108" fmla="*/ 68 w 449"/>
                <a:gd name="T109" fmla="*/ 241 h 521"/>
                <a:gd name="T110" fmla="*/ 73 w 449"/>
                <a:gd name="T111" fmla="*/ 234 h 521"/>
                <a:gd name="T112" fmla="*/ 353 w 449"/>
                <a:gd name="T113" fmla="*/ 199 h 521"/>
                <a:gd name="T114" fmla="*/ 361 w 449"/>
                <a:gd name="T115" fmla="*/ 201 h 521"/>
                <a:gd name="T116" fmla="*/ 365 w 449"/>
                <a:gd name="T117" fmla="*/ 208 h 521"/>
                <a:gd name="T118" fmla="*/ 363 w 449"/>
                <a:gd name="T119" fmla="*/ 21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21">
                  <a:moveTo>
                    <a:pt x="386" y="6"/>
                  </a:moveTo>
                  <a:lnTo>
                    <a:pt x="386" y="6"/>
                  </a:lnTo>
                  <a:lnTo>
                    <a:pt x="380" y="3"/>
                  </a:lnTo>
                  <a:lnTo>
                    <a:pt x="374" y="1"/>
                  </a:lnTo>
                  <a:lnTo>
                    <a:pt x="367" y="0"/>
                  </a:lnTo>
                  <a:lnTo>
                    <a:pt x="361" y="0"/>
                  </a:lnTo>
                  <a:lnTo>
                    <a:pt x="139" y="27"/>
                  </a:lnTo>
                  <a:lnTo>
                    <a:pt x="139" y="27"/>
                  </a:lnTo>
                  <a:lnTo>
                    <a:pt x="133" y="29"/>
                  </a:lnTo>
                  <a:lnTo>
                    <a:pt x="126" y="32"/>
                  </a:lnTo>
                  <a:lnTo>
                    <a:pt x="121" y="36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11" y="48"/>
                  </a:lnTo>
                  <a:lnTo>
                    <a:pt x="108" y="55"/>
                  </a:lnTo>
                  <a:lnTo>
                    <a:pt x="106" y="63"/>
                  </a:lnTo>
                  <a:lnTo>
                    <a:pt x="106" y="69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7"/>
                  </a:lnTo>
                  <a:lnTo>
                    <a:pt x="112" y="132"/>
                  </a:lnTo>
                  <a:lnTo>
                    <a:pt x="109" y="140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99" y="153"/>
                  </a:lnTo>
                  <a:lnTo>
                    <a:pt x="93" y="157"/>
                  </a:lnTo>
                  <a:lnTo>
                    <a:pt x="87" y="160"/>
                  </a:lnTo>
                  <a:lnTo>
                    <a:pt x="81" y="161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23" y="169"/>
                  </a:lnTo>
                  <a:lnTo>
                    <a:pt x="17" y="172"/>
                  </a:lnTo>
                  <a:lnTo>
                    <a:pt x="12" y="177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3" y="188"/>
                  </a:lnTo>
                  <a:lnTo>
                    <a:pt x="1" y="194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35" y="491"/>
                  </a:lnTo>
                  <a:lnTo>
                    <a:pt x="35" y="491"/>
                  </a:lnTo>
                  <a:lnTo>
                    <a:pt x="36" y="498"/>
                  </a:lnTo>
                  <a:lnTo>
                    <a:pt x="39" y="504"/>
                  </a:lnTo>
                  <a:lnTo>
                    <a:pt x="42" y="510"/>
                  </a:lnTo>
                  <a:lnTo>
                    <a:pt x="48" y="514"/>
                  </a:lnTo>
                  <a:lnTo>
                    <a:pt x="48" y="514"/>
                  </a:lnTo>
                  <a:lnTo>
                    <a:pt x="53" y="517"/>
                  </a:lnTo>
                  <a:lnTo>
                    <a:pt x="59" y="520"/>
                  </a:lnTo>
                  <a:lnTo>
                    <a:pt x="65" y="521"/>
                  </a:lnTo>
                  <a:lnTo>
                    <a:pt x="72" y="521"/>
                  </a:lnTo>
                  <a:lnTo>
                    <a:pt x="420" y="478"/>
                  </a:lnTo>
                  <a:lnTo>
                    <a:pt x="420" y="478"/>
                  </a:lnTo>
                  <a:lnTo>
                    <a:pt x="426" y="477"/>
                  </a:lnTo>
                  <a:lnTo>
                    <a:pt x="431" y="474"/>
                  </a:lnTo>
                  <a:lnTo>
                    <a:pt x="437" y="471"/>
                  </a:lnTo>
                  <a:lnTo>
                    <a:pt x="441" y="466"/>
                  </a:lnTo>
                  <a:lnTo>
                    <a:pt x="441" y="466"/>
                  </a:lnTo>
                  <a:lnTo>
                    <a:pt x="446" y="460"/>
                  </a:lnTo>
                  <a:lnTo>
                    <a:pt x="448" y="454"/>
                  </a:lnTo>
                  <a:lnTo>
                    <a:pt x="449" y="448"/>
                  </a:lnTo>
                  <a:lnTo>
                    <a:pt x="449" y="441"/>
                  </a:lnTo>
                  <a:lnTo>
                    <a:pt x="399" y="29"/>
                  </a:lnTo>
                  <a:lnTo>
                    <a:pt x="399" y="29"/>
                  </a:lnTo>
                  <a:lnTo>
                    <a:pt x="397" y="22"/>
                  </a:lnTo>
                  <a:lnTo>
                    <a:pt x="395" y="16"/>
                  </a:lnTo>
                  <a:lnTo>
                    <a:pt x="390" y="11"/>
                  </a:lnTo>
                  <a:lnTo>
                    <a:pt x="386" y="6"/>
                  </a:lnTo>
                  <a:lnTo>
                    <a:pt x="386" y="6"/>
                  </a:lnTo>
                  <a:close/>
                  <a:moveTo>
                    <a:pt x="188" y="434"/>
                  </a:moveTo>
                  <a:lnTo>
                    <a:pt x="188" y="434"/>
                  </a:lnTo>
                  <a:lnTo>
                    <a:pt x="186" y="436"/>
                  </a:lnTo>
                  <a:lnTo>
                    <a:pt x="181" y="437"/>
                  </a:lnTo>
                  <a:lnTo>
                    <a:pt x="103" y="447"/>
                  </a:lnTo>
                  <a:lnTo>
                    <a:pt x="103" y="447"/>
                  </a:lnTo>
                  <a:lnTo>
                    <a:pt x="99" y="447"/>
                  </a:lnTo>
                  <a:lnTo>
                    <a:pt x="96" y="445"/>
                  </a:lnTo>
                  <a:lnTo>
                    <a:pt x="96" y="445"/>
                  </a:lnTo>
                  <a:lnTo>
                    <a:pt x="92" y="441"/>
                  </a:lnTo>
                  <a:lnTo>
                    <a:pt x="91" y="438"/>
                  </a:lnTo>
                  <a:lnTo>
                    <a:pt x="91" y="438"/>
                  </a:lnTo>
                  <a:lnTo>
                    <a:pt x="92" y="434"/>
                  </a:lnTo>
                  <a:lnTo>
                    <a:pt x="93" y="431"/>
                  </a:lnTo>
                  <a:lnTo>
                    <a:pt x="93" y="431"/>
                  </a:lnTo>
                  <a:lnTo>
                    <a:pt x="97" y="427"/>
                  </a:lnTo>
                  <a:lnTo>
                    <a:pt x="101" y="426"/>
                  </a:lnTo>
                  <a:lnTo>
                    <a:pt x="179" y="416"/>
                  </a:lnTo>
                  <a:lnTo>
                    <a:pt x="179" y="416"/>
                  </a:lnTo>
                  <a:lnTo>
                    <a:pt x="183" y="416"/>
                  </a:lnTo>
                  <a:lnTo>
                    <a:pt x="187" y="419"/>
                  </a:lnTo>
                  <a:lnTo>
                    <a:pt x="187" y="419"/>
                  </a:lnTo>
                  <a:lnTo>
                    <a:pt x="189" y="422"/>
                  </a:lnTo>
                  <a:lnTo>
                    <a:pt x="191" y="425"/>
                  </a:lnTo>
                  <a:lnTo>
                    <a:pt x="191" y="425"/>
                  </a:lnTo>
                  <a:lnTo>
                    <a:pt x="190" y="429"/>
                  </a:lnTo>
                  <a:lnTo>
                    <a:pt x="188" y="434"/>
                  </a:lnTo>
                  <a:lnTo>
                    <a:pt x="188" y="434"/>
                  </a:lnTo>
                  <a:close/>
                  <a:moveTo>
                    <a:pt x="378" y="338"/>
                  </a:moveTo>
                  <a:lnTo>
                    <a:pt x="378" y="338"/>
                  </a:lnTo>
                  <a:lnTo>
                    <a:pt x="375" y="340"/>
                  </a:lnTo>
                  <a:lnTo>
                    <a:pt x="371" y="342"/>
                  </a:lnTo>
                  <a:lnTo>
                    <a:pt x="95" y="375"/>
                  </a:lnTo>
                  <a:lnTo>
                    <a:pt x="95" y="375"/>
                  </a:lnTo>
                  <a:lnTo>
                    <a:pt x="90" y="375"/>
                  </a:lnTo>
                  <a:lnTo>
                    <a:pt x="87" y="373"/>
                  </a:lnTo>
                  <a:lnTo>
                    <a:pt x="87" y="373"/>
                  </a:lnTo>
                  <a:lnTo>
                    <a:pt x="84" y="370"/>
                  </a:lnTo>
                  <a:lnTo>
                    <a:pt x="83" y="367"/>
                  </a:lnTo>
                  <a:lnTo>
                    <a:pt x="83" y="367"/>
                  </a:lnTo>
                  <a:lnTo>
                    <a:pt x="84" y="362"/>
                  </a:lnTo>
                  <a:lnTo>
                    <a:pt x="85" y="359"/>
                  </a:lnTo>
                  <a:lnTo>
                    <a:pt x="85" y="359"/>
                  </a:lnTo>
                  <a:lnTo>
                    <a:pt x="88" y="356"/>
                  </a:lnTo>
                  <a:lnTo>
                    <a:pt x="92" y="355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73" y="321"/>
                  </a:lnTo>
                  <a:lnTo>
                    <a:pt x="376" y="323"/>
                  </a:lnTo>
                  <a:lnTo>
                    <a:pt x="376" y="323"/>
                  </a:lnTo>
                  <a:lnTo>
                    <a:pt x="379" y="326"/>
                  </a:lnTo>
                  <a:lnTo>
                    <a:pt x="380" y="330"/>
                  </a:lnTo>
                  <a:lnTo>
                    <a:pt x="380" y="330"/>
                  </a:lnTo>
                  <a:lnTo>
                    <a:pt x="380" y="334"/>
                  </a:lnTo>
                  <a:lnTo>
                    <a:pt x="378" y="338"/>
                  </a:lnTo>
                  <a:lnTo>
                    <a:pt x="378" y="338"/>
                  </a:lnTo>
                  <a:close/>
                  <a:moveTo>
                    <a:pt x="371" y="277"/>
                  </a:moveTo>
                  <a:lnTo>
                    <a:pt x="371" y="277"/>
                  </a:lnTo>
                  <a:lnTo>
                    <a:pt x="367" y="280"/>
                  </a:lnTo>
                  <a:lnTo>
                    <a:pt x="364" y="282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4" y="314"/>
                  </a:lnTo>
                  <a:lnTo>
                    <a:pt x="79" y="313"/>
                  </a:lnTo>
                  <a:lnTo>
                    <a:pt x="79" y="313"/>
                  </a:lnTo>
                  <a:lnTo>
                    <a:pt x="77" y="310"/>
                  </a:lnTo>
                  <a:lnTo>
                    <a:pt x="75" y="306"/>
                  </a:lnTo>
                  <a:lnTo>
                    <a:pt x="75" y="306"/>
                  </a:lnTo>
                  <a:lnTo>
                    <a:pt x="76" y="302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80" y="296"/>
                  </a:lnTo>
                  <a:lnTo>
                    <a:pt x="85" y="294"/>
                  </a:lnTo>
                  <a:lnTo>
                    <a:pt x="361" y="260"/>
                  </a:lnTo>
                  <a:lnTo>
                    <a:pt x="361" y="260"/>
                  </a:lnTo>
                  <a:lnTo>
                    <a:pt x="365" y="261"/>
                  </a:lnTo>
                  <a:lnTo>
                    <a:pt x="368" y="262"/>
                  </a:lnTo>
                  <a:lnTo>
                    <a:pt x="368" y="262"/>
                  </a:lnTo>
                  <a:lnTo>
                    <a:pt x="372" y="266"/>
                  </a:lnTo>
                  <a:lnTo>
                    <a:pt x="373" y="270"/>
                  </a:lnTo>
                  <a:lnTo>
                    <a:pt x="373" y="270"/>
                  </a:lnTo>
                  <a:lnTo>
                    <a:pt x="373" y="273"/>
                  </a:lnTo>
                  <a:lnTo>
                    <a:pt x="371" y="277"/>
                  </a:lnTo>
                  <a:lnTo>
                    <a:pt x="371" y="277"/>
                  </a:lnTo>
                  <a:close/>
                  <a:moveTo>
                    <a:pt x="363" y="216"/>
                  </a:moveTo>
                  <a:lnTo>
                    <a:pt x="363" y="216"/>
                  </a:lnTo>
                  <a:lnTo>
                    <a:pt x="360" y="219"/>
                  </a:lnTo>
                  <a:lnTo>
                    <a:pt x="356" y="220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76" y="254"/>
                  </a:lnTo>
                  <a:lnTo>
                    <a:pt x="72" y="251"/>
                  </a:lnTo>
                  <a:lnTo>
                    <a:pt x="72" y="251"/>
                  </a:lnTo>
                  <a:lnTo>
                    <a:pt x="70" y="248"/>
                  </a:lnTo>
                  <a:lnTo>
                    <a:pt x="68" y="245"/>
                  </a:lnTo>
                  <a:lnTo>
                    <a:pt x="68" y="245"/>
                  </a:lnTo>
                  <a:lnTo>
                    <a:pt x="68" y="241"/>
                  </a:lnTo>
                  <a:lnTo>
                    <a:pt x="71" y="237"/>
                  </a:lnTo>
                  <a:lnTo>
                    <a:pt x="71" y="237"/>
                  </a:lnTo>
                  <a:lnTo>
                    <a:pt x="73" y="234"/>
                  </a:lnTo>
                  <a:lnTo>
                    <a:pt x="77" y="233"/>
                  </a:lnTo>
                  <a:lnTo>
                    <a:pt x="353" y="199"/>
                  </a:lnTo>
                  <a:lnTo>
                    <a:pt x="353" y="199"/>
                  </a:lnTo>
                  <a:lnTo>
                    <a:pt x="358" y="199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4" y="205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5" y="212"/>
                  </a:lnTo>
                  <a:lnTo>
                    <a:pt x="363" y="216"/>
                  </a:lnTo>
                  <a:lnTo>
                    <a:pt x="363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44"/>
            <p:cNvSpPr>
              <a:spLocks noEditPoints="1"/>
            </p:cNvSpPr>
            <p:nvPr/>
          </p:nvSpPr>
          <p:spPr bwMode="auto">
            <a:xfrm>
              <a:off x="5699125" y="2820988"/>
              <a:ext cx="214313" cy="231775"/>
            </a:xfrm>
            <a:custGeom>
              <a:avLst/>
              <a:gdLst>
                <a:gd name="T0" fmla="*/ 85 w 269"/>
                <a:gd name="T1" fmla="*/ 0 h 292"/>
                <a:gd name="T2" fmla="*/ 70 w 269"/>
                <a:gd name="T3" fmla="*/ 4 h 292"/>
                <a:gd name="T4" fmla="*/ 60 w 269"/>
                <a:gd name="T5" fmla="*/ 13 h 292"/>
                <a:gd name="T6" fmla="*/ 1 w 269"/>
                <a:gd name="T7" fmla="*/ 227 h 292"/>
                <a:gd name="T8" fmla="*/ 1 w 269"/>
                <a:gd name="T9" fmla="*/ 242 h 292"/>
                <a:gd name="T10" fmla="*/ 9 w 269"/>
                <a:gd name="T11" fmla="*/ 254 h 292"/>
                <a:gd name="T12" fmla="*/ 131 w 269"/>
                <a:gd name="T13" fmla="*/ 290 h 292"/>
                <a:gd name="T14" fmla="*/ 133 w 269"/>
                <a:gd name="T15" fmla="*/ 291 h 292"/>
                <a:gd name="T16" fmla="*/ 149 w 269"/>
                <a:gd name="T17" fmla="*/ 292 h 292"/>
                <a:gd name="T18" fmla="*/ 159 w 269"/>
                <a:gd name="T19" fmla="*/ 289 h 292"/>
                <a:gd name="T20" fmla="*/ 172 w 269"/>
                <a:gd name="T21" fmla="*/ 280 h 292"/>
                <a:gd name="T22" fmla="*/ 181 w 269"/>
                <a:gd name="T23" fmla="*/ 265 h 292"/>
                <a:gd name="T24" fmla="*/ 189 w 269"/>
                <a:gd name="T25" fmla="*/ 267 h 292"/>
                <a:gd name="T26" fmla="*/ 206 w 269"/>
                <a:gd name="T27" fmla="*/ 263 h 292"/>
                <a:gd name="T28" fmla="*/ 210 w 269"/>
                <a:gd name="T29" fmla="*/ 261 h 292"/>
                <a:gd name="T30" fmla="*/ 216 w 269"/>
                <a:gd name="T31" fmla="*/ 257 h 292"/>
                <a:gd name="T32" fmla="*/ 268 w 269"/>
                <a:gd name="T33" fmla="*/ 76 h 292"/>
                <a:gd name="T34" fmla="*/ 269 w 269"/>
                <a:gd name="T35" fmla="*/ 67 h 292"/>
                <a:gd name="T36" fmla="*/ 263 w 269"/>
                <a:gd name="T37" fmla="*/ 52 h 292"/>
                <a:gd name="T38" fmla="*/ 249 w 269"/>
                <a:gd name="T39" fmla="*/ 45 h 292"/>
                <a:gd name="T40" fmla="*/ 204 w 269"/>
                <a:gd name="T41" fmla="*/ 240 h 292"/>
                <a:gd name="T42" fmla="*/ 201 w 269"/>
                <a:gd name="T43" fmla="*/ 246 h 292"/>
                <a:gd name="T44" fmla="*/ 197 w 269"/>
                <a:gd name="T45" fmla="*/ 248 h 292"/>
                <a:gd name="T46" fmla="*/ 188 w 269"/>
                <a:gd name="T47" fmla="*/ 248 h 292"/>
                <a:gd name="T48" fmla="*/ 181 w 269"/>
                <a:gd name="T49" fmla="*/ 246 h 292"/>
                <a:gd name="T50" fmla="*/ 172 w 269"/>
                <a:gd name="T51" fmla="*/ 245 h 292"/>
                <a:gd name="T52" fmla="*/ 167 w 269"/>
                <a:gd name="T53" fmla="*/ 251 h 292"/>
                <a:gd name="T54" fmla="*/ 166 w 269"/>
                <a:gd name="T55" fmla="*/ 256 h 292"/>
                <a:gd name="T56" fmla="*/ 156 w 269"/>
                <a:gd name="T57" fmla="*/ 271 h 292"/>
                <a:gd name="T58" fmla="*/ 151 w 269"/>
                <a:gd name="T59" fmla="*/ 273 h 292"/>
                <a:gd name="T60" fmla="*/ 147 w 269"/>
                <a:gd name="T61" fmla="*/ 274 h 292"/>
                <a:gd name="T62" fmla="*/ 138 w 269"/>
                <a:gd name="T63" fmla="*/ 273 h 292"/>
                <a:gd name="T64" fmla="*/ 135 w 269"/>
                <a:gd name="T65" fmla="*/ 273 h 292"/>
                <a:gd name="T66" fmla="*/ 21 w 269"/>
                <a:gd name="T67" fmla="*/ 240 h 292"/>
                <a:gd name="T68" fmla="*/ 18 w 269"/>
                <a:gd name="T69" fmla="*/ 233 h 292"/>
                <a:gd name="T70" fmla="*/ 78 w 269"/>
                <a:gd name="T71" fmla="*/ 21 h 292"/>
                <a:gd name="T72" fmla="*/ 85 w 269"/>
                <a:gd name="T73" fmla="*/ 18 h 292"/>
                <a:gd name="T74" fmla="*/ 111 w 269"/>
                <a:gd name="T75" fmla="*/ 29 h 292"/>
                <a:gd name="T76" fmla="*/ 111 w 269"/>
                <a:gd name="T77" fmla="*/ 36 h 292"/>
                <a:gd name="T78" fmla="*/ 116 w 269"/>
                <a:gd name="T79" fmla="*/ 46 h 292"/>
                <a:gd name="T80" fmla="*/ 124 w 269"/>
                <a:gd name="T81" fmla="*/ 51 h 292"/>
                <a:gd name="T82" fmla="*/ 132 w 269"/>
                <a:gd name="T83" fmla="*/ 51 h 292"/>
                <a:gd name="T84" fmla="*/ 141 w 269"/>
                <a:gd name="T85" fmla="*/ 47 h 292"/>
                <a:gd name="T86" fmla="*/ 146 w 269"/>
                <a:gd name="T87" fmla="*/ 38 h 292"/>
                <a:gd name="T88" fmla="*/ 188 w 269"/>
                <a:gd name="T89" fmla="*/ 46 h 292"/>
                <a:gd name="T90" fmla="*/ 186 w 269"/>
                <a:gd name="T91" fmla="*/ 49 h 292"/>
                <a:gd name="T92" fmla="*/ 186 w 269"/>
                <a:gd name="T93" fmla="*/ 60 h 292"/>
                <a:gd name="T94" fmla="*/ 192 w 269"/>
                <a:gd name="T95" fmla="*/ 69 h 292"/>
                <a:gd name="T96" fmla="*/ 198 w 269"/>
                <a:gd name="T97" fmla="*/ 72 h 292"/>
                <a:gd name="T98" fmla="*/ 209 w 269"/>
                <a:gd name="T99" fmla="*/ 72 h 292"/>
                <a:gd name="T100" fmla="*/ 218 w 269"/>
                <a:gd name="T101" fmla="*/ 65 h 292"/>
                <a:gd name="T102" fmla="*/ 221 w 269"/>
                <a:gd name="T103" fmla="*/ 59 h 292"/>
                <a:gd name="T104" fmla="*/ 245 w 269"/>
                <a:gd name="T105" fmla="*/ 62 h 292"/>
                <a:gd name="T106" fmla="*/ 251 w 269"/>
                <a:gd name="T107" fmla="*/ 6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9" h="292">
                  <a:moveTo>
                    <a:pt x="90" y="0"/>
                  </a:moveTo>
                  <a:lnTo>
                    <a:pt x="90" y="0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1"/>
                  </a:lnTo>
                  <a:lnTo>
                    <a:pt x="70" y="4"/>
                  </a:lnTo>
                  <a:lnTo>
                    <a:pt x="67" y="6"/>
                  </a:lnTo>
                  <a:lnTo>
                    <a:pt x="64" y="9"/>
                  </a:lnTo>
                  <a:lnTo>
                    <a:pt x="60" y="13"/>
                  </a:lnTo>
                  <a:lnTo>
                    <a:pt x="58" y="19"/>
                  </a:lnTo>
                  <a:lnTo>
                    <a:pt x="1" y="227"/>
                  </a:lnTo>
                  <a:lnTo>
                    <a:pt x="1" y="227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3" y="247"/>
                  </a:lnTo>
                  <a:lnTo>
                    <a:pt x="6" y="251"/>
                  </a:lnTo>
                  <a:lnTo>
                    <a:pt x="9" y="254"/>
                  </a:lnTo>
                  <a:lnTo>
                    <a:pt x="14" y="258"/>
                  </a:lnTo>
                  <a:lnTo>
                    <a:pt x="19" y="260"/>
                  </a:lnTo>
                  <a:lnTo>
                    <a:pt x="131" y="290"/>
                  </a:lnTo>
                  <a:lnTo>
                    <a:pt x="131" y="290"/>
                  </a:lnTo>
                  <a:lnTo>
                    <a:pt x="131" y="290"/>
                  </a:lnTo>
                  <a:lnTo>
                    <a:pt x="133" y="291"/>
                  </a:lnTo>
                  <a:lnTo>
                    <a:pt x="133" y="291"/>
                  </a:lnTo>
                  <a:lnTo>
                    <a:pt x="143" y="292"/>
                  </a:lnTo>
                  <a:lnTo>
                    <a:pt x="149" y="292"/>
                  </a:lnTo>
                  <a:lnTo>
                    <a:pt x="157" y="290"/>
                  </a:lnTo>
                  <a:lnTo>
                    <a:pt x="157" y="290"/>
                  </a:lnTo>
                  <a:lnTo>
                    <a:pt x="159" y="289"/>
                  </a:lnTo>
                  <a:lnTo>
                    <a:pt x="159" y="289"/>
                  </a:lnTo>
                  <a:lnTo>
                    <a:pt x="167" y="286"/>
                  </a:lnTo>
                  <a:lnTo>
                    <a:pt x="172" y="280"/>
                  </a:lnTo>
                  <a:lnTo>
                    <a:pt x="178" y="273"/>
                  </a:lnTo>
                  <a:lnTo>
                    <a:pt x="181" y="265"/>
                  </a:lnTo>
                  <a:lnTo>
                    <a:pt x="181" y="265"/>
                  </a:lnTo>
                  <a:lnTo>
                    <a:pt x="182" y="266"/>
                  </a:lnTo>
                  <a:lnTo>
                    <a:pt x="182" y="266"/>
                  </a:lnTo>
                  <a:lnTo>
                    <a:pt x="189" y="267"/>
                  </a:lnTo>
                  <a:lnTo>
                    <a:pt x="195" y="267"/>
                  </a:lnTo>
                  <a:lnTo>
                    <a:pt x="201" y="265"/>
                  </a:lnTo>
                  <a:lnTo>
                    <a:pt x="206" y="263"/>
                  </a:lnTo>
                  <a:lnTo>
                    <a:pt x="207" y="263"/>
                  </a:lnTo>
                  <a:lnTo>
                    <a:pt x="210" y="261"/>
                  </a:lnTo>
                  <a:lnTo>
                    <a:pt x="210" y="261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16" y="257"/>
                  </a:lnTo>
                  <a:lnTo>
                    <a:pt x="218" y="252"/>
                  </a:lnTo>
                  <a:lnTo>
                    <a:pt x="221" y="245"/>
                  </a:lnTo>
                  <a:lnTo>
                    <a:pt x="268" y="76"/>
                  </a:lnTo>
                  <a:lnTo>
                    <a:pt x="268" y="76"/>
                  </a:lnTo>
                  <a:lnTo>
                    <a:pt x="269" y="71"/>
                  </a:lnTo>
                  <a:lnTo>
                    <a:pt x="269" y="67"/>
                  </a:lnTo>
                  <a:lnTo>
                    <a:pt x="268" y="61"/>
                  </a:lnTo>
                  <a:lnTo>
                    <a:pt x="266" y="57"/>
                  </a:lnTo>
                  <a:lnTo>
                    <a:pt x="263" y="52"/>
                  </a:lnTo>
                  <a:lnTo>
                    <a:pt x="259" y="49"/>
                  </a:lnTo>
                  <a:lnTo>
                    <a:pt x="255" y="47"/>
                  </a:lnTo>
                  <a:lnTo>
                    <a:pt x="249" y="45"/>
                  </a:lnTo>
                  <a:lnTo>
                    <a:pt x="90" y="0"/>
                  </a:lnTo>
                  <a:close/>
                  <a:moveTo>
                    <a:pt x="251" y="72"/>
                  </a:moveTo>
                  <a:lnTo>
                    <a:pt x="204" y="240"/>
                  </a:lnTo>
                  <a:lnTo>
                    <a:pt x="204" y="240"/>
                  </a:lnTo>
                  <a:lnTo>
                    <a:pt x="203" y="244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197" y="248"/>
                  </a:lnTo>
                  <a:lnTo>
                    <a:pt x="197" y="248"/>
                  </a:lnTo>
                  <a:lnTo>
                    <a:pt x="193" y="249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4" y="247"/>
                  </a:lnTo>
                  <a:lnTo>
                    <a:pt x="181" y="246"/>
                  </a:lnTo>
                  <a:lnTo>
                    <a:pt x="181" y="246"/>
                  </a:lnTo>
                  <a:lnTo>
                    <a:pt x="177" y="244"/>
                  </a:lnTo>
                  <a:lnTo>
                    <a:pt x="172" y="245"/>
                  </a:lnTo>
                  <a:lnTo>
                    <a:pt x="172" y="245"/>
                  </a:lnTo>
                  <a:lnTo>
                    <a:pt x="168" y="247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6" y="256"/>
                  </a:lnTo>
                  <a:lnTo>
                    <a:pt x="166" y="256"/>
                  </a:lnTo>
                  <a:lnTo>
                    <a:pt x="164" y="262"/>
                  </a:lnTo>
                  <a:lnTo>
                    <a:pt x="160" y="266"/>
                  </a:lnTo>
                  <a:lnTo>
                    <a:pt x="156" y="271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1" y="273"/>
                  </a:lnTo>
                  <a:lnTo>
                    <a:pt x="151" y="273"/>
                  </a:lnTo>
                  <a:lnTo>
                    <a:pt x="151" y="273"/>
                  </a:lnTo>
                  <a:lnTo>
                    <a:pt x="147" y="274"/>
                  </a:lnTo>
                  <a:lnTo>
                    <a:pt x="144" y="274"/>
                  </a:lnTo>
                  <a:lnTo>
                    <a:pt x="138" y="273"/>
                  </a:lnTo>
                  <a:lnTo>
                    <a:pt x="138" y="273"/>
                  </a:lnTo>
                  <a:lnTo>
                    <a:pt x="135" y="273"/>
                  </a:lnTo>
                  <a:lnTo>
                    <a:pt x="135" y="273"/>
                  </a:lnTo>
                  <a:lnTo>
                    <a:pt x="135" y="273"/>
                  </a:lnTo>
                  <a:lnTo>
                    <a:pt x="23" y="241"/>
                  </a:lnTo>
                  <a:lnTo>
                    <a:pt x="23" y="241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8" y="236"/>
                  </a:lnTo>
                  <a:lnTo>
                    <a:pt x="18" y="233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8" y="21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3" y="39"/>
                  </a:lnTo>
                  <a:lnTo>
                    <a:pt x="114" y="43"/>
                  </a:lnTo>
                  <a:lnTo>
                    <a:pt x="116" y="46"/>
                  </a:lnTo>
                  <a:lnTo>
                    <a:pt x="118" y="48"/>
                  </a:lnTo>
                  <a:lnTo>
                    <a:pt x="121" y="50"/>
                  </a:lnTo>
                  <a:lnTo>
                    <a:pt x="124" y="51"/>
                  </a:lnTo>
                  <a:lnTo>
                    <a:pt x="124" y="51"/>
                  </a:lnTo>
                  <a:lnTo>
                    <a:pt x="128" y="51"/>
                  </a:lnTo>
                  <a:lnTo>
                    <a:pt x="132" y="51"/>
                  </a:lnTo>
                  <a:lnTo>
                    <a:pt x="135" y="51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3" y="45"/>
                  </a:lnTo>
                  <a:lnTo>
                    <a:pt x="145" y="42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7" y="35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5" y="54"/>
                  </a:lnTo>
                  <a:lnTo>
                    <a:pt x="185" y="57"/>
                  </a:lnTo>
                  <a:lnTo>
                    <a:pt x="186" y="60"/>
                  </a:lnTo>
                  <a:lnTo>
                    <a:pt x="188" y="63"/>
                  </a:lnTo>
                  <a:lnTo>
                    <a:pt x="190" y="67"/>
                  </a:lnTo>
                  <a:lnTo>
                    <a:pt x="192" y="69"/>
                  </a:lnTo>
                  <a:lnTo>
                    <a:pt x="195" y="71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203" y="72"/>
                  </a:lnTo>
                  <a:lnTo>
                    <a:pt x="206" y="72"/>
                  </a:lnTo>
                  <a:lnTo>
                    <a:pt x="209" y="72"/>
                  </a:lnTo>
                  <a:lnTo>
                    <a:pt x="213" y="70"/>
                  </a:lnTo>
                  <a:lnTo>
                    <a:pt x="216" y="68"/>
                  </a:lnTo>
                  <a:lnTo>
                    <a:pt x="218" y="65"/>
                  </a:lnTo>
                  <a:lnTo>
                    <a:pt x="220" y="62"/>
                  </a:lnTo>
                  <a:lnTo>
                    <a:pt x="221" y="59"/>
                  </a:lnTo>
                  <a:lnTo>
                    <a:pt x="221" y="59"/>
                  </a:lnTo>
                  <a:lnTo>
                    <a:pt x="221" y="56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7" y="63"/>
                  </a:lnTo>
                  <a:lnTo>
                    <a:pt x="249" y="65"/>
                  </a:lnTo>
                  <a:lnTo>
                    <a:pt x="251" y="69"/>
                  </a:lnTo>
                  <a:lnTo>
                    <a:pt x="251" y="72"/>
                  </a:lnTo>
                  <a:lnTo>
                    <a:pt x="25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45"/>
            <p:cNvSpPr/>
            <p:nvPr/>
          </p:nvSpPr>
          <p:spPr bwMode="auto">
            <a:xfrm>
              <a:off x="5741988" y="2890838"/>
              <a:ext cx="71438" cy="88900"/>
            </a:xfrm>
            <a:custGeom>
              <a:avLst/>
              <a:gdLst>
                <a:gd name="T0" fmla="*/ 74 w 90"/>
                <a:gd name="T1" fmla="*/ 59 h 111"/>
                <a:gd name="T2" fmla="*/ 84 w 90"/>
                <a:gd name="T3" fmla="*/ 51 h 111"/>
                <a:gd name="T4" fmla="*/ 89 w 90"/>
                <a:gd name="T5" fmla="*/ 40 h 111"/>
                <a:gd name="T6" fmla="*/ 90 w 90"/>
                <a:gd name="T7" fmla="*/ 35 h 111"/>
                <a:gd name="T8" fmla="*/ 89 w 90"/>
                <a:gd name="T9" fmla="*/ 23 h 111"/>
                <a:gd name="T10" fmla="*/ 86 w 90"/>
                <a:gd name="T11" fmla="*/ 18 h 111"/>
                <a:gd name="T12" fmla="*/ 76 w 90"/>
                <a:gd name="T13" fmla="*/ 9 h 111"/>
                <a:gd name="T14" fmla="*/ 63 w 90"/>
                <a:gd name="T15" fmla="*/ 2 h 111"/>
                <a:gd name="T16" fmla="*/ 63 w 90"/>
                <a:gd name="T17" fmla="*/ 2 h 111"/>
                <a:gd name="T18" fmla="*/ 53 w 90"/>
                <a:gd name="T19" fmla="*/ 0 h 111"/>
                <a:gd name="T20" fmla="*/ 37 w 90"/>
                <a:gd name="T21" fmla="*/ 0 h 111"/>
                <a:gd name="T22" fmla="*/ 30 w 90"/>
                <a:gd name="T23" fmla="*/ 2 h 111"/>
                <a:gd name="T24" fmla="*/ 27 w 90"/>
                <a:gd name="T25" fmla="*/ 8 h 111"/>
                <a:gd name="T26" fmla="*/ 27 w 90"/>
                <a:gd name="T27" fmla="*/ 22 h 111"/>
                <a:gd name="T28" fmla="*/ 29 w 90"/>
                <a:gd name="T29" fmla="*/ 26 h 111"/>
                <a:gd name="T30" fmla="*/ 31 w 90"/>
                <a:gd name="T31" fmla="*/ 27 h 111"/>
                <a:gd name="T32" fmla="*/ 35 w 90"/>
                <a:gd name="T33" fmla="*/ 26 h 111"/>
                <a:gd name="T34" fmla="*/ 42 w 90"/>
                <a:gd name="T35" fmla="*/ 25 h 111"/>
                <a:gd name="T36" fmla="*/ 52 w 90"/>
                <a:gd name="T37" fmla="*/ 26 h 111"/>
                <a:gd name="T38" fmla="*/ 52 w 90"/>
                <a:gd name="T39" fmla="*/ 26 h 111"/>
                <a:gd name="T40" fmla="*/ 56 w 90"/>
                <a:gd name="T41" fmla="*/ 29 h 111"/>
                <a:gd name="T42" fmla="*/ 60 w 90"/>
                <a:gd name="T43" fmla="*/ 33 h 111"/>
                <a:gd name="T44" fmla="*/ 60 w 90"/>
                <a:gd name="T45" fmla="*/ 35 h 111"/>
                <a:gd name="T46" fmla="*/ 54 w 90"/>
                <a:gd name="T47" fmla="*/ 39 h 111"/>
                <a:gd name="T48" fmla="*/ 50 w 90"/>
                <a:gd name="T49" fmla="*/ 40 h 111"/>
                <a:gd name="T50" fmla="*/ 44 w 90"/>
                <a:gd name="T51" fmla="*/ 39 h 111"/>
                <a:gd name="T52" fmla="*/ 37 w 90"/>
                <a:gd name="T53" fmla="*/ 37 h 111"/>
                <a:gd name="T54" fmla="*/ 35 w 90"/>
                <a:gd name="T55" fmla="*/ 37 h 111"/>
                <a:gd name="T56" fmla="*/ 32 w 90"/>
                <a:gd name="T57" fmla="*/ 38 h 111"/>
                <a:gd name="T58" fmla="*/ 29 w 90"/>
                <a:gd name="T59" fmla="*/ 42 h 111"/>
                <a:gd name="T60" fmla="*/ 26 w 90"/>
                <a:gd name="T61" fmla="*/ 55 h 111"/>
                <a:gd name="T62" fmla="*/ 27 w 90"/>
                <a:gd name="T63" fmla="*/ 59 h 111"/>
                <a:gd name="T64" fmla="*/ 28 w 90"/>
                <a:gd name="T65" fmla="*/ 60 h 111"/>
                <a:gd name="T66" fmla="*/ 38 w 90"/>
                <a:gd name="T67" fmla="*/ 63 h 111"/>
                <a:gd name="T68" fmla="*/ 38 w 90"/>
                <a:gd name="T69" fmla="*/ 63 h 111"/>
                <a:gd name="T70" fmla="*/ 44 w 90"/>
                <a:gd name="T71" fmla="*/ 65 h 111"/>
                <a:gd name="T72" fmla="*/ 49 w 90"/>
                <a:gd name="T73" fmla="*/ 70 h 111"/>
                <a:gd name="T74" fmla="*/ 51 w 90"/>
                <a:gd name="T75" fmla="*/ 78 h 111"/>
                <a:gd name="T76" fmla="*/ 51 w 90"/>
                <a:gd name="T77" fmla="*/ 78 h 111"/>
                <a:gd name="T78" fmla="*/ 50 w 90"/>
                <a:gd name="T79" fmla="*/ 82 h 111"/>
                <a:gd name="T80" fmla="*/ 42 w 90"/>
                <a:gd name="T81" fmla="*/ 85 h 111"/>
                <a:gd name="T82" fmla="*/ 35 w 90"/>
                <a:gd name="T83" fmla="*/ 84 h 111"/>
                <a:gd name="T84" fmla="*/ 35 w 90"/>
                <a:gd name="T85" fmla="*/ 84 h 111"/>
                <a:gd name="T86" fmla="*/ 24 w 90"/>
                <a:gd name="T87" fmla="*/ 80 h 111"/>
                <a:gd name="T88" fmla="*/ 17 w 90"/>
                <a:gd name="T89" fmla="*/ 74 h 111"/>
                <a:gd name="T90" fmla="*/ 15 w 90"/>
                <a:gd name="T91" fmla="*/ 72 h 111"/>
                <a:gd name="T92" fmla="*/ 13 w 90"/>
                <a:gd name="T93" fmla="*/ 72 h 111"/>
                <a:gd name="T94" fmla="*/ 9 w 90"/>
                <a:gd name="T95" fmla="*/ 75 h 111"/>
                <a:gd name="T96" fmla="*/ 1 w 90"/>
                <a:gd name="T97" fmla="*/ 87 h 111"/>
                <a:gd name="T98" fmla="*/ 2 w 90"/>
                <a:gd name="T99" fmla="*/ 94 h 111"/>
                <a:gd name="T100" fmla="*/ 6 w 90"/>
                <a:gd name="T101" fmla="*/ 98 h 111"/>
                <a:gd name="T102" fmla="*/ 21 w 90"/>
                <a:gd name="T103" fmla="*/ 107 h 111"/>
                <a:gd name="T104" fmla="*/ 29 w 90"/>
                <a:gd name="T105" fmla="*/ 109 h 111"/>
                <a:gd name="T106" fmla="*/ 29 w 90"/>
                <a:gd name="T107" fmla="*/ 109 h 111"/>
                <a:gd name="T108" fmla="*/ 47 w 90"/>
                <a:gd name="T109" fmla="*/ 111 h 111"/>
                <a:gd name="T110" fmla="*/ 62 w 90"/>
                <a:gd name="T111" fmla="*/ 108 h 111"/>
                <a:gd name="T112" fmla="*/ 68 w 90"/>
                <a:gd name="T113" fmla="*/ 105 h 111"/>
                <a:gd name="T114" fmla="*/ 77 w 90"/>
                <a:gd name="T115" fmla="*/ 94 h 111"/>
                <a:gd name="T116" fmla="*/ 80 w 90"/>
                <a:gd name="T117" fmla="*/ 87 h 111"/>
                <a:gd name="T118" fmla="*/ 80 w 90"/>
                <a:gd name="T119" fmla="*/ 72 h 111"/>
                <a:gd name="T120" fmla="*/ 74 w 90"/>
                <a:gd name="T121" fmla="*/ 5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111">
                  <a:moveTo>
                    <a:pt x="74" y="59"/>
                  </a:moveTo>
                  <a:lnTo>
                    <a:pt x="74" y="59"/>
                  </a:lnTo>
                  <a:lnTo>
                    <a:pt x="79" y="56"/>
                  </a:lnTo>
                  <a:lnTo>
                    <a:pt x="84" y="51"/>
                  </a:lnTo>
                  <a:lnTo>
                    <a:pt x="87" y="46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90" y="35"/>
                  </a:lnTo>
                  <a:lnTo>
                    <a:pt x="90" y="29"/>
                  </a:lnTo>
                  <a:lnTo>
                    <a:pt x="89" y="23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3"/>
                  </a:lnTo>
                  <a:lnTo>
                    <a:pt x="76" y="9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42" y="25"/>
                  </a:lnTo>
                  <a:lnTo>
                    <a:pt x="47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9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59" y="38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0" y="40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0" y="39"/>
                  </a:lnTo>
                  <a:lnTo>
                    <a:pt x="29" y="42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7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30" y="61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44" y="65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1" y="73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0" y="82"/>
                  </a:lnTo>
                  <a:lnTo>
                    <a:pt x="47" y="84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29" y="82"/>
                  </a:lnTo>
                  <a:lnTo>
                    <a:pt x="24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1" y="73"/>
                  </a:lnTo>
                  <a:lnTo>
                    <a:pt x="9" y="75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6" y="98"/>
                  </a:lnTo>
                  <a:lnTo>
                    <a:pt x="13" y="102"/>
                  </a:lnTo>
                  <a:lnTo>
                    <a:pt x="21" y="107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38" y="111"/>
                  </a:lnTo>
                  <a:lnTo>
                    <a:pt x="47" y="111"/>
                  </a:lnTo>
                  <a:lnTo>
                    <a:pt x="54" y="111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8" y="105"/>
                  </a:lnTo>
                  <a:lnTo>
                    <a:pt x="74" y="99"/>
                  </a:lnTo>
                  <a:lnTo>
                    <a:pt x="77" y="94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1" y="80"/>
                  </a:lnTo>
                  <a:lnTo>
                    <a:pt x="80" y="72"/>
                  </a:lnTo>
                  <a:lnTo>
                    <a:pt x="77" y="64"/>
                  </a:lnTo>
                  <a:lnTo>
                    <a:pt x="74" y="59"/>
                  </a:lnTo>
                  <a:lnTo>
                    <a:pt x="74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46"/>
            <p:cNvSpPr/>
            <p:nvPr/>
          </p:nvSpPr>
          <p:spPr bwMode="auto">
            <a:xfrm>
              <a:off x="5826125" y="2911475"/>
              <a:ext cx="41275" cy="85725"/>
            </a:xfrm>
            <a:custGeom>
              <a:avLst/>
              <a:gdLst>
                <a:gd name="T0" fmla="*/ 50 w 54"/>
                <a:gd name="T1" fmla="*/ 5 h 110"/>
                <a:gd name="T2" fmla="*/ 35 w 54"/>
                <a:gd name="T3" fmla="*/ 0 h 110"/>
                <a:gd name="T4" fmla="*/ 35 w 54"/>
                <a:gd name="T5" fmla="*/ 0 h 110"/>
                <a:gd name="T6" fmla="*/ 33 w 54"/>
                <a:gd name="T7" fmla="*/ 0 h 110"/>
                <a:gd name="T8" fmla="*/ 7 w 54"/>
                <a:gd name="T9" fmla="*/ 6 h 110"/>
                <a:gd name="T10" fmla="*/ 7 w 54"/>
                <a:gd name="T11" fmla="*/ 6 h 110"/>
                <a:gd name="T12" fmla="*/ 4 w 54"/>
                <a:gd name="T13" fmla="*/ 8 h 110"/>
                <a:gd name="T14" fmla="*/ 2 w 54"/>
                <a:gd name="T15" fmla="*/ 11 h 110"/>
                <a:gd name="T16" fmla="*/ 1 w 54"/>
                <a:gd name="T17" fmla="*/ 25 h 110"/>
                <a:gd name="T18" fmla="*/ 1 w 54"/>
                <a:gd name="T19" fmla="*/ 25 h 110"/>
                <a:gd name="T20" fmla="*/ 1 w 54"/>
                <a:gd name="T21" fmla="*/ 27 h 110"/>
                <a:gd name="T22" fmla="*/ 4 w 54"/>
                <a:gd name="T23" fmla="*/ 30 h 110"/>
                <a:gd name="T24" fmla="*/ 4 w 54"/>
                <a:gd name="T25" fmla="*/ 30 h 110"/>
                <a:gd name="T26" fmla="*/ 6 w 54"/>
                <a:gd name="T27" fmla="*/ 31 h 110"/>
                <a:gd name="T28" fmla="*/ 6 w 54"/>
                <a:gd name="T29" fmla="*/ 31 h 110"/>
                <a:gd name="T30" fmla="*/ 8 w 54"/>
                <a:gd name="T31" fmla="*/ 31 h 110"/>
                <a:gd name="T32" fmla="*/ 19 w 54"/>
                <a:gd name="T33" fmla="*/ 29 h 110"/>
                <a:gd name="T34" fmla="*/ 0 w 54"/>
                <a:gd name="T35" fmla="*/ 98 h 110"/>
                <a:gd name="T36" fmla="*/ 0 w 54"/>
                <a:gd name="T37" fmla="*/ 98 h 110"/>
                <a:gd name="T38" fmla="*/ 0 w 54"/>
                <a:gd name="T39" fmla="*/ 100 h 110"/>
                <a:gd name="T40" fmla="*/ 0 w 54"/>
                <a:gd name="T41" fmla="*/ 102 h 110"/>
                <a:gd name="T42" fmla="*/ 0 w 54"/>
                <a:gd name="T43" fmla="*/ 102 h 110"/>
                <a:gd name="T44" fmla="*/ 1 w 54"/>
                <a:gd name="T45" fmla="*/ 103 h 110"/>
                <a:gd name="T46" fmla="*/ 4 w 54"/>
                <a:gd name="T47" fmla="*/ 105 h 110"/>
                <a:gd name="T48" fmla="*/ 21 w 54"/>
                <a:gd name="T49" fmla="*/ 109 h 110"/>
                <a:gd name="T50" fmla="*/ 21 w 54"/>
                <a:gd name="T51" fmla="*/ 109 h 110"/>
                <a:gd name="T52" fmla="*/ 23 w 54"/>
                <a:gd name="T53" fmla="*/ 110 h 110"/>
                <a:gd name="T54" fmla="*/ 25 w 54"/>
                <a:gd name="T55" fmla="*/ 109 h 110"/>
                <a:gd name="T56" fmla="*/ 25 w 54"/>
                <a:gd name="T57" fmla="*/ 109 h 110"/>
                <a:gd name="T58" fmla="*/ 26 w 54"/>
                <a:gd name="T59" fmla="*/ 108 h 110"/>
                <a:gd name="T60" fmla="*/ 27 w 54"/>
                <a:gd name="T61" fmla="*/ 106 h 110"/>
                <a:gd name="T62" fmla="*/ 54 w 54"/>
                <a:gd name="T63" fmla="*/ 11 h 110"/>
                <a:gd name="T64" fmla="*/ 54 w 54"/>
                <a:gd name="T65" fmla="*/ 11 h 110"/>
                <a:gd name="T66" fmla="*/ 54 w 54"/>
                <a:gd name="T67" fmla="*/ 9 h 110"/>
                <a:gd name="T68" fmla="*/ 54 w 54"/>
                <a:gd name="T69" fmla="*/ 8 h 110"/>
                <a:gd name="T70" fmla="*/ 54 w 54"/>
                <a:gd name="T71" fmla="*/ 8 h 110"/>
                <a:gd name="T72" fmla="*/ 51 w 54"/>
                <a:gd name="T73" fmla="*/ 6 h 110"/>
                <a:gd name="T74" fmla="*/ 50 w 54"/>
                <a:gd name="T75" fmla="*/ 5 h 110"/>
                <a:gd name="T76" fmla="*/ 50 w 54"/>
                <a:gd name="T77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0">
                  <a:moveTo>
                    <a:pt x="50" y="5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9" y="29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5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3" y="110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7" y="10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5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14576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31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92734" y="4792345"/>
            <a:ext cx="11294747" cy="1817117"/>
            <a:chOff x="280337" y="2867025"/>
            <a:chExt cx="7745582" cy="1246145"/>
          </a:xfrm>
        </p:grpSpPr>
        <p:sp>
          <p:nvSpPr>
            <p:cNvPr id="30" name="iconfont-11672-5428326"/>
            <p:cNvSpPr/>
            <p:nvPr/>
          </p:nvSpPr>
          <p:spPr>
            <a:xfrm>
              <a:off x="780973" y="2894410"/>
              <a:ext cx="609565" cy="609685"/>
            </a:xfrm>
            <a:custGeom>
              <a:avLst/>
              <a:gdLst>
                <a:gd name="T0" fmla="*/ 4801 w 10667"/>
                <a:gd name="T1" fmla="*/ 4266 h 10666"/>
                <a:gd name="T2" fmla="*/ 4801 w 10667"/>
                <a:gd name="T3" fmla="*/ 533 h 10666"/>
                <a:gd name="T4" fmla="*/ 5334 w 10667"/>
                <a:gd name="T5" fmla="*/ 0 h 10666"/>
                <a:gd name="T6" fmla="*/ 10667 w 10667"/>
                <a:gd name="T7" fmla="*/ 5333 h 10666"/>
                <a:gd name="T8" fmla="*/ 5334 w 10667"/>
                <a:gd name="T9" fmla="*/ 10666 h 10666"/>
                <a:gd name="T10" fmla="*/ 1 w 10667"/>
                <a:gd name="T11" fmla="*/ 5333 h 10666"/>
                <a:gd name="T12" fmla="*/ 2796 w 10667"/>
                <a:gd name="T13" fmla="*/ 641 h 10666"/>
                <a:gd name="T14" fmla="*/ 3520 w 10667"/>
                <a:gd name="T15" fmla="*/ 856 h 10666"/>
                <a:gd name="T16" fmla="*/ 3305 w 10667"/>
                <a:gd name="T17" fmla="*/ 1579 h 10666"/>
                <a:gd name="T18" fmla="*/ 1311 w 10667"/>
                <a:gd name="T19" fmla="*/ 6756 h 10666"/>
                <a:gd name="T20" fmla="*/ 6117 w 10667"/>
                <a:gd name="T21" fmla="*/ 9525 h 10666"/>
                <a:gd name="T22" fmla="*/ 9598 w 10667"/>
                <a:gd name="T23" fmla="*/ 5205 h 10666"/>
                <a:gd name="T24" fmla="*/ 5867 w 10667"/>
                <a:gd name="T25" fmla="*/ 1099 h 10666"/>
                <a:gd name="T26" fmla="*/ 5867 w 10667"/>
                <a:gd name="T27" fmla="*/ 5333 h 10666"/>
                <a:gd name="T28" fmla="*/ 5573 w 10667"/>
                <a:gd name="T29" fmla="*/ 5810 h 10666"/>
                <a:gd name="T30" fmla="*/ 5014 w 10667"/>
                <a:gd name="T31" fmla="*/ 5760 h 10666"/>
                <a:gd name="T32" fmla="*/ 2881 w 10667"/>
                <a:gd name="T33" fmla="*/ 4160 h 10666"/>
                <a:gd name="T34" fmla="*/ 2774 w 10667"/>
                <a:gd name="T35" fmla="*/ 3413 h 10666"/>
                <a:gd name="T36" fmla="*/ 3521 w 10667"/>
                <a:gd name="T37" fmla="*/ 3306 h 10666"/>
                <a:gd name="T38" fmla="*/ 4801 w 10667"/>
                <a:gd name="T39" fmla="*/ 4266 h 10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67" h="10666">
                  <a:moveTo>
                    <a:pt x="4801" y="4266"/>
                  </a:moveTo>
                  <a:lnTo>
                    <a:pt x="4801" y="533"/>
                  </a:lnTo>
                  <a:cubicBezTo>
                    <a:pt x="4801" y="238"/>
                    <a:pt x="5039" y="0"/>
                    <a:pt x="5334" y="0"/>
                  </a:cubicBezTo>
                  <a:cubicBezTo>
                    <a:pt x="8280" y="0"/>
                    <a:pt x="10667" y="2387"/>
                    <a:pt x="10667" y="5333"/>
                  </a:cubicBezTo>
                  <a:cubicBezTo>
                    <a:pt x="10667" y="8279"/>
                    <a:pt x="8280" y="10666"/>
                    <a:pt x="5334" y="10666"/>
                  </a:cubicBezTo>
                  <a:cubicBezTo>
                    <a:pt x="2388" y="10666"/>
                    <a:pt x="1" y="8279"/>
                    <a:pt x="1" y="5333"/>
                  </a:cubicBezTo>
                  <a:cubicBezTo>
                    <a:pt x="0" y="3374"/>
                    <a:pt x="1073" y="1572"/>
                    <a:pt x="2796" y="641"/>
                  </a:cubicBezTo>
                  <a:cubicBezTo>
                    <a:pt x="3055" y="500"/>
                    <a:pt x="3379" y="597"/>
                    <a:pt x="3520" y="856"/>
                  </a:cubicBezTo>
                  <a:cubicBezTo>
                    <a:pt x="3660" y="1115"/>
                    <a:pt x="3564" y="1439"/>
                    <a:pt x="3305" y="1579"/>
                  </a:cubicBezTo>
                  <a:cubicBezTo>
                    <a:pt x="1456" y="2578"/>
                    <a:pt x="610" y="4775"/>
                    <a:pt x="1311" y="6756"/>
                  </a:cubicBezTo>
                  <a:cubicBezTo>
                    <a:pt x="2012" y="8737"/>
                    <a:pt x="4052" y="9911"/>
                    <a:pt x="6117" y="9525"/>
                  </a:cubicBezTo>
                  <a:cubicBezTo>
                    <a:pt x="8183" y="9138"/>
                    <a:pt x="9660" y="7306"/>
                    <a:pt x="9598" y="5205"/>
                  </a:cubicBezTo>
                  <a:cubicBezTo>
                    <a:pt x="9536" y="3105"/>
                    <a:pt x="7953" y="1363"/>
                    <a:pt x="5867" y="1099"/>
                  </a:cubicBezTo>
                  <a:lnTo>
                    <a:pt x="5867" y="5333"/>
                  </a:lnTo>
                  <a:cubicBezTo>
                    <a:pt x="5867" y="5535"/>
                    <a:pt x="5753" y="5720"/>
                    <a:pt x="5573" y="5810"/>
                  </a:cubicBezTo>
                  <a:cubicBezTo>
                    <a:pt x="5392" y="5900"/>
                    <a:pt x="5176" y="5881"/>
                    <a:pt x="5014" y="5760"/>
                  </a:cubicBezTo>
                  <a:lnTo>
                    <a:pt x="2881" y="4160"/>
                  </a:lnTo>
                  <a:cubicBezTo>
                    <a:pt x="2645" y="3983"/>
                    <a:pt x="2597" y="3649"/>
                    <a:pt x="2774" y="3413"/>
                  </a:cubicBezTo>
                  <a:cubicBezTo>
                    <a:pt x="2951" y="3177"/>
                    <a:pt x="3285" y="3130"/>
                    <a:pt x="3521" y="3306"/>
                  </a:cubicBezTo>
                  <a:lnTo>
                    <a:pt x="4801" y="4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93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186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779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72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79015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4945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151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4744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80337" y="3694856"/>
              <a:ext cx="1610837" cy="189865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b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流程自</a:t>
              </a: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2022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月份至今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amwork_259513"/>
            <p:cNvSpPr/>
            <p:nvPr/>
          </p:nvSpPr>
          <p:spPr>
            <a:xfrm>
              <a:off x="2704339" y="2867025"/>
              <a:ext cx="723943" cy="683938"/>
            </a:xfrm>
            <a:custGeom>
              <a:avLst/>
              <a:gdLst>
                <a:gd name="connsiteX0" fmla="*/ 270734 w 607561"/>
                <a:gd name="connsiteY0" fmla="*/ 547628 h 605663"/>
                <a:gd name="connsiteX1" fmla="*/ 263969 w 607561"/>
                <a:gd name="connsiteY1" fmla="*/ 548250 h 605663"/>
                <a:gd name="connsiteX2" fmla="*/ 235218 w 607561"/>
                <a:gd name="connsiteY2" fmla="*/ 577134 h 605663"/>
                <a:gd name="connsiteX3" fmla="*/ 234417 w 607561"/>
                <a:gd name="connsiteY3" fmla="*/ 581489 h 605663"/>
                <a:gd name="connsiteX4" fmla="*/ 373100 w 607561"/>
                <a:gd name="connsiteY4" fmla="*/ 581489 h 605663"/>
                <a:gd name="connsiteX5" fmla="*/ 372388 w 607561"/>
                <a:gd name="connsiteY5" fmla="*/ 577134 h 605663"/>
                <a:gd name="connsiteX6" fmla="*/ 343547 w 607561"/>
                <a:gd name="connsiteY6" fmla="*/ 548250 h 605663"/>
                <a:gd name="connsiteX7" fmla="*/ 336871 w 607561"/>
                <a:gd name="connsiteY7" fmla="*/ 547628 h 605663"/>
                <a:gd name="connsiteX8" fmla="*/ 331353 w 607561"/>
                <a:gd name="connsiteY8" fmla="*/ 547628 h 605663"/>
                <a:gd name="connsiteX9" fmla="*/ 276253 w 607561"/>
                <a:gd name="connsiteY9" fmla="*/ 547628 h 605663"/>
                <a:gd name="connsiteX10" fmla="*/ 270734 w 607561"/>
                <a:gd name="connsiteY10" fmla="*/ 523454 h 605663"/>
                <a:gd name="connsiteX11" fmla="*/ 280793 w 607561"/>
                <a:gd name="connsiteY11" fmla="*/ 523454 h 605663"/>
                <a:gd name="connsiteX12" fmla="*/ 289427 w 607561"/>
                <a:gd name="connsiteY12" fmla="*/ 526920 h 605663"/>
                <a:gd name="connsiteX13" fmla="*/ 318179 w 607561"/>
                <a:gd name="connsiteY13" fmla="*/ 526920 h 605663"/>
                <a:gd name="connsiteX14" fmla="*/ 326724 w 607561"/>
                <a:gd name="connsiteY14" fmla="*/ 523454 h 605663"/>
                <a:gd name="connsiteX15" fmla="*/ 336871 w 607561"/>
                <a:gd name="connsiteY15" fmla="*/ 523454 h 605663"/>
                <a:gd name="connsiteX16" fmla="*/ 348087 w 607561"/>
                <a:gd name="connsiteY16" fmla="*/ 524432 h 605663"/>
                <a:gd name="connsiteX17" fmla="*/ 396155 w 607561"/>
                <a:gd name="connsiteY17" fmla="*/ 572868 h 605663"/>
                <a:gd name="connsiteX18" fmla="*/ 399537 w 607561"/>
                <a:gd name="connsiteY18" fmla="*/ 591354 h 605663"/>
                <a:gd name="connsiteX19" fmla="*/ 396867 w 607561"/>
                <a:gd name="connsiteY19" fmla="*/ 601308 h 605663"/>
                <a:gd name="connsiteX20" fmla="*/ 387609 w 607561"/>
                <a:gd name="connsiteY20" fmla="*/ 605663 h 605663"/>
                <a:gd name="connsiteX21" fmla="*/ 219997 w 607561"/>
                <a:gd name="connsiteY21" fmla="*/ 605663 h 605663"/>
                <a:gd name="connsiteX22" fmla="*/ 210650 w 607561"/>
                <a:gd name="connsiteY22" fmla="*/ 601308 h 605663"/>
                <a:gd name="connsiteX23" fmla="*/ 208069 w 607561"/>
                <a:gd name="connsiteY23" fmla="*/ 591443 h 605663"/>
                <a:gd name="connsiteX24" fmla="*/ 211451 w 607561"/>
                <a:gd name="connsiteY24" fmla="*/ 572868 h 605663"/>
                <a:gd name="connsiteX25" fmla="*/ 259519 w 607561"/>
                <a:gd name="connsiteY25" fmla="*/ 524432 h 605663"/>
                <a:gd name="connsiteX26" fmla="*/ 270734 w 607561"/>
                <a:gd name="connsiteY26" fmla="*/ 523454 h 605663"/>
                <a:gd name="connsiteX27" fmla="*/ 303767 w 607561"/>
                <a:gd name="connsiteY27" fmla="*/ 439249 h 605663"/>
                <a:gd name="connsiteX28" fmla="*/ 293353 w 607561"/>
                <a:gd name="connsiteY28" fmla="*/ 443783 h 605663"/>
                <a:gd name="connsiteX29" fmla="*/ 289436 w 607561"/>
                <a:gd name="connsiteY29" fmla="*/ 454541 h 605663"/>
                <a:gd name="connsiteX30" fmla="*/ 291395 w 607561"/>
                <a:gd name="connsiteY30" fmla="*/ 484235 h 605663"/>
                <a:gd name="connsiteX31" fmla="*/ 297002 w 607561"/>
                <a:gd name="connsiteY31" fmla="*/ 494193 h 605663"/>
                <a:gd name="connsiteX32" fmla="*/ 310532 w 607561"/>
                <a:gd name="connsiteY32" fmla="*/ 494193 h 605663"/>
                <a:gd name="connsiteX33" fmla="*/ 316139 w 607561"/>
                <a:gd name="connsiteY33" fmla="*/ 484235 h 605663"/>
                <a:gd name="connsiteX34" fmla="*/ 318097 w 607561"/>
                <a:gd name="connsiteY34" fmla="*/ 454541 h 605663"/>
                <a:gd name="connsiteX35" fmla="*/ 314270 w 607561"/>
                <a:gd name="connsiteY35" fmla="*/ 443783 h 605663"/>
                <a:gd name="connsiteX36" fmla="*/ 303767 w 607561"/>
                <a:gd name="connsiteY36" fmla="*/ 439249 h 605663"/>
                <a:gd name="connsiteX37" fmla="*/ 303767 w 607561"/>
                <a:gd name="connsiteY37" fmla="*/ 415066 h 605663"/>
                <a:gd name="connsiteX38" fmla="*/ 331894 w 607561"/>
                <a:gd name="connsiteY38" fmla="*/ 427246 h 605663"/>
                <a:gd name="connsiteX39" fmla="*/ 342308 w 607561"/>
                <a:gd name="connsiteY39" fmla="*/ 456052 h 605663"/>
                <a:gd name="connsiteX40" fmla="*/ 340350 w 607561"/>
                <a:gd name="connsiteY40" fmla="*/ 485747 h 605663"/>
                <a:gd name="connsiteX41" fmla="*/ 323705 w 607561"/>
                <a:gd name="connsiteY41" fmla="*/ 514552 h 605663"/>
                <a:gd name="connsiteX42" fmla="*/ 303767 w 607561"/>
                <a:gd name="connsiteY42" fmla="*/ 520420 h 605663"/>
                <a:gd name="connsiteX43" fmla="*/ 283829 w 607561"/>
                <a:gd name="connsiteY43" fmla="*/ 514552 h 605663"/>
                <a:gd name="connsiteX44" fmla="*/ 267273 w 607561"/>
                <a:gd name="connsiteY44" fmla="*/ 485747 h 605663"/>
                <a:gd name="connsiteX45" fmla="*/ 265315 w 607561"/>
                <a:gd name="connsiteY45" fmla="*/ 456052 h 605663"/>
                <a:gd name="connsiteX46" fmla="*/ 275640 w 607561"/>
                <a:gd name="connsiteY46" fmla="*/ 427246 h 605663"/>
                <a:gd name="connsiteX47" fmla="*/ 303767 w 607561"/>
                <a:gd name="connsiteY47" fmla="*/ 415066 h 605663"/>
                <a:gd name="connsiteX48" fmla="*/ 490802 w 607561"/>
                <a:gd name="connsiteY48" fmla="*/ 414596 h 605663"/>
                <a:gd name="connsiteX49" fmla="*/ 499826 w 607561"/>
                <a:gd name="connsiteY49" fmla="*/ 416717 h 605663"/>
                <a:gd name="connsiteX50" fmla="*/ 502585 w 607561"/>
                <a:gd name="connsiteY50" fmla="*/ 433509 h 605663"/>
                <a:gd name="connsiteX51" fmla="*/ 382324 w 607561"/>
                <a:gd name="connsiteY51" fmla="*/ 522621 h 605663"/>
                <a:gd name="connsiteX52" fmla="*/ 378497 w 607561"/>
                <a:gd name="connsiteY52" fmla="*/ 523243 h 605663"/>
                <a:gd name="connsiteX53" fmla="*/ 367014 w 607561"/>
                <a:gd name="connsiteY53" fmla="*/ 515069 h 605663"/>
                <a:gd name="connsiteX54" fmla="*/ 374580 w 607561"/>
                <a:gd name="connsiteY54" fmla="*/ 499699 h 605663"/>
                <a:gd name="connsiteX55" fmla="*/ 482913 w 607561"/>
                <a:gd name="connsiteY55" fmla="*/ 419472 h 605663"/>
                <a:gd name="connsiteX56" fmla="*/ 490802 w 607561"/>
                <a:gd name="connsiteY56" fmla="*/ 414596 h 605663"/>
                <a:gd name="connsiteX57" fmla="*/ 117156 w 607561"/>
                <a:gd name="connsiteY57" fmla="*/ 414585 h 605663"/>
                <a:gd name="connsiteX58" fmla="*/ 125045 w 607561"/>
                <a:gd name="connsiteY58" fmla="*/ 419472 h 605663"/>
                <a:gd name="connsiteX59" fmla="*/ 233378 w 607561"/>
                <a:gd name="connsiteY59" fmla="*/ 499699 h 605663"/>
                <a:gd name="connsiteX60" fmla="*/ 240944 w 607561"/>
                <a:gd name="connsiteY60" fmla="*/ 515069 h 605663"/>
                <a:gd name="connsiteX61" fmla="*/ 229461 w 607561"/>
                <a:gd name="connsiteY61" fmla="*/ 523243 h 605663"/>
                <a:gd name="connsiteX62" fmla="*/ 225634 w 607561"/>
                <a:gd name="connsiteY62" fmla="*/ 522621 h 605663"/>
                <a:gd name="connsiteX63" fmla="*/ 105373 w 607561"/>
                <a:gd name="connsiteY63" fmla="*/ 433509 h 605663"/>
                <a:gd name="connsiteX64" fmla="*/ 108132 w 607561"/>
                <a:gd name="connsiteY64" fmla="*/ 416628 h 605663"/>
                <a:gd name="connsiteX65" fmla="*/ 117156 w 607561"/>
                <a:gd name="connsiteY65" fmla="*/ 414585 h 605663"/>
                <a:gd name="connsiteX66" fmla="*/ 478543 w 607561"/>
                <a:gd name="connsiteY66" fmla="*/ 340025 h 605663"/>
                <a:gd name="connsiteX67" fmla="*/ 471867 w 607561"/>
                <a:gd name="connsiteY67" fmla="*/ 340647 h 605663"/>
                <a:gd name="connsiteX68" fmla="*/ 443119 w 607561"/>
                <a:gd name="connsiteY68" fmla="*/ 369620 h 605663"/>
                <a:gd name="connsiteX69" fmla="*/ 442318 w 607561"/>
                <a:gd name="connsiteY69" fmla="*/ 373886 h 605663"/>
                <a:gd name="connsiteX70" fmla="*/ 580988 w 607561"/>
                <a:gd name="connsiteY70" fmla="*/ 373886 h 605663"/>
                <a:gd name="connsiteX71" fmla="*/ 580187 w 607561"/>
                <a:gd name="connsiteY71" fmla="*/ 369620 h 605663"/>
                <a:gd name="connsiteX72" fmla="*/ 551438 w 607561"/>
                <a:gd name="connsiteY72" fmla="*/ 340647 h 605663"/>
                <a:gd name="connsiteX73" fmla="*/ 544763 w 607561"/>
                <a:gd name="connsiteY73" fmla="*/ 340025 h 605663"/>
                <a:gd name="connsiteX74" fmla="*/ 539155 w 607561"/>
                <a:gd name="connsiteY74" fmla="*/ 340025 h 605663"/>
                <a:gd name="connsiteX75" fmla="*/ 511653 w 607561"/>
                <a:gd name="connsiteY75" fmla="*/ 349534 h 605663"/>
                <a:gd name="connsiteX76" fmla="*/ 484150 w 607561"/>
                <a:gd name="connsiteY76" fmla="*/ 340025 h 605663"/>
                <a:gd name="connsiteX77" fmla="*/ 62842 w 607561"/>
                <a:gd name="connsiteY77" fmla="*/ 340025 h 605663"/>
                <a:gd name="connsiteX78" fmla="*/ 56167 w 607561"/>
                <a:gd name="connsiteY78" fmla="*/ 340647 h 605663"/>
                <a:gd name="connsiteX79" fmla="*/ 27418 w 607561"/>
                <a:gd name="connsiteY79" fmla="*/ 369620 h 605663"/>
                <a:gd name="connsiteX80" fmla="*/ 26617 w 607561"/>
                <a:gd name="connsiteY80" fmla="*/ 373886 h 605663"/>
                <a:gd name="connsiteX81" fmla="*/ 165287 w 607561"/>
                <a:gd name="connsiteY81" fmla="*/ 373886 h 605663"/>
                <a:gd name="connsiteX82" fmla="*/ 164486 w 607561"/>
                <a:gd name="connsiteY82" fmla="*/ 369620 h 605663"/>
                <a:gd name="connsiteX83" fmla="*/ 135738 w 607561"/>
                <a:gd name="connsiteY83" fmla="*/ 340647 h 605663"/>
                <a:gd name="connsiteX84" fmla="*/ 128973 w 607561"/>
                <a:gd name="connsiteY84" fmla="*/ 340025 h 605663"/>
                <a:gd name="connsiteX85" fmla="*/ 123455 w 607561"/>
                <a:gd name="connsiteY85" fmla="*/ 340025 h 605663"/>
                <a:gd name="connsiteX86" fmla="*/ 95952 w 607561"/>
                <a:gd name="connsiteY86" fmla="*/ 349534 h 605663"/>
                <a:gd name="connsiteX87" fmla="*/ 68450 w 607561"/>
                <a:gd name="connsiteY87" fmla="*/ 340025 h 605663"/>
                <a:gd name="connsiteX88" fmla="*/ 478543 w 607561"/>
                <a:gd name="connsiteY88" fmla="*/ 315851 h 605663"/>
                <a:gd name="connsiteX89" fmla="*/ 488689 w 607561"/>
                <a:gd name="connsiteY89" fmla="*/ 315851 h 605663"/>
                <a:gd name="connsiteX90" fmla="*/ 497234 w 607561"/>
                <a:gd name="connsiteY90" fmla="*/ 319406 h 605663"/>
                <a:gd name="connsiteX91" fmla="*/ 526071 w 607561"/>
                <a:gd name="connsiteY91" fmla="*/ 319406 h 605663"/>
                <a:gd name="connsiteX92" fmla="*/ 534616 w 607561"/>
                <a:gd name="connsiteY92" fmla="*/ 315851 h 605663"/>
                <a:gd name="connsiteX93" fmla="*/ 544763 w 607561"/>
                <a:gd name="connsiteY93" fmla="*/ 315851 h 605663"/>
                <a:gd name="connsiteX94" fmla="*/ 555888 w 607561"/>
                <a:gd name="connsiteY94" fmla="*/ 316917 h 605663"/>
                <a:gd name="connsiteX95" fmla="*/ 604040 w 607561"/>
                <a:gd name="connsiteY95" fmla="*/ 365265 h 605663"/>
                <a:gd name="connsiteX96" fmla="*/ 607333 w 607561"/>
                <a:gd name="connsiteY96" fmla="*/ 383840 h 605663"/>
                <a:gd name="connsiteX97" fmla="*/ 604752 w 607561"/>
                <a:gd name="connsiteY97" fmla="*/ 393705 h 605663"/>
                <a:gd name="connsiteX98" fmla="*/ 595495 w 607561"/>
                <a:gd name="connsiteY98" fmla="*/ 398060 h 605663"/>
                <a:gd name="connsiteX99" fmla="*/ 427810 w 607561"/>
                <a:gd name="connsiteY99" fmla="*/ 398060 h 605663"/>
                <a:gd name="connsiteX100" fmla="*/ 418553 w 607561"/>
                <a:gd name="connsiteY100" fmla="*/ 393705 h 605663"/>
                <a:gd name="connsiteX101" fmla="*/ 415883 w 607561"/>
                <a:gd name="connsiteY101" fmla="*/ 383840 h 605663"/>
                <a:gd name="connsiteX102" fmla="*/ 419265 w 607561"/>
                <a:gd name="connsiteY102" fmla="*/ 365265 h 605663"/>
                <a:gd name="connsiteX103" fmla="*/ 467417 w 607561"/>
                <a:gd name="connsiteY103" fmla="*/ 316917 h 605663"/>
                <a:gd name="connsiteX104" fmla="*/ 478543 w 607561"/>
                <a:gd name="connsiteY104" fmla="*/ 315851 h 605663"/>
                <a:gd name="connsiteX105" fmla="*/ 62842 w 607561"/>
                <a:gd name="connsiteY105" fmla="*/ 315851 h 605663"/>
                <a:gd name="connsiteX106" fmla="*/ 72989 w 607561"/>
                <a:gd name="connsiteY106" fmla="*/ 315851 h 605663"/>
                <a:gd name="connsiteX107" fmla="*/ 81534 w 607561"/>
                <a:gd name="connsiteY107" fmla="*/ 319406 h 605663"/>
                <a:gd name="connsiteX108" fmla="*/ 110282 w 607561"/>
                <a:gd name="connsiteY108" fmla="*/ 319406 h 605663"/>
                <a:gd name="connsiteX109" fmla="*/ 118916 w 607561"/>
                <a:gd name="connsiteY109" fmla="*/ 315851 h 605663"/>
                <a:gd name="connsiteX110" fmla="*/ 128973 w 607561"/>
                <a:gd name="connsiteY110" fmla="*/ 315851 h 605663"/>
                <a:gd name="connsiteX111" fmla="*/ 140188 w 607561"/>
                <a:gd name="connsiteY111" fmla="*/ 316917 h 605663"/>
                <a:gd name="connsiteX112" fmla="*/ 188340 w 607561"/>
                <a:gd name="connsiteY112" fmla="*/ 365265 h 605663"/>
                <a:gd name="connsiteX113" fmla="*/ 191633 w 607561"/>
                <a:gd name="connsiteY113" fmla="*/ 383840 h 605663"/>
                <a:gd name="connsiteX114" fmla="*/ 189052 w 607561"/>
                <a:gd name="connsiteY114" fmla="*/ 393705 h 605663"/>
                <a:gd name="connsiteX115" fmla="*/ 179795 w 607561"/>
                <a:gd name="connsiteY115" fmla="*/ 398060 h 605663"/>
                <a:gd name="connsiteX116" fmla="*/ 12110 w 607561"/>
                <a:gd name="connsiteY116" fmla="*/ 398060 h 605663"/>
                <a:gd name="connsiteX117" fmla="*/ 2853 w 607561"/>
                <a:gd name="connsiteY117" fmla="*/ 393705 h 605663"/>
                <a:gd name="connsiteX118" fmla="*/ 183 w 607561"/>
                <a:gd name="connsiteY118" fmla="*/ 383840 h 605663"/>
                <a:gd name="connsiteX119" fmla="*/ 3565 w 607561"/>
                <a:gd name="connsiteY119" fmla="*/ 365265 h 605663"/>
                <a:gd name="connsiteX120" fmla="*/ 51628 w 607561"/>
                <a:gd name="connsiteY120" fmla="*/ 316917 h 605663"/>
                <a:gd name="connsiteX121" fmla="*/ 62842 w 607561"/>
                <a:gd name="connsiteY121" fmla="*/ 315851 h 605663"/>
                <a:gd name="connsiteX122" fmla="*/ 511653 w 607561"/>
                <a:gd name="connsiteY122" fmla="*/ 231644 h 605663"/>
                <a:gd name="connsiteX123" fmla="*/ 501150 w 607561"/>
                <a:gd name="connsiteY123" fmla="*/ 236179 h 605663"/>
                <a:gd name="connsiteX124" fmla="*/ 497323 w 607561"/>
                <a:gd name="connsiteY124" fmla="*/ 246936 h 605663"/>
                <a:gd name="connsiteX125" fmla="*/ 499281 w 607561"/>
                <a:gd name="connsiteY125" fmla="*/ 276631 h 605663"/>
                <a:gd name="connsiteX126" fmla="*/ 504888 w 607561"/>
                <a:gd name="connsiteY126" fmla="*/ 286677 h 605663"/>
                <a:gd name="connsiteX127" fmla="*/ 518418 w 607561"/>
                <a:gd name="connsiteY127" fmla="*/ 286677 h 605663"/>
                <a:gd name="connsiteX128" fmla="*/ 524025 w 607561"/>
                <a:gd name="connsiteY128" fmla="*/ 276631 h 605663"/>
                <a:gd name="connsiteX129" fmla="*/ 525984 w 607561"/>
                <a:gd name="connsiteY129" fmla="*/ 246936 h 605663"/>
                <a:gd name="connsiteX130" fmla="*/ 522156 w 607561"/>
                <a:gd name="connsiteY130" fmla="*/ 236179 h 605663"/>
                <a:gd name="connsiteX131" fmla="*/ 511653 w 607561"/>
                <a:gd name="connsiteY131" fmla="*/ 231644 h 605663"/>
                <a:gd name="connsiteX132" fmla="*/ 95952 w 607561"/>
                <a:gd name="connsiteY132" fmla="*/ 231644 h 605663"/>
                <a:gd name="connsiteX133" fmla="*/ 85449 w 607561"/>
                <a:gd name="connsiteY133" fmla="*/ 236179 h 605663"/>
                <a:gd name="connsiteX134" fmla="*/ 81621 w 607561"/>
                <a:gd name="connsiteY134" fmla="*/ 246936 h 605663"/>
                <a:gd name="connsiteX135" fmla="*/ 83580 w 607561"/>
                <a:gd name="connsiteY135" fmla="*/ 276631 h 605663"/>
                <a:gd name="connsiteX136" fmla="*/ 89187 w 607561"/>
                <a:gd name="connsiteY136" fmla="*/ 286677 h 605663"/>
                <a:gd name="connsiteX137" fmla="*/ 102717 w 607561"/>
                <a:gd name="connsiteY137" fmla="*/ 286677 h 605663"/>
                <a:gd name="connsiteX138" fmla="*/ 108324 w 607561"/>
                <a:gd name="connsiteY138" fmla="*/ 276631 h 605663"/>
                <a:gd name="connsiteX139" fmla="*/ 110282 w 607561"/>
                <a:gd name="connsiteY139" fmla="*/ 246936 h 605663"/>
                <a:gd name="connsiteX140" fmla="*/ 106366 w 607561"/>
                <a:gd name="connsiteY140" fmla="*/ 236179 h 605663"/>
                <a:gd name="connsiteX141" fmla="*/ 95952 w 607561"/>
                <a:gd name="connsiteY141" fmla="*/ 231644 h 605663"/>
                <a:gd name="connsiteX142" fmla="*/ 511653 w 607561"/>
                <a:gd name="connsiteY142" fmla="*/ 207462 h 605663"/>
                <a:gd name="connsiteX143" fmla="*/ 539780 w 607561"/>
                <a:gd name="connsiteY143" fmla="*/ 219642 h 605663"/>
                <a:gd name="connsiteX144" fmla="*/ 550105 w 607561"/>
                <a:gd name="connsiteY144" fmla="*/ 248537 h 605663"/>
                <a:gd name="connsiteX145" fmla="*/ 548147 w 607561"/>
                <a:gd name="connsiteY145" fmla="*/ 278231 h 605663"/>
                <a:gd name="connsiteX146" fmla="*/ 531591 w 607561"/>
                <a:gd name="connsiteY146" fmla="*/ 306948 h 605663"/>
                <a:gd name="connsiteX147" fmla="*/ 511653 w 607561"/>
                <a:gd name="connsiteY147" fmla="*/ 312816 h 605663"/>
                <a:gd name="connsiteX148" fmla="*/ 491715 w 607561"/>
                <a:gd name="connsiteY148" fmla="*/ 306948 h 605663"/>
                <a:gd name="connsiteX149" fmla="*/ 475070 w 607561"/>
                <a:gd name="connsiteY149" fmla="*/ 278231 h 605663"/>
                <a:gd name="connsiteX150" fmla="*/ 473201 w 607561"/>
                <a:gd name="connsiteY150" fmla="*/ 248537 h 605663"/>
                <a:gd name="connsiteX151" fmla="*/ 483526 w 607561"/>
                <a:gd name="connsiteY151" fmla="*/ 219731 h 605663"/>
                <a:gd name="connsiteX152" fmla="*/ 511653 w 607561"/>
                <a:gd name="connsiteY152" fmla="*/ 207462 h 605663"/>
                <a:gd name="connsiteX153" fmla="*/ 95952 w 607561"/>
                <a:gd name="connsiteY153" fmla="*/ 207462 h 605663"/>
                <a:gd name="connsiteX154" fmla="*/ 124079 w 607561"/>
                <a:gd name="connsiteY154" fmla="*/ 219731 h 605663"/>
                <a:gd name="connsiteX155" fmla="*/ 134404 w 607561"/>
                <a:gd name="connsiteY155" fmla="*/ 248537 h 605663"/>
                <a:gd name="connsiteX156" fmla="*/ 132446 w 607561"/>
                <a:gd name="connsiteY156" fmla="*/ 278231 h 605663"/>
                <a:gd name="connsiteX157" fmla="*/ 115890 w 607561"/>
                <a:gd name="connsiteY157" fmla="*/ 306948 h 605663"/>
                <a:gd name="connsiteX158" fmla="*/ 95952 w 607561"/>
                <a:gd name="connsiteY158" fmla="*/ 312816 h 605663"/>
                <a:gd name="connsiteX159" fmla="*/ 76014 w 607561"/>
                <a:gd name="connsiteY159" fmla="*/ 306948 h 605663"/>
                <a:gd name="connsiteX160" fmla="*/ 59369 w 607561"/>
                <a:gd name="connsiteY160" fmla="*/ 278231 h 605663"/>
                <a:gd name="connsiteX161" fmla="*/ 57411 w 607561"/>
                <a:gd name="connsiteY161" fmla="*/ 248537 h 605663"/>
                <a:gd name="connsiteX162" fmla="*/ 67825 w 607561"/>
                <a:gd name="connsiteY162" fmla="*/ 219731 h 605663"/>
                <a:gd name="connsiteX163" fmla="*/ 95952 w 607561"/>
                <a:gd name="connsiteY163" fmla="*/ 207462 h 605663"/>
                <a:gd name="connsiteX164" fmla="*/ 270734 w 607561"/>
                <a:gd name="connsiteY164" fmla="*/ 132403 h 605663"/>
                <a:gd name="connsiteX165" fmla="*/ 263969 w 607561"/>
                <a:gd name="connsiteY165" fmla="*/ 133114 h 605663"/>
                <a:gd name="connsiteX166" fmla="*/ 235218 w 607561"/>
                <a:gd name="connsiteY166" fmla="*/ 161998 h 605663"/>
                <a:gd name="connsiteX167" fmla="*/ 234417 w 607561"/>
                <a:gd name="connsiteY167" fmla="*/ 166353 h 605663"/>
                <a:gd name="connsiteX168" fmla="*/ 373100 w 607561"/>
                <a:gd name="connsiteY168" fmla="*/ 166353 h 605663"/>
                <a:gd name="connsiteX169" fmla="*/ 372388 w 607561"/>
                <a:gd name="connsiteY169" fmla="*/ 161998 h 605663"/>
                <a:gd name="connsiteX170" fmla="*/ 343547 w 607561"/>
                <a:gd name="connsiteY170" fmla="*/ 133114 h 605663"/>
                <a:gd name="connsiteX171" fmla="*/ 336871 w 607561"/>
                <a:gd name="connsiteY171" fmla="*/ 132403 h 605663"/>
                <a:gd name="connsiteX172" fmla="*/ 331353 w 607561"/>
                <a:gd name="connsiteY172" fmla="*/ 132403 h 605663"/>
                <a:gd name="connsiteX173" fmla="*/ 303758 w 607561"/>
                <a:gd name="connsiteY173" fmla="*/ 141912 h 605663"/>
                <a:gd name="connsiteX174" fmla="*/ 276253 w 607561"/>
                <a:gd name="connsiteY174" fmla="*/ 132403 h 605663"/>
                <a:gd name="connsiteX175" fmla="*/ 270734 w 607561"/>
                <a:gd name="connsiteY175" fmla="*/ 108318 h 605663"/>
                <a:gd name="connsiteX176" fmla="*/ 280793 w 607561"/>
                <a:gd name="connsiteY176" fmla="*/ 108318 h 605663"/>
                <a:gd name="connsiteX177" fmla="*/ 289427 w 607561"/>
                <a:gd name="connsiteY177" fmla="*/ 111784 h 605663"/>
                <a:gd name="connsiteX178" fmla="*/ 303758 w 607561"/>
                <a:gd name="connsiteY178" fmla="*/ 117739 h 605663"/>
                <a:gd name="connsiteX179" fmla="*/ 318179 w 607561"/>
                <a:gd name="connsiteY179" fmla="*/ 111784 h 605663"/>
                <a:gd name="connsiteX180" fmla="*/ 326724 w 607561"/>
                <a:gd name="connsiteY180" fmla="*/ 108318 h 605663"/>
                <a:gd name="connsiteX181" fmla="*/ 336871 w 607561"/>
                <a:gd name="connsiteY181" fmla="*/ 108318 h 605663"/>
                <a:gd name="connsiteX182" fmla="*/ 348087 w 607561"/>
                <a:gd name="connsiteY182" fmla="*/ 109295 h 605663"/>
                <a:gd name="connsiteX183" fmla="*/ 396155 w 607561"/>
                <a:gd name="connsiteY183" fmla="*/ 157732 h 605663"/>
                <a:gd name="connsiteX184" fmla="*/ 399537 w 607561"/>
                <a:gd name="connsiteY184" fmla="*/ 176218 h 605663"/>
                <a:gd name="connsiteX185" fmla="*/ 396867 w 607561"/>
                <a:gd name="connsiteY185" fmla="*/ 186172 h 605663"/>
                <a:gd name="connsiteX186" fmla="*/ 387609 w 607561"/>
                <a:gd name="connsiteY186" fmla="*/ 190527 h 605663"/>
                <a:gd name="connsiteX187" fmla="*/ 219997 w 607561"/>
                <a:gd name="connsiteY187" fmla="*/ 190527 h 605663"/>
                <a:gd name="connsiteX188" fmla="*/ 210650 w 607561"/>
                <a:gd name="connsiteY188" fmla="*/ 186172 h 605663"/>
                <a:gd name="connsiteX189" fmla="*/ 208069 w 607561"/>
                <a:gd name="connsiteY189" fmla="*/ 176218 h 605663"/>
                <a:gd name="connsiteX190" fmla="*/ 211451 w 607561"/>
                <a:gd name="connsiteY190" fmla="*/ 157732 h 605663"/>
                <a:gd name="connsiteX191" fmla="*/ 259519 w 607561"/>
                <a:gd name="connsiteY191" fmla="*/ 109295 h 605663"/>
                <a:gd name="connsiteX192" fmla="*/ 270734 w 607561"/>
                <a:gd name="connsiteY192" fmla="*/ 108318 h 605663"/>
                <a:gd name="connsiteX193" fmla="*/ 413861 w 607561"/>
                <a:gd name="connsiteY193" fmla="*/ 87316 h 605663"/>
                <a:gd name="connsiteX194" fmla="*/ 423096 w 607561"/>
                <a:gd name="connsiteY194" fmla="*/ 88372 h 605663"/>
                <a:gd name="connsiteX195" fmla="*/ 502586 w 607561"/>
                <a:gd name="connsiteY195" fmla="*/ 159488 h 605663"/>
                <a:gd name="connsiteX196" fmla="*/ 499826 w 607561"/>
                <a:gd name="connsiteY196" fmla="*/ 176290 h 605663"/>
                <a:gd name="connsiteX197" fmla="*/ 492794 w 607561"/>
                <a:gd name="connsiteY197" fmla="*/ 178601 h 605663"/>
                <a:gd name="connsiteX198" fmla="*/ 482913 w 607561"/>
                <a:gd name="connsiteY198" fmla="*/ 173534 h 605663"/>
                <a:gd name="connsiteX199" fmla="*/ 411257 w 607561"/>
                <a:gd name="connsiteY199" fmla="*/ 109529 h 605663"/>
                <a:gd name="connsiteX200" fmla="*/ 406629 w 607561"/>
                <a:gd name="connsiteY200" fmla="*/ 92995 h 605663"/>
                <a:gd name="connsiteX201" fmla="*/ 413861 w 607561"/>
                <a:gd name="connsiteY201" fmla="*/ 87316 h 605663"/>
                <a:gd name="connsiteX202" fmla="*/ 382342 w 607561"/>
                <a:gd name="connsiteY202" fmla="*/ 70370 h 605663"/>
                <a:gd name="connsiteX203" fmla="*/ 388579 w 607561"/>
                <a:gd name="connsiteY203" fmla="*/ 72592 h 605663"/>
                <a:gd name="connsiteX204" fmla="*/ 395796 w 607561"/>
                <a:gd name="connsiteY204" fmla="*/ 88058 h 605663"/>
                <a:gd name="connsiteX205" fmla="*/ 384391 w 607561"/>
                <a:gd name="connsiteY205" fmla="*/ 95969 h 605663"/>
                <a:gd name="connsiteX206" fmla="*/ 380203 w 607561"/>
                <a:gd name="connsiteY206" fmla="*/ 95258 h 605663"/>
                <a:gd name="connsiteX207" fmla="*/ 374590 w 607561"/>
                <a:gd name="connsiteY207" fmla="*/ 93213 h 605663"/>
                <a:gd name="connsiteX208" fmla="*/ 367016 w 607561"/>
                <a:gd name="connsiteY208" fmla="*/ 77925 h 605663"/>
                <a:gd name="connsiteX209" fmla="*/ 382342 w 607561"/>
                <a:gd name="connsiteY209" fmla="*/ 70370 h 605663"/>
                <a:gd name="connsiteX210" fmla="*/ 225634 w 607561"/>
                <a:gd name="connsiteY210" fmla="*/ 70370 h 605663"/>
                <a:gd name="connsiteX211" fmla="*/ 240944 w 607561"/>
                <a:gd name="connsiteY211" fmla="*/ 77923 h 605663"/>
                <a:gd name="connsiteX212" fmla="*/ 233378 w 607561"/>
                <a:gd name="connsiteY212" fmla="*/ 93207 h 605663"/>
                <a:gd name="connsiteX213" fmla="*/ 125045 w 607561"/>
                <a:gd name="connsiteY213" fmla="*/ 173536 h 605663"/>
                <a:gd name="connsiteX214" fmla="*/ 115164 w 607561"/>
                <a:gd name="connsiteY214" fmla="*/ 178601 h 605663"/>
                <a:gd name="connsiteX215" fmla="*/ 108132 w 607561"/>
                <a:gd name="connsiteY215" fmla="*/ 176291 h 605663"/>
                <a:gd name="connsiteX216" fmla="*/ 105373 w 607561"/>
                <a:gd name="connsiteY216" fmla="*/ 159496 h 605663"/>
                <a:gd name="connsiteX217" fmla="*/ 225634 w 607561"/>
                <a:gd name="connsiteY217" fmla="*/ 70370 h 605663"/>
                <a:gd name="connsiteX218" fmla="*/ 303767 w 607561"/>
                <a:gd name="connsiteY218" fmla="*/ 24166 h 605663"/>
                <a:gd name="connsiteX219" fmla="*/ 293353 w 607561"/>
                <a:gd name="connsiteY219" fmla="*/ 28698 h 605663"/>
                <a:gd name="connsiteX220" fmla="*/ 289436 w 607561"/>
                <a:gd name="connsiteY220" fmla="*/ 39448 h 605663"/>
                <a:gd name="connsiteX221" fmla="*/ 291395 w 607561"/>
                <a:gd name="connsiteY221" fmla="*/ 69123 h 605663"/>
                <a:gd name="connsiteX222" fmla="*/ 297002 w 607561"/>
                <a:gd name="connsiteY222" fmla="*/ 79074 h 605663"/>
                <a:gd name="connsiteX223" fmla="*/ 310532 w 607561"/>
                <a:gd name="connsiteY223" fmla="*/ 79074 h 605663"/>
                <a:gd name="connsiteX224" fmla="*/ 316139 w 607561"/>
                <a:gd name="connsiteY224" fmla="*/ 69123 h 605663"/>
                <a:gd name="connsiteX225" fmla="*/ 318097 w 607561"/>
                <a:gd name="connsiteY225" fmla="*/ 39448 h 605663"/>
                <a:gd name="connsiteX226" fmla="*/ 314270 w 607561"/>
                <a:gd name="connsiteY226" fmla="*/ 28698 h 605663"/>
                <a:gd name="connsiteX227" fmla="*/ 303767 w 607561"/>
                <a:gd name="connsiteY227" fmla="*/ 24166 h 605663"/>
                <a:gd name="connsiteX228" fmla="*/ 303767 w 607561"/>
                <a:gd name="connsiteY228" fmla="*/ 0 h 605663"/>
                <a:gd name="connsiteX229" fmla="*/ 331894 w 607561"/>
                <a:gd name="connsiteY229" fmla="*/ 12172 h 605663"/>
                <a:gd name="connsiteX230" fmla="*/ 342308 w 607561"/>
                <a:gd name="connsiteY230" fmla="*/ 40958 h 605663"/>
                <a:gd name="connsiteX231" fmla="*/ 340350 w 607561"/>
                <a:gd name="connsiteY231" fmla="*/ 70633 h 605663"/>
                <a:gd name="connsiteX232" fmla="*/ 323705 w 607561"/>
                <a:gd name="connsiteY232" fmla="*/ 99331 h 605663"/>
                <a:gd name="connsiteX233" fmla="*/ 303767 w 607561"/>
                <a:gd name="connsiteY233" fmla="*/ 105284 h 605663"/>
                <a:gd name="connsiteX234" fmla="*/ 283829 w 607561"/>
                <a:gd name="connsiteY234" fmla="*/ 99331 h 605663"/>
                <a:gd name="connsiteX235" fmla="*/ 267273 w 607561"/>
                <a:gd name="connsiteY235" fmla="*/ 70633 h 605663"/>
                <a:gd name="connsiteX236" fmla="*/ 265315 w 607561"/>
                <a:gd name="connsiteY236" fmla="*/ 40958 h 605663"/>
                <a:gd name="connsiteX237" fmla="*/ 275640 w 607561"/>
                <a:gd name="connsiteY237" fmla="*/ 12172 h 605663"/>
                <a:gd name="connsiteX238" fmla="*/ 303767 w 607561"/>
                <a:gd name="connsiteY238" fmla="*/ 0 h 60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607561" h="605663">
                  <a:moveTo>
                    <a:pt x="270734" y="547628"/>
                  </a:moveTo>
                  <a:cubicBezTo>
                    <a:pt x="268420" y="547628"/>
                    <a:pt x="266195" y="547806"/>
                    <a:pt x="263969" y="548250"/>
                  </a:cubicBezTo>
                  <a:cubicBezTo>
                    <a:pt x="249460" y="550916"/>
                    <a:pt x="237888" y="562559"/>
                    <a:pt x="235218" y="577134"/>
                  </a:cubicBezTo>
                  <a:lnTo>
                    <a:pt x="234417" y="581489"/>
                  </a:lnTo>
                  <a:lnTo>
                    <a:pt x="373100" y="581489"/>
                  </a:lnTo>
                  <a:lnTo>
                    <a:pt x="372388" y="577134"/>
                  </a:lnTo>
                  <a:cubicBezTo>
                    <a:pt x="369718" y="562559"/>
                    <a:pt x="358146" y="550916"/>
                    <a:pt x="343547" y="548250"/>
                  </a:cubicBezTo>
                  <a:cubicBezTo>
                    <a:pt x="341411" y="547806"/>
                    <a:pt x="339097" y="547628"/>
                    <a:pt x="336871" y="547628"/>
                  </a:cubicBezTo>
                  <a:lnTo>
                    <a:pt x="331353" y="547628"/>
                  </a:lnTo>
                  <a:cubicBezTo>
                    <a:pt x="315241" y="560248"/>
                    <a:pt x="292365" y="560248"/>
                    <a:pt x="276253" y="547628"/>
                  </a:cubicBezTo>
                  <a:close/>
                  <a:moveTo>
                    <a:pt x="270734" y="523454"/>
                  </a:moveTo>
                  <a:lnTo>
                    <a:pt x="280793" y="523454"/>
                  </a:lnTo>
                  <a:cubicBezTo>
                    <a:pt x="283997" y="523454"/>
                    <a:pt x="287113" y="524698"/>
                    <a:pt x="289427" y="526920"/>
                  </a:cubicBezTo>
                  <a:cubicBezTo>
                    <a:pt x="297349" y="534919"/>
                    <a:pt x="310256" y="534919"/>
                    <a:pt x="318179" y="526920"/>
                  </a:cubicBezTo>
                  <a:cubicBezTo>
                    <a:pt x="320493" y="524698"/>
                    <a:pt x="323519" y="523454"/>
                    <a:pt x="326724" y="523454"/>
                  </a:cubicBezTo>
                  <a:lnTo>
                    <a:pt x="336871" y="523454"/>
                  </a:lnTo>
                  <a:cubicBezTo>
                    <a:pt x="340610" y="523454"/>
                    <a:pt x="344348" y="523810"/>
                    <a:pt x="348087" y="524432"/>
                  </a:cubicBezTo>
                  <a:cubicBezTo>
                    <a:pt x="372388" y="529053"/>
                    <a:pt x="391704" y="548517"/>
                    <a:pt x="396155" y="572868"/>
                  </a:cubicBezTo>
                  <a:lnTo>
                    <a:pt x="399537" y="591354"/>
                  </a:lnTo>
                  <a:cubicBezTo>
                    <a:pt x="400160" y="594909"/>
                    <a:pt x="399181" y="598553"/>
                    <a:pt x="396867" y="601308"/>
                  </a:cubicBezTo>
                  <a:cubicBezTo>
                    <a:pt x="394641" y="604063"/>
                    <a:pt x="391170" y="605663"/>
                    <a:pt x="387609" y="605663"/>
                  </a:cubicBezTo>
                  <a:lnTo>
                    <a:pt x="219997" y="605663"/>
                  </a:lnTo>
                  <a:cubicBezTo>
                    <a:pt x="216347" y="605663"/>
                    <a:pt x="212965" y="604063"/>
                    <a:pt x="210650" y="601308"/>
                  </a:cubicBezTo>
                  <a:cubicBezTo>
                    <a:pt x="208336" y="598553"/>
                    <a:pt x="207446" y="594909"/>
                    <a:pt x="208069" y="591443"/>
                  </a:cubicBezTo>
                  <a:lnTo>
                    <a:pt x="211451" y="572868"/>
                  </a:lnTo>
                  <a:cubicBezTo>
                    <a:pt x="215813" y="548517"/>
                    <a:pt x="235129" y="529053"/>
                    <a:pt x="259519" y="524432"/>
                  </a:cubicBezTo>
                  <a:cubicBezTo>
                    <a:pt x="263168" y="523810"/>
                    <a:pt x="266996" y="523454"/>
                    <a:pt x="270734" y="523454"/>
                  </a:cubicBezTo>
                  <a:close/>
                  <a:moveTo>
                    <a:pt x="303767" y="439249"/>
                  </a:moveTo>
                  <a:cubicBezTo>
                    <a:pt x="299761" y="439249"/>
                    <a:pt x="296023" y="440849"/>
                    <a:pt x="293353" y="443783"/>
                  </a:cubicBezTo>
                  <a:cubicBezTo>
                    <a:pt x="290594" y="446717"/>
                    <a:pt x="289169" y="450540"/>
                    <a:pt x="289436" y="454541"/>
                  </a:cubicBezTo>
                  <a:lnTo>
                    <a:pt x="291395" y="484235"/>
                  </a:lnTo>
                  <a:cubicBezTo>
                    <a:pt x="291662" y="488414"/>
                    <a:pt x="293798" y="492148"/>
                    <a:pt x="297002" y="494193"/>
                  </a:cubicBezTo>
                  <a:cubicBezTo>
                    <a:pt x="301186" y="496860"/>
                    <a:pt x="306437" y="496860"/>
                    <a:pt x="310532" y="494193"/>
                  </a:cubicBezTo>
                  <a:cubicBezTo>
                    <a:pt x="313825" y="492148"/>
                    <a:pt x="315872" y="488414"/>
                    <a:pt x="316139" y="484235"/>
                  </a:cubicBezTo>
                  <a:lnTo>
                    <a:pt x="318097" y="454541"/>
                  </a:lnTo>
                  <a:cubicBezTo>
                    <a:pt x="318364" y="450540"/>
                    <a:pt x="317029" y="446717"/>
                    <a:pt x="314270" y="443783"/>
                  </a:cubicBezTo>
                  <a:cubicBezTo>
                    <a:pt x="311511" y="440849"/>
                    <a:pt x="307772" y="439249"/>
                    <a:pt x="303767" y="439249"/>
                  </a:cubicBezTo>
                  <a:close/>
                  <a:moveTo>
                    <a:pt x="303767" y="415066"/>
                  </a:moveTo>
                  <a:cubicBezTo>
                    <a:pt x="314448" y="415066"/>
                    <a:pt x="324684" y="419511"/>
                    <a:pt x="331894" y="427246"/>
                  </a:cubicBezTo>
                  <a:cubicBezTo>
                    <a:pt x="339192" y="434981"/>
                    <a:pt x="342931" y="445472"/>
                    <a:pt x="342308" y="456052"/>
                  </a:cubicBezTo>
                  <a:lnTo>
                    <a:pt x="340350" y="485747"/>
                  </a:lnTo>
                  <a:cubicBezTo>
                    <a:pt x="339549" y="497482"/>
                    <a:pt x="333407" y="508240"/>
                    <a:pt x="323705" y="514552"/>
                  </a:cubicBezTo>
                  <a:cubicBezTo>
                    <a:pt x="317652" y="518464"/>
                    <a:pt x="310710" y="520420"/>
                    <a:pt x="303767" y="520420"/>
                  </a:cubicBezTo>
                  <a:cubicBezTo>
                    <a:pt x="296824" y="520420"/>
                    <a:pt x="289881" y="518464"/>
                    <a:pt x="283829" y="514552"/>
                  </a:cubicBezTo>
                  <a:cubicBezTo>
                    <a:pt x="274216" y="508240"/>
                    <a:pt x="267985" y="497482"/>
                    <a:pt x="267273" y="485747"/>
                  </a:cubicBezTo>
                  <a:lnTo>
                    <a:pt x="265315" y="456052"/>
                  </a:lnTo>
                  <a:cubicBezTo>
                    <a:pt x="264603" y="445472"/>
                    <a:pt x="268430" y="434981"/>
                    <a:pt x="275640" y="427246"/>
                  </a:cubicBezTo>
                  <a:cubicBezTo>
                    <a:pt x="282939" y="419511"/>
                    <a:pt x="293175" y="415066"/>
                    <a:pt x="303767" y="415066"/>
                  </a:cubicBezTo>
                  <a:close/>
                  <a:moveTo>
                    <a:pt x="490802" y="414596"/>
                  </a:moveTo>
                  <a:cubicBezTo>
                    <a:pt x="493862" y="414096"/>
                    <a:pt x="497111" y="414763"/>
                    <a:pt x="499826" y="416717"/>
                  </a:cubicBezTo>
                  <a:cubicBezTo>
                    <a:pt x="505256" y="420538"/>
                    <a:pt x="506502" y="428090"/>
                    <a:pt x="502585" y="433509"/>
                  </a:cubicBezTo>
                  <a:cubicBezTo>
                    <a:pt x="472587" y="475355"/>
                    <a:pt x="431016" y="506185"/>
                    <a:pt x="382324" y="522621"/>
                  </a:cubicBezTo>
                  <a:cubicBezTo>
                    <a:pt x="381078" y="523065"/>
                    <a:pt x="379743" y="523243"/>
                    <a:pt x="378497" y="523243"/>
                  </a:cubicBezTo>
                  <a:cubicBezTo>
                    <a:pt x="373423" y="523243"/>
                    <a:pt x="368705" y="520134"/>
                    <a:pt x="367014" y="515069"/>
                  </a:cubicBezTo>
                  <a:cubicBezTo>
                    <a:pt x="364877" y="508761"/>
                    <a:pt x="368260" y="501831"/>
                    <a:pt x="374580" y="499699"/>
                  </a:cubicBezTo>
                  <a:cubicBezTo>
                    <a:pt x="417753" y="485128"/>
                    <a:pt x="456208" y="456609"/>
                    <a:pt x="482913" y="419472"/>
                  </a:cubicBezTo>
                  <a:cubicBezTo>
                    <a:pt x="484871" y="416762"/>
                    <a:pt x="487742" y="415096"/>
                    <a:pt x="490802" y="414596"/>
                  </a:cubicBezTo>
                  <a:close/>
                  <a:moveTo>
                    <a:pt x="117156" y="414585"/>
                  </a:moveTo>
                  <a:cubicBezTo>
                    <a:pt x="120216" y="415096"/>
                    <a:pt x="123087" y="416762"/>
                    <a:pt x="125045" y="419472"/>
                  </a:cubicBezTo>
                  <a:cubicBezTo>
                    <a:pt x="151661" y="456609"/>
                    <a:pt x="190205" y="485128"/>
                    <a:pt x="233378" y="499699"/>
                  </a:cubicBezTo>
                  <a:cubicBezTo>
                    <a:pt x="239698" y="501831"/>
                    <a:pt x="243081" y="508761"/>
                    <a:pt x="240944" y="515069"/>
                  </a:cubicBezTo>
                  <a:cubicBezTo>
                    <a:pt x="239253" y="520045"/>
                    <a:pt x="234535" y="523243"/>
                    <a:pt x="229461" y="523243"/>
                  </a:cubicBezTo>
                  <a:cubicBezTo>
                    <a:pt x="228215" y="523243"/>
                    <a:pt x="226880" y="523065"/>
                    <a:pt x="225634" y="522621"/>
                  </a:cubicBezTo>
                  <a:cubicBezTo>
                    <a:pt x="177654" y="506451"/>
                    <a:pt x="134926" y="474822"/>
                    <a:pt x="105373" y="433509"/>
                  </a:cubicBezTo>
                  <a:cubicBezTo>
                    <a:pt x="101456" y="428090"/>
                    <a:pt x="102702" y="420538"/>
                    <a:pt x="108132" y="416628"/>
                  </a:cubicBezTo>
                  <a:cubicBezTo>
                    <a:pt x="110847" y="414718"/>
                    <a:pt x="114096" y="414074"/>
                    <a:pt x="117156" y="414585"/>
                  </a:cubicBezTo>
                  <a:close/>
                  <a:moveTo>
                    <a:pt x="478543" y="340025"/>
                  </a:moveTo>
                  <a:cubicBezTo>
                    <a:pt x="476318" y="340025"/>
                    <a:pt x="474092" y="340203"/>
                    <a:pt x="471867" y="340647"/>
                  </a:cubicBezTo>
                  <a:cubicBezTo>
                    <a:pt x="457271" y="343402"/>
                    <a:pt x="445700" y="355045"/>
                    <a:pt x="443119" y="369620"/>
                  </a:cubicBezTo>
                  <a:lnTo>
                    <a:pt x="442318" y="373886"/>
                  </a:lnTo>
                  <a:lnTo>
                    <a:pt x="580988" y="373886"/>
                  </a:lnTo>
                  <a:lnTo>
                    <a:pt x="580187" y="369620"/>
                  </a:lnTo>
                  <a:cubicBezTo>
                    <a:pt x="577516" y="355045"/>
                    <a:pt x="565946" y="343402"/>
                    <a:pt x="551438" y="340647"/>
                  </a:cubicBezTo>
                  <a:cubicBezTo>
                    <a:pt x="549213" y="340203"/>
                    <a:pt x="546988" y="340025"/>
                    <a:pt x="544763" y="340025"/>
                  </a:cubicBezTo>
                  <a:lnTo>
                    <a:pt x="539155" y="340025"/>
                  </a:lnTo>
                  <a:cubicBezTo>
                    <a:pt x="531323" y="346157"/>
                    <a:pt x="521710" y="349534"/>
                    <a:pt x="511653" y="349534"/>
                  </a:cubicBezTo>
                  <a:cubicBezTo>
                    <a:pt x="501506" y="349534"/>
                    <a:pt x="491894" y="346157"/>
                    <a:pt x="484150" y="340025"/>
                  </a:cubicBezTo>
                  <a:close/>
                  <a:moveTo>
                    <a:pt x="62842" y="340025"/>
                  </a:moveTo>
                  <a:cubicBezTo>
                    <a:pt x="60617" y="340025"/>
                    <a:pt x="58392" y="340203"/>
                    <a:pt x="56167" y="340647"/>
                  </a:cubicBezTo>
                  <a:cubicBezTo>
                    <a:pt x="41570" y="343402"/>
                    <a:pt x="30000" y="355045"/>
                    <a:pt x="27418" y="369620"/>
                  </a:cubicBezTo>
                  <a:lnTo>
                    <a:pt x="26617" y="373886"/>
                  </a:lnTo>
                  <a:lnTo>
                    <a:pt x="165287" y="373886"/>
                  </a:lnTo>
                  <a:lnTo>
                    <a:pt x="164486" y="369620"/>
                  </a:lnTo>
                  <a:cubicBezTo>
                    <a:pt x="161816" y="355045"/>
                    <a:pt x="150245" y="343402"/>
                    <a:pt x="135738" y="340647"/>
                  </a:cubicBezTo>
                  <a:cubicBezTo>
                    <a:pt x="133513" y="340203"/>
                    <a:pt x="131287" y="340025"/>
                    <a:pt x="128973" y="340025"/>
                  </a:cubicBezTo>
                  <a:lnTo>
                    <a:pt x="123455" y="340025"/>
                  </a:lnTo>
                  <a:cubicBezTo>
                    <a:pt x="115622" y="346157"/>
                    <a:pt x="106010" y="349534"/>
                    <a:pt x="95952" y="349534"/>
                  </a:cubicBezTo>
                  <a:cubicBezTo>
                    <a:pt x="85806" y="349534"/>
                    <a:pt x="76193" y="346157"/>
                    <a:pt x="68450" y="340025"/>
                  </a:cubicBezTo>
                  <a:close/>
                  <a:moveTo>
                    <a:pt x="478543" y="315851"/>
                  </a:moveTo>
                  <a:lnTo>
                    <a:pt x="488689" y="315851"/>
                  </a:lnTo>
                  <a:cubicBezTo>
                    <a:pt x="491894" y="315851"/>
                    <a:pt x="495009" y="317095"/>
                    <a:pt x="497234" y="319406"/>
                  </a:cubicBezTo>
                  <a:cubicBezTo>
                    <a:pt x="505155" y="327316"/>
                    <a:pt x="518061" y="327316"/>
                    <a:pt x="526071" y="319406"/>
                  </a:cubicBezTo>
                  <a:cubicBezTo>
                    <a:pt x="528297" y="317095"/>
                    <a:pt x="531412" y="315851"/>
                    <a:pt x="534616" y="315851"/>
                  </a:cubicBezTo>
                  <a:lnTo>
                    <a:pt x="544763" y="315851"/>
                  </a:lnTo>
                  <a:cubicBezTo>
                    <a:pt x="548501" y="315851"/>
                    <a:pt x="552239" y="316206"/>
                    <a:pt x="555888" y="316917"/>
                  </a:cubicBezTo>
                  <a:cubicBezTo>
                    <a:pt x="580276" y="321450"/>
                    <a:pt x="599590" y="340914"/>
                    <a:pt x="604040" y="365265"/>
                  </a:cubicBezTo>
                  <a:lnTo>
                    <a:pt x="607333" y="383840"/>
                  </a:lnTo>
                  <a:cubicBezTo>
                    <a:pt x="608045" y="387395"/>
                    <a:pt x="607066" y="390950"/>
                    <a:pt x="604752" y="393705"/>
                  </a:cubicBezTo>
                  <a:cubicBezTo>
                    <a:pt x="602438" y="396460"/>
                    <a:pt x="599056" y="398060"/>
                    <a:pt x="595495" y="398060"/>
                  </a:cubicBezTo>
                  <a:lnTo>
                    <a:pt x="427810" y="398060"/>
                  </a:lnTo>
                  <a:cubicBezTo>
                    <a:pt x="424250" y="398060"/>
                    <a:pt x="420867" y="396460"/>
                    <a:pt x="418553" y="393705"/>
                  </a:cubicBezTo>
                  <a:cubicBezTo>
                    <a:pt x="416239" y="390950"/>
                    <a:pt x="415260" y="387395"/>
                    <a:pt x="415883" y="383840"/>
                  </a:cubicBezTo>
                  <a:lnTo>
                    <a:pt x="419265" y="365265"/>
                  </a:lnTo>
                  <a:cubicBezTo>
                    <a:pt x="423716" y="340914"/>
                    <a:pt x="443030" y="321450"/>
                    <a:pt x="467417" y="316917"/>
                  </a:cubicBezTo>
                  <a:cubicBezTo>
                    <a:pt x="471066" y="316206"/>
                    <a:pt x="474805" y="315851"/>
                    <a:pt x="478543" y="315851"/>
                  </a:cubicBezTo>
                  <a:close/>
                  <a:moveTo>
                    <a:pt x="62842" y="315851"/>
                  </a:moveTo>
                  <a:lnTo>
                    <a:pt x="72989" y="315851"/>
                  </a:lnTo>
                  <a:cubicBezTo>
                    <a:pt x="76193" y="315851"/>
                    <a:pt x="79219" y="317095"/>
                    <a:pt x="81534" y="319406"/>
                  </a:cubicBezTo>
                  <a:cubicBezTo>
                    <a:pt x="89455" y="327316"/>
                    <a:pt x="102361" y="327316"/>
                    <a:pt x="110282" y="319406"/>
                  </a:cubicBezTo>
                  <a:cubicBezTo>
                    <a:pt x="112596" y="317095"/>
                    <a:pt x="115711" y="315851"/>
                    <a:pt x="118916" y="315851"/>
                  </a:cubicBezTo>
                  <a:lnTo>
                    <a:pt x="128973" y="315851"/>
                  </a:lnTo>
                  <a:cubicBezTo>
                    <a:pt x="132711" y="315851"/>
                    <a:pt x="136539" y="316206"/>
                    <a:pt x="140188" y="316917"/>
                  </a:cubicBezTo>
                  <a:cubicBezTo>
                    <a:pt x="164575" y="321450"/>
                    <a:pt x="183889" y="340914"/>
                    <a:pt x="188340" y="365265"/>
                  </a:cubicBezTo>
                  <a:lnTo>
                    <a:pt x="191633" y="383840"/>
                  </a:lnTo>
                  <a:cubicBezTo>
                    <a:pt x="192345" y="387395"/>
                    <a:pt x="191366" y="390950"/>
                    <a:pt x="189052" y="393705"/>
                  </a:cubicBezTo>
                  <a:cubicBezTo>
                    <a:pt x="186738" y="396460"/>
                    <a:pt x="183355" y="398060"/>
                    <a:pt x="179795" y="398060"/>
                  </a:cubicBezTo>
                  <a:lnTo>
                    <a:pt x="12110" y="398060"/>
                  </a:lnTo>
                  <a:cubicBezTo>
                    <a:pt x="8549" y="398060"/>
                    <a:pt x="5078" y="396460"/>
                    <a:pt x="2853" y="393705"/>
                  </a:cubicBezTo>
                  <a:cubicBezTo>
                    <a:pt x="539" y="390950"/>
                    <a:pt x="-440" y="387395"/>
                    <a:pt x="183" y="383840"/>
                  </a:cubicBezTo>
                  <a:lnTo>
                    <a:pt x="3565" y="365265"/>
                  </a:lnTo>
                  <a:cubicBezTo>
                    <a:pt x="8015" y="340914"/>
                    <a:pt x="27329" y="321450"/>
                    <a:pt x="51628" y="316917"/>
                  </a:cubicBezTo>
                  <a:cubicBezTo>
                    <a:pt x="55366" y="316206"/>
                    <a:pt x="59104" y="315851"/>
                    <a:pt x="62842" y="315851"/>
                  </a:cubicBezTo>
                  <a:close/>
                  <a:moveTo>
                    <a:pt x="511653" y="231644"/>
                  </a:moveTo>
                  <a:cubicBezTo>
                    <a:pt x="507648" y="231644"/>
                    <a:pt x="503909" y="233334"/>
                    <a:pt x="501150" y="236179"/>
                  </a:cubicBezTo>
                  <a:cubicBezTo>
                    <a:pt x="498391" y="239113"/>
                    <a:pt x="497056" y="242935"/>
                    <a:pt x="497323" y="246936"/>
                  </a:cubicBezTo>
                  <a:lnTo>
                    <a:pt x="499281" y="276631"/>
                  </a:lnTo>
                  <a:cubicBezTo>
                    <a:pt x="499548" y="280810"/>
                    <a:pt x="501595" y="284544"/>
                    <a:pt x="504888" y="286677"/>
                  </a:cubicBezTo>
                  <a:cubicBezTo>
                    <a:pt x="508983" y="289345"/>
                    <a:pt x="514323" y="289345"/>
                    <a:pt x="518418" y="286677"/>
                  </a:cubicBezTo>
                  <a:cubicBezTo>
                    <a:pt x="521622" y="284544"/>
                    <a:pt x="523758" y="280810"/>
                    <a:pt x="524025" y="276631"/>
                  </a:cubicBezTo>
                  <a:lnTo>
                    <a:pt x="525984" y="246936"/>
                  </a:lnTo>
                  <a:cubicBezTo>
                    <a:pt x="526251" y="242935"/>
                    <a:pt x="524826" y="239113"/>
                    <a:pt x="522156" y="236179"/>
                  </a:cubicBezTo>
                  <a:cubicBezTo>
                    <a:pt x="519397" y="233334"/>
                    <a:pt x="515659" y="231644"/>
                    <a:pt x="511653" y="231644"/>
                  </a:cubicBezTo>
                  <a:close/>
                  <a:moveTo>
                    <a:pt x="95952" y="231644"/>
                  </a:moveTo>
                  <a:cubicBezTo>
                    <a:pt x="91946" y="231644"/>
                    <a:pt x="88208" y="233334"/>
                    <a:pt x="85449" y="236179"/>
                  </a:cubicBezTo>
                  <a:cubicBezTo>
                    <a:pt x="82690" y="239113"/>
                    <a:pt x="81354" y="242935"/>
                    <a:pt x="81621" y="246936"/>
                  </a:cubicBezTo>
                  <a:lnTo>
                    <a:pt x="83580" y="276631"/>
                  </a:lnTo>
                  <a:cubicBezTo>
                    <a:pt x="83847" y="280810"/>
                    <a:pt x="85894" y="284544"/>
                    <a:pt x="89187" y="286677"/>
                  </a:cubicBezTo>
                  <a:cubicBezTo>
                    <a:pt x="93282" y="289345"/>
                    <a:pt x="98622" y="289345"/>
                    <a:pt x="102717" y="286677"/>
                  </a:cubicBezTo>
                  <a:cubicBezTo>
                    <a:pt x="105921" y="284544"/>
                    <a:pt x="108057" y="280810"/>
                    <a:pt x="108324" y="276631"/>
                  </a:cubicBezTo>
                  <a:lnTo>
                    <a:pt x="110282" y="246936"/>
                  </a:lnTo>
                  <a:cubicBezTo>
                    <a:pt x="110549" y="242935"/>
                    <a:pt x="109125" y="239113"/>
                    <a:pt x="106366" y="236179"/>
                  </a:cubicBezTo>
                  <a:cubicBezTo>
                    <a:pt x="103696" y="233334"/>
                    <a:pt x="99957" y="231644"/>
                    <a:pt x="95952" y="231644"/>
                  </a:cubicBezTo>
                  <a:close/>
                  <a:moveTo>
                    <a:pt x="511653" y="207462"/>
                  </a:moveTo>
                  <a:cubicBezTo>
                    <a:pt x="522245" y="207462"/>
                    <a:pt x="532481" y="211907"/>
                    <a:pt x="539780" y="219642"/>
                  </a:cubicBezTo>
                  <a:cubicBezTo>
                    <a:pt x="547079" y="227466"/>
                    <a:pt x="550817" y="237957"/>
                    <a:pt x="550105" y="248537"/>
                  </a:cubicBezTo>
                  <a:lnTo>
                    <a:pt x="548147" y="278231"/>
                  </a:lnTo>
                  <a:cubicBezTo>
                    <a:pt x="547435" y="289967"/>
                    <a:pt x="541204" y="300725"/>
                    <a:pt x="531591" y="306948"/>
                  </a:cubicBezTo>
                  <a:cubicBezTo>
                    <a:pt x="525539" y="310860"/>
                    <a:pt x="518596" y="312816"/>
                    <a:pt x="511653" y="312816"/>
                  </a:cubicBezTo>
                  <a:cubicBezTo>
                    <a:pt x="504710" y="312816"/>
                    <a:pt x="497768" y="310860"/>
                    <a:pt x="491715" y="306948"/>
                  </a:cubicBezTo>
                  <a:cubicBezTo>
                    <a:pt x="482102" y="300725"/>
                    <a:pt x="475871" y="289967"/>
                    <a:pt x="475070" y="278231"/>
                  </a:cubicBezTo>
                  <a:lnTo>
                    <a:pt x="473201" y="248537"/>
                  </a:lnTo>
                  <a:cubicBezTo>
                    <a:pt x="472489" y="237957"/>
                    <a:pt x="476228" y="227466"/>
                    <a:pt x="483526" y="219731"/>
                  </a:cubicBezTo>
                  <a:cubicBezTo>
                    <a:pt x="490736" y="211907"/>
                    <a:pt x="501061" y="207462"/>
                    <a:pt x="511653" y="207462"/>
                  </a:cubicBezTo>
                  <a:close/>
                  <a:moveTo>
                    <a:pt x="95952" y="207462"/>
                  </a:moveTo>
                  <a:cubicBezTo>
                    <a:pt x="106544" y="207462"/>
                    <a:pt x="116780" y="211907"/>
                    <a:pt x="124079" y="219731"/>
                  </a:cubicBezTo>
                  <a:cubicBezTo>
                    <a:pt x="131288" y="227466"/>
                    <a:pt x="135116" y="237957"/>
                    <a:pt x="134404" y="248537"/>
                  </a:cubicBezTo>
                  <a:lnTo>
                    <a:pt x="132446" y="278231"/>
                  </a:lnTo>
                  <a:cubicBezTo>
                    <a:pt x="131734" y="289967"/>
                    <a:pt x="125503" y="300725"/>
                    <a:pt x="115890" y="306948"/>
                  </a:cubicBezTo>
                  <a:cubicBezTo>
                    <a:pt x="109837" y="310860"/>
                    <a:pt x="102895" y="312816"/>
                    <a:pt x="95952" y="312816"/>
                  </a:cubicBezTo>
                  <a:cubicBezTo>
                    <a:pt x="89009" y="312816"/>
                    <a:pt x="82066" y="310860"/>
                    <a:pt x="76014" y="306948"/>
                  </a:cubicBezTo>
                  <a:cubicBezTo>
                    <a:pt x="66401" y="300725"/>
                    <a:pt x="60170" y="289967"/>
                    <a:pt x="59369" y="278231"/>
                  </a:cubicBezTo>
                  <a:lnTo>
                    <a:pt x="57411" y="248537"/>
                  </a:lnTo>
                  <a:cubicBezTo>
                    <a:pt x="56788" y="237957"/>
                    <a:pt x="60526" y="227466"/>
                    <a:pt x="67825" y="219731"/>
                  </a:cubicBezTo>
                  <a:cubicBezTo>
                    <a:pt x="75035" y="211907"/>
                    <a:pt x="85271" y="207462"/>
                    <a:pt x="95952" y="207462"/>
                  </a:cubicBezTo>
                  <a:close/>
                  <a:moveTo>
                    <a:pt x="270734" y="132403"/>
                  </a:moveTo>
                  <a:cubicBezTo>
                    <a:pt x="268420" y="132403"/>
                    <a:pt x="266195" y="132670"/>
                    <a:pt x="263969" y="133114"/>
                  </a:cubicBezTo>
                  <a:cubicBezTo>
                    <a:pt x="249460" y="135780"/>
                    <a:pt x="237888" y="147423"/>
                    <a:pt x="235218" y="161998"/>
                  </a:cubicBezTo>
                  <a:lnTo>
                    <a:pt x="234417" y="166353"/>
                  </a:lnTo>
                  <a:lnTo>
                    <a:pt x="373100" y="166353"/>
                  </a:lnTo>
                  <a:lnTo>
                    <a:pt x="372388" y="161998"/>
                  </a:lnTo>
                  <a:cubicBezTo>
                    <a:pt x="369718" y="147423"/>
                    <a:pt x="358146" y="135780"/>
                    <a:pt x="343547" y="133114"/>
                  </a:cubicBezTo>
                  <a:cubicBezTo>
                    <a:pt x="341411" y="132670"/>
                    <a:pt x="339097" y="132403"/>
                    <a:pt x="336871" y="132403"/>
                  </a:cubicBezTo>
                  <a:lnTo>
                    <a:pt x="331353" y="132403"/>
                  </a:lnTo>
                  <a:cubicBezTo>
                    <a:pt x="323519" y="138624"/>
                    <a:pt x="313906" y="141912"/>
                    <a:pt x="303758" y="141912"/>
                  </a:cubicBezTo>
                  <a:cubicBezTo>
                    <a:pt x="293700" y="141912"/>
                    <a:pt x="284086" y="138624"/>
                    <a:pt x="276253" y="132403"/>
                  </a:cubicBezTo>
                  <a:close/>
                  <a:moveTo>
                    <a:pt x="270734" y="108318"/>
                  </a:moveTo>
                  <a:lnTo>
                    <a:pt x="280793" y="108318"/>
                  </a:lnTo>
                  <a:cubicBezTo>
                    <a:pt x="283997" y="108318"/>
                    <a:pt x="287113" y="109562"/>
                    <a:pt x="289427" y="111784"/>
                  </a:cubicBezTo>
                  <a:cubicBezTo>
                    <a:pt x="293255" y="115694"/>
                    <a:pt x="298329" y="117739"/>
                    <a:pt x="303758" y="117739"/>
                  </a:cubicBezTo>
                  <a:cubicBezTo>
                    <a:pt x="309188" y="117739"/>
                    <a:pt x="314351" y="115694"/>
                    <a:pt x="318179" y="111784"/>
                  </a:cubicBezTo>
                  <a:cubicBezTo>
                    <a:pt x="320493" y="109562"/>
                    <a:pt x="323519" y="108318"/>
                    <a:pt x="326724" y="108318"/>
                  </a:cubicBezTo>
                  <a:lnTo>
                    <a:pt x="336871" y="108318"/>
                  </a:lnTo>
                  <a:cubicBezTo>
                    <a:pt x="340610" y="108318"/>
                    <a:pt x="344348" y="108584"/>
                    <a:pt x="348087" y="109295"/>
                  </a:cubicBezTo>
                  <a:cubicBezTo>
                    <a:pt x="372388" y="113917"/>
                    <a:pt x="391704" y="133381"/>
                    <a:pt x="396155" y="157732"/>
                  </a:cubicBezTo>
                  <a:lnTo>
                    <a:pt x="399537" y="176218"/>
                  </a:lnTo>
                  <a:cubicBezTo>
                    <a:pt x="400160" y="179773"/>
                    <a:pt x="399181" y="183417"/>
                    <a:pt x="396867" y="186172"/>
                  </a:cubicBezTo>
                  <a:cubicBezTo>
                    <a:pt x="394641" y="188927"/>
                    <a:pt x="391170" y="190527"/>
                    <a:pt x="387609" y="190527"/>
                  </a:cubicBezTo>
                  <a:lnTo>
                    <a:pt x="219997" y="190527"/>
                  </a:lnTo>
                  <a:cubicBezTo>
                    <a:pt x="216347" y="190527"/>
                    <a:pt x="212965" y="188927"/>
                    <a:pt x="210650" y="186172"/>
                  </a:cubicBezTo>
                  <a:cubicBezTo>
                    <a:pt x="208336" y="183417"/>
                    <a:pt x="207446" y="179773"/>
                    <a:pt x="208069" y="176218"/>
                  </a:cubicBezTo>
                  <a:lnTo>
                    <a:pt x="211451" y="157732"/>
                  </a:lnTo>
                  <a:cubicBezTo>
                    <a:pt x="215813" y="133381"/>
                    <a:pt x="235129" y="113917"/>
                    <a:pt x="259519" y="109295"/>
                  </a:cubicBezTo>
                  <a:cubicBezTo>
                    <a:pt x="263168" y="108584"/>
                    <a:pt x="266996" y="108318"/>
                    <a:pt x="270734" y="108318"/>
                  </a:cubicBezTo>
                  <a:close/>
                  <a:moveTo>
                    <a:pt x="413861" y="87316"/>
                  </a:moveTo>
                  <a:cubicBezTo>
                    <a:pt x="416843" y="86483"/>
                    <a:pt x="420159" y="86772"/>
                    <a:pt x="423096" y="88372"/>
                  </a:cubicBezTo>
                  <a:cubicBezTo>
                    <a:pt x="454251" y="105796"/>
                    <a:pt x="481756" y="130420"/>
                    <a:pt x="502586" y="159488"/>
                  </a:cubicBezTo>
                  <a:cubicBezTo>
                    <a:pt x="506502" y="164911"/>
                    <a:pt x="505256" y="172467"/>
                    <a:pt x="499826" y="176290"/>
                  </a:cubicBezTo>
                  <a:cubicBezTo>
                    <a:pt x="497690" y="177890"/>
                    <a:pt x="495197" y="178601"/>
                    <a:pt x="492794" y="178601"/>
                  </a:cubicBezTo>
                  <a:cubicBezTo>
                    <a:pt x="488966" y="178601"/>
                    <a:pt x="485317" y="176823"/>
                    <a:pt x="482913" y="173534"/>
                  </a:cubicBezTo>
                  <a:cubicBezTo>
                    <a:pt x="464132" y="147310"/>
                    <a:pt x="439386" y="125175"/>
                    <a:pt x="411257" y="109529"/>
                  </a:cubicBezTo>
                  <a:cubicBezTo>
                    <a:pt x="405382" y="106240"/>
                    <a:pt x="403335" y="98862"/>
                    <a:pt x="406629" y="92995"/>
                  </a:cubicBezTo>
                  <a:cubicBezTo>
                    <a:pt x="408231" y="90106"/>
                    <a:pt x="410879" y="88150"/>
                    <a:pt x="413861" y="87316"/>
                  </a:cubicBezTo>
                  <a:close/>
                  <a:moveTo>
                    <a:pt x="382342" y="70370"/>
                  </a:moveTo>
                  <a:cubicBezTo>
                    <a:pt x="384480" y="71081"/>
                    <a:pt x="386530" y="71792"/>
                    <a:pt x="388579" y="72592"/>
                  </a:cubicBezTo>
                  <a:cubicBezTo>
                    <a:pt x="394905" y="74903"/>
                    <a:pt x="398113" y="81836"/>
                    <a:pt x="395796" y="88058"/>
                  </a:cubicBezTo>
                  <a:cubicBezTo>
                    <a:pt x="394014" y="92947"/>
                    <a:pt x="389381" y="95969"/>
                    <a:pt x="384391" y="95969"/>
                  </a:cubicBezTo>
                  <a:cubicBezTo>
                    <a:pt x="383054" y="95969"/>
                    <a:pt x="381629" y="95791"/>
                    <a:pt x="380203" y="95258"/>
                  </a:cubicBezTo>
                  <a:cubicBezTo>
                    <a:pt x="378332" y="94547"/>
                    <a:pt x="376461" y="93925"/>
                    <a:pt x="374590" y="93213"/>
                  </a:cubicBezTo>
                  <a:cubicBezTo>
                    <a:pt x="368263" y="91080"/>
                    <a:pt x="364877" y="84236"/>
                    <a:pt x="367016" y="77925"/>
                  </a:cubicBezTo>
                  <a:cubicBezTo>
                    <a:pt x="369154" y="71614"/>
                    <a:pt x="376015" y="68237"/>
                    <a:pt x="382342" y="70370"/>
                  </a:cubicBezTo>
                  <a:close/>
                  <a:moveTo>
                    <a:pt x="225634" y="70370"/>
                  </a:moveTo>
                  <a:cubicBezTo>
                    <a:pt x="231954" y="68237"/>
                    <a:pt x="238808" y="71614"/>
                    <a:pt x="240944" y="77923"/>
                  </a:cubicBezTo>
                  <a:cubicBezTo>
                    <a:pt x="243081" y="84232"/>
                    <a:pt x="239698" y="91074"/>
                    <a:pt x="233378" y="93207"/>
                  </a:cubicBezTo>
                  <a:cubicBezTo>
                    <a:pt x="190205" y="107868"/>
                    <a:pt x="151661" y="136304"/>
                    <a:pt x="125045" y="173536"/>
                  </a:cubicBezTo>
                  <a:cubicBezTo>
                    <a:pt x="122642" y="176824"/>
                    <a:pt x="118903" y="178601"/>
                    <a:pt x="115164" y="178601"/>
                  </a:cubicBezTo>
                  <a:cubicBezTo>
                    <a:pt x="112761" y="178601"/>
                    <a:pt x="110268" y="177890"/>
                    <a:pt x="108132" y="176291"/>
                  </a:cubicBezTo>
                  <a:cubicBezTo>
                    <a:pt x="102702" y="172470"/>
                    <a:pt x="101456" y="164916"/>
                    <a:pt x="105373" y="159496"/>
                  </a:cubicBezTo>
                  <a:cubicBezTo>
                    <a:pt x="134926" y="118176"/>
                    <a:pt x="177654" y="86542"/>
                    <a:pt x="225634" y="70370"/>
                  </a:cubicBezTo>
                  <a:close/>
                  <a:moveTo>
                    <a:pt x="303767" y="24166"/>
                  </a:moveTo>
                  <a:cubicBezTo>
                    <a:pt x="299761" y="24166"/>
                    <a:pt x="296023" y="25766"/>
                    <a:pt x="293353" y="28698"/>
                  </a:cubicBezTo>
                  <a:cubicBezTo>
                    <a:pt x="290594" y="31629"/>
                    <a:pt x="289169" y="35450"/>
                    <a:pt x="289436" y="39448"/>
                  </a:cubicBezTo>
                  <a:lnTo>
                    <a:pt x="291395" y="69123"/>
                  </a:lnTo>
                  <a:cubicBezTo>
                    <a:pt x="291662" y="73210"/>
                    <a:pt x="293798" y="77030"/>
                    <a:pt x="297002" y="79074"/>
                  </a:cubicBezTo>
                  <a:cubicBezTo>
                    <a:pt x="301186" y="81739"/>
                    <a:pt x="306437" y="81739"/>
                    <a:pt x="310532" y="79074"/>
                  </a:cubicBezTo>
                  <a:cubicBezTo>
                    <a:pt x="313825" y="77030"/>
                    <a:pt x="315872" y="73210"/>
                    <a:pt x="316139" y="69123"/>
                  </a:cubicBezTo>
                  <a:lnTo>
                    <a:pt x="318097" y="39448"/>
                  </a:lnTo>
                  <a:cubicBezTo>
                    <a:pt x="318364" y="35450"/>
                    <a:pt x="317029" y="31629"/>
                    <a:pt x="314270" y="28698"/>
                  </a:cubicBezTo>
                  <a:cubicBezTo>
                    <a:pt x="311511" y="25766"/>
                    <a:pt x="307772" y="24166"/>
                    <a:pt x="303767" y="24166"/>
                  </a:cubicBezTo>
                  <a:close/>
                  <a:moveTo>
                    <a:pt x="303767" y="0"/>
                  </a:moveTo>
                  <a:cubicBezTo>
                    <a:pt x="314448" y="0"/>
                    <a:pt x="324684" y="4442"/>
                    <a:pt x="331894" y="12172"/>
                  </a:cubicBezTo>
                  <a:cubicBezTo>
                    <a:pt x="339192" y="19902"/>
                    <a:pt x="342931" y="30386"/>
                    <a:pt x="342308" y="40958"/>
                  </a:cubicBezTo>
                  <a:lnTo>
                    <a:pt x="340350" y="70633"/>
                  </a:lnTo>
                  <a:cubicBezTo>
                    <a:pt x="339549" y="82361"/>
                    <a:pt x="333407" y="93112"/>
                    <a:pt x="323705" y="99331"/>
                  </a:cubicBezTo>
                  <a:cubicBezTo>
                    <a:pt x="317652" y="103329"/>
                    <a:pt x="310710" y="105284"/>
                    <a:pt x="303767" y="105284"/>
                  </a:cubicBezTo>
                  <a:cubicBezTo>
                    <a:pt x="296824" y="105284"/>
                    <a:pt x="289881" y="103329"/>
                    <a:pt x="283829" y="99331"/>
                  </a:cubicBezTo>
                  <a:cubicBezTo>
                    <a:pt x="274216" y="93112"/>
                    <a:pt x="267985" y="82361"/>
                    <a:pt x="267273" y="70633"/>
                  </a:cubicBezTo>
                  <a:lnTo>
                    <a:pt x="265315" y="40958"/>
                  </a:lnTo>
                  <a:cubicBezTo>
                    <a:pt x="264603" y="30386"/>
                    <a:pt x="268430" y="19902"/>
                    <a:pt x="275640" y="12172"/>
                  </a:cubicBezTo>
                  <a:cubicBezTo>
                    <a:pt x="282939" y="4442"/>
                    <a:pt x="293175" y="0"/>
                    <a:pt x="30376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093351" y="3652649"/>
              <a:ext cx="1945919" cy="44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处理总业务量</a:t>
              </a:r>
              <a:r>
                <a:rPr 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：</a:t>
              </a:r>
              <a:r>
                <a:rPr lang="en-US" altLang="zh-CN" sz="14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14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0568单</a:t>
              </a:r>
              <a:endParaRPr lang="en-US" altLang="zh-CN" sz="14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运行总时长：</a:t>
              </a:r>
              <a:r>
                <a:rPr lang="en-US" altLang="zh-CN" sz="14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41136</a:t>
              </a:r>
              <a:r>
                <a:rPr lang="zh-CN" altLang="en-US" sz="14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分钟</a:t>
              </a:r>
              <a:endParaRPr lang="zh-CN" altLang="en-US" sz="14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iconfont-1119-909307"/>
            <p:cNvSpPr/>
            <p:nvPr/>
          </p:nvSpPr>
          <p:spPr>
            <a:xfrm>
              <a:off x="4822188" y="2928856"/>
              <a:ext cx="609685" cy="517290"/>
            </a:xfrm>
            <a:custGeom>
              <a:avLst/>
              <a:gdLst>
                <a:gd name="T0" fmla="*/ 12354 w 12674"/>
                <a:gd name="T1" fmla="*/ 10093 h 10752"/>
                <a:gd name="T2" fmla="*/ 653 w 12674"/>
                <a:gd name="T3" fmla="*/ 10093 h 10752"/>
                <a:gd name="T4" fmla="*/ 653 w 12674"/>
                <a:gd name="T5" fmla="*/ 320 h 10752"/>
                <a:gd name="T6" fmla="*/ 333 w 12674"/>
                <a:gd name="T7" fmla="*/ 0 h 10752"/>
                <a:gd name="T8" fmla="*/ 320 w 12674"/>
                <a:gd name="T9" fmla="*/ 0 h 10752"/>
                <a:gd name="T10" fmla="*/ 0 w 12674"/>
                <a:gd name="T11" fmla="*/ 320 h 10752"/>
                <a:gd name="T12" fmla="*/ 0 w 12674"/>
                <a:gd name="T13" fmla="*/ 10413 h 10752"/>
                <a:gd name="T14" fmla="*/ 0 w 12674"/>
                <a:gd name="T15" fmla="*/ 10426 h 10752"/>
                <a:gd name="T16" fmla="*/ 0 w 12674"/>
                <a:gd name="T17" fmla="*/ 10432 h 10752"/>
                <a:gd name="T18" fmla="*/ 320 w 12674"/>
                <a:gd name="T19" fmla="*/ 10752 h 10752"/>
                <a:gd name="T20" fmla="*/ 333 w 12674"/>
                <a:gd name="T21" fmla="*/ 10752 h 10752"/>
                <a:gd name="T22" fmla="*/ 397 w 12674"/>
                <a:gd name="T23" fmla="*/ 10746 h 10752"/>
                <a:gd name="T24" fmla="*/ 12354 w 12674"/>
                <a:gd name="T25" fmla="*/ 10746 h 10752"/>
                <a:gd name="T26" fmla="*/ 12674 w 12674"/>
                <a:gd name="T27" fmla="*/ 10426 h 10752"/>
                <a:gd name="T28" fmla="*/ 12674 w 12674"/>
                <a:gd name="T29" fmla="*/ 10413 h 10752"/>
                <a:gd name="T30" fmla="*/ 12354 w 12674"/>
                <a:gd name="T31" fmla="*/ 10093 h 10752"/>
                <a:gd name="T32" fmla="*/ 2514 w 12674"/>
                <a:gd name="T33" fmla="*/ 7484 h 10752"/>
                <a:gd name="T34" fmla="*/ 3794 w 12674"/>
                <a:gd name="T35" fmla="*/ 5923 h 10752"/>
                <a:gd name="T36" fmla="*/ 5390 w 12674"/>
                <a:gd name="T37" fmla="*/ 4651 h 10752"/>
                <a:gd name="T38" fmla="*/ 7463 w 12674"/>
                <a:gd name="T39" fmla="*/ 6153 h 10752"/>
                <a:gd name="T40" fmla="*/ 9648 w 12674"/>
                <a:gd name="T41" fmla="*/ 4335 h 10752"/>
                <a:gd name="T42" fmla="*/ 10577 w 12674"/>
                <a:gd name="T43" fmla="*/ 2795 h 10752"/>
                <a:gd name="T44" fmla="*/ 11853 w 12674"/>
                <a:gd name="T45" fmla="*/ 3537 h 10752"/>
                <a:gd name="T46" fmla="*/ 11486 w 12674"/>
                <a:gd name="T47" fmla="*/ 1420 h 10752"/>
                <a:gd name="T48" fmla="*/ 10981 w 12674"/>
                <a:gd name="T49" fmla="*/ 991 h 10752"/>
                <a:gd name="T50" fmla="*/ 10793 w 12674"/>
                <a:gd name="T51" fmla="*/ 1027 h 10752"/>
                <a:gd name="T52" fmla="*/ 8781 w 12674"/>
                <a:gd name="T53" fmla="*/ 1749 h 10752"/>
                <a:gd name="T54" fmla="*/ 10042 w 12674"/>
                <a:gd name="T55" fmla="*/ 2483 h 10752"/>
                <a:gd name="T56" fmla="*/ 9230 w 12674"/>
                <a:gd name="T57" fmla="*/ 3764 h 10752"/>
                <a:gd name="T58" fmla="*/ 7490 w 12674"/>
                <a:gd name="T59" fmla="*/ 5487 h 10752"/>
                <a:gd name="T60" fmla="*/ 5389 w 12674"/>
                <a:gd name="T61" fmla="*/ 3986 h 10752"/>
                <a:gd name="T62" fmla="*/ 3453 w 12674"/>
                <a:gd name="T63" fmla="*/ 5308 h 10752"/>
                <a:gd name="T64" fmla="*/ 2048 w 12674"/>
                <a:gd name="T65" fmla="*/ 7009 h 10752"/>
                <a:gd name="T66" fmla="*/ 2514 w 12674"/>
                <a:gd name="T67" fmla="*/ 7484 h 10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74" h="10752">
                  <a:moveTo>
                    <a:pt x="12354" y="10093"/>
                  </a:moveTo>
                  <a:lnTo>
                    <a:pt x="653" y="10093"/>
                  </a:lnTo>
                  <a:lnTo>
                    <a:pt x="653" y="320"/>
                  </a:lnTo>
                  <a:cubicBezTo>
                    <a:pt x="653" y="143"/>
                    <a:pt x="510" y="0"/>
                    <a:pt x="333" y="0"/>
                  </a:cubicBezTo>
                  <a:lnTo>
                    <a:pt x="320" y="0"/>
                  </a:lnTo>
                  <a:cubicBezTo>
                    <a:pt x="144" y="0"/>
                    <a:pt x="0" y="143"/>
                    <a:pt x="0" y="320"/>
                  </a:cubicBezTo>
                  <a:lnTo>
                    <a:pt x="0" y="10413"/>
                  </a:lnTo>
                  <a:lnTo>
                    <a:pt x="0" y="10426"/>
                  </a:lnTo>
                  <a:lnTo>
                    <a:pt x="0" y="10432"/>
                  </a:lnTo>
                  <a:cubicBezTo>
                    <a:pt x="0" y="10609"/>
                    <a:pt x="144" y="10752"/>
                    <a:pt x="320" y="10752"/>
                  </a:cubicBezTo>
                  <a:lnTo>
                    <a:pt x="333" y="10752"/>
                  </a:lnTo>
                  <a:cubicBezTo>
                    <a:pt x="355" y="10752"/>
                    <a:pt x="376" y="10750"/>
                    <a:pt x="397" y="10746"/>
                  </a:cubicBezTo>
                  <a:lnTo>
                    <a:pt x="12354" y="10746"/>
                  </a:lnTo>
                  <a:cubicBezTo>
                    <a:pt x="12530" y="10746"/>
                    <a:pt x="12674" y="10603"/>
                    <a:pt x="12674" y="10426"/>
                  </a:cubicBezTo>
                  <a:lnTo>
                    <a:pt x="12674" y="10413"/>
                  </a:lnTo>
                  <a:cubicBezTo>
                    <a:pt x="12674" y="10237"/>
                    <a:pt x="12530" y="10093"/>
                    <a:pt x="12354" y="10093"/>
                  </a:cubicBezTo>
                  <a:close/>
                  <a:moveTo>
                    <a:pt x="2514" y="7484"/>
                  </a:moveTo>
                  <a:cubicBezTo>
                    <a:pt x="2621" y="7373"/>
                    <a:pt x="3153" y="6688"/>
                    <a:pt x="3794" y="5923"/>
                  </a:cubicBezTo>
                  <a:cubicBezTo>
                    <a:pt x="4349" y="5260"/>
                    <a:pt x="5026" y="4656"/>
                    <a:pt x="5390" y="4651"/>
                  </a:cubicBezTo>
                  <a:cubicBezTo>
                    <a:pt x="6081" y="4643"/>
                    <a:pt x="6576" y="6153"/>
                    <a:pt x="7463" y="6153"/>
                  </a:cubicBezTo>
                  <a:cubicBezTo>
                    <a:pt x="8291" y="6153"/>
                    <a:pt x="8974" y="5258"/>
                    <a:pt x="9648" y="4335"/>
                  </a:cubicBezTo>
                  <a:cubicBezTo>
                    <a:pt x="10060" y="3772"/>
                    <a:pt x="10440" y="3068"/>
                    <a:pt x="10577" y="2795"/>
                  </a:cubicBezTo>
                  <a:lnTo>
                    <a:pt x="11853" y="3537"/>
                  </a:lnTo>
                  <a:lnTo>
                    <a:pt x="11486" y="1420"/>
                  </a:lnTo>
                  <a:cubicBezTo>
                    <a:pt x="11446" y="1177"/>
                    <a:pt x="11235" y="991"/>
                    <a:pt x="10981" y="991"/>
                  </a:cubicBezTo>
                  <a:cubicBezTo>
                    <a:pt x="10914" y="991"/>
                    <a:pt x="10851" y="1004"/>
                    <a:pt x="10793" y="1027"/>
                  </a:cubicBezTo>
                  <a:lnTo>
                    <a:pt x="8781" y="1749"/>
                  </a:lnTo>
                  <a:lnTo>
                    <a:pt x="10042" y="2483"/>
                  </a:lnTo>
                  <a:cubicBezTo>
                    <a:pt x="9876" y="2743"/>
                    <a:pt x="9666" y="3108"/>
                    <a:pt x="9230" y="3764"/>
                  </a:cubicBezTo>
                  <a:cubicBezTo>
                    <a:pt x="8651" y="4634"/>
                    <a:pt x="7941" y="5487"/>
                    <a:pt x="7490" y="5487"/>
                  </a:cubicBezTo>
                  <a:cubicBezTo>
                    <a:pt x="6909" y="5487"/>
                    <a:pt x="6474" y="3986"/>
                    <a:pt x="5389" y="3986"/>
                  </a:cubicBezTo>
                  <a:cubicBezTo>
                    <a:pt x="4813" y="3986"/>
                    <a:pt x="4108" y="4574"/>
                    <a:pt x="3453" y="5308"/>
                  </a:cubicBezTo>
                  <a:cubicBezTo>
                    <a:pt x="2709" y="6142"/>
                    <a:pt x="2048" y="7009"/>
                    <a:pt x="2048" y="7009"/>
                  </a:cubicBezTo>
                  <a:cubicBezTo>
                    <a:pt x="1746" y="7399"/>
                    <a:pt x="2262" y="7745"/>
                    <a:pt x="2514" y="74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335547" y="3694682"/>
              <a:ext cx="1610837" cy="41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100%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正确工作</a:t>
              </a:r>
              <a:endPara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大大提升工作效率</a:t>
              </a:r>
              <a:endPara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incomes_50092"/>
            <p:cNvSpPr/>
            <p:nvPr/>
          </p:nvSpPr>
          <p:spPr>
            <a:xfrm>
              <a:off x="6926591" y="2903169"/>
              <a:ext cx="587818" cy="609685"/>
            </a:xfrm>
            <a:custGeom>
              <a:avLst/>
              <a:gdLst>
                <a:gd name="T0" fmla="*/ 3411 w 3881"/>
                <a:gd name="T1" fmla="*/ 2379 h 4032"/>
                <a:gd name="T2" fmla="*/ 1940 w 3881"/>
                <a:gd name="T3" fmla="*/ 0 h 4032"/>
                <a:gd name="T4" fmla="*/ 598 w 3881"/>
                <a:gd name="T5" fmla="*/ 2593 h 4032"/>
                <a:gd name="T6" fmla="*/ 0 w 3881"/>
                <a:gd name="T7" fmla="*/ 3301 h 4032"/>
                <a:gd name="T8" fmla="*/ 103 w 3881"/>
                <a:gd name="T9" fmla="*/ 3804 h 4032"/>
                <a:gd name="T10" fmla="*/ 1878 w 3881"/>
                <a:gd name="T11" fmla="*/ 4032 h 4032"/>
                <a:gd name="T12" fmla="*/ 3083 w 3881"/>
                <a:gd name="T13" fmla="*/ 3629 h 4032"/>
                <a:gd name="T14" fmla="*/ 3763 w 3881"/>
                <a:gd name="T15" fmla="*/ 3033 h 4032"/>
                <a:gd name="T16" fmla="*/ 3767 w 3881"/>
                <a:gd name="T17" fmla="*/ 2482 h 4032"/>
                <a:gd name="T18" fmla="*/ 1940 w 3881"/>
                <a:gd name="T19" fmla="*/ 240 h 4032"/>
                <a:gd name="T20" fmla="*/ 2154 w 3881"/>
                <a:gd name="T21" fmla="*/ 3032 h 4032"/>
                <a:gd name="T22" fmla="*/ 2290 w 3881"/>
                <a:gd name="T23" fmla="*/ 2967 h 4032"/>
                <a:gd name="T24" fmla="*/ 2484 w 3881"/>
                <a:gd name="T25" fmla="*/ 2398 h 4032"/>
                <a:gd name="T26" fmla="*/ 2488 w 3881"/>
                <a:gd name="T27" fmla="*/ 2072 h 4032"/>
                <a:gd name="T28" fmla="*/ 2060 w 3881"/>
                <a:gd name="T29" fmla="*/ 932 h 4032"/>
                <a:gd name="T30" fmla="*/ 2368 w 3881"/>
                <a:gd name="T31" fmla="*/ 1336 h 4032"/>
                <a:gd name="T32" fmla="*/ 2060 w 3881"/>
                <a:gd name="T33" fmla="*/ 681 h 4032"/>
                <a:gd name="T34" fmla="*/ 1940 w 3881"/>
                <a:gd name="T35" fmla="*/ 448 h 4032"/>
                <a:gd name="T36" fmla="*/ 1820 w 3881"/>
                <a:gd name="T37" fmla="*/ 681 h 4032"/>
                <a:gd name="T38" fmla="*/ 1820 w 3881"/>
                <a:gd name="T39" fmla="*/ 1751 h 4032"/>
                <a:gd name="T40" fmla="*/ 1717 w 3881"/>
                <a:gd name="T41" fmla="*/ 2285 h 4032"/>
                <a:gd name="T42" fmla="*/ 1512 w 3881"/>
                <a:gd name="T43" fmla="*/ 1952 h 4032"/>
                <a:gd name="T44" fmla="*/ 1494 w 3881"/>
                <a:gd name="T45" fmla="*/ 2391 h 4032"/>
                <a:gd name="T46" fmla="*/ 899 w 3881"/>
                <a:gd name="T47" fmla="*/ 2586 h 4032"/>
                <a:gd name="T48" fmla="*/ 2248 w 3881"/>
                <a:gd name="T49" fmla="*/ 2072 h 4032"/>
                <a:gd name="T50" fmla="*/ 2224 w 3881"/>
                <a:gd name="T51" fmla="*/ 2171 h 4032"/>
                <a:gd name="T52" fmla="*/ 2060 w 3881"/>
                <a:gd name="T53" fmla="*/ 1789 h 4032"/>
                <a:gd name="T54" fmla="*/ 1820 w 3881"/>
                <a:gd name="T55" fmla="*/ 932 h 4032"/>
                <a:gd name="T56" fmla="*/ 1632 w 3881"/>
                <a:gd name="T57" fmla="*/ 1216 h 4032"/>
                <a:gd name="T58" fmla="*/ 3596 w 3881"/>
                <a:gd name="T59" fmla="*/ 2861 h 4032"/>
                <a:gd name="T60" fmla="*/ 2940 w 3881"/>
                <a:gd name="T61" fmla="*/ 3437 h 4032"/>
                <a:gd name="T62" fmla="*/ 1631 w 3881"/>
                <a:gd name="T63" fmla="*/ 3775 h 4032"/>
                <a:gd name="T64" fmla="*/ 240 w 3881"/>
                <a:gd name="T65" fmla="*/ 3301 h 4032"/>
                <a:gd name="T66" fmla="*/ 699 w 3881"/>
                <a:gd name="T67" fmla="*/ 2826 h 4032"/>
                <a:gd name="T68" fmla="*/ 1114 w 3881"/>
                <a:gd name="T69" fmla="*/ 2826 h 4032"/>
                <a:gd name="T70" fmla="*/ 1166 w 3881"/>
                <a:gd name="T71" fmla="*/ 2814 h 4032"/>
                <a:gd name="T72" fmla="*/ 1999 w 3881"/>
                <a:gd name="T73" fmla="*/ 2416 h 4032"/>
                <a:gd name="T74" fmla="*/ 2267 w 3881"/>
                <a:gd name="T75" fmla="*/ 2501 h 4032"/>
                <a:gd name="T76" fmla="*/ 1519 w 3881"/>
                <a:gd name="T77" fmla="*/ 3042 h 4032"/>
                <a:gd name="T78" fmla="*/ 1567 w 3881"/>
                <a:gd name="T79" fmla="*/ 3272 h 4032"/>
                <a:gd name="T80" fmla="*/ 3036 w 3881"/>
                <a:gd name="T81" fmla="*/ 2994 h 4032"/>
                <a:gd name="T82" fmla="*/ 3598 w 3881"/>
                <a:gd name="T83" fmla="*/ 2652 h 4032"/>
                <a:gd name="T84" fmla="*/ 3596 w 3881"/>
                <a:gd name="T85" fmla="*/ 2861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81" h="4032">
                  <a:moveTo>
                    <a:pt x="3767" y="2482"/>
                  </a:moveTo>
                  <a:cubicBezTo>
                    <a:pt x="3671" y="2386"/>
                    <a:pt x="3536" y="2352"/>
                    <a:pt x="3411" y="2379"/>
                  </a:cubicBezTo>
                  <a:cubicBezTo>
                    <a:pt x="3522" y="2157"/>
                    <a:pt x="3584" y="1908"/>
                    <a:pt x="3584" y="1644"/>
                  </a:cubicBezTo>
                  <a:cubicBezTo>
                    <a:pt x="3584" y="738"/>
                    <a:pt x="2847" y="0"/>
                    <a:pt x="1940" y="0"/>
                  </a:cubicBezTo>
                  <a:cubicBezTo>
                    <a:pt x="1033" y="0"/>
                    <a:pt x="296" y="738"/>
                    <a:pt x="296" y="1644"/>
                  </a:cubicBezTo>
                  <a:cubicBezTo>
                    <a:pt x="296" y="1997"/>
                    <a:pt x="408" y="2325"/>
                    <a:pt x="598" y="2593"/>
                  </a:cubicBezTo>
                  <a:cubicBezTo>
                    <a:pt x="439" y="2617"/>
                    <a:pt x="292" y="2695"/>
                    <a:pt x="184" y="2816"/>
                  </a:cubicBezTo>
                  <a:cubicBezTo>
                    <a:pt x="65" y="2950"/>
                    <a:pt x="0" y="3122"/>
                    <a:pt x="0" y="3301"/>
                  </a:cubicBezTo>
                  <a:lnTo>
                    <a:pt x="0" y="3685"/>
                  </a:lnTo>
                  <a:cubicBezTo>
                    <a:pt x="0" y="3745"/>
                    <a:pt x="44" y="3796"/>
                    <a:pt x="103" y="3804"/>
                  </a:cubicBezTo>
                  <a:lnTo>
                    <a:pt x="1598" y="4013"/>
                  </a:lnTo>
                  <a:cubicBezTo>
                    <a:pt x="1691" y="4026"/>
                    <a:pt x="1785" y="4032"/>
                    <a:pt x="1878" y="4032"/>
                  </a:cubicBezTo>
                  <a:cubicBezTo>
                    <a:pt x="2201" y="4032"/>
                    <a:pt x="2517" y="3955"/>
                    <a:pt x="2807" y="3803"/>
                  </a:cubicBezTo>
                  <a:cubicBezTo>
                    <a:pt x="2903" y="3753"/>
                    <a:pt x="2996" y="3695"/>
                    <a:pt x="3083" y="3629"/>
                  </a:cubicBezTo>
                  <a:cubicBezTo>
                    <a:pt x="3273" y="3488"/>
                    <a:pt x="3454" y="3333"/>
                    <a:pt x="3624" y="3168"/>
                  </a:cubicBezTo>
                  <a:lnTo>
                    <a:pt x="3763" y="3033"/>
                  </a:lnTo>
                  <a:cubicBezTo>
                    <a:pt x="3838" y="2961"/>
                    <a:pt x="3880" y="2863"/>
                    <a:pt x="3881" y="2759"/>
                  </a:cubicBezTo>
                  <a:cubicBezTo>
                    <a:pt x="3881" y="2654"/>
                    <a:pt x="3841" y="2556"/>
                    <a:pt x="3767" y="2482"/>
                  </a:cubicBezTo>
                  <a:close/>
                  <a:moveTo>
                    <a:pt x="536" y="1644"/>
                  </a:moveTo>
                  <a:cubicBezTo>
                    <a:pt x="536" y="870"/>
                    <a:pt x="1166" y="240"/>
                    <a:pt x="1940" y="240"/>
                  </a:cubicBezTo>
                  <a:cubicBezTo>
                    <a:pt x="2714" y="240"/>
                    <a:pt x="3344" y="870"/>
                    <a:pt x="3344" y="1644"/>
                  </a:cubicBezTo>
                  <a:cubicBezTo>
                    <a:pt x="3344" y="2346"/>
                    <a:pt x="2827" y="2929"/>
                    <a:pt x="2154" y="3032"/>
                  </a:cubicBezTo>
                  <a:lnTo>
                    <a:pt x="2140" y="3032"/>
                  </a:lnTo>
                  <a:lnTo>
                    <a:pt x="2290" y="2967"/>
                  </a:lnTo>
                  <a:cubicBezTo>
                    <a:pt x="2293" y="2965"/>
                    <a:pt x="2297" y="2964"/>
                    <a:pt x="2300" y="2962"/>
                  </a:cubicBezTo>
                  <a:cubicBezTo>
                    <a:pt x="2501" y="2853"/>
                    <a:pt x="2582" y="2605"/>
                    <a:pt x="2484" y="2398"/>
                  </a:cubicBezTo>
                  <a:cubicBezTo>
                    <a:pt x="2470" y="2368"/>
                    <a:pt x="2452" y="2340"/>
                    <a:pt x="2432" y="2315"/>
                  </a:cubicBezTo>
                  <a:cubicBezTo>
                    <a:pt x="2468" y="2241"/>
                    <a:pt x="2488" y="2159"/>
                    <a:pt x="2488" y="2072"/>
                  </a:cubicBezTo>
                  <a:cubicBezTo>
                    <a:pt x="2488" y="1811"/>
                    <a:pt x="2305" y="1593"/>
                    <a:pt x="2060" y="1538"/>
                  </a:cubicBezTo>
                  <a:lnTo>
                    <a:pt x="2060" y="932"/>
                  </a:lnTo>
                  <a:cubicBezTo>
                    <a:pt x="2170" y="979"/>
                    <a:pt x="2248" y="1089"/>
                    <a:pt x="2248" y="1216"/>
                  </a:cubicBezTo>
                  <a:cubicBezTo>
                    <a:pt x="2248" y="1282"/>
                    <a:pt x="2302" y="1336"/>
                    <a:pt x="2368" y="1336"/>
                  </a:cubicBezTo>
                  <a:cubicBezTo>
                    <a:pt x="2434" y="1336"/>
                    <a:pt x="2488" y="1282"/>
                    <a:pt x="2488" y="1216"/>
                  </a:cubicBezTo>
                  <a:cubicBezTo>
                    <a:pt x="2488" y="955"/>
                    <a:pt x="2305" y="736"/>
                    <a:pt x="2060" y="681"/>
                  </a:cubicBezTo>
                  <a:lnTo>
                    <a:pt x="2060" y="568"/>
                  </a:lnTo>
                  <a:cubicBezTo>
                    <a:pt x="2060" y="502"/>
                    <a:pt x="2006" y="448"/>
                    <a:pt x="1940" y="448"/>
                  </a:cubicBezTo>
                  <a:cubicBezTo>
                    <a:pt x="1874" y="448"/>
                    <a:pt x="1820" y="502"/>
                    <a:pt x="1820" y="568"/>
                  </a:cubicBezTo>
                  <a:lnTo>
                    <a:pt x="1820" y="681"/>
                  </a:lnTo>
                  <a:cubicBezTo>
                    <a:pt x="1575" y="736"/>
                    <a:pt x="1392" y="955"/>
                    <a:pt x="1392" y="1216"/>
                  </a:cubicBezTo>
                  <a:cubicBezTo>
                    <a:pt x="1392" y="1477"/>
                    <a:pt x="1575" y="1696"/>
                    <a:pt x="1820" y="1751"/>
                  </a:cubicBezTo>
                  <a:lnTo>
                    <a:pt x="1820" y="2235"/>
                  </a:lnTo>
                  <a:lnTo>
                    <a:pt x="1717" y="2285"/>
                  </a:lnTo>
                  <a:cubicBezTo>
                    <a:pt x="1664" y="2229"/>
                    <a:pt x="1632" y="2155"/>
                    <a:pt x="1632" y="2072"/>
                  </a:cubicBezTo>
                  <a:cubicBezTo>
                    <a:pt x="1632" y="2006"/>
                    <a:pt x="1578" y="1952"/>
                    <a:pt x="1512" y="1952"/>
                  </a:cubicBezTo>
                  <a:cubicBezTo>
                    <a:pt x="1446" y="1952"/>
                    <a:pt x="1392" y="2006"/>
                    <a:pt x="1392" y="2072"/>
                  </a:cubicBezTo>
                  <a:cubicBezTo>
                    <a:pt x="1392" y="2191"/>
                    <a:pt x="1430" y="2301"/>
                    <a:pt x="1494" y="2391"/>
                  </a:cubicBezTo>
                  <a:lnTo>
                    <a:pt x="1087" y="2586"/>
                  </a:lnTo>
                  <a:lnTo>
                    <a:pt x="899" y="2586"/>
                  </a:lnTo>
                  <a:cubicBezTo>
                    <a:pt x="673" y="2337"/>
                    <a:pt x="536" y="2006"/>
                    <a:pt x="536" y="1644"/>
                  </a:cubicBezTo>
                  <a:close/>
                  <a:moveTo>
                    <a:pt x="2248" y="2072"/>
                  </a:moveTo>
                  <a:cubicBezTo>
                    <a:pt x="2248" y="2108"/>
                    <a:pt x="2242" y="2142"/>
                    <a:pt x="2231" y="2173"/>
                  </a:cubicBezTo>
                  <a:cubicBezTo>
                    <a:pt x="2229" y="2173"/>
                    <a:pt x="2226" y="2172"/>
                    <a:pt x="2224" y="2171"/>
                  </a:cubicBezTo>
                  <a:cubicBezTo>
                    <a:pt x="2171" y="2154"/>
                    <a:pt x="2115" y="2148"/>
                    <a:pt x="2060" y="2152"/>
                  </a:cubicBezTo>
                  <a:lnTo>
                    <a:pt x="2060" y="1789"/>
                  </a:lnTo>
                  <a:cubicBezTo>
                    <a:pt x="2171" y="1835"/>
                    <a:pt x="2248" y="1945"/>
                    <a:pt x="2248" y="2072"/>
                  </a:cubicBezTo>
                  <a:close/>
                  <a:moveTo>
                    <a:pt x="1820" y="932"/>
                  </a:moveTo>
                  <a:lnTo>
                    <a:pt x="1820" y="1500"/>
                  </a:lnTo>
                  <a:cubicBezTo>
                    <a:pt x="1710" y="1453"/>
                    <a:pt x="1632" y="1343"/>
                    <a:pt x="1632" y="1216"/>
                  </a:cubicBezTo>
                  <a:cubicBezTo>
                    <a:pt x="1632" y="1089"/>
                    <a:pt x="1710" y="979"/>
                    <a:pt x="1820" y="932"/>
                  </a:cubicBezTo>
                  <a:close/>
                  <a:moveTo>
                    <a:pt x="3596" y="2861"/>
                  </a:moveTo>
                  <a:lnTo>
                    <a:pt x="3457" y="2996"/>
                  </a:lnTo>
                  <a:cubicBezTo>
                    <a:pt x="3295" y="3153"/>
                    <a:pt x="3121" y="3302"/>
                    <a:pt x="2940" y="3437"/>
                  </a:cubicBezTo>
                  <a:cubicBezTo>
                    <a:pt x="2862" y="3495"/>
                    <a:pt x="2780" y="3546"/>
                    <a:pt x="2696" y="3591"/>
                  </a:cubicBezTo>
                  <a:cubicBezTo>
                    <a:pt x="2367" y="3762"/>
                    <a:pt x="1998" y="3826"/>
                    <a:pt x="1631" y="3775"/>
                  </a:cubicBezTo>
                  <a:lnTo>
                    <a:pt x="240" y="3581"/>
                  </a:lnTo>
                  <a:lnTo>
                    <a:pt x="240" y="3301"/>
                  </a:lnTo>
                  <a:cubicBezTo>
                    <a:pt x="240" y="3181"/>
                    <a:pt x="284" y="3066"/>
                    <a:pt x="363" y="2976"/>
                  </a:cubicBezTo>
                  <a:cubicBezTo>
                    <a:pt x="448" y="2881"/>
                    <a:pt x="571" y="2826"/>
                    <a:pt x="699" y="2826"/>
                  </a:cubicBezTo>
                  <a:lnTo>
                    <a:pt x="699" y="2826"/>
                  </a:lnTo>
                  <a:lnTo>
                    <a:pt x="1114" y="2826"/>
                  </a:lnTo>
                  <a:lnTo>
                    <a:pt x="1114" y="2826"/>
                  </a:lnTo>
                  <a:cubicBezTo>
                    <a:pt x="1132" y="2826"/>
                    <a:pt x="1149" y="2822"/>
                    <a:pt x="1166" y="2814"/>
                  </a:cubicBezTo>
                  <a:lnTo>
                    <a:pt x="1992" y="2419"/>
                  </a:lnTo>
                  <a:cubicBezTo>
                    <a:pt x="1994" y="2418"/>
                    <a:pt x="1997" y="2417"/>
                    <a:pt x="1999" y="2416"/>
                  </a:cubicBezTo>
                  <a:cubicBezTo>
                    <a:pt x="2046" y="2389"/>
                    <a:pt x="2100" y="2384"/>
                    <a:pt x="2151" y="2400"/>
                  </a:cubicBezTo>
                  <a:cubicBezTo>
                    <a:pt x="2203" y="2416"/>
                    <a:pt x="2244" y="2452"/>
                    <a:pt x="2267" y="2501"/>
                  </a:cubicBezTo>
                  <a:cubicBezTo>
                    <a:pt x="2310" y="2591"/>
                    <a:pt x="2276" y="2700"/>
                    <a:pt x="2189" y="2749"/>
                  </a:cubicBezTo>
                  <a:lnTo>
                    <a:pt x="1519" y="3042"/>
                  </a:lnTo>
                  <a:cubicBezTo>
                    <a:pt x="1466" y="3065"/>
                    <a:pt x="1438" y="3121"/>
                    <a:pt x="1449" y="3177"/>
                  </a:cubicBezTo>
                  <a:cubicBezTo>
                    <a:pt x="1461" y="3233"/>
                    <a:pt x="1510" y="3272"/>
                    <a:pt x="1567" y="3272"/>
                  </a:cubicBezTo>
                  <a:lnTo>
                    <a:pt x="2363" y="3272"/>
                  </a:lnTo>
                  <a:cubicBezTo>
                    <a:pt x="2617" y="3272"/>
                    <a:pt x="2856" y="3173"/>
                    <a:pt x="3036" y="2994"/>
                  </a:cubicBezTo>
                  <a:lnTo>
                    <a:pt x="3392" y="2650"/>
                  </a:lnTo>
                  <a:cubicBezTo>
                    <a:pt x="3449" y="2595"/>
                    <a:pt x="3541" y="2596"/>
                    <a:pt x="3598" y="2652"/>
                  </a:cubicBezTo>
                  <a:cubicBezTo>
                    <a:pt x="3626" y="2680"/>
                    <a:pt x="3641" y="2717"/>
                    <a:pt x="3641" y="2757"/>
                  </a:cubicBezTo>
                  <a:cubicBezTo>
                    <a:pt x="3640" y="2796"/>
                    <a:pt x="3624" y="2833"/>
                    <a:pt x="3596" y="2861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93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186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779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72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79015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4945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151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4744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415082" y="3682606"/>
              <a:ext cx="1610837" cy="41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节省人力时长：</a:t>
              </a:r>
              <a:endParaRPr 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61704</a:t>
              </a:r>
              <a:r>
                <a:rPr lang="zh-CN" altLang="en-US" sz="14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分钟</a:t>
              </a:r>
              <a:endParaRPr lang="zh-CN" altLang="en-US" sz="14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7165" y="1509395"/>
            <a:ext cx="11454130" cy="2140585"/>
            <a:chOff x="614437" y="761079"/>
            <a:chExt cx="7853287" cy="146777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" name="矩形 1"/>
            <p:cNvSpPr/>
            <p:nvPr/>
          </p:nvSpPr>
          <p:spPr>
            <a:xfrm>
              <a:off x="755650" y="917835"/>
              <a:ext cx="7712074" cy="13110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iconfont-10871-5201320"/>
            <p:cNvSpPr/>
            <p:nvPr/>
          </p:nvSpPr>
          <p:spPr>
            <a:xfrm>
              <a:off x="614437" y="761079"/>
              <a:ext cx="582648" cy="609685"/>
            </a:xfrm>
            <a:custGeom>
              <a:avLst/>
              <a:gdLst>
                <a:gd name="connsiteX0" fmla="*/ 121916 w 582557"/>
                <a:gd name="connsiteY0" fmla="*/ 216749 h 609590"/>
                <a:gd name="connsiteX1" fmla="*/ 279845 w 582557"/>
                <a:gd name="connsiteY1" fmla="*/ 216749 h 609590"/>
                <a:gd name="connsiteX2" fmla="*/ 294228 w 582557"/>
                <a:gd name="connsiteY2" fmla="*/ 231137 h 609590"/>
                <a:gd name="connsiteX3" fmla="*/ 279845 w 582557"/>
                <a:gd name="connsiteY3" fmla="*/ 245525 h 609590"/>
                <a:gd name="connsiteX4" fmla="*/ 121916 w 582557"/>
                <a:gd name="connsiteY4" fmla="*/ 245525 h 609590"/>
                <a:gd name="connsiteX5" fmla="*/ 107533 w 582557"/>
                <a:gd name="connsiteY5" fmla="*/ 231137 h 609590"/>
                <a:gd name="connsiteX6" fmla="*/ 121916 w 582557"/>
                <a:gd name="connsiteY6" fmla="*/ 216749 h 609590"/>
                <a:gd name="connsiteX7" fmla="*/ 501881 w 582557"/>
                <a:gd name="connsiteY7" fmla="*/ 169893 h 609590"/>
                <a:gd name="connsiteX8" fmla="*/ 239381 w 582557"/>
                <a:gd name="connsiteY8" fmla="*/ 432484 h 609590"/>
                <a:gd name="connsiteX9" fmla="*/ 229620 w 582557"/>
                <a:gd name="connsiteY9" fmla="*/ 487165 h 609590"/>
                <a:gd name="connsiteX10" fmla="*/ 237857 w 582557"/>
                <a:gd name="connsiteY10" fmla="*/ 495167 h 609590"/>
                <a:gd name="connsiteX11" fmla="*/ 290948 w 582557"/>
                <a:gd name="connsiteY11" fmla="*/ 484355 h 609590"/>
                <a:gd name="connsiteX12" fmla="*/ 553638 w 582557"/>
                <a:gd name="connsiteY12" fmla="*/ 221621 h 609590"/>
                <a:gd name="connsiteX13" fmla="*/ 552829 w 582557"/>
                <a:gd name="connsiteY13" fmla="*/ 220573 h 609590"/>
                <a:gd name="connsiteX14" fmla="*/ 502928 w 582557"/>
                <a:gd name="connsiteY14" fmla="*/ 170703 h 609590"/>
                <a:gd name="connsiteX15" fmla="*/ 501881 w 582557"/>
                <a:gd name="connsiteY15" fmla="*/ 169893 h 609590"/>
                <a:gd name="connsiteX16" fmla="*/ 121916 w 582557"/>
                <a:gd name="connsiteY16" fmla="*/ 144142 h 609590"/>
                <a:gd name="connsiteX17" fmla="*/ 279845 w 582557"/>
                <a:gd name="connsiteY17" fmla="*/ 144142 h 609590"/>
                <a:gd name="connsiteX18" fmla="*/ 294228 w 582557"/>
                <a:gd name="connsiteY18" fmla="*/ 158530 h 609590"/>
                <a:gd name="connsiteX19" fmla="*/ 279845 w 582557"/>
                <a:gd name="connsiteY19" fmla="*/ 172918 h 609590"/>
                <a:gd name="connsiteX20" fmla="*/ 121916 w 582557"/>
                <a:gd name="connsiteY20" fmla="*/ 172918 h 609590"/>
                <a:gd name="connsiteX21" fmla="*/ 107533 w 582557"/>
                <a:gd name="connsiteY21" fmla="*/ 158530 h 609590"/>
                <a:gd name="connsiteX22" fmla="*/ 121916 w 582557"/>
                <a:gd name="connsiteY22" fmla="*/ 144142 h 609590"/>
                <a:gd name="connsiteX23" fmla="*/ 502565 w 582557"/>
                <a:gd name="connsiteY23" fmla="*/ 140939 h 609590"/>
                <a:gd name="connsiteX24" fmla="*/ 523260 w 582557"/>
                <a:gd name="connsiteY24" fmla="*/ 150317 h 609590"/>
                <a:gd name="connsiteX25" fmla="*/ 573112 w 582557"/>
                <a:gd name="connsiteY25" fmla="*/ 200234 h 609590"/>
                <a:gd name="connsiteX26" fmla="*/ 575112 w 582557"/>
                <a:gd name="connsiteY26" fmla="*/ 240816 h 609590"/>
                <a:gd name="connsiteX27" fmla="*/ 309660 w 582557"/>
                <a:gd name="connsiteY27" fmla="*/ 506360 h 609590"/>
                <a:gd name="connsiteX28" fmla="*/ 242714 w 582557"/>
                <a:gd name="connsiteY28" fmla="*/ 523555 h 609590"/>
                <a:gd name="connsiteX29" fmla="*/ 236477 w 582557"/>
                <a:gd name="connsiteY29" fmla="*/ 524079 h 609590"/>
                <a:gd name="connsiteX30" fmla="*/ 201147 w 582557"/>
                <a:gd name="connsiteY30" fmla="*/ 483021 h 609590"/>
                <a:gd name="connsiteX31" fmla="*/ 217288 w 582557"/>
                <a:gd name="connsiteY31" fmla="*/ 413908 h 609590"/>
                <a:gd name="connsiteX32" fmla="*/ 482692 w 582557"/>
                <a:gd name="connsiteY32" fmla="*/ 148316 h 609590"/>
                <a:gd name="connsiteX33" fmla="*/ 502565 w 582557"/>
                <a:gd name="connsiteY33" fmla="*/ 140939 h 609590"/>
                <a:gd name="connsiteX34" fmla="*/ 112674 w 582557"/>
                <a:gd name="connsiteY34" fmla="*/ 0 h 609590"/>
                <a:gd name="connsiteX35" fmla="*/ 394216 w 582557"/>
                <a:gd name="connsiteY35" fmla="*/ 0 h 609590"/>
                <a:gd name="connsiteX36" fmla="*/ 467697 w 582557"/>
                <a:gd name="connsiteY36" fmla="*/ 25574 h 609590"/>
                <a:gd name="connsiteX37" fmla="*/ 505747 w 582557"/>
                <a:gd name="connsiteY37" fmla="*/ 90010 h 609590"/>
                <a:gd name="connsiteX38" fmla="*/ 489794 w 582557"/>
                <a:gd name="connsiteY38" fmla="*/ 112060 h 609590"/>
                <a:gd name="connsiteX39" fmla="*/ 467840 w 582557"/>
                <a:gd name="connsiteY39" fmla="*/ 95915 h 609590"/>
                <a:gd name="connsiteX40" fmla="*/ 394216 w 582557"/>
                <a:gd name="connsiteY40" fmla="*/ 38385 h 609590"/>
                <a:gd name="connsiteX41" fmla="*/ 112674 w 582557"/>
                <a:gd name="connsiteY41" fmla="*/ 38385 h 609590"/>
                <a:gd name="connsiteX42" fmla="*/ 38336 w 582557"/>
                <a:gd name="connsiteY42" fmla="*/ 105154 h 609590"/>
                <a:gd name="connsiteX43" fmla="*/ 38336 w 582557"/>
                <a:gd name="connsiteY43" fmla="*/ 504484 h 609590"/>
                <a:gd name="connsiteX44" fmla="*/ 112674 w 582557"/>
                <a:gd name="connsiteY44" fmla="*/ 571205 h 609590"/>
                <a:gd name="connsiteX45" fmla="*/ 394216 w 582557"/>
                <a:gd name="connsiteY45" fmla="*/ 571205 h 609590"/>
                <a:gd name="connsiteX46" fmla="*/ 468554 w 582557"/>
                <a:gd name="connsiteY46" fmla="*/ 504484 h 609590"/>
                <a:gd name="connsiteX47" fmla="*/ 468554 w 582557"/>
                <a:gd name="connsiteY47" fmla="*/ 388995 h 609590"/>
                <a:gd name="connsiteX48" fmla="*/ 487746 w 582557"/>
                <a:gd name="connsiteY48" fmla="*/ 369802 h 609590"/>
                <a:gd name="connsiteX49" fmla="*/ 506938 w 582557"/>
                <a:gd name="connsiteY49" fmla="*/ 388995 h 609590"/>
                <a:gd name="connsiteX50" fmla="*/ 506938 w 582557"/>
                <a:gd name="connsiteY50" fmla="*/ 504484 h 609590"/>
                <a:gd name="connsiteX51" fmla="*/ 394216 w 582557"/>
                <a:gd name="connsiteY51" fmla="*/ 609590 h 609590"/>
                <a:gd name="connsiteX52" fmla="*/ 112674 w 582557"/>
                <a:gd name="connsiteY52" fmla="*/ 609590 h 609590"/>
                <a:gd name="connsiteX53" fmla="*/ 0 w 582557"/>
                <a:gd name="connsiteY53" fmla="*/ 504484 h 609590"/>
                <a:gd name="connsiteX54" fmla="*/ 0 w 582557"/>
                <a:gd name="connsiteY54" fmla="*/ 105154 h 609590"/>
                <a:gd name="connsiteX55" fmla="*/ 112674 w 582557"/>
                <a:gd name="connsiteY55" fmla="*/ 0 h 60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82557" h="609590">
                  <a:moveTo>
                    <a:pt x="121916" y="216749"/>
                  </a:moveTo>
                  <a:lnTo>
                    <a:pt x="279845" y="216749"/>
                  </a:lnTo>
                  <a:cubicBezTo>
                    <a:pt x="287798" y="216749"/>
                    <a:pt x="294228" y="223181"/>
                    <a:pt x="294228" y="231137"/>
                  </a:cubicBezTo>
                  <a:cubicBezTo>
                    <a:pt x="294228" y="239094"/>
                    <a:pt x="287798" y="245525"/>
                    <a:pt x="279845" y="245525"/>
                  </a:cubicBezTo>
                  <a:lnTo>
                    <a:pt x="121916" y="245525"/>
                  </a:lnTo>
                  <a:cubicBezTo>
                    <a:pt x="113963" y="245525"/>
                    <a:pt x="107533" y="239094"/>
                    <a:pt x="107533" y="231137"/>
                  </a:cubicBezTo>
                  <a:cubicBezTo>
                    <a:pt x="107533" y="223181"/>
                    <a:pt x="113963" y="216749"/>
                    <a:pt x="121916" y="216749"/>
                  </a:cubicBezTo>
                  <a:close/>
                  <a:moveTo>
                    <a:pt x="501881" y="169893"/>
                  </a:moveTo>
                  <a:lnTo>
                    <a:pt x="239381" y="432484"/>
                  </a:lnTo>
                  <a:cubicBezTo>
                    <a:pt x="238286" y="436057"/>
                    <a:pt x="235286" y="448393"/>
                    <a:pt x="229620" y="487165"/>
                  </a:cubicBezTo>
                  <a:cubicBezTo>
                    <a:pt x="228954" y="491928"/>
                    <a:pt x="233096" y="495977"/>
                    <a:pt x="237857" y="495167"/>
                  </a:cubicBezTo>
                  <a:cubicBezTo>
                    <a:pt x="275711" y="488689"/>
                    <a:pt x="287520" y="485498"/>
                    <a:pt x="290948" y="484355"/>
                  </a:cubicBezTo>
                  <a:lnTo>
                    <a:pt x="553638" y="221621"/>
                  </a:lnTo>
                  <a:cubicBezTo>
                    <a:pt x="553400" y="221240"/>
                    <a:pt x="553162" y="220906"/>
                    <a:pt x="552829" y="220573"/>
                  </a:cubicBezTo>
                  <a:lnTo>
                    <a:pt x="502928" y="170703"/>
                  </a:lnTo>
                  <a:cubicBezTo>
                    <a:pt x="502643" y="170369"/>
                    <a:pt x="502262" y="170084"/>
                    <a:pt x="501881" y="169893"/>
                  </a:cubicBezTo>
                  <a:close/>
                  <a:moveTo>
                    <a:pt x="121916" y="144142"/>
                  </a:moveTo>
                  <a:lnTo>
                    <a:pt x="279845" y="144142"/>
                  </a:lnTo>
                  <a:cubicBezTo>
                    <a:pt x="287798" y="144142"/>
                    <a:pt x="294228" y="150574"/>
                    <a:pt x="294228" y="158530"/>
                  </a:cubicBezTo>
                  <a:cubicBezTo>
                    <a:pt x="294228" y="166487"/>
                    <a:pt x="287798" y="172918"/>
                    <a:pt x="279845" y="172918"/>
                  </a:cubicBezTo>
                  <a:lnTo>
                    <a:pt x="121916" y="172918"/>
                  </a:lnTo>
                  <a:cubicBezTo>
                    <a:pt x="113963" y="172918"/>
                    <a:pt x="107533" y="166487"/>
                    <a:pt x="107533" y="158530"/>
                  </a:cubicBezTo>
                  <a:cubicBezTo>
                    <a:pt x="107533" y="150574"/>
                    <a:pt x="113963" y="144142"/>
                    <a:pt x="121916" y="144142"/>
                  </a:cubicBezTo>
                  <a:close/>
                  <a:moveTo>
                    <a:pt x="502565" y="140939"/>
                  </a:moveTo>
                  <a:cubicBezTo>
                    <a:pt x="509916" y="141302"/>
                    <a:pt x="517404" y="144458"/>
                    <a:pt x="523260" y="150317"/>
                  </a:cubicBezTo>
                  <a:lnTo>
                    <a:pt x="573112" y="200234"/>
                  </a:lnTo>
                  <a:cubicBezTo>
                    <a:pt x="584873" y="211951"/>
                    <a:pt x="585778" y="230194"/>
                    <a:pt x="575112" y="240816"/>
                  </a:cubicBezTo>
                  <a:lnTo>
                    <a:pt x="309660" y="506360"/>
                  </a:lnTo>
                  <a:cubicBezTo>
                    <a:pt x="305994" y="510028"/>
                    <a:pt x="302804" y="513219"/>
                    <a:pt x="242714" y="523555"/>
                  </a:cubicBezTo>
                  <a:cubicBezTo>
                    <a:pt x="240667" y="523889"/>
                    <a:pt x="238572" y="524079"/>
                    <a:pt x="236477" y="524079"/>
                  </a:cubicBezTo>
                  <a:cubicBezTo>
                    <a:pt x="214669" y="523984"/>
                    <a:pt x="198004" y="504598"/>
                    <a:pt x="201147" y="483021"/>
                  </a:cubicBezTo>
                  <a:cubicBezTo>
                    <a:pt x="210241" y="420957"/>
                    <a:pt x="213336" y="417861"/>
                    <a:pt x="217288" y="413908"/>
                  </a:cubicBezTo>
                  <a:lnTo>
                    <a:pt x="482692" y="148316"/>
                  </a:lnTo>
                  <a:cubicBezTo>
                    <a:pt x="488001" y="143005"/>
                    <a:pt x="495215" y="140576"/>
                    <a:pt x="502565" y="140939"/>
                  </a:cubicBezTo>
                  <a:close/>
                  <a:moveTo>
                    <a:pt x="112674" y="0"/>
                  </a:moveTo>
                  <a:lnTo>
                    <a:pt x="394216" y="0"/>
                  </a:lnTo>
                  <a:cubicBezTo>
                    <a:pt x="420932" y="-95"/>
                    <a:pt x="446838" y="8953"/>
                    <a:pt x="467697" y="25574"/>
                  </a:cubicBezTo>
                  <a:cubicBezTo>
                    <a:pt x="488365" y="42147"/>
                    <a:pt x="501842" y="65055"/>
                    <a:pt x="505747" y="90010"/>
                  </a:cubicBezTo>
                  <a:cubicBezTo>
                    <a:pt x="507509" y="100535"/>
                    <a:pt x="500318" y="110441"/>
                    <a:pt x="489794" y="112060"/>
                  </a:cubicBezTo>
                  <a:cubicBezTo>
                    <a:pt x="479269" y="113727"/>
                    <a:pt x="469411" y="106488"/>
                    <a:pt x="467840" y="95915"/>
                  </a:cubicBezTo>
                  <a:cubicBezTo>
                    <a:pt x="462744" y="63102"/>
                    <a:pt x="431076" y="38385"/>
                    <a:pt x="394216" y="38385"/>
                  </a:cubicBezTo>
                  <a:lnTo>
                    <a:pt x="112674" y="38385"/>
                  </a:lnTo>
                  <a:cubicBezTo>
                    <a:pt x="71719" y="38385"/>
                    <a:pt x="38336" y="68341"/>
                    <a:pt x="38336" y="105154"/>
                  </a:cubicBezTo>
                  <a:lnTo>
                    <a:pt x="38336" y="504484"/>
                  </a:lnTo>
                  <a:cubicBezTo>
                    <a:pt x="38336" y="541249"/>
                    <a:pt x="71719" y="571205"/>
                    <a:pt x="112674" y="571205"/>
                  </a:cubicBezTo>
                  <a:lnTo>
                    <a:pt x="394216" y="571205"/>
                  </a:lnTo>
                  <a:cubicBezTo>
                    <a:pt x="435171" y="571205"/>
                    <a:pt x="468554" y="541249"/>
                    <a:pt x="468554" y="504484"/>
                  </a:cubicBezTo>
                  <a:lnTo>
                    <a:pt x="468554" y="388995"/>
                  </a:lnTo>
                  <a:cubicBezTo>
                    <a:pt x="468554" y="378375"/>
                    <a:pt x="477126" y="369802"/>
                    <a:pt x="487746" y="369802"/>
                  </a:cubicBezTo>
                  <a:cubicBezTo>
                    <a:pt x="498318" y="369802"/>
                    <a:pt x="506938" y="378375"/>
                    <a:pt x="506938" y="388995"/>
                  </a:cubicBezTo>
                  <a:lnTo>
                    <a:pt x="506938" y="504484"/>
                  </a:lnTo>
                  <a:cubicBezTo>
                    <a:pt x="506938" y="562442"/>
                    <a:pt x="456363" y="609590"/>
                    <a:pt x="394216" y="609590"/>
                  </a:cubicBezTo>
                  <a:lnTo>
                    <a:pt x="112674" y="609590"/>
                  </a:lnTo>
                  <a:cubicBezTo>
                    <a:pt x="50527" y="609590"/>
                    <a:pt x="0" y="562442"/>
                    <a:pt x="0" y="504484"/>
                  </a:cubicBezTo>
                  <a:lnTo>
                    <a:pt x="0" y="105154"/>
                  </a:lnTo>
                  <a:cubicBezTo>
                    <a:pt x="0" y="47148"/>
                    <a:pt x="50527" y="0"/>
                    <a:pt x="112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93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186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779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72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79015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34945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151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47440" algn="l" defTabSz="4559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48"/>
            <p:cNvSpPr txBox="1"/>
            <p:nvPr/>
          </p:nvSpPr>
          <p:spPr>
            <a:xfrm>
              <a:off x="897042" y="1109584"/>
              <a:ext cx="7429620" cy="82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     </a:t>
              </a:r>
              <a:r>
                <a:rPr kumimoji="0" lang="zh-CN" sz="16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该流程自上线以来，每天7:30至23:30，数字员工启动，循环检查全部待审查的业务单，依次处理完成。流程处理过程中需要借助OCR等AI技术模拟人工操作，也需要在主要流程结束后，保存操作记录推送给人工检查和后续操作、推送效能数据给效能平台统计数字员工效能。</a:t>
              </a:r>
              <a:endParaRPr kumimoji="0" lang="zh-CN" sz="16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609715" y="4012565"/>
            <a:ext cx="4329430" cy="535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RPA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风险辅助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，提升数据质量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98830" y="4018915"/>
            <a:ext cx="4491990" cy="5353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RPA + OCR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，智能识别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6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35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837" name="文本框 4"/>
          <p:cNvSpPr txBox="1"/>
          <p:nvPr/>
        </p:nvSpPr>
        <p:spPr>
          <a:xfrm>
            <a:off x="947420" y="1510665"/>
            <a:ext cx="1795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推广价值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0"/>
          <p:cNvGrpSpPr/>
          <p:nvPr/>
        </p:nvGrpSpPr>
        <p:grpSpPr>
          <a:xfrm>
            <a:off x="1278255" y="2321560"/>
            <a:ext cx="8847455" cy="3838498"/>
            <a:chOff x="2860" y="4614"/>
            <a:chExt cx="9748" cy="4048"/>
          </a:xfrm>
        </p:grpSpPr>
        <p:grpSp>
          <p:nvGrpSpPr>
            <p:cNvPr id="2" name="组合 1"/>
            <p:cNvGrpSpPr/>
            <p:nvPr/>
          </p:nvGrpSpPr>
          <p:grpSpPr>
            <a:xfrm>
              <a:off x="3324" y="4614"/>
              <a:ext cx="1545" cy="1545"/>
              <a:chOff x="9470571" y="6237515"/>
              <a:chExt cx="609600" cy="609600"/>
            </a:xfrm>
          </p:grpSpPr>
          <p:sp>
            <p:nvSpPr>
              <p:cNvPr id="3" name="Freeform 898"/>
              <p:cNvSpPr>
                <a:spLocks noEditPoints="1"/>
              </p:cNvSpPr>
              <p:nvPr/>
            </p:nvSpPr>
            <p:spPr bwMode="auto">
              <a:xfrm>
                <a:off x="9572672" y="6360532"/>
                <a:ext cx="424800" cy="342000"/>
              </a:xfrm>
              <a:custGeom>
                <a:avLst/>
                <a:gdLst>
                  <a:gd name="T0" fmla="*/ 107 w 210"/>
                  <a:gd name="T1" fmla="*/ 101 h 144"/>
                  <a:gd name="T2" fmla="*/ 94 w 210"/>
                  <a:gd name="T3" fmla="*/ 89 h 144"/>
                  <a:gd name="T4" fmla="*/ 94 w 210"/>
                  <a:gd name="T5" fmla="*/ 80 h 144"/>
                  <a:gd name="T6" fmla="*/ 100 w 210"/>
                  <a:gd name="T7" fmla="*/ 67 h 144"/>
                  <a:gd name="T8" fmla="*/ 102 w 210"/>
                  <a:gd name="T9" fmla="*/ 50 h 144"/>
                  <a:gd name="T10" fmla="*/ 101 w 210"/>
                  <a:gd name="T11" fmla="*/ 32 h 144"/>
                  <a:gd name="T12" fmla="*/ 96 w 210"/>
                  <a:gd name="T13" fmla="*/ 11 h 144"/>
                  <a:gd name="T14" fmla="*/ 88 w 210"/>
                  <a:gd name="T15" fmla="*/ 7 h 144"/>
                  <a:gd name="T16" fmla="*/ 46 w 210"/>
                  <a:gd name="T17" fmla="*/ 45 h 144"/>
                  <a:gd name="T18" fmla="*/ 48 w 210"/>
                  <a:gd name="T19" fmla="*/ 69 h 144"/>
                  <a:gd name="T20" fmla="*/ 53 w 210"/>
                  <a:gd name="T21" fmla="*/ 81 h 144"/>
                  <a:gd name="T22" fmla="*/ 54 w 210"/>
                  <a:gd name="T23" fmla="*/ 89 h 144"/>
                  <a:gd name="T24" fmla="*/ 41 w 210"/>
                  <a:gd name="T25" fmla="*/ 101 h 144"/>
                  <a:gd name="T26" fmla="*/ 1 w 210"/>
                  <a:gd name="T27" fmla="*/ 122 h 144"/>
                  <a:gd name="T28" fmla="*/ 147 w 210"/>
                  <a:gd name="T29" fmla="*/ 144 h 144"/>
                  <a:gd name="T30" fmla="*/ 130 w 210"/>
                  <a:gd name="T31" fmla="*/ 111 h 144"/>
                  <a:gd name="T32" fmla="*/ 155 w 210"/>
                  <a:gd name="T33" fmla="*/ 103 h 144"/>
                  <a:gd name="T34" fmla="*/ 146 w 210"/>
                  <a:gd name="T35" fmla="*/ 95 h 144"/>
                  <a:gd name="T36" fmla="*/ 146 w 210"/>
                  <a:gd name="T37" fmla="*/ 88 h 144"/>
                  <a:gd name="T38" fmla="*/ 150 w 210"/>
                  <a:gd name="T39" fmla="*/ 79 h 144"/>
                  <a:gd name="T40" fmla="*/ 152 w 210"/>
                  <a:gd name="T41" fmla="*/ 67 h 144"/>
                  <a:gd name="T42" fmla="*/ 151 w 210"/>
                  <a:gd name="T43" fmla="*/ 54 h 144"/>
                  <a:gd name="T44" fmla="*/ 147 w 210"/>
                  <a:gd name="T45" fmla="*/ 39 h 144"/>
                  <a:gd name="T46" fmla="*/ 142 w 210"/>
                  <a:gd name="T47" fmla="*/ 36 h 144"/>
                  <a:gd name="T48" fmla="*/ 111 w 210"/>
                  <a:gd name="T49" fmla="*/ 63 h 144"/>
                  <a:gd name="T50" fmla="*/ 113 w 210"/>
                  <a:gd name="T51" fmla="*/ 80 h 144"/>
                  <a:gd name="T52" fmla="*/ 116 w 210"/>
                  <a:gd name="T53" fmla="*/ 89 h 144"/>
                  <a:gd name="T54" fmla="*/ 117 w 210"/>
                  <a:gd name="T55" fmla="*/ 95 h 144"/>
                  <a:gd name="T56" fmla="*/ 122 w 210"/>
                  <a:gd name="T57" fmla="*/ 104 h 144"/>
                  <a:gd name="T58" fmla="*/ 136 w 210"/>
                  <a:gd name="T59" fmla="*/ 109 h 144"/>
                  <a:gd name="T60" fmla="*/ 151 w 210"/>
                  <a:gd name="T61" fmla="*/ 121 h 144"/>
                  <a:gd name="T62" fmla="*/ 151 w 210"/>
                  <a:gd name="T63" fmla="*/ 130 h 144"/>
                  <a:gd name="T64" fmla="*/ 184 w 210"/>
                  <a:gd name="T65" fmla="*/ 134 h 144"/>
                  <a:gd name="T66" fmla="*/ 171 w 210"/>
                  <a:gd name="T67" fmla="*/ 110 h 144"/>
                  <a:gd name="T68" fmla="*/ 201 w 210"/>
                  <a:gd name="T69" fmla="*/ 108 h 144"/>
                  <a:gd name="T70" fmla="*/ 186 w 210"/>
                  <a:gd name="T71" fmla="*/ 102 h 144"/>
                  <a:gd name="T72" fmla="*/ 181 w 210"/>
                  <a:gd name="T73" fmla="*/ 97 h 144"/>
                  <a:gd name="T74" fmla="*/ 184 w 210"/>
                  <a:gd name="T75" fmla="*/ 88 h 144"/>
                  <a:gd name="T76" fmla="*/ 187 w 210"/>
                  <a:gd name="T77" fmla="*/ 83 h 144"/>
                  <a:gd name="T78" fmla="*/ 186 w 210"/>
                  <a:gd name="T79" fmla="*/ 76 h 144"/>
                  <a:gd name="T80" fmla="*/ 186 w 210"/>
                  <a:gd name="T81" fmla="*/ 61 h 144"/>
                  <a:gd name="T82" fmla="*/ 182 w 210"/>
                  <a:gd name="T83" fmla="*/ 58 h 144"/>
                  <a:gd name="T84" fmla="*/ 165 w 210"/>
                  <a:gd name="T85" fmla="*/ 57 h 144"/>
                  <a:gd name="T86" fmla="*/ 158 w 210"/>
                  <a:gd name="T87" fmla="*/ 79 h 144"/>
                  <a:gd name="T88" fmla="*/ 162 w 210"/>
                  <a:gd name="T89" fmla="*/ 87 h 144"/>
                  <a:gd name="T90" fmla="*/ 165 w 210"/>
                  <a:gd name="T91" fmla="*/ 97 h 144"/>
                  <a:gd name="T92" fmla="*/ 161 w 210"/>
                  <a:gd name="T93" fmla="*/ 102 h 144"/>
                  <a:gd name="T94" fmla="*/ 173 w 210"/>
                  <a:gd name="T95" fmla="*/ 107 h 144"/>
                  <a:gd name="T96" fmla="*/ 187 w 210"/>
                  <a:gd name="T97" fmla="*/ 117 h 144"/>
                  <a:gd name="T98" fmla="*/ 187 w 210"/>
                  <a:gd name="T99" fmla="*/ 118 h 144"/>
                  <a:gd name="T100" fmla="*/ 187 w 210"/>
                  <a:gd name="T101" fmla="*/ 125 h 144"/>
                  <a:gd name="T102" fmla="*/ 210 w 210"/>
                  <a:gd name="T103" fmla="*/ 11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0" h="144">
                    <a:moveTo>
                      <a:pt x="130" y="111"/>
                    </a:moveTo>
                    <a:cubicBezTo>
                      <a:pt x="122" y="108"/>
                      <a:pt x="114" y="104"/>
                      <a:pt x="107" y="101"/>
                    </a:cubicBezTo>
                    <a:cubicBezTo>
                      <a:pt x="105" y="100"/>
                      <a:pt x="102" y="100"/>
                      <a:pt x="100" y="99"/>
                    </a:cubicBezTo>
                    <a:cubicBezTo>
                      <a:pt x="98" y="98"/>
                      <a:pt x="95" y="92"/>
                      <a:pt x="94" y="89"/>
                    </a:cubicBezTo>
                    <a:cubicBezTo>
                      <a:pt x="93" y="89"/>
                      <a:pt x="91" y="89"/>
                      <a:pt x="90" y="88"/>
                    </a:cubicBezTo>
                    <a:cubicBezTo>
                      <a:pt x="90" y="84"/>
                      <a:pt x="93" y="84"/>
                      <a:pt x="94" y="80"/>
                    </a:cubicBezTo>
                    <a:cubicBezTo>
                      <a:pt x="95" y="77"/>
                      <a:pt x="94" y="73"/>
                      <a:pt x="96" y="71"/>
                    </a:cubicBezTo>
                    <a:cubicBezTo>
                      <a:pt x="97" y="69"/>
                      <a:pt x="99" y="69"/>
                      <a:pt x="100" y="67"/>
                    </a:cubicBezTo>
                    <a:cubicBezTo>
                      <a:pt x="101" y="66"/>
                      <a:pt x="102" y="63"/>
                      <a:pt x="102" y="61"/>
                    </a:cubicBezTo>
                    <a:cubicBezTo>
                      <a:pt x="103" y="58"/>
                      <a:pt x="103" y="53"/>
                      <a:pt x="102" y="50"/>
                    </a:cubicBezTo>
                    <a:cubicBezTo>
                      <a:pt x="101" y="48"/>
                      <a:pt x="100" y="48"/>
                      <a:pt x="100" y="46"/>
                    </a:cubicBezTo>
                    <a:cubicBezTo>
                      <a:pt x="100" y="43"/>
                      <a:pt x="101" y="34"/>
                      <a:pt x="101" y="32"/>
                    </a:cubicBezTo>
                    <a:cubicBezTo>
                      <a:pt x="101" y="26"/>
                      <a:pt x="101" y="22"/>
                      <a:pt x="100" y="17"/>
                    </a:cubicBezTo>
                    <a:cubicBezTo>
                      <a:pt x="100" y="17"/>
                      <a:pt x="98" y="12"/>
                      <a:pt x="96" y="11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77" y="0"/>
                      <a:pt x="64" y="5"/>
                      <a:pt x="57" y="8"/>
                    </a:cubicBezTo>
                    <a:cubicBezTo>
                      <a:pt x="48" y="11"/>
                      <a:pt x="41" y="25"/>
                      <a:pt x="46" y="45"/>
                    </a:cubicBezTo>
                    <a:cubicBezTo>
                      <a:pt x="46" y="49"/>
                      <a:pt x="44" y="50"/>
                      <a:pt x="44" y="52"/>
                    </a:cubicBezTo>
                    <a:cubicBezTo>
                      <a:pt x="44" y="56"/>
                      <a:pt x="44" y="66"/>
                      <a:pt x="48" y="69"/>
                    </a:cubicBezTo>
                    <a:cubicBezTo>
                      <a:pt x="49" y="69"/>
                      <a:pt x="51" y="70"/>
                      <a:pt x="51" y="69"/>
                    </a:cubicBezTo>
                    <a:cubicBezTo>
                      <a:pt x="52" y="73"/>
                      <a:pt x="52" y="77"/>
                      <a:pt x="53" y="81"/>
                    </a:cubicBezTo>
                    <a:cubicBezTo>
                      <a:pt x="54" y="84"/>
                      <a:pt x="56" y="84"/>
                      <a:pt x="57" y="88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2" y="92"/>
                      <a:pt x="50" y="98"/>
                      <a:pt x="47" y="99"/>
                    </a:cubicBezTo>
                    <a:cubicBezTo>
                      <a:pt x="45" y="100"/>
                      <a:pt x="43" y="100"/>
                      <a:pt x="41" y="101"/>
                    </a:cubicBezTo>
                    <a:cubicBezTo>
                      <a:pt x="34" y="104"/>
                      <a:pt x="25" y="108"/>
                      <a:pt x="18" y="111"/>
                    </a:cubicBezTo>
                    <a:cubicBezTo>
                      <a:pt x="11" y="114"/>
                      <a:pt x="3" y="115"/>
                      <a:pt x="1" y="122"/>
                    </a:cubicBezTo>
                    <a:cubicBezTo>
                      <a:pt x="1" y="127"/>
                      <a:pt x="0" y="138"/>
                      <a:pt x="0" y="144"/>
                    </a:cubicBezTo>
                    <a:cubicBezTo>
                      <a:pt x="147" y="144"/>
                      <a:pt x="147" y="144"/>
                      <a:pt x="147" y="144"/>
                    </a:cubicBezTo>
                    <a:cubicBezTo>
                      <a:pt x="147" y="138"/>
                      <a:pt x="147" y="127"/>
                      <a:pt x="147" y="122"/>
                    </a:cubicBezTo>
                    <a:cubicBezTo>
                      <a:pt x="145" y="115"/>
                      <a:pt x="137" y="114"/>
                      <a:pt x="130" y="111"/>
                    </a:cubicBezTo>
                    <a:close/>
                    <a:moveTo>
                      <a:pt x="171" y="110"/>
                    </a:moveTo>
                    <a:cubicBezTo>
                      <a:pt x="166" y="108"/>
                      <a:pt x="160" y="105"/>
                      <a:pt x="155" y="103"/>
                    </a:cubicBezTo>
                    <a:cubicBezTo>
                      <a:pt x="153" y="103"/>
                      <a:pt x="152" y="102"/>
                      <a:pt x="150" y="102"/>
                    </a:cubicBezTo>
                    <a:cubicBezTo>
                      <a:pt x="149" y="101"/>
                      <a:pt x="147" y="97"/>
                      <a:pt x="146" y="95"/>
                    </a:cubicBezTo>
                    <a:cubicBezTo>
                      <a:pt x="145" y="94"/>
                      <a:pt x="144" y="94"/>
                      <a:pt x="143" y="94"/>
                    </a:cubicBezTo>
                    <a:cubicBezTo>
                      <a:pt x="143" y="91"/>
                      <a:pt x="145" y="91"/>
                      <a:pt x="146" y="88"/>
                    </a:cubicBezTo>
                    <a:cubicBezTo>
                      <a:pt x="147" y="86"/>
                      <a:pt x="146" y="84"/>
                      <a:pt x="147" y="82"/>
                    </a:cubicBezTo>
                    <a:cubicBezTo>
                      <a:pt x="148" y="80"/>
                      <a:pt x="150" y="80"/>
                      <a:pt x="150" y="79"/>
                    </a:cubicBezTo>
                    <a:cubicBezTo>
                      <a:pt x="151" y="78"/>
                      <a:pt x="152" y="76"/>
                      <a:pt x="152" y="75"/>
                    </a:cubicBezTo>
                    <a:cubicBezTo>
                      <a:pt x="152" y="72"/>
                      <a:pt x="153" y="69"/>
                      <a:pt x="152" y="67"/>
                    </a:cubicBezTo>
                    <a:cubicBezTo>
                      <a:pt x="151" y="65"/>
                      <a:pt x="150" y="65"/>
                      <a:pt x="150" y="64"/>
                    </a:cubicBezTo>
                    <a:cubicBezTo>
                      <a:pt x="150" y="62"/>
                      <a:pt x="151" y="55"/>
                      <a:pt x="151" y="54"/>
                    </a:cubicBezTo>
                    <a:cubicBezTo>
                      <a:pt x="151" y="50"/>
                      <a:pt x="151" y="47"/>
                      <a:pt x="150" y="43"/>
                    </a:cubicBezTo>
                    <a:cubicBezTo>
                      <a:pt x="150" y="43"/>
                      <a:pt x="149" y="40"/>
                      <a:pt x="147" y="39"/>
                    </a:cubicBezTo>
                    <a:cubicBezTo>
                      <a:pt x="144" y="38"/>
                      <a:pt x="144" y="38"/>
                      <a:pt x="144" y="38"/>
                    </a:cubicBezTo>
                    <a:cubicBezTo>
                      <a:pt x="142" y="36"/>
                      <a:pt x="142" y="36"/>
                      <a:pt x="142" y="36"/>
                    </a:cubicBezTo>
                    <a:cubicBezTo>
                      <a:pt x="133" y="31"/>
                      <a:pt x="124" y="35"/>
                      <a:pt x="120" y="37"/>
                    </a:cubicBezTo>
                    <a:cubicBezTo>
                      <a:pt x="113" y="39"/>
                      <a:pt x="108" y="49"/>
                      <a:pt x="111" y="63"/>
                    </a:cubicBezTo>
                    <a:cubicBezTo>
                      <a:pt x="112" y="66"/>
                      <a:pt x="110" y="67"/>
                      <a:pt x="110" y="68"/>
                    </a:cubicBezTo>
                    <a:cubicBezTo>
                      <a:pt x="110" y="71"/>
                      <a:pt x="111" y="78"/>
                      <a:pt x="113" y="80"/>
                    </a:cubicBezTo>
                    <a:cubicBezTo>
                      <a:pt x="114" y="80"/>
                      <a:pt x="116" y="81"/>
                      <a:pt x="116" y="81"/>
                    </a:cubicBezTo>
                    <a:cubicBezTo>
                      <a:pt x="116" y="84"/>
                      <a:pt x="116" y="86"/>
                      <a:pt x="116" y="89"/>
                    </a:cubicBezTo>
                    <a:cubicBezTo>
                      <a:pt x="117" y="91"/>
                      <a:pt x="119" y="91"/>
                      <a:pt x="119" y="94"/>
                    </a:cubicBezTo>
                    <a:cubicBezTo>
                      <a:pt x="117" y="95"/>
                      <a:pt x="117" y="95"/>
                      <a:pt x="117" y="95"/>
                    </a:cubicBezTo>
                    <a:cubicBezTo>
                      <a:pt x="116" y="96"/>
                      <a:pt x="115" y="99"/>
                      <a:pt x="114" y="100"/>
                    </a:cubicBezTo>
                    <a:cubicBezTo>
                      <a:pt x="117" y="101"/>
                      <a:pt x="119" y="103"/>
                      <a:pt x="122" y="104"/>
                    </a:cubicBezTo>
                    <a:cubicBezTo>
                      <a:pt x="125" y="105"/>
                      <a:pt x="128" y="106"/>
                      <a:pt x="131" y="108"/>
                    </a:cubicBezTo>
                    <a:cubicBezTo>
                      <a:pt x="133" y="108"/>
                      <a:pt x="134" y="109"/>
                      <a:pt x="136" y="109"/>
                    </a:cubicBezTo>
                    <a:cubicBezTo>
                      <a:pt x="141" y="111"/>
                      <a:pt x="148" y="114"/>
                      <a:pt x="150" y="121"/>
                    </a:cubicBezTo>
                    <a:cubicBezTo>
                      <a:pt x="151" y="121"/>
                      <a:pt x="151" y="121"/>
                      <a:pt x="151" y="121"/>
                    </a:cubicBezTo>
                    <a:cubicBezTo>
                      <a:pt x="151" y="122"/>
                      <a:pt x="151" y="122"/>
                      <a:pt x="151" y="122"/>
                    </a:cubicBezTo>
                    <a:cubicBezTo>
                      <a:pt x="151" y="124"/>
                      <a:pt x="151" y="127"/>
                      <a:pt x="151" y="130"/>
                    </a:cubicBezTo>
                    <a:cubicBezTo>
                      <a:pt x="151" y="131"/>
                      <a:pt x="151" y="133"/>
                      <a:pt x="151" y="134"/>
                    </a:cubicBezTo>
                    <a:cubicBezTo>
                      <a:pt x="184" y="134"/>
                      <a:pt x="184" y="134"/>
                      <a:pt x="184" y="134"/>
                    </a:cubicBezTo>
                    <a:cubicBezTo>
                      <a:pt x="184" y="130"/>
                      <a:pt x="184" y="121"/>
                      <a:pt x="184" y="118"/>
                    </a:cubicBezTo>
                    <a:cubicBezTo>
                      <a:pt x="182" y="113"/>
                      <a:pt x="176" y="112"/>
                      <a:pt x="171" y="110"/>
                    </a:cubicBezTo>
                    <a:close/>
                    <a:moveTo>
                      <a:pt x="210" y="113"/>
                    </a:moveTo>
                    <a:cubicBezTo>
                      <a:pt x="208" y="110"/>
                      <a:pt x="204" y="109"/>
                      <a:pt x="201" y="108"/>
                    </a:cubicBezTo>
                    <a:cubicBezTo>
                      <a:pt x="197" y="106"/>
                      <a:pt x="193" y="105"/>
                      <a:pt x="190" y="103"/>
                    </a:cubicBezTo>
                    <a:cubicBezTo>
                      <a:pt x="188" y="103"/>
                      <a:pt x="187" y="103"/>
                      <a:pt x="186" y="102"/>
                    </a:cubicBezTo>
                    <a:cubicBezTo>
                      <a:pt x="185" y="101"/>
                      <a:pt x="184" y="99"/>
                      <a:pt x="183" y="97"/>
                    </a:cubicBezTo>
                    <a:cubicBezTo>
                      <a:pt x="183" y="97"/>
                      <a:pt x="182" y="97"/>
                      <a:pt x="181" y="97"/>
                    </a:cubicBezTo>
                    <a:cubicBezTo>
                      <a:pt x="181" y="95"/>
                      <a:pt x="183" y="95"/>
                      <a:pt x="183" y="93"/>
                    </a:cubicBezTo>
                    <a:cubicBezTo>
                      <a:pt x="184" y="91"/>
                      <a:pt x="183" y="89"/>
                      <a:pt x="184" y="88"/>
                    </a:cubicBezTo>
                    <a:cubicBezTo>
                      <a:pt x="185" y="87"/>
                      <a:pt x="186" y="87"/>
                      <a:pt x="186" y="86"/>
                    </a:cubicBezTo>
                    <a:cubicBezTo>
                      <a:pt x="187" y="86"/>
                      <a:pt x="187" y="84"/>
                      <a:pt x="187" y="83"/>
                    </a:cubicBezTo>
                    <a:cubicBezTo>
                      <a:pt x="188" y="82"/>
                      <a:pt x="188" y="79"/>
                      <a:pt x="187" y="78"/>
                    </a:cubicBezTo>
                    <a:cubicBezTo>
                      <a:pt x="187" y="77"/>
                      <a:pt x="186" y="77"/>
                      <a:pt x="186" y="76"/>
                    </a:cubicBezTo>
                    <a:cubicBezTo>
                      <a:pt x="186" y="74"/>
                      <a:pt x="187" y="70"/>
                      <a:pt x="187" y="69"/>
                    </a:cubicBezTo>
                    <a:cubicBezTo>
                      <a:pt x="187" y="66"/>
                      <a:pt x="187" y="64"/>
                      <a:pt x="186" y="61"/>
                    </a:cubicBezTo>
                    <a:cubicBezTo>
                      <a:pt x="186" y="61"/>
                      <a:pt x="185" y="59"/>
                      <a:pt x="184" y="58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80" y="57"/>
                      <a:pt x="180" y="57"/>
                      <a:pt x="180" y="57"/>
                    </a:cubicBezTo>
                    <a:cubicBezTo>
                      <a:pt x="175" y="53"/>
                      <a:pt x="168" y="55"/>
                      <a:pt x="165" y="57"/>
                    </a:cubicBezTo>
                    <a:cubicBezTo>
                      <a:pt x="160" y="58"/>
                      <a:pt x="157" y="65"/>
                      <a:pt x="159" y="75"/>
                    </a:cubicBezTo>
                    <a:cubicBezTo>
                      <a:pt x="160" y="77"/>
                      <a:pt x="158" y="78"/>
                      <a:pt x="158" y="79"/>
                    </a:cubicBezTo>
                    <a:cubicBezTo>
                      <a:pt x="158" y="81"/>
                      <a:pt x="159" y="86"/>
                      <a:pt x="160" y="87"/>
                    </a:cubicBezTo>
                    <a:cubicBezTo>
                      <a:pt x="161" y="87"/>
                      <a:pt x="162" y="87"/>
                      <a:pt x="162" y="87"/>
                    </a:cubicBezTo>
                    <a:cubicBezTo>
                      <a:pt x="162" y="89"/>
                      <a:pt x="162" y="91"/>
                      <a:pt x="163" y="93"/>
                    </a:cubicBezTo>
                    <a:cubicBezTo>
                      <a:pt x="163" y="95"/>
                      <a:pt x="164" y="95"/>
                      <a:pt x="165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8"/>
                      <a:pt x="162" y="101"/>
                      <a:pt x="161" y="102"/>
                    </a:cubicBezTo>
                    <a:cubicBezTo>
                      <a:pt x="162" y="103"/>
                      <a:pt x="164" y="103"/>
                      <a:pt x="166" y="104"/>
                    </a:cubicBezTo>
                    <a:cubicBezTo>
                      <a:pt x="168" y="105"/>
                      <a:pt x="171" y="106"/>
                      <a:pt x="173" y="107"/>
                    </a:cubicBezTo>
                    <a:cubicBezTo>
                      <a:pt x="174" y="107"/>
                      <a:pt x="175" y="108"/>
                      <a:pt x="176" y="108"/>
                    </a:cubicBezTo>
                    <a:cubicBezTo>
                      <a:pt x="180" y="110"/>
                      <a:pt x="185" y="111"/>
                      <a:pt x="187" y="117"/>
                    </a:cubicBezTo>
                    <a:cubicBezTo>
                      <a:pt x="187" y="117"/>
                      <a:pt x="187" y="117"/>
                      <a:pt x="187" y="117"/>
                    </a:cubicBezTo>
                    <a:cubicBezTo>
                      <a:pt x="187" y="118"/>
                      <a:pt x="187" y="118"/>
                      <a:pt x="187" y="118"/>
                    </a:cubicBezTo>
                    <a:cubicBezTo>
                      <a:pt x="187" y="119"/>
                      <a:pt x="187" y="121"/>
                      <a:pt x="187" y="124"/>
                    </a:cubicBezTo>
                    <a:cubicBezTo>
                      <a:pt x="187" y="124"/>
                      <a:pt x="187" y="124"/>
                      <a:pt x="187" y="125"/>
                    </a:cubicBezTo>
                    <a:cubicBezTo>
                      <a:pt x="210" y="125"/>
                      <a:pt x="210" y="125"/>
                      <a:pt x="210" y="125"/>
                    </a:cubicBezTo>
                    <a:cubicBezTo>
                      <a:pt x="210" y="121"/>
                      <a:pt x="210" y="116"/>
                      <a:pt x="210" y="113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9470571" y="6237515"/>
                <a:ext cx="609600" cy="609600"/>
              </a:xfrm>
              <a:prstGeom prst="ellipse">
                <a:avLst/>
              </a:prstGeom>
              <a:noFill/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962" y="4614"/>
              <a:ext cx="1545" cy="1545"/>
              <a:chOff x="10170580" y="6172194"/>
              <a:chExt cx="609600" cy="6096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0262980" y="6305994"/>
                <a:ext cx="424800" cy="342000"/>
                <a:chOff x="243587" y="8190167"/>
                <a:chExt cx="425450" cy="342900"/>
              </a:xfrm>
              <a:solidFill>
                <a:schemeClr val="bg1"/>
              </a:solidFill>
            </p:grpSpPr>
            <p:sp>
              <p:nvSpPr>
                <p:cNvPr id="8" name="Freeform 1023"/>
                <p:cNvSpPr>
                  <a:spLocks noEditPoints="1"/>
                </p:cNvSpPr>
                <p:nvPr/>
              </p:nvSpPr>
              <p:spPr bwMode="auto">
                <a:xfrm>
                  <a:off x="243587" y="8304467"/>
                  <a:ext cx="385763" cy="228600"/>
                </a:xfrm>
                <a:custGeom>
                  <a:avLst/>
                  <a:gdLst>
                    <a:gd name="T0" fmla="*/ 68 w 243"/>
                    <a:gd name="T1" fmla="*/ 55 h 144"/>
                    <a:gd name="T2" fmla="*/ 68 w 243"/>
                    <a:gd name="T3" fmla="*/ 144 h 144"/>
                    <a:gd name="T4" fmla="*/ 107 w 243"/>
                    <a:gd name="T5" fmla="*/ 144 h 144"/>
                    <a:gd name="T6" fmla="*/ 107 w 243"/>
                    <a:gd name="T7" fmla="*/ 55 h 144"/>
                    <a:gd name="T8" fmla="*/ 88 w 243"/>
                    <a:gd name="T9" fmla="*/ 37 h 144"/>
                    <a:gd name="T10" fmla="*/ 68 w 243"/>
                    <a:gd name="T11" fmla="*/ 55 h 144"/>
                    <a:gd name="T12" fmla="*/ 0 w 243"/>
                    <a:gd name="T13" fmla="*/ 144 h 144"/>
                    <a:gd name="T14" fmla="*/ 41 w 243"/>
                    <a:gd name="T15" fmla="*/ 144 h 144"/>
                    <a:gd name="T16" fmla="*/ 41 w 243"/>
                    <a:gd name="T17" fmla="*/ 76 h 144"/>
                    <a:gd name="T18" fmla="*/ 0 w 243"/>
                    <a:gd name="T19" fmla="*/ 110 h 144"/>
                    <a:gd name="T20" fmla="*/ 0 w 243"/>
                    <a:gd name="T21" fmla="*/ 144 h 144"/>
                    <a:gd name="T22" fmla="*/ 202 w 243"/>
                    <a:gd name="T23" fmla="*/ 34 h 144"/>
                    <a:gd name="T24" fmla="*/ 202 w 243"/>
                    <a:gd name="T25" fmla="*/ 144 h 144"/>
                    <a:gd name="T26" fmla="*/ 243 w 243"/>
                    <a:gd name="T27" fmla="*/ 144 h 144"/>
                    <a:gd name="T28" fmla="*/ 243 w 243"/>
                    <a:gd name="T29" fmla="*/ 0 h 144"/>
                    <a:gd name="T30" fmla="*/ 202 w 243"/>
                    <a:gd name="T31" fmla="*/ 34 h 144"/>
                    <a:gd name="T32" fmla="*/ 134 w 243"/>
                    <a:gd name="T33" fmla="*/ 78 h 144"/>
                    <a:gd name="T34" fmla="*/ 134 w 243"/>
                    <a:gd name="T35" fmla="*/ 144 h 144"/>
                    <a:gd name="T36" fmla="*/ 175 w 243"/>
                    <a:gd name="T37" fmla="*/ 144 h 144"/>
                    <a:gd name="T38" fmla="*/ 175 w 243"/>
                    <a:gd name="T39" fmla="*/ 57 h 144"/>
                    <a:gd name="T40" fmla="*/ 142 w 243"/>
                    <a:gd name="T41" fmla="*/ 84 h 144"/>
                    <a:gd name="T42" fmla="*/ 134 w 243"/>
                    <a:gd name="T43" fmla="*/ 78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3" h="144">
                      <a:moveTo>
                        <a:pt x="68" y="55"/>
                      </a:moveTo>
                      <a:lnTo>
                        <a:pt x="68" y="144"/>
                      </a:lnTo>
                      <a:lnTo>
                        <a:pt x="107" y="144"/>
                      </a:lnTo>
                      <a:lnTo>
                        <a:pt x="107" y="55"/>
                      </a:lnTo>
                      <a:lnTo>
                        <a:pt x="88" y="37"/>
                      </a:lnTo>
                      <a:lnTo>
                        <a:pt x="68" y="55"/>
                      </a:lnTo>
                      <a:close/>
                      <a:moveTo>
                        <a:pt x="0" y="144"/>
                      </a:moveTo>
                      <a:lnTo>
                        <a:pt x="41" y="144"/>
                      </a:lnTo>
                      <a:lnTo>
                        <a:pt x="41" y="76"/>
                      </a:lnTo>
                      <a:lnTo>
                        <a:pt x="0" y="110"/>
                      </a:lnTo>
                      <a:lnTo>
                        <a:pt x="0" y="144"/>
                      </a:lnTo>
                      <a:close/>
                      <a:moveTo>
                        <a:pt x="202" y="34"/>
                      </a:moveTo>
                      <a:lnTo>
                        <a:pt x="202" y="144"/>
                      </a:lnTo>
                      <a:lnTo>
                        <a:pt x="243" y="144"/>
                      </a:lnTo>
                      <a:lnTo>
                        <a:pt x="243" y="0"/>
                      </a:lnTo>
                      <a:lnTo>
                        <a:pt x="202" y="34"/>
                      </a:lnTo>
                      <a:close/>
                      <a:moveTo>
                        <a:pt x="134" y="78"/>
                      </a:moveTo>
                      <a:lnTo>
                        <a:pt x="134" y="144"/>
                      </a:lnTo>
                      <a:lnTo>
                        <a:pt x="175" y="144"/>
                      </a:lnTo>
                      <a:lnTo>
                        <a:pt x="175" y="57"/>
                      </a:lnTo>
                      <a:lnTo>
                        <a:pt x="142" y="84"/>
                      </a:lnTo>
                      <a:lnTo>
                        <a:pt x="134" y="7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Freeform 1024"/>
                <p:cNvSpPr/>
                <p:nvPr/>
              </p:nvSpPr>
              <p:spPr bwMode="auto">
                <a:xfrm>
                  <a:off x="243587" y="8190167"/>
                  <a:ext cx="425450" cy="247650"/>
                </a:xfrm>
                <a:custGeom>
                  <a:avLst/>
                  <a:gdLst>
                    <a:gd name="T0" fmla="*/ 268 w 268"/>
                    <a:gd name="T1" fmla="*/ 0 h 156"/>
                    <a:gd name="T2" fmla="*/ 192 w 268"/>
                    <a:gd name="T3" fmla="*/ 0 h 156"/>
                    <a:gd name="T4" fmla="*/ 225 w 268"/>
                    <a:gd name="T5" fmla="*/ 30 h 156"/>
                    <a:gd name="T6" fmla="*/ 142 w 268"/>
                    <a:gd name="T7" fmla="*/ 101 h 156"/>
                    <a:gd name="T8" fmla="*/ 88 w 268"/>
                    <a:gd name="T9" fmla="*/ 54 h 156"/>
                    <a:gd name="T10" fmla="*/ 0 w 268"/>
                    <a:gd name="T11" fmla="*/ 125 h 156"/>
                    <a:gd name="T12" fmla="*/ 0 w 268"/>
                    <a:gd name="T13" fmla="*/ 156 h 156"/>
                    <a:gd name="T14" fmla="*/ 88 w 268"/>
                    <a:gd name="T15" fmla="*/ 85 h 156"/>
                    <a:gd name="T16" fmla="*/ 142 w 268"/>
                    <a:gd name="T17" fmla="*/ 132 h 156"/>
                    <a:gd name="T18" fmla="*/ 241 w 268"/>
                    <a:gd name="T19" fmla="*/ 48 h 156"/>
                    <a:gd name="T20" fmla="*/ 268 w 268"/>
                    <a:gd name="T21" fmla="*/ 74 h 156"/>
                    <a:gd name="T22" fmla="*/ 268 w 268"/>
                    <a:gd name="T23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8" h="156">
                      <a:moveTo>
                        <a:pt x="268" y="0"/>
                      </a:moveTo>
                      <a:lnTo>
                        <a:pt x="192" y="0"/>
                      </a:lnTo>
                      <a:lnTo>
                        <a:pt x="225" y="30"/>
                      </a:lnTo>
                      <a:lnTo>
                        <a:pt x="142" y="101"/>
                      </a:lnTo>
                      <a:lnTo>
                        <a:pt x="88" y="54"/>
                      </a:lnTo>
                      <a:lnTo>
                        <a:pt x="0" y="125"/>
                      </a:lnTo>
                      <a:lnTo>
                        <a:pt x="0" y="156"/>
                      </a:lnTo>
                      <a:lnTo>
                        <a:pt x="88" y="85"/>
                      </a:lnTo>
                      <a:lnTo>
                        <a:pt x="142" y="132"/>
                      </a:lnTo>
                      <a:lnTo>
                        <a:pt x="241" y="48"/>
                      </a:lnTo>
                      <a:lnTo>
                        <a:pt x="268" y="74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" name="椭圆 6"/>
              <p:cNvSpPr/>
              <p:nvPr/>
            </p:nvSpPr>
            <p:spPr>
              <a:xfrm>
                <a:off x="10170580" y="6172194"/>
                <a:ext cx="609600" cy="6096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0600" y="4614"/>
              <a:ext cx="1545" cy="1545"/>
              <a:chOff x="11499584" y="6159603"/>
              <a:chExt cx="609600" cy="6096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1623385" y="6298026"/>
                <a:ext cx="424800" cy="342000"/>
                <a:chOff x="8809038" y="2963863"/>
                <a:chExt cx="176213" cy="176213"/>
              </a:xfrm>
              <a:solidFill>
                <a:schemeClr val="bg1"/>
              </a:solidFill>
            </p:grpSpPr>
            <p:sp>
              <p:nvSpPr>
                <p:cNvPr id="18" name="Freeform 384"/>
                <p:cNvSpPr/>
                <p:nvPr/>
              </p:nvSpPr>
              <p:spPr bwMode="auto">
                <a:xfrm>
                  <a:off x="8809038" y="3052763"/>
                  <a:ext cx="85725" cy="85725"/>
                </a:xfrm>
                <a:custGeom>
                  <a:avLst/>
                  <a:gdLst>
                    <a:gd name="T0" fmla="*/ 43 w 54"/>
                    <a:gd name="T1" fmla="*/ 9 h 54"/>
                    <a:gd name="T2" fmla="*/ 24 w 54"/>
                    <a:gd name="T3" fmla="*/ 27 h 54"/>
                    <a:gd name="T4" fmla="*/ 21 w 54"/>
                    <a:gd name="T5" fmla="*/ 24 h 54"/>
                    <a:gd name="T6" fmla="*/ 39 w 54"/>
                    <a:gd name="T7" fmla="*/ 5 h 54"/>
                    <a:gd name="T8" fmla="*/ 34 w 54"/>
                    <a:gd name="T9" fmla="*/ 0 h 54"/>
                    <a:gd name="T10" fmla="*/ 10 w 54"/>
                    <a:gd name="T11" fmla="*/ 24 h 54"/>
                    <a:gd name="T12" fmla="*/ 10 w 54"/>
                    <a:gd name="T13" fmla="*/ 24 h 54"/>
                    <a:gd name="T14" fmla="*/ 10 w 54"/>
                    <a:gd name="T15" fmla="*/ 24 h 54"/>
                    <a:gd name="T16" fmla="*/ 10 w 54"/>
                    <a:gd name="T17" fmla="*/ 24 h 54"/>
                    <a:gd name="T18" fmla="*/ 10 w 54"/>
                    <a:gd name="T19" fmla="*/ 24 h 54"/>
                    <a:gd name="T20" fmla="*/ 0 w 54"/>
                    <a:gd name="T21" fmla="*/ 54 h 54"/>
                    <a:gd name="T22" fmla="*/ 30 w 54"/>
                    <a:gd name="T23" fmla="*/ 44 h 54"/>
                    <a:gd name="T24" fmla="*/ 30 w 54"/>
                    <a:gd name="T25" fmla="*/ 44 h 54"/>
                    <a:gd name="T26" fmla="*/ 30 w 54"/>
                    <a:gd name="T27" fmla="*/ 44 h 54"/>
                    <a:gd name="T28" fmla="*/ 30 w 54"/>
                    <a:gd name="T29" fmla="*/ 44 h 54"/>
                    <a:gd name="T30" fmla="*/ 30 w 54"/>
                    <a:gd name="T31" fmla="*/ 44 h 54"/>
                    <a:gd name="T32" fmla="*/ 54 w 54"/>
                    <a:gd name="T33" fmla="*/ 21 h 54"/>
                    <a:gd name="T34" fmla="*/ 43 w 54"/>
                    <a:gd name="T35" fmla="*/ 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" h="54">
                      <a:moveTo>
                        <a:pt x="43" y="9"/>
                      </a:moveTo>
                      <a:lnTo>
                        <a:pt x="24" y="27"/>
                      </a:lnTo>
                      <a:lnTo>
                        <a:pt x="21" y="24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0" y="54"/>
                      </a:lnTo>
                      <a:lnTo>
                        <a:pt x="30" y="44"/>
                      </a:lnTo>
                      <a:lnTo>
                        <a:pt x="30" y="44"/>
                      </a:lnTo>
                      <a:lnTo>
                        <a:pt x="30" y="44"/>
                      </a:lnTo>
                      <a:lnTo>
                        <a:pt x="30" y="44"/>
                      </a:lnTo>
                      <a:lnTo>
                        <a:pt x="30" y="44"/>
                      </a:lnTo>
                      <a:lnTo>
                        <a:pt x="54" y="21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Freeform 385"/>
                <p:cNvSpPr/>
                <p:nvPr/>
              </p:nvSpPr>
              <p:spPr bwMode="auto">
                <a:xfrm>
                  <a:off x="8899526" y="2995613"/>
                  <a:ext cx="53975" cy="53975"/>
                </a:xfrm>
                <a:custGeom>
                  <a:avLst/>
                  <a:gdLst>
                    <a:gd name="T0" fmla="*/ 5 w 34"/>
                    <a:gd name="T1" fmla="*/ 19 h 34"/>
                    <a:gd name="T2" fmla="*/ 14 w 34"/>
                    <a:gd name="T3" fmla="*/ 10 h 34"/>
                    <a:gd name="T4" fmla="*/ 17 w 34"/>
                    <a:gd name="T5" fmla="*/ 13 h 34"/>
                    <a:gd name="T6" fmla="*/ 8 w 34"/>
                    <a:gd name="T7" fmla="*/ 22 h 34"/>
                    <a:gd name="T8" fmla="*/ 20 w 34"/>
                    <a:gd name="T9" fmla="*/ 34 h 34"/>
                    <a:gd name="T10" fmla="*/ 34 w 34"/>
                    <a:gd name="T11" fmla="*/ 20 h 34"/>
                    <a:gd name="T12" fmla="*/ 14 w 34"/>
                    <a:gd name="T13" fmla="*/ 0 h 34"/>
                    <a:gd name="T14" fmla="*/ 0 w 34"/>
                    <a:gd name="T15" fmla="*/ 14 h 34"/>
                    <a:gd name="T16" fmla="*/ 5 w 34"/>
                    <a:gd name="T17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34">
                      <a:moveTo>
                        <a:pt x="5" y="19"/>
                      </a:moveTo>
                      <a:lnTo>
                        <a:pt x="14" y="10"/>
                      </a:lnTo>
                      <a:lnTo>
                        <a:pt x="17" y="13"/>
                      </a:lnTo>
                      <a:lnTo>
                        <a:pt x="8" y="22"/>
                      </a:lnTo>
                      <a:lnTo>
                        <a:pt x="20" y="34"/>
                      </a:lnTo>
                      <a:lnTo>
                        <a:pt x="34" y="20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Freeform 386"/>
                <p:cNvSpPr/>
                <p:nvPr/>
              </p:nvSpPr>
              <p:spPr bwMode="auto">
                <a:xfrm>
                  <a:off x="8931276" y="2963863"/>
                  <a:ext cx="53975" cy="52388"/>
                </a:xfrm>
                <a:custGeom>
                  <a:avLst/>
                  <a:gdLst>
                    <a:gd name="T0" fmla="*/ 14 w 34"/>
                    <a:gd name="T1" fmla="*/ 0 h 33"/>
                    <a:gd name="T2" fmla="*/ 0 w 34"/>
                    <a:gd name="T3" fmla="*/ 13 h 33"/>
                    <a:gd name="T4" fmla="*/ 21 w 34"/>
                    <a:gd name="T5" fmla="*/ 33 h 33"/>
                    <a:gd name="T6" fmla="*/ 34 w 34"/>
                    <a:gd name="T7" fmla="*/ 20 h 33"/>
                    <a:gd name="T8" fmla="*/ 14 w 34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3">
                      <a:moveTo>
                        <a:pt x="14" y="0"/>
                      </a:moveTo>
                      <a:lnTo>
                        <a:pt x="0" y="13"/>
                      </a:lnTo>
                      <a:lnTo>
                        <a:pt x="21" y="33"/>
                      </a:lnTo>
                      <a:lnTo>
                        <a:pt x="34" y="2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Freeform 387"/>
                <p:cNvSpPr/>
                <p:nvPr/>
              </p:nvSpPr>
              <p:spPr bwMode="auto">
                <a:xfrm>
                  <a:off x="8809038" y="2963863"/>
                  <a:ext cx="176213" cy="176213"/>
                </a:xfrm>
                <a:custGeom>
                  <a:avLst/>
                  <a:gdLst>
                    <a:gd name="T0" fmla="*/ 223 w 288"/>
                    <a:gd name="T1" fmla="*/ 162 h 287"/>
                    <a:gd name="T2" fmla="*/ 203 w 288"/>
                    <a:gd name="T3" fmla="*/ 167 h 287"/>
                    <a:gd name="T4" fmla="*/ 120 w 288"/>
                    <a:gd name="T5" fmla="*/ 84 h 287"/>
                    <a:gd name="T6" fmla="*/ 125 w 288"/>
                    <a:gd name="T7" fmla="*/ 65 h 287"/>
                    <a:gd name="T8" fmla="*/ 61 w 288"/>
                    <a:gd name="T9" fmla="*/ 0 h 287"/>
                    <a:gd name="T10" fmla="*/ 60 w 288"/>
                    <a:gd name="T11" fmla="*/ 0 h 287"/>
                    <a:gd name="T12" fmla="*/ 54 w 288"/>
                    <a:gd name="T13" fmla="*/ 6 h 287"/>
                    <a:gd name="T14" fmla="*/ 79 w 288"/>
                    <a:gd name="T15" fmla="*/ 44 h 287"/>
                    <a:gd name="T16" fmla="*/ 45 w 288"/>
                    <a:gd name="T17" fmla="*/ 78 h 287"/>
                    <a:gd name="T18" fmla="*/ 38 w 288"/>
                    <a:gd name="T19" fmla="*/ 79 h 287"/>
                    <a:gd name="T20" fmla="*/ 6 w 288"/>
                    <a:gd name="T21" fmla="*/ 54 h 287"/>
                    <a:gd name="T22" fmla="*/ 0 w 288"/>
                    <a:gd name="T23" fmla="*/ 60 h 287"/>
                    <a:gd name="T24" fmla="*/ 65 w 288"/>
                    <a:gd name="T25" fmla="*/ 125 h 287"/>
                    <a:gd name="T26" fmla="*/ 84 w 288"/>
                    <a:gd name="T27" fmla="*/ 120 h 287"/>
                    <a:gd name="T28" fmla="*/ 167 w 288"/>
                    <a:gd name="T29" fmla="*/ 203 h 287"/>
                    <a:gd name="T30" fmla="*/ 162 w 288"/>
                    <a:gd name="T31" fmla="*/ 222 h 287"/>
                    <a:gd name="T32" fmla="*/ 227 w 288"/>
                    <a:gd name="T33" fmla="*/ 287 h 287"/>
                    <a:gd name="T34" fmla="*/ 227 w 288"/>
                    <a:gd name="T35" fmla="*/ 287 h 287"/>
                    <a:gd name="T36" fmla="*/ 233 w 288"/>
                    <a:gd name="T37" fmla="*/ 281 h 287"/>
                    <a:gd name="T38" fmla="*/ 209 w 288"/>
                    <a:gd name="T39" fmla="*/ 243 h 287"/>
                    <a:gd name="T40" fmla="*/ 243 w 288"/>
                    <a:gd name="T41" fmla="*/ 208 h 287"/>
                    <a:gd name="T42" fmla="*/ 250 w 288"/>
                    <a:gd name="T43" fmla="*/ 208 h 287"/>
                    <a:gd name="T44" fmla="*/ 282 w 288"/>
                    <a:gd name="T45" fmla="*/ 233 h 287"/>
                    <a:gd name="T46" fmla="*/ 288 w 288"/>
                    <a:gd name="T47" fmla="*/ 227 h 287"/>
                    <a:gd name="T48" fmla="*/ 223 w 288"/>
                    <a:gd name="T49" fmla="*/ 162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8" h="287">
                      <a:moveTo>
                        <a:pt x="223" y="162"/>
                      </a:moveTo>
                      <a:cubicBezTo>
                        <a:pt x="216" y="162"/>
                        <a:pt x="210" y="164"/>
                        <a:pt x="203" y="167"/>
                      </a:cubicBezTo>
                      <a:cubicBezTo>
                        <a:pt x="120" y="84"/>
                        <a:pt x="120" y="84"/>
                        <a:pt x="120" y="84"/>
                      </a:cubicBezTo>
                      <a:cubicBezTo>
                        <a:pt x="123" y="77"/>
                        <a:pt x="125" y="71"/>
                        <a:pt x="125" y="65"/>
                      </a:cubicBezTo>
                      <a:cubicBezTo>
                        <a:pt x="125" y="32"/>
                        <a:pt x="94" y="0"/>
                        <a:pt x="61" y="0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60" y="0"/>
                        <a:pt x="56" y="3"/>
                        <a:pt x="54" y="6"/>
                      </a:cubicBezTo>
                      <a:cubicBezTo>
                        <a:pt x="81" y="32"/>
                        <a:pt x="79" y="28"/>
                        <a:pt x="79" y="44"/>
                      </a:cubicBezTo>
                      <a:cubicBezTo>
                        <a:pt x="79" y="57"/>
                        <a:pt x="58" y="78"/>
                        <a:pt x="45" y="78"/>
                      </a:cubicBezTo>
                      <a:cubicBezTo>
                        <a:pt x="42" y="78"/>
                        <a:pt x="40" y="79"/>
                        <a:pt x="38" y="79"/>
                      </a:cubicBezTo>
                      <a:cubicBezTo>
                        <a:pt x="29" y="79"/>
                        <a:pt x="29" y="77"/>
                        <a:pt x="6" y="54"/>
                      </a:cubicBezTo>
                      <a:cubicBezTo>
                        <a:pt x="4" y="56"/>
                        <a:pt x="0" y="60"/>
                        <a:pt x="0" y="60"/>
                      </a:cubicBezTo>
                      <a:cubicBezTo>
                        <a:pt x="0" y="93"/>
                        <a:pt x="32" y="125"/>
                        <a:pt x="65" y="125"/>
                      </a:cubicBezTo>
                      <a:cubicBezTo>
                        <a:pt x="71" y="125"/>
                        <a:pt x="78" y="123"/>
                        <a:pt x="84" y="120"/>
                      </a:cubicBezTo>
                      <a:cubicBezTo>
                        <a:pt x="167" y="203"/>
                        <a:pt x="167" y="203"/>
                        <a:pt x="167" y="203"/>
                      </a:cubicBezTo>
                      <a:cubicBezTo>
                        <a:pt x="164" y="210"/>
                        <a:pt x="162" y="216"/>
                        <a:pt x="162" y="222"/>
                      </a:cubicBezTo>
                      <a:cubicBezTo>
                        <a:pt x="162" y="255"/>
                        <a:pt x="194" y="287"/>
                        <a:pt x="227" y="287"/>
                      </a:cubicBezTo>
                      <a:cubicBezTo>
                        <a:pt x="227" y="287"/>
                        <a:pt x="227" y="287"/>
                        <a:pt x="227" y="287"/>
                      </a:cubicBezTo>
                      <a:cubicBezTo>
                        <a:pt x="228" y="287"/>
                        <a:pt x="231" y="283"/>
                        <a:pt x="233" y="281"/>
                      </a:cubicBezTo>
                      <a:cubicBezTo>
                        <a:pt x="207" y="255"/>
                        <a:pt x="209" y="259"/>
                        <a:pt x="209" y="243"/>
                      </a:cubicBezTo>
                      <a:cubicBezTo>
                        <a:pt x="209" y="229"/>
                        <a:pt x="230" y="208"/>
                        <a:pt x="243" y="208"/>
                      </a:cubicBezTo>
                      <a:cubicBezTo>
                        <a:pt x="246" y="208"/>
                        <a:pt x="248" y="208"/>
                        <a:pt x="250" y="208"/>
                      </a:cubicBezTo>
                      <a:cubicBezTo>
                        <a:pt x="259" y="208"/>
                        <a:pt x="259" y="210"/>
                        <a:pt x="282" y="233"/>
                      </a:cubicBezTo>
                      <a:cubicBezTo>
                        <a:pt x="284" y="231"/>
                        <a:pt x="288" y="227"/>
                        <a:pt x="288" y="227"/>
                      </a:cubicBezTo>
                      <a:cubicBezTo>
                        <a:pt x="287" y="194"/>
                        <a:pt x="256" y="162"/>
                        <a:pt x="223" y="162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椭圆 16"/>
              <p:cNvSpPr/>
              <p:nvPr/>
            </p:nvSpPr>
            <p:spPr>
              <a:xfrm>
                <a:off x="11499584" y="6159603"/>
                <a:ext cx="609600" cy="609600"/>
              </a:xfrm>
              <a:prstGeom prst="ellipse">
                <a:avLst/>
              </a:prstGeom>
              <a:noFill/>
              <a:ln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860" y="6462"/>
              <a:ext cx="2472" cy="388"/>
            </a:xfrm>
            <a:prstGeom prst="rect">
              <a:avLst/>
            </a:prstGeom>
            <a:noFill/>
            <a:ln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降低成本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98" y="6462"/>
              <a:ext cx="2472" cy="38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解放人力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136" y="6462"/>
              <a:ext cx="2472" cy="388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流程智能化自动化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864" y="7043"/>
              <a:ext cx="2509" cy="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目前基于规则的风险辅助处理流程已在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3</a:t>
              </a: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家分公司试点上线，根据试点结果数字员工的加入可大幅提高业务处理效率，提升录入准确率，以此推广至全国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36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家省分公司，预计每月节省人力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2250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人天，节省人力成本约为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102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万。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498" y="7070"/>
              <a:ext cx="2472" cy="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RPA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技术突破系统屏障，打破系统间数据交互壁垒，并可与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OCR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、知识图谱等技术结合实现快速、高效的作业，有效辅助人工，提高工作效率，解放人力资源，将人力投入到更高价值的任务中。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每年每家省分公司预计节约7.5人。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136" y="7043"/>
              <a:ext cx="2472" cy="1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以RPA自动化为契机，引入流程挖掘，自动语音客服，NLP等能力，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推动业务流程智能化、自动化，辅助员工工作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效率进一步提升，构建现代化智慧企业，加快数字化进程。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4" name="文本占位符 8"/>
          <p:cNvSpPr txBox="1"/>
          <p:nvPr/>
        </p:nvSpPr>
        <p:spPr>
          <a:xfrm>
            <a:off x="835025" y="1814830"/>
            <a:ext cx="10000615" cy="1007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：基于规则的风险辅助处理流程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                </a:t>
            </a:r>
            <a:r>
              <a:rPr kumimoji="1" lang="en-US" altLang="zh-CN" sz="16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kumimoji="1" lang="zh-CN" altLang="en-US" sz="16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Rule based risk assist processing process</a:t>
            </a:r>
            <a:endParaRPr kumimoji="1" lang="zh-CN" altLang="en-US" sz="16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605" name="文本占位符 9"/>
          <p:cNvSpPr txBox="1"/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“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智保宝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”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数字员工团队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：申海立、刘震、张晓奇、孙洁、张敬淳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：数字员工，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来势汹汹，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智慧人保，卓越高效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 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中国人民财产保险股份有限公司科技运营部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软件开发中心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：保险行业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：风险辅助处理项目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606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241" b="90897" l="9897" r="89956">
                        <a14:foregroundMark x1="43131" y1="8690" x2="43131" y2="8690"/>
                        <a14:foregroundMark x1="14328" y1="45931" x2="14328" y2="45931"/>
                        <a14:foregroundMark x1="14623" y1="47034" x2="14623" y2="47034"/>
                        <a14:foregroundMark x1="14180" y1="44828" x2="14180" y2="44828"/>
                        <a14:foregroundMark x1="14180" y1="44276" x2="14180" y2="44276"/>
                        <a14:foregroundMark x1="14623" y1="48138" x2="14623" y2="48138"/>
                        <a14:foregroundMark x1="36632" y1="75172" x2="36632" y2="75172"/>
                        <a14:foregroundMark x1="43279" y1="88276" x2="43279" y2="88276"/>
                        <a14:foregroundMark x1="58346" y1="89517" x2="58346" y2="89517"/>
                        <a14:foregroundMark x1="51551" y1="90897" x2="51551" y2="90897"/>
                        <a14:foregroundMark x1="64402" y1="69241" x2="64402" y2="69241"/>
                        <a14:foregroundMark x1="41211" y1="5241" x2="41211" y2="5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7955" y="2367915"/>
            <a:ext cx="3425825" cy="38233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1"/>
          <p:cNvSpPr txBox="1"/>
          <p:nvPr/>
        </p:nvSpPr>
        <p:spPr>
          <a:xfrm>
            <a:off x="3498980" y="490680"/>
            <a:ext cx="5365102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24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基于规则的风险辅助处理流程</a:t>
            </a:r>
            <a:endParaRPr kumimoji="1" lang="zh-CN" altLang="en-US" sz="24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kumimoji="1" lang="zh-CN" altLang="en-US" sz="24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6404610" y="3359785"/>
            <a:ext cx="3865880" cy="882650"/>
          </a:xfrm>
          <a:prstGeom prst="rect">
            <a:avLst/>
          </a:prstGeom>
        </p:spPr>
        <p:txBody>
          <a:bodyPr vert="horz" lIns="101600" tIns="0" rIns="82550" bIns="0" rtlCol="0" anchor="ctr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b="1" u="none" strike="noStrike" kern="1200" cap="none" spc="150" normalizeH="0" baseline="0">
                <a:solidFill>
                  <a:schemeClr val="bg1"/>
                </a:solidFill>
                <a:uFillTx/>
                <a:latin typeface="+mn-ea"/>
                <a:ea typeface="+mn-ea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3"/>
          <p:cNvSpPr>
            <a:spLocks noGrp="1"/>
          </p:cNvSpPr>
          <p:nvPr/>
        </p:nvSpPr>
        <p:spPr>
          <a:xfrm>
            <a:off x="1139190" y="3211195"/>
            <a:ext cx="1551305" cy="882650"/>
          </a:xfrm>
          <a:prstGeom prst="rect">
            <a:avLst/>
          </a:prstGeom>
        </p:spPr>
        <p:txBody>
          <a:bodyPr vert="horz" lIns="101600" tIns="0" rIns="82550" bIns="0" rtlCol="0" anchor="ctr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6000" b="1" u="none" strike="noStrike" kern="1200" cap="none" spc="150" normalizeH="0" baseline="0">
                <a:solidFill>
                  <a:srgbClr val="FFE500"/>
                </a:solidFill>
                <a:uFillTx/>
                <a:latin typeface="+mn-ea"/>
                <a:ea typeface="+mn-ea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500" i="1" dirty="0"/>
              <a:t>01</a:t>
            </a:r>
            <a:endParaRPr lang="en-US" altLang="zh-CN" sz="9500" i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1861820" y="1079500"/>
            <a:ext cx="4384040" cy="5873750"/>
            <a:chOff x="-2371134" y="737989"/>
            <a:chExt cx="4163403" cy="576150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>
              <a:off x="-2371134" y="1451246"/>
              <a:ext cx="2823920" cy="504825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>
              <a:alphaModFix amt="20000"/>
            </a:blip>
            <a:stretch>
              <a:fillRect/>
            </a:stretch>
          </p:blipFill>
          <p:spPr>
            <a:xfrm>
              <a:off x="-1031651" y="737989"/>
              <a:ext cx="2823920" cy="5048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8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610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611" name="矩形 30"/>
          <p:cNvSpPr/>
          <p:nvPr/>
        </p:nvSpPr>
        <p:spPr>
          <a:xfrm>
            <a:off x="1698625" y="2658745"/>
            <a:ext cx="8384540" cy="2506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公司在一线业务处理中存在大量规则清晰且重复性高的工作，此类工作占用过多的人力资源，推高了公司运营成本，同时影响人力资源价值提升。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在风险辅助处理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中，涉及车险、非车险、农险等多个险种，不同险种及细分领域均对应不同的风险审查规则，且每单处理时需操作多个系统，人工处理的工作量、复杂度、易错程度都较高，处理的时效性也不能完全满足业务需要，故引入数字员工，随时待命准确无误地辅助人工处理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规则清晰且重复性高的工作，提升人工工作效率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5" name="文本框 106"/>
          <p:cNvSpPr txBox="1"/>
          <p:nvPr/>
        </p:nvSpPr>
        <p:spPr>
          <a:xfrm>
            <a:off x="296545" y="1224915"/>
            <a:ext cx="5927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基于规则的风险辅助处理流程需求背景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0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6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637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638" name="PA_矩形 27"/>
          <p:cNvSpPr/>
          <p:nvPr>
            <p:custDataLst>
              <p:tags r:id="rId1"/>
            </p:custDataLst>
          </p:nvPr>
        </p:nvSpPr>
        <p:spPr>
          <a:xfrm>
            <a:off x="7346548" y="4694725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数据体量大</a:t>
            </a:r>
            <a:endParaRPr lang="zh-CN" altLang="en-US" sz="16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48639" name="PA_矩形 22"/>
          <p:cNvSpPr/>
          <p:nvPr>
            <p:custDataLst>
              <p:tags r:id="rId2"/>
            </p:custDataLst>
          </p:nvPr>
        </p:nvSpPr>
        <p:spPr>
          <a:xfrm>
            <a:off x="508098" y="4937015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人工操作存在出错可能</a:t>
            </a:r>
            <a:endParaRPr lang="zh-CN" altLang="en-US" sz="16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48640" name="PA_矩形 20"/>
          <p:cNvSpPr/>
          <p:nvPr>
            <p:custDataLst>
              <p:tags r:id="rId3"/>
            </p:custDataLst>
          </p:nvPr>
        </p:nvSpPr>
        <p:spPr>
          <a:xfrm>
            <a:off x="7620597" y="1442169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48652" name="矩形 103"/>
          <p:cNvSpPr/>
          <p:nvPr/>
        </p:nvSpPr>
        <p:spPr>
          <a:xfrm>
            <a:off x="1499870" y="5243195"/>
            <a:ext cx="289623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人工处理需要比对多个系统</a:t>
            </a:r>
            <a:r>
              <a:rPr 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中的信息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信息源过多，易混淆，容易导致误操作</a:t>
            </a:r>
            <a:endParaRPr lang="zh-CN" altLang="en-US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人工出错率平均在</a:t>
            </a:r>
            <a:r>
              <a:rPr lang="en-US" altLang="zh-CN" sz="1600" dirty="0">
                <a:solidFill>
                  <a:schemeClr val="accent4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3%--5%</a:t>
            </a:r>
            <a:endParaRPr lang="en-US" altLang="zh-CN" sz="1600" dirty="0">
              <a:solidFill>
                <a:schemeClr val="accent4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48653" name="矩形 104"/>
          <p:cNvSpPr/>
          <p:nvPr/>
        </p:nvSpPr>
        <p:spPr>
          <a:xfrm>
            <a:off x="7288089" y="5041381"/>
            <a:ext cx="32992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每月预计业务量</a:t>
            </a:r>
            <a:r>
              <a:rPr lang="en-US" altLang="zh-CN" sz="1600" dirty="0">
                <a:solidFill>
                  <a:schemeClr val="accent4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10000</a:t>
            </a:r>
            <a:r>
              <a:rPr lang="zh-CN" altLang="en-US" sz="1600" dirty="0">
                <a:solidFill>
                  <a:schemeClr val="accent4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单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</a:t>
            </a:r>
            <a:r>
              <a:rPr 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人工执行一单耗时约</a:t>
            </a:r>
            <a:r>
              <a:rPr lang="en-US" altLang="zh-CN" sz="1600" dirty="0">
                <a:solidFill>
                  <a:schemeClr val="accent4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5min</a:t>
            </a:r>
            <a:endParaRPr lang="zh-CN" altLang="en-US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48654" name="矩形 105"/>
          <p:cNvSpPr/>
          <p:nvPr/>
        </p:nvSpPr>
        <p:spPr>
          <a:xfrm>
            <a:off x="7550648" y="2061214"/>
            <a:ext cx="291591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每单需要人工在多个系统之间频繁切换，同时需要系统间数据相互同步，固定的业务流程循环重复操作</a:t>
            </a:r>
            <a:endParaRPr lang="zh-CN" altLang="en-US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48655" name="文本框 106"/>
          <p:cNvSpPr txBox="1"/>
          <p:nvPr/>
        </p:nvSpPr>
        <p:spPr>
          <a:xfrm>
            <a:off x="296545" y="1224915"/>
            <a:ext cx="5927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基于规则的风险辅助处理流程痛点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56" name="PA_矩形 20"/>
          <p:cNvSpPr/>
          <p:nvPr>
            <p:custDataLst>
              <p:tags r:id="rId4"/>
            </p:custDataLst>
          </p:nvPr>
        </p:nvSpPr>
        <p:spPr>
          <a:xfrm>
            <a:off x="1925955" y="2030095"/>
            <a:ext cx="2927985" cy="34671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系统切换频繁</a:t>
            </a:r>
            <a:endParaRPr lang="zh-CN" altLang="en-US" sz="16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48657" name="矩形 4"/>
          <p:cNvSpPr/>
          <p:nvPr/>
        </p:nvSpPr>
        <p:spPr>
          <a:xfrm>
            <a:off x="2304415" y="2376805"/>
            <a:ext cx="230505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涉及系统较多，操作切换繁琐</a:t>
            </a:r>
            <a:endParaRPr lang="zh-CN" altLang="en-US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1.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手机微信生态应用     </a:t>
            </a:r>
            <a:endParaRPr lang="zh-CN" altLang="en-US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2.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承保系统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    3.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核保系统    </a:t>
            </a:r>
            <a:endParaRPr lang="zh-CN" altLang="en-US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4.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智能工具开放平台</a:t>
            </a:r>
            <a:endParaRPr lang="zh-CN" altLang="en-US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5.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影像系统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    6.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邮件系统              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7.Excel             8.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效能平台</a:t>
            </a:r>
            <a:endParaRPr lang="zh-CN" altLang="en-US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0" name="Freeform 27"/>
          <p:cNvSpPr/>
          <p:nvPr/>
        </p:nvSpPr>
        <p:spPr bwMode="auto">
          <a:xfrm flipV="1">
            <a:off x="4396766" y="3546998"/>
            <a:ext cx="1709314" cy="1015183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Freeform 27"/>
          <p:cNvSpPr/>
          <p:nvPr/>
        </p:nvSpPr>
        <p:spPr bwMode="auto">
          <a:xfrm flipH="1">
            <a:off x="6281607" y="3578666"/>
            <a:ext cx="1659537" cy="985620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35"/>
          <p:cNvSpPr/>
          <p:nvPr/>
        </p:nvSpPr>
        <p:spPr bwMode="auto">
          <a:xfrm rot="16200000" flipH="1">
            <a:off x="6519838" y="2174227"/>
            <a:ext cx="357336" cy="335635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shade val="30000"/>
                  <a:satMod val="115000"/>
                  <a:lumMod val="76000"/>
                  <a:lumOff val="24000"/>
                  <a:alpha val="76000"/>
                </a:sysClr>
              </a:gs>
              <a:gs pos="59000">
                <a:sysClr val="window" lastClr="FFFFFF">
                  <a:alpha val="73000"/>
                </a:sysClr>
              </a:gs>
            </a:gsLst>
            <a:lin ang="13500000" scaled="1"/>
          </a:gradFill>
          <a:ln>
            <a:noFill/>
          </a:ln>
        </p:spPr>
        <p:txBody>
          <a:bodyPr vert="horz" wrap="square" lIns="68589" tIns="34295" rIns="68589" bIns="3429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27"/>
          <p:cNvSpPr/>
          <p:nvPr/>
        </p:nvSpPr>
        <p:spPr bwMode="auto">
          <a:xfrm rot="16200000" flipH="1">
            <a:off x="5395834" y="2581887"/>
            <a:ext cx="1650243" cy="979834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EC6C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68589" tIns="34295" rIns="68589" bIns="3429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27"/>
          <p:cNvSpPr/>
          <p:nvPr/>
        </p:nvSpPr>
        <p:spPr bwMode="auto">
          <a:xfrm rot="5400000" flipH="1">
            <a:off x="5376113" y="4594754"/>
            <a:ext cx="1679357" cy="997121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EC6C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68589" tIns="34295" rIns="68589" bIns="34295" numCol="1" anchor="t" anchorCtr="0" compatLnSpc="1"/>
          <a:lstStyle/>
          <a:p>
            <a:pPr defTabSz="914400"/>
            <a:endParaRPr lang="zh-CN" altLang="en-US" sz="18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60"/>
          <p:cNvSpPr txBox="1"/>
          <p:nvPr/>
        </p:nvSpPr>
        <p:spPr>
          <a:xfrm>
            <a:off x="5945608" y="3178669"/>
            <a:ext cx="566600" cy="484898"/>
          </a:xfrm>
          <a:prstGeom prst="rect">
            <a:avLst/>
          </a:prstGeom>
          <a:noFill/>
          <a:effectLst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61"/>
          <p:cNvSpPr txBox="1"/>
          <p:nvPr/>
        </p:nvSpPr>
        <p:spPr>
          <a:xfrm>
            <a:off x="5964359" y="4625445"/>
            <a:ext cx="566600" cy="484898"/>
          </a:xfrm>
          <a:prstGeom prst="rect">
            <a:avLst/>
          </a:prstGeom>
          <a:noFill/>
          <a:effectLst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62"/>
          <p:cNvSpPr txBox="1"/>
          <p:nvPr/>
        </p:nvSpPr>
        <p:spPr>
          <a:xfrm>
            <a:off x="5189392" y="3834278"/>
            <a:ext cx="566600" cy="484898"/>
          </a:xfrm>
          <a:prstGeom prst="rect">
            <a:avLst/>
          </a:prstGeom>
          <a:noFill/>
          <a:effectLst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63"/>
          <p:cNvSpPr txBox="1"/>
          <p:nvPr/>
        </p:nvSpPr>
        <p:spPr>
          <a:xfrm>
            <a:off x="6486357" y="3834278"/>
            <a:ext cx="566600" cy="484898"/>
          </a:xfrm>
          <a:prstGeom prst="rect">
            <a:avLst/>
          </a:prstGeom>
          <a:noFill/>
          <a:effectLst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49"/>
          <p:cNvSpPr txBox="1"/>
          <p:nvPr/>
        </p:nvSpPr>
        <p:spPr>
          <a:xfrm>
            <a:off x="7406005" y="1746885"/>
            <a:ext cx="1732280" cy="31432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操作重复性高</a:t>
            </a:r>
            <a:endParaRPr lang="zh-CN" altLang="en-US" sz="16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1"/>
          <p:cNvSpPr txBox="1"/>
          <p:nvPr/>
        </p:nvSpPr>
        <p:spPr>
          <a:xfrm>
            <a:off x="3815080" y="490855"/>
            <a:ext cx="4952365" cy="4800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基于规则的风险辅助处理流程</a:t>
            </a:r>
            <a:endParaRPr kumimoji="1" lang="zh-CN" altLang="en-US" sz="24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6404610" y="3359785"/>
            <a:ext cx="3865880" cy="882650"/>
          </a:xfrm>
          <a:prstGeom prst="rect">
            <a:avLst/>
          </a:prstGeom>
        </p:spPr>
        <p:txBody>
          <a:bodyPr vert="horz" lIns="101600" tIns="0" rIns="82550" bIns="0" rtlCol="0" anchor="ctr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b="1" u="none" strike="noStrike" kern="1200" cap="none" spc="150" normalizeH="0" baseline="0">
                <a:solidFill>
                  <a:schemeClr val="bg1"/>
                </a:solidFill>
                <a:uFillTx/>
                <a:latin typeface="+mn-ea"/>
                <a:ea typeface="+mn-ea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项目情况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3"/>
          <p:cNvSpPr>
            <a:spLocks noGrp="1"/>
          </p:cNvSpPr>
          <p:nvPr/>
        </p:nvSpPr>
        <p:spPr>
          <a:xfrm>
            <a:off x="1139190" y="3211195"/>
            <a:ext cx="1551305" cy="882650"/>
          </a:xfrm>
          <a:prstGeom prst="rect">
            <a:avLst/>
          </a:prstGeom>
        </p:spPr>
        <p:txBody>
          <a:bodyPr vert="horz" lIns="101600" tIns="0" rIns="82550" bIns="0" rtlCol="0" anchor="ctr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6000" b="1" u="none" strike="noStrike" kern="1200" cap="none" spc="150" normalizeH="0" baseline="0">
                <a:solidFill>
                  <a:srgbClr val="FFE500"/>
                </a:solidFill>
                <a:uFillTx/>
                <a:latin typeface="+mn-ea"/>
                <a:ea typeface="+mn-ea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600" u="none" strike="noStrike" kern="1200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500" i="1" dirty="0"/>
              <a:t>02</a:t>
            </a:r>
            <a:endParaRPr lang="en-US" altLang="zh-CN" sz="9500" i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1861820" y="1079500"/>
            <a:ext cx="4384040" cy="5873750"/>
            <a:chOff x="-2371134" y="737989"/>
            <a:chExt cx="4163403" cy="576150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>
              <a:off x="-2371134" y="1451246"/>
              <a:ext cx="2823920" cy="504825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>
              <a:alphaModFix amt="20000"/>
            </a:blip>
            <a:stretch>
              <a:fillRect/>
            </a:stretch>
          </p:blipFill>
          <p:spPr>
            <a:xfrm>
              <a:off x="-1031651" y="737989"/>
              <a:ext cx="2823920" cy="5048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Freeform 5"/>
          <p:cNvSpPr/>
          <p:nvPr/>
        </p:nvSpPr>
        <p:spPr bwMode="blackWhite">
          <a:xfrm>
            <a:off x="292100" y="5652770"/>
            <a:ext cx="2032635" cy="1091565"/>
          </a:xfrm>
          <a:custGeom>
            <a:avLst/>
            <a:gdLst>
              <a:gd name="T0" fmla="*/ 0 w 647"/>
              <a:gd name="T1" fmla="*/ 2147483647 h 548"/>
              <a:gd name="T2" fmla="*/ 0 w 647"/>
              <a:gd name="T3" fmla="*/ 2147483647 h 548"/>
              <a:gd name="T4" fmla="*/ 2147483647 w 647"/>
              <a:gd name="T5" fmla="*/ 2147483647 h 548"/>
              <a:gd name="T6" fmla="*/ 2147483647 w 647"/>
              <a:gd name="T7" fmla="*/ 0 h 548"/>
              <a:gd name="T8" fmla="*/ 2147483647 w 647"/>
              <a:gd name="T9" fmla="*/ 2147483647 h 548"/>
              <a:gd name="T10" fmla="*/ 2147483647 w 647"/>
              <a:gd name="T11" fmla="*/ 2147483647 h 548"/>
              <a:gd name="T12" fmla="*/ 2147483647 w 647"/>
              <a:gd name="T13" fmla="*/ 2147483647 h 548"/>
              <a:gd name="T14" fmla="*/ 2147483647 w 647"/>
              <a:gd name="T15" fmla="*/ 2147483647 h 548"/>
              <a:gd name="T16" fmla="*/ 2147483647 w 647"/>
              <a:gd name="T17" fmla="*/ 2147483647 h 548"/>
              <a:gd name="T18" fmla="*/ 2147483647 w 647"/>
              <a:gd name="T19" fmla="*/ 2147483647 h 548"/>
              <a:gd name="T20" fmla="*/ 2147483647 w 647"/>
              <a:gd name="T21" fmla="*/ 2147483647 h 548"/>
              <a:gd name="T22" fmla="*/ 0 w 647"/>
              <a:gd name="T23" fmla="*/ 2147483647 h 5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7"/>
              <a:gd name="T37" fmla="*/ 0 h 548"/>
              <a:gd name="T38" fmla="*/ 647 w 647"/>
              <a:gd name="T39" fmla="*/ 548 h 5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7" h="548">
                <a:moveTo>
                  <a:pt x="0" y="78"/>
                </a:moveTo>
                <a:lnTo>
                  <a:pt x="0" y="547"/>
                </a:lnTo>
                <a:lnTo>
                  <a:pt x="646" y="546"/>
                </a:lnTo>
                <a:lnTo>
                  <a:pt x="646" y="0"/>
                </a:lnTo>
                <a:lnTo>
                  <a:pt x="582" y="10"/>
                </a:lnTo>
                <a:lnTo>
                  <a:pt x="490" y="24"/>
                </a:lnTo>
                <a:lnTo>
                  <a:pt x="414" y="34"/>
                </a:lnTo>
                <a:lnTo>
                  <a:pt x="348" y="42"/>
                </a:lnTo>
                <a:lnTo>
                  <a:pt x="278" y="50"/>
                </a:lnTo>
                <a:lnTo>
                  <a:pt x="192" y="58"/>
                </a:lnTo>
                <a:lnTo>
                  <a:pt x="82" y="70"/>
                </a:lnTo>
                <a:lnTo>
                  <a:pt x="0" y="78"/>
                </a:lnTo>
              </a:path>
            </a:pathLst>
          </a:custGeom>
          <a:solidFill>
            <a:srgbClr val="9F55FB"/>
          </a:solidFill>
          <a:ln w="9525" cap="rnd">
            <a:noFill/>
            <a:round/>
          </a:ln>
        </p:spPr>
        <p:txBody>
          <a:bodyPr lIns="0" tIns="0" rIns="0" bIns="0">
            <a:noAutofit/>
          </a:bodyPr>
          <a:p>
            <a:endParaRPr 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9"/>
          <p:cNvSpPr/>
          <p:nvPr/>
        </p:nvSpPr>
        <p:spPr>
          <a:xfrm>
            <a:off x="292100" y="6377305"/>
            <a:ext cx="2028190" cy="36703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2294255" y="1358900"/>
            <a:ext cx="9345295" cy="5385435"/>
            <a:chOff x="2478088" y="1952182"/>
            <a:chExt cx="7162801" cy="4274051"/>
          </a:xfrm>
        </p:grpSpPr>
        <p:sp>
          <p:nvSpPr>
            <p:cNvPr id="4" name="Freeform 5"/>
            <p:cNvSpPr/>
            <p:nvPr/>
          </p:nvSpPr>
          <p:spPr bwMode="blackWhite">
            <a:xfrm>
              <a:off x="2478088" y="4764274"/>
              <a:ext cx="1820862" cy="1461959"/>
            </a:xfrm>
            <a:custGeom>
              <a:avLst/>
              <a:gdLst>
                <a:gd name="T0" fmla="*/ 0 w 647"/>
                <a:gd name="T1" fmla="*/ 2147483647 h 548"/>
                <a:gd name="T2" fmla="*/ 0 w 647"/>
                <a:gd name="T3" fmla="*/ 2147483647 h 548"/>
                <a:gd name="T4" fmla="*/ 2147483647 w 647"/>
                <a:gd name="T5" fmla="*/ 2147483647 h 548"/>
                <a:gd name="T6" fmla="*/ 2147483647 w 647"/>
                <a:gd name="T7" fmla="*/ 0 h 548"/>
                <a:gd name="T8" fmla="*/ 2147483647 w 647"/>
                <a:gd name="T9" fmla="*/ 2147483647 h 548"/>
                <a:gd name="T10" fmla="*/ 2147483647 w 647"/>
                <a:gd name="T11" fmla="*/ 2147483647 h 548"/>
                <a:gd name="T12" fmla="*/ 2147483647 w 647"/>
                <a:gd name="T13" fmla="*/ 2147483647 h 548"/>
                <a:gd name="T14" fmla="*/ 2147483647 w 647"/>
                <a:gd name="T15" fmla="*/ 2147483647 h 548"/>
                <a:gd name="T16" fmla="*/ 2147483647 w 647"/>
                <a:gd name="T17" fmla="*/ 2147483647 h 548"/>
                <a:gd name="T18" fmla="*/ 2147483647 w 647"/>
                <a:gd name="T19" fmla="*/ 2147483647 h 548"/>
                <a:gd name="T20" fmla="*/ 2147483647 w 647"/>
                <a:gd name="T21" fmla="*/ 2147483647 h 548"/>
                <a:gd name="T22" fmla="*/ 0 w 647"/>
                <a:gd name="T23" fmla="*/ 2147483647 h 5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548"/>
                <a:gd name="T38" fmla="*/ 647 w 647"/>
                <a:gd name="T39" fmla="*/ 548 h 5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548">
                  <a:moveTo>
                    <a:pt x="0" y="78"/>
                  </a:moveTo>
                  <a:lnTo>
                    <a:pt x="0" y="547"/>
                  </a:lnTo>
                  <a:lnTo>
                    <a:pt x="646" y="546"/>
                  </a:lnTo>
                  <a:lnTo>
                    <a:pt x="646" y="0"/>
                  </a:lnTo>
                  <a:lnTo>
                    <a:pt x="582" y="10"/>
                  </a:lnTo>
                  <a:lnTo>
                    <a:pt x="490" y="24"/>
                  </a:lnTo>
                  <a:lnTo>
                    <a:pt x="414" y="34"/>
                  </a:lnTo>
                  <a:lnTo>
                    <a:pt x="348" y="42"/>
                  </a:lnTo>
                  <a:lnTo>
                    <a:pt x="278" y="50"/>
                  </a:lnTo>
                  <a:lnTo>
                    <a:pt x="192" y="58"/>
                  </a:lnTo>
                  <a:lnTo>
                    <a:pt x="82" y="70"/>
                  </a:lnTo>
                  <a:lnTo>
                    <a:pt x="0" y="78"/>
                  </a:lnTo>
                </a:path>
              </a:pathLst>
            </a:custGeom>
            <a:solidFill>
              <a:srgbClr val="25BEBC"/>
            </a:solidFill>
            <a:ln w="9525" cap="rnd">
              <a:noFill/>
              <a:round/>
            </a:ln>
          </p:spPr>
          <p:txBody>
            <a:bodyPr lIns="0" tIns="0" rIns="0" bIns="0">
              <a:noAutofit/>
            </a:bodyPr>
            <a:lstStyle/>
            <a:p>
              <a:endParaRPr 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4"/>
            <p:cNvSpPr/>
            <p:nvPr/>
          </p:nvSpPr>
          <p:spPr bwMode="blackWhite">
            <a:xfrm>
              <a:off x="4281488" y="4184206"/>
              <a:ext cx="1803401" cy="2042027"/>
            </a:xfrm>
            <a:custGeom>
              <a:avLst/>
              <a:gdLst>
                <a:gd name="T0" fmla="*/ 0 w 640"/>
                <a:gd name="T1" fmla="*/ 2147483647 h 705"/>
                <a:gd name="T2" fmla="*/ 0 w 640"/>
                <a:gd name="T3" fmla="*/ 2147483647 h 705"/>
                <a:gd name="T4" fmla="*/ 2147483647 w 640"/>
                <a:gd name="T5" fmla="*/ 2147483647 h 705"/>
                <a:gd name="T6" fmla="*/ 2147483647 w 640"/>
                <a:gd name="T7" fmla="*/ 0 h 705"/>
                <a:gd name="T8" fmla="*/ 2147483647 w 640"/>
                <a:gd name="T9" fmla="*/ 2147483647 h 705"/>
                <a:gd name="T10" fmla="*/ 2147483647 w 640"/>
                <a:gd name="T11" fmla="*/ 2147483647 h 705"/>
                <a:gd name="T12" fmla="*/ 2147483647 w 640"/>
                <a:gd name="T13" fmla="*/ 2147483647 h 705"/>
                <a:gd name="T14" fmla="*/ 2147483647 w 640"/>
                <a:gd name="T15" fmla="*/ 2147483647 h 705"/>
                <a:gd name="T16" fmla="*/ 2147483647 w 640"/>
                <a:gd name="T17" fmla="*/ 2147483647 h 705"/>
                <a:gd name="T18" fmla="*/ 2147483647 w 640"/>
                <a:gd name="T19" fmla="*/ 2147483647 h 705"/>
                <a:gd name="T20" fmla="*/ 2147483647 w 640"/>
                <a:gd name="T21" fmla="*/ 2147483647 h 705"/>
                <a:gd name="T22" fmla="*/ 0 w 640"/>
                <a:gd name="T23" fmla="*/ 2147483647 h 7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0"/>
                <a:gd name="T37" fmla="*/ 0 h 705"/>
                <a:gd name="T38" fmla="*/ 640 w 640"/>
                <a:gd name="T39" fmla="*/ 705 h 7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0" h="705">
                  <a:moveTo>
                    <a:pt x="0" y="159"/>
                  </a:moveTo>
                  <a:lnTo>
                    <a:pt x="0" y="704"/>
                  </a:lnTo>
                  <a:lnTo>
                    <a:pt x="639" y="704"/>
                  </a:lnTo>
                  <a:lnTo>
                    <a:pt x="639" y="0"/>
                  </a:lnTo>
                  <a:lnTo>
                    <a:pt x="599" y="16"/>
                  </a:lnTo>
                  <a:lnTo>
                    <a:pt x="556" y="33"/>
                  </a:lnTo>
                  <a:lnTo>
                    <a:pt x="493" y="54"/>
                  </a:lnTo>
                  <a:lnTo>
                    <a:pt x="403" y="78"/>
                  </a:lnTo>
                  <a:lnTo>
                    <a:pt x="308" y="101"/>
                  </a:lnTo>
                  <a:lnTo>
                    <a:pt x="218" y="119"/>
                  </a:lnTo>
                  <a:lnTo>
                    <a:pt x="112" y="138"/>
                  </a:lnTo>
                  <a:lnTo>
                    <a:pt x="0" y="159"/>
                  </a:lnTo>
                </a:path>
              </a:pathLst>
            </a:custGeom>
            <a:solidFill>
              <a:srgbClr val="25C1FB"/>
            </a:solidFill>
            <a:ln w="9525" cap="rnd">
              <a:noFill/>
              <a:round/>
            </a:ln>
          </p:spPr>
          <p:txBody>
            <a:bodyPr lIns="0" tIns="0" rIns="0" bIns="0">
              <a:noAutofit/>
            </a:bodyPr>
            <a:lstStyle/>
            <a:p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3"/>
            <p:cNvSpPr/>
            <p:nvPr/>
          </p:nvSpPr>
          <p:spPr bwMode="blackWhite">
            <a:xfrm>
              <a:off x="6080125" y="3320606"/>
              <a:ext cx="1784350" cy="2905627"/>
            </a:xfrm>
            <a:custGeom>
              <a:avLst/>
              <a:gdLst>
                <a:gd name="T0" fmla="*/ 0 w 634"/>
                <a:gd name="T1" fmla="*/ 555217 h 1246"/>
                <a:gd name="T2" fmla="*/ 0 w 634"/>
                <a:gd name="T3" fmla="*/ 2569686 h 1246"/>
                <a:gd name="T4" fmla="*/ 1778721 w 634"/>
                <a:gd name="T5" fmla="*/ 2569686 h 1246"/>
                <a:gd name="T6" fmla="*/ 1781536 w 634"/>
                <a:gd name="T7" fmla="*/ 0 h 1246"/>
                <a:gd name="T8" fmla="*/ 1607041 w 634"/>
                <a:gd name="T9" fmla="*/ 70176 h 1246"/>
                <a:gd name="T10" fmla="*/ 1432546 w 634"/>
                <a:gd name="T11" fmla="*/ 136224 h 1246"/>
                <a:gd name="T12" fmla="*/ 1224278 w 634"/>
                <a:gd name="T13" fmla="*/ 206400 h 1246"/>
                <a:gd name="T14" fmla="*/ 1010381 w 634"/>
                <a:gd name="T15" fmla="*/ 276577 h 1246"/>
                <a:gd name="T16" fmla="*/ 723309 w 634"/>
                <a:gd name="T17" fmla="*/ 363265 h 1246"/>
                <a:gd name="T18" fmla="*/ 470010 w 634"/>
                <a:gd name="T19" fmla="*/ 437569 h 1246"/>
                <a:gd name="T20" fmla="*/ 194196 w 634"/>
                <a:gd name="T21" fmla="*/ 507745 h 1246"/>
                <a:gd name="T22" fmla="*/ 0 w 634"/>
                <a:gd name="T23" fmla="*/ 555217 h 1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4"/>
                <a:gd name="T37" fmla="*/ 0 h 1246"/>
                <a:gd name="T38" fmla="*/ 634 w 634"/>
                <a:gd name="T39" fmla="*/ 1246 h 1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4" h="1246">
                  <a:moveTo>
                    <a:pt x="0" y="269"/>
                  </a:moveTo>
                  <a:lnTo>
                    <a:pt x="0" y="1245"/>
                  </a:lnTo>
                  <a:lnTo>
                    <a:pt x="632" y="1245"/>
                  </a:lnTo>
                  <a:lnTo>
                    <a:pt x="633" y="0"/>
                  </a:lnTo>
                  <a:lnTo>
                    <a:pt x="571" y="34"/>
                  </a:lnTo>
                  <a:lnTo>
                    <a:pt x="509" y="66"/>
                  </a:lnTo>
                  <a:lnTo>
                    <a:pt x="435" y="100"/>
                  </a:lnTo>
                  <a:lnTo>
                    <a:pt x="359" y="134"/>
                  </a:lnTo>
                  <a:lnTo>
                    <a:pt x="257" y="176"/>
                  </a:lnTo>
                  <a:lnTo>
                    <a:pt x="167" y="212"/>
                  </a:lnTo>
                  <a:lnTo>
                    <a:pt x="69" y="246"/>
                  </a:lnTo>
                  <a:lnTo>
                    <a:pt x="0" y="269"/>
                  </a:lnTo>
                </a:path>
              </a:pathLst>
            </a:custGeom>
            <a:solidFill>
              <a:srgbClr val="1671EA"/>
            </a:solidFill>
            <a:ln w="9525" cap="rnd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lIns="0" tIns="0" rIns="0" bIns="0">
              <a:noAutofit/>
            </a:bodyPr>
            <a:lstStyle/>
            <a:p>
              <a:pPr>
                <a:defRPr/>
              </a:pP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2"/>
            <p:cNvSpPr/>
            <p:nvPr/>
          </p:nvSpPr>
          <p:spPr bwMode="blackWhite">
            <a:xfrm>
              <a:off x="7858126" y="1952182"/>
              <a:ext cx="1782763" cy="4274051"/>
            </a:xfrm>
            <a:custGeom>
              <a:avLst/>
              <a:gdLst>
                <a:gd name="T0" fmla="*/ 0 w 633"/>
                <a:gd name="T1" fmla="*/ 1127378 h 1744"/>
                <a:gd name="T2" fmla="*/ 2816 w 633"/>
                <a:gd name="T3" fmla="*/ 3937916 h 1744"/>
                <a:gd name="T4" fmla="*/ 1779947 w 633"/>
                <a:gd name="T5" fmla="*/ 3937916 h 1744"/>
                <a:gd name="T6" fmla="*/ 1779947 w 633"/>
                <a:gd name="T7" fmla="*/ 0 h 1744"/>
                <a:gd name="T8" fmla="*/ 1664475 w 633"/>
                <a:gd name="T9" fmla="*/ 124260 h 1744"/>
                <a:gd name="T10" fmla="*/ 1512391 w 633"/>
                <a:gd name="T11" fmla="*/ 246261 h 1744"/>
                <a:gd name="T12" fmla="*/ 1318062 w 633"/>
                <a:gd name="T13" fmla="*/ 388595 h 1744"/>
                <a:gd name="T14" fmla="*/ 1064588 w 633"/>
                <a:gd name="T15" fmla="*/ 551263 h 1744"/>
                <a:gd name="T16" fmla="*/ 811115 w 633"/>
                <a:gd name="T17" fmla="*/ 707153 h 1744"/>
                <a:gd name="T18" fmla="*/ 582989 w 633"/>
                <a:gd name="T19" fmla="*/ 829154 h 1744"/>
                <a:gd name="T20" fmla="*/ 253473 w 633"/>
                <a:gd name="T21" fmla="*/ 998599 h 1744"/>
                <a:gd name="T22" fmla="*/ 0 w 633"/>
                <a:gd name="T23" fmla="*/ 1127378 h 17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3"/>
                <a:gd name="T37" fmla="*/ 0 h 1744"/>
                <a:gd name="T38" fmla="*/ 633 w 633"/>
                <a:gd name="T39" fmla="*/ 1744 h 17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3" h="1744">
                  <a:moveTo>
                    <a:pt x="0" y="499"/>
                  </a:moveTo>
                  <a:lnTo>
                    <a:pt x="1" y="1743"/>
                  </a:lnTo>
                  <a:lnTo>
                    <a:pt x="632" y="1743"/>
                  </a:lnTo>
                  <a:lnTo>
                    <a:pt x="632" y="0"/>
                  </a:lnTo>
                  <a:lnTo>
                    <a:pt x="591" y="55"/>
                  </a:lnTo>
                  <a:lnTo>
                    <a:pt x="537" y="109"/>
                  </a:lnTo>
                  <a:lnTo>
                    <a:pt x="468" y="172"/>
                  </a:lnTo>
                  <a:lnTo>
                    <a:pt x="378" y="244"/>
                  </a:lnTo>
                  <a:lnTo>
                    <a:pt x="288" y="313"/>
                  </a:lnTo>
                  <a:lnTo>
                    <a:pt x="207" y="367"/>
                  </a:lnTo>
                  <a:lnTo>
                    <a:pt x="90" y="442"/>
                  </a:lnTo>
                  <a:lnTo>
                    <a:pt x="0" y="499"/>
                  </a:lnTo>
                </a:path>
              </a:pathLst>
            </a:custGeom>
            <a:solidFill>
              <a:srgbClr val="23215F"/>
            </a:solidFill>
            <a:ln w="9525" cap="rnd">
              <a:noFill/>
              <a:round/>
            </a:ln>
          </p:spPr>
          <p:txBody>
            <a:bodyPr lIns="0" tIns="0" rIns="0" bIns="0">
              <a:noAutofit/>
            </a:bodyPr>
            <a:lstStyle/>
            <a:p>
              <a:pPr>
                <a:defRPr/>
              </a:pP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25"/>
          <p:cNvSpPr/>
          <p:nvPr/>
        </p:nvSpPr>
        <p:spPr>
          <a:xfrm>
            <a:off x="9322435" y="6318885"/>
            <a:ext cx="2313305" cy="4254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confont-11117-5703307"/>
          <p:cNvSpPr>
            <a:spLocks noChangeAspect="1"/>
          </p:cNvSpPr>
          <p:nvPr/>
        </p:nvSpPr>
        <p:spPr bwMode="auto">
          <a:xfrm>
            <a:off x="9560560" y="3875405"/>
            <a:ext cx="1757680" cy="2220595"/>
          </a:xfrm>
          <a:custGeom>
            <a:avLst/>
            <a:gdLst>
              <a:gd name="connsiteX0" fmla="*/ 244928 w 307235"/>
              <a:gd name="connsiteY0" fmla="*/ 327554 h 387684"/>
              <a:gd name="connsiteX1" fmla="*/ 100740 w 307235"/>
              <a:gd name="connsiteY1" fmla="*/ 355482 h 387684"/>
              <a:gd name="connsiteX2" fmla="*/ 96813 w 307235"/>
              <a:gd name="connsiteY2" fmla="*/ 368647 h 387684"/>
              <a:gd name="connsiteX3" fmla="*/ 250927 w 307235"/>
              <a:gd name="connsiteY3" fmla="*/ 368647 h 387684"/>
              <a:gd name="connsiteX4" fmla="*/ 253107 w 307235"/>
              <a:gd name="connsiteY4" fmla="*/ 307439 h 387684"/>
              <a:gd name="connsiteX5" fmla="*/ 258350 w 307235"/>
              <a:gd name="connsiteY5" fmla="*/ 308519 h 387684"/>
              <a:gd name="connsiteX6" fmla="*/ 262277 w 307235"/>
              <a:gd name="connsiteY6" fmla="*/ 314907 h 387684"/>
              <a:gd name="connsiteX7" fmla="*/ 271772 w 307235"/>
              <a:gd name="connsiteY7" fmla="*/ 376719 h 387684"/>
              <a:gd name="connsiteX8" fmla="*/ 262277 w 307235"/>
              <a:gd name="connsiteY8" fmla="*/ 387683 h 387684"/>
              <a:gd name="connsiteX9" fmla="*/ 261889 w 307235"/>
              <a:gd name="connsiteY9" fmla="*/ 387683 h 387684"/>
              <a:gd name="connsiteX10" fmla="*/ 84168 w 307235"/>
              <a:gd name="connsiteY10" fmla="*/ 387683 h 387684"/>
              <a:gd name="connsiteX11" fmla="*/ 76529 w 307235"/>
              <a:gd name="connsiteY11" fmla="*/ 383884 h 387684"/>
              <a:gd name="connsiteX12" fmla="*/ 75018 w 307235"/>
              <a:gd name="connsiteY12" fmla="*/ 375510 h 387684"/>
              <a:gd name="connsiteX13" fmla="*/ 84038 w 307235"/>
              <a:gd name="connsiteY13" fmla="*/ 344518 h 387684"/>
              <a:gd name="connsiteX14" fmla="*/ 91375 w 307235"/>
              <a:gd name="connsiteY14" fmla="*/ 337871 h 387684"/>
              <a:gd name="connsiteX15" fmla="*/ 103026 w 307235"/>
              <a:gd name="connsiteY15" fmla="*/ 335618 h 387684"/>
              <a:gd name="connsiteX16" fmla="*/ 104105 w 307235"/>
              <a:gd name="connsiteY16" fmla="*/ 341872 h 387684"/>
              <a:gd name="connsiteX17" fmla="*/ 112132 w 307235"/>
              <a:gd name="connsiteY17" fmla="*/ 352703 h 387684"/>
              <a:gd name="connsiteX18" fmla="*/ 113556 w 307235"/>
              <a:gd name="connsiteY18" fmla="*/ 352703 h 387684"/>
              <a:gd name="connsiteX19" fmla="*/ 122661 w 307235"/>
              <a:gd name="connsiteY19" fmla="*/ 344720 h 387684"/>
              <a:gd name="connsiteX20" fmla="*/ 121815 w 307235"/>
              <a:gd name="connsiteY20" fmla="*/ 331986 h 387684"/>
              <a:gd name="connsiteX21" fmla="*/ 163507 w 307235"/>
              <a:gd name="connsiteY21" fmla="*/ 323926 h 387684"/>
              <a:gd name="connsiteX22" fmla="*/ 163507 w 307235"/>
              <a:gd name="connsiteY22" fmla="*/ 331708 h 387684"/>
              <a:gd name="connsiteX23" fmla="*/ 173052 w 307235"/>
              <a:gd name="connsiteY23" fmla="*/ 341203 h 387684"/>
              <a:gd name="connsiteX24" fmla="*/ 182857 w 307235"/>
              <a:gd name="connsiteY24" fmla="*/ 331708 h 387684"/>
              <a:gd name="connsiteX25" fmla="*/ 182857 w 307235"/>
              <a:gd name="connsiteY25" fmla="*/ 320185 h 387684"/>
              <a:gd name="connsiteX26" fmla="*/ 197663 w 307235"/>
              <a:gd name="connsiteY26" fmla="*/ 317322 h 387684"/>
              <a:gd name="connsiteX27" fmla="*/ 197663 w 307235"/>
              <a:gd name="connsiteY27" fmla="*/ 325180 h 387684"/>
              <a:gd name="connsiteX28" fmla="*/ 207202 w 307235"/>
              <a:gd name="connsiteY28" fmla="*/ 334721 h 387684"/>
              <a:gd name="connsiteX29" fmla="*/ 216611 w 307235"/>
              <a:gd name="connsiteY29" fmla="*/ 324791 h 387684"/>
              <a:gd name="connsiteX30" fmla="*/ 216611 w 307235"/>
              <a:gd name="connsiteY30" fmla="*/ 313659 h 387684"/>
              <a:gd name="connsiteX31" fmla="*/ 232842 w 307235"/>
              <a:gd name="connsiteY31" fmla="*/ 310521 h 387684"/>
              <a:gd name="connsiteX32" fmla="*/ 233019 w 307235"/>
              <a:gd name="connsiteY32" fmla="*/ 313833 h 387684"/>
              <a:gd name="connsiteX33" fmla="*/ 242558 w 307235"/>
              <a:gd name="connsiteY33" fmla="*/ 322853 h 387684"/>
              <a:gd name="connsiteX34" fmla="*/ 243119 w 307235"/>
              <a:gd name="connsiteY34" fmla="*/ 322681 h 387684"/>
              <a:gd name="connsiteX35" fmla="*/ 252657 w 307235"/>
              <a:gd name="connsiteY35" fmla="*/ 313143 h 387684"/>
              <a:gd name="connsiteX36" fmla="*/ 115152 w 307235"/>
              <a:gd name="connsiteY36" fmla="*/ 292700 h 387684"/>
              <a:gd name="connsiteX37" fmla="*/ 120865 w 307235"/>
              <a:gd name="connsiteY37" fmla="*/ 317668 h 387684"/>
              <a:gd name="connsiteX38" fmla="*/ 121815 w 307235"/>
              <a:gd name="connsiteY38" fmla="*/ 331986 h 387684"/>
              <a:gd name="connsiteX39" fmla="*/ 103026 w 307235"/>
              <a:gd name="connsiteY39" fmla="*/ 335618 h 387684"/>
              <a:gd name="connsiteX40" fmla="*/ 96777 w 307235"/>
              <a:gd name="connsiteY40" fmla="*/ 299401 h 387684"/>
              <a:gd name="connsiteX41" fmla="*/ 46021 w 307235"/>
              <a:gd name="connsiteY41" fmla="*/ 221802 h 387684"/>
              <a:gd name="connsiteX42" fmla="*/ 46021 w 307235"/>
              <a:gd name="connsiteY42" fmla="*/ 268859 h 387684"/>
              <a:gd name="connsiteX43" fmla="*/ 55561 w 307235"/>
              <a:gd name="connsiteY43" fmla="*/ 285437 h 387684"/>
              <a:gd name="connsiteX44" fmla="*/ 138528 w 307235"/>
              <a:gd name="connsiteY44" fmla="*/ 259793 h 387684"/>
              <a:gd name="connsiteX45" fmla="*/ 151780 w 307235"/>
              <a:gd name="connsiteY45" fmla="*/ 262383 h 387684"/>
              <a:gd name="connsiteX46" fmla="*/ 149190 w 307235"/>
              <a:gd name="connsiteY46" fmla="*/ 275637 h 387684"/>
              <a:gd name="connsiteX47" fmla="*/ 121218 w 307235"/>
              <a:gd name="connsiteY47" fmla="*/ 290488 h 387684"/>
              <a:gd name="connsiteX48" fmla="*/ 115152 w 307235"/>
              <a:gd name="connsiteY48" fmla="*/ 292700 h 387684"/>
              <a:gd name="connsiteX49" fmla="*/ 114505 w 307235"/>
              <a:gd name="connsiteY49" fmla="*/ 289872 h 387684"/>
              <a:gd name="connsiteX50" fmla="*/ 114505 w 307235"/>
              <a:gd name="connsiteY50" fmla="*/ 288233 h 387684"/>
              <a:gd name="connsiteX51" fmla="*/ 113556 w 307235"/>
              <a:gd name="connsiteY51" fmla="*/ 285385 h 387684"/>
              <a:gd name="connsiteX52" fmla="*/ 101646 w 307235"/>
              <a:gd name="connsiteY52" fmla="*/ 278523 h 387684"/>
              <a:gd name="connsiteX53" fmla="*/ 95259 w 307235"/>
              <a:gd name="connsiteY53" fmla="*/ 290606 h 387684"/>
              <a:gd name="connsiteX54" fmla="*/ 96777 w 307235"/>
              <a:gd name="connsiteY54" fmla="*/ 299401 h 387684"/>
              <a:gd name="connsiteX55" fmla="*/ 94387 w 307235"/>
              <a:gd name="connsiteY55" fmla="*/ 300273 h 387684"/>
              <a:gd name="connsiteX56" fmla="*/ 64108 w 307235"/>
              <a:gd name="connsiteY56" fmla="*/ 304691 h 387684"/>
              <a:gd name="connsiteX57" fmla="*/ 51719 w 307235"/>
              <a:gd name="connsiteY57" fmla="*/ 303828 h 387684"/>
              <a:gd name="connsiteX58" fmla="*/ 50769 w 307235"/>
              <a:gd name="connsiteY58" fmla="*/ 303828 h 387684"/>
              <a:gd name="connsiteX59" fmla="*/ 26984 w 307235"/>
              <a:gd name="connsiteY59" fmla="*/ 267132 h 387684"/>
              <a:gd name="connsiteX60" fmla="*/ 26984 w 307235"/>
              <a:gd name="connsiteY60" fmla="*/ 224594 h 387684"/>
              <a:gd name="connsiteX61" fmla="*/ 27050 w 307235"/>
              <a:gd name="connsiteY61" fmla="*/ 224617 h 387684"/>
              <a:gd name="connsiteX62" fmla="*/ 112889 w 307235"/>
              <a:gd name="connsiteY62" fmla="*/ 151264 h 387684"/>
              <a:gd name="connsiteX63" fmla="*/ 180266 w 307235"/>
              <a:gd name="connsiteY63" fmla="*/ 222050 h 387684"/>
              <a:gd name="connsiteX64" fmla="*/ 182857 w 307235"/>
              <a:gd name="connsiteY64" fmla="*/ 228653 h 387684"/>
              <a:gd name="connsiteX65" fmla="*/ 182857 w 307235"/>
              <a:gd name="connsiteY65" fmla="*/ 320185 h 387684"/>
              <a:gd name="connsiteX66" fmla="*/ 163507 w 307235"/>
              <a:gd name="connsiteY66" fmla="*/ 323926 h 387684"/>
              <a:gd name="connsiteX67" fmla="*/ 163507 w 307235"/>
              <a:gd name="connsiteY67" fmla="*/ 232451 h 387684"/>
              <a:gd name="connsiteX68" fmla="*/ 100292 w 307235"/>
              <a:gd name="connsiteY68" fmla="*/ 165490 h 387684"/>
              <a:gd name="connsiteX69" fmla="*/ 108386 w 307235"/>
              <a:gd name="connsiteY69" fmla="*/ 162124 h 387684"/>
              <a:gd name="connsiteX70" fmla="*/ 179473 w 307235"/>
              <a:gd name="connsiteY70" fmla="*/ 150524 h 387684"/>
              <a:gd name="connsiteX71" fmla="*/ 171790 w 307235"/>
              <a:gd name="connsiteY71" fmla="*/ 169084 h 387684"/>
              <a:gd name="connsiteX72" fmla="*/ 190305 w 307235"/>
              <a:gd name="connsiteY72" fmla="*/ 161401 h 387684"/>
              <a:gd name="connsiteX73" fmla="*/ 179473 w 307235"/>
              <a:gd name="connsiteY73" fmla="*/ 150524 h 387684"/>
              <a:gd name="connsiteX74" fmla="*/ 173630 w 307235"/>
              <a:gd name="connsiteY74" fmla="*/ 132038 h 387684"/>
              <a:gd name="connsiteX75" fmla="*/ 190910 w 307235"/>
              <a:gd name="connsiteY75" fmla="*/ 133733 h 387684"/>
              <a:gd name="connsiteX76" fmla="*/ 209381 w 307235"/>
              <a:gd name="connsiteY76" fmla="*/ 161401 h 387684"/>
              <a:gd name="connsiteX77" fmla="*/ 179473 w 307235"/>
              <a:gd name="connsiteY77" fmla="*/ 191314 h 387684"/>
              <a:gd name="connsiteX78" fmla="*/ 151851 w 307235"/>
              <a:gd name="connsiteY78" fmla="*/ 172840 h 387684"/>
              <a:gd name="connsiteX79" fmla="*/ 150136 w 307235"/>
              <a:gd name="connsiteY79" fmla="*/ 155558 h 387684"/>
              <a:gd name="connsiteX80" fmla="*/ 155246 w 307235"/>
              <a:gd name="connsiteY80" fmla="*/ 146006 h 387684"/>
              <a:gd name="connsiteX81" fmla="*/ 159965 w 307235"/>
              <a:gd name="connsiteY81" fmla="*/ 150542 h 387684"/>
              <a:gd name="connsiteX82" fmla="*/ 166573 w 307235"/>
              <a:gd name="connsiteY82" fmla="*/ 153218 h 387684"/>
              <a:gd name="connsiteX83" fmla="*/ 173225 w 307235"/>
              <a:gd name="connsiteY83" fmla="*/ 150456 h 387684"/>
              <a:gd name="connsiteX84" fmla="*/ 173225 w 307235"/>
              <a:gd name="connsiteY84" fmla="*/ 137034 h 387684"/>
              <a:gd name="connsiteX85" fmla="*/ 170043 w 307235"/>
              <a:gd name="connsiteY85" fmla="*/ 133963 h 387684"/>
              <a:gd name="connsiteX86" fmla="*/ 87287 w 307235"/>
              <a:gd name="connsiteY86" fmla="*/ 129848 h 387684"/>
              <a:gd name="connsiteX87" fmla="*/ 87287 w 307235"/>
              <a:gd name="connsiteY87" fmla="*/ 130150 h 387684"/>
              <a:gd name="connsiteX88" fmla="*/ 79604 w 307235"/>
              <a:gd name="connsiteY88" fmla="*/ 148668 h 387684"/>
              <a:gd name="connsiteX89" fmla="*/ 98119 w 307235"/>
              <a:gd name="connsiteY89" fmla="*/ 140984 h 387684"/>
              <a:gd name="connsiteX90" fmla="*/ 87287 w 307235"/>
              <a:gd name="connsiteY90" fmla="*/ 129848 h 387684"/>
              <a:gd name="connsiteX91" fmla="*/ 81444 w 307235"/>
              <a:gd name="connsiteY91" fmla="*/ 111659 h 387684"/>
              <a:gd name="connsiteX92" fmla="*/ 98724 w 307235"/>
              <a:gd name="connsiteY92" fmla="*/ 113359 h 387684"/>
              <a:gd name="connsiteX93" fmla="*/ 117152 w 307235"/>
              <a:gd name="connsiteY93" fmla="*/ 140984 h 387684"/>
              <a:gd name="connsiteX94" fmla="*/ 112889 w 307235"/>
              <a:gd name="connsiteY94" fmla="*/ 151264 h 387684"/>
              <a:gd name="connsiteX95" fmla="*/ 110682 w 307235"/>
              <a:gd name="connsiteY95" fmla="*/ 148945 h 387684"/>
              <a:gd name="connsiteX96" fmla="*/ 97983 w 307235"/>
              <a:gd name="connsiteY96" fmla="*/ 149118 h 387684"/>
              <a:gd name="connsiteX97" fmla="*/ 96773 w 307235"/>
              <a:gd name="connsiteY97" fmla="*/ 161762 h 387684"/>
              <a:gd name="connsiteX98" fmla="*/ 100292 w 307235"/>
              <a:gd name="connsiteY98" fmla="*/ 165490 h 387684"/>
              <a:gd name="connsiteX99" fmla="*/ 87287 w 307235"/>
              <a:gd name="connsiteY99" fmla="*/ 170897 h 387684"/>
              <a:gd name="connsiteX100" fmla="*/ 59622 w 307235"/>
              <a:gd name="connsiteY100" fmla="*/ 152466 h 387684"/>
              <a:gd name="connsiteX101" fmla="*/ 66139 w 307235"/>
              <a:gd name="connsiteY101" fmla="*/ 119834 h 387684"/>
              <a:gd name="connsiteX102" fmla="*/ 81444 w 307235"/>
              <a:gd name="connsiteY102" fmla="*/ 111659 h 387684"/>
              <a:gd name="connsiteX103" fmla="*/ 191639 w 307235"/>
              <a:gd name="connsiteY103" fmla="*/ 85791 h 387684"/>
              <a:gd name="connsiteX104" fmla="*/ 236249 w 307235"/>
              <a:gd name="connsiteY104" fmla="*/ 129302 h 387684"/>
              <a:gd name="connsiteX105" fmla="*/ 239098 w 307235"/>
              <a:gd name="connsiteY105" fmla="*/ 136080 h 387684"/>
              <a:gd name="connsiteX106" fmla="*/ 239098 w 307235"/>
              <a:gd name="connsiteY106" fmla="*/ 182276 h 387684"/>
              <a:gd name="connsiteX107" fmla="*/ 236638 w 307235"/>
              <a:gd name="connsiteY107" fmla="*/ 188752 h 387684"/>
              <a:gd name="connsiteX108" fmla="*/ 216611 w 307235"/>
              <a:gd name="connsiteY108" fmla="*/ 210468 h 387684"/>
              <a:gd name="connsiteX109" fmla="*/ 216611 w 307235"/>
              <a:gd name="connsiteY109" fmla="*/ 313659 h 387684"/>
              <a:gd name="connsiteX110" fmla="*/ 197663 w 307235"/>
              <a:gd name="connsiteY110" fmla="*/ 317322 h 387684"/>
              <a:gd name="connsiteX111" fmla="*/ 197663 w 307235"/>
              <a:gd name="connsiteY111" fmla="*/ 206755 h 387684"/>
              <a:gd name="connsiteX112" fmla="*/ 200253 w 307235"/>
              <a:gd name="connsiteY112" fmla="*/ 200365 h 387684"/>
              <a:gd name="connsiteX113" fmla="*/ 220150 w 307235"/>
              <a:gd name="connsiteY113" fmla="*/ 178563 h 387684"/>
              <a:gd name="connsiteX114" fmla="*/ 220150 w 307235"/>
              <a:gd name="connsiteY114" fmla="*/ 139966 h 387684"/>
              <a:gd name="connsiteX115" fmla="*/ 178116 w 307235"/>
              <a:gd name="connsiteY115" fmla="*/ 99178 h 387684"/>
              <a:gd name="connsiteX116" fmla="*/ 187721 w 307235"/>
              <a:gd name="connsiteY116" fmla="*/ 95224 h 387684"/>
              <a:gd name="connsiteX117" fmla="*/ 172543 w 307235"/>
              <a:gd name="connsiteY117" fmla="*/ 80343 h 387684"/>
              <a:gd name="connsiteX118" fmla="*/ 173255 w 307235"/>
              <a:gd name="connsiteY118" fmla="*/ 80343 h 387684"/>
              <a:gd name="connsiteX119" fmla="*/ 172543 w 307235"/>
              <a:gd name="connsiteY119" fmla="*/ 81414 h 387684"/>
              <a:gd name="connsiteX120" fmla="*/ 160812 w 307235"/>
              <a:gd name="connsiteY120" fmla="*/ 44690 h 387684"/>
              <a:gd name="connsiteX121" fmla="*/ 178092 w 307235"/>
              <a:gd name="connsiteY121" fmla="*/ 46411 h 387684"/>
              <a:gd name="connsiteX122" fmla="*/ 196520 w 307235"/>
              <a:gd name="connsiteY122" fmla="*/ 74036 h 387684"/>
              <a:gd name="connsiteX123" fmla="*/ 191639 w 307235"/>
              <a:gd name="connsiteY123" fmla="*/ 85791 h 387684"/>
              <a:gd name="connsiteX124" fmla="*/ 186053 w 307235"/>
              <a:gd name="connsiteY124" fmla="*/ 80343 h 387684"/>
              <a:gd name="connsiteX125" fmla="*/ 173255 w 307235"/>
              <a:gd name="connsiteY125" fmla="*/ 80343 h 387684"/>
              <a:gd name="connsiteX126" fmla="*/ 177444 w 307235"/>
              <a:gd name="connsiteY126" fmla="*/ 74036 h 387684"/>
              <a:gd name="connsiteX127" fmla="*/ 166525 w 307235"/>
              <a:gd name="connsiteY127" fmla="*/ 63159 h 387684"/>
              <a:gd name="connsiteX128" fmla="*/ 158972 w 307235"/>
              <a:gd name="connsiteY128" fmla="*/ 81762 h 387684"/>
              <a:gd name="connsiteX129" fmla="*/ 170782 w 307235"/>
              <a:gd name="connsiteY129" fmla="*/ 84066 h 387684"/>
              <a:gd name="connsiteX130" fmla="*/ 172543 w 307235"/>
              <a:gd name="connsiteY130" fmla="*/ 81414 h 387684"/>
              <a:gd name="connsiteX131" fmla="*/ 172543 w 307235"/>
              <a:gd name="connsiteY131" fmla="*/ 93770 h 387684"/>
              <a:gd name="connsiteX132" fmla="*/ 178116 w 307235"/>
              <a:gd name="connsiteY132" fmla="*/ 99178 h 387684"/>
              <a:gd name="connsiteX133" fmla="*/ 166525 w 307235"/>
              <a:gd name="connsiteY133" fmla="*/ 103949 h 387684"/>
              <a:gd name="connsiteX134" fmla="*/ 138947 w 307235"/>
              <a:gd name="connsiteY134" fmla="*/ 85431 h 387684"/>
              <a:gd name="connsiteX135" fmla="*/ 145507 w 307235"/>
              <a:gd name="connsiteY135" fmla="*/ 52842 h 387684"/>
              <a:gd name="connsiteX136" fmla="*/ 160812 w 307235"/>
              <a:gd name="connsiteY136" fmla="*/ 44690 h 387684"/>
              <a:gd name="connsiteX137" fmla="*/ 230732 w 307235"/>
              <a:gd name="connsiteY137" fmla="*/ 40389 h 387684"/>
              <a:gd name="connsiteX138" fmla="*/ 230732 w 307235"/>
              <a:gd name="connsiteY138" fmla="*/ 83331 h 387684"/>
              <a:gd name="connsiteX139" fmla="*/ 261418 w 307235"/>
              <a:gd name="connsiteY139" fmla="*/ 119237 h 387684"/>
              <a:gd name="connsiteX140" fmla="*/ 263706 w 307235"/>
              <a:gd name="connsiteY140" fmla="*/ 125409 h 387684"/>
              <a:gd name="connsiteX141" fmla="*/ 263706 w 307235"/>
              <a:gd name="connsiteY141" fmla="*/ 195065 h 387684"/>
              <a:gd name="connsiteX142" fmla="*/ 261807 w 307235"/>
              <a:gd name="connsiteY142" fmla="*/ 200675 h 387684"/>
              <a:gd name="connsiteX143" fmla="*/ 247391 w 307235"/>
              <a:gd name="connsiteY143" fmla="*/ 220398 h 387684"/>
              <a:gd name="connsiteX144" fmla="*/ 248082 w 307235"/>
              <a:gd name="connsiteY144" fmla="*/ 234683 h 387684"/>
              <a:gd name="connsiteX145" fmla="*/ 251794 w 307235"/>
              <a:gd name="connsiteY145" fmla="*/ 227907 h 387684"/>
              <a:gd name="connsiteX146" fmla="*/ 283991 w 307235"/>
              <a:gd name="connsiteY146" fmla="*/ 104089 h 387684"/>
              <a:gd name="connsiteX147" fmla="*/ 230732 w 307235"/>
              <a:gd name="connsiteY147" fmla="*/ 40389 h 387684"/>
              <a:gd name="connsiteX148" fmla="*/ 109147 w 307235"/>
              <a:gd name="connsiteY148" fmla="*/ 23005 h 387684"/>
              <a:gd name="connsiteX149" fmla="*/ 121393 w 307235"/>
              <a:gd name="connsiteY149" fmla="*/ 36827 h 387684"/>
              <a:gd name="connsiteX150" fmla="*/ 123856 w 307235"/>
              <a:gd name="connsiteY150" fmla="*/ 43214 h 387684"/>
              <a:gd name="connsiteX151" fmla="*/ 123856 w 307235"/>
              <a:gd name="connsiteY151" fmla="*/ 89391 h 387684"/>
              <a:gd name="connsiteX152" fmla="*/ 170043 w 307235"/>
              <a:gd name="connsiteY152" fmla="*/ 133963 h 387684"/>
              <a:gd name="connsiteX153" fmla="*/ 158325 w 307235"/>
              <a:gd name="connsiteY153" fmla="*/ 140250 h 387684"/>
              <a:gd name="connsiteX154" fmla="*/ 155246 w 307235"/>
              <a:gd name="connsiteY154" fmla="*/ 146006 h 387684"/>
              <a:gd name="connsiteX155" fmla="*/ 107658 w 307235"/>
              <a:gd name="connsiteY155" fmla="*/ 100266 h 387684"/>
              <a:gd name="connsiteX156" fmla="*/ 104807 w 307235"/>
              <a:gd name="connsiteY156" fmla="*/ 93404 h 387684"/>
              <a:gd name="connsiteX157" fmla="*/ 104807 w 307235"/>
              <a:gd name="connsiteY157" fmla="*/ 46839 h 387684"/>
              <a:gd name="connsiteX158" fmla="*/ 88321 w 307235"/>
              <a:gd name="connsiteY158" fmla="*/ 28301 h 387684"/>
              <a:gd name="connsiteX159" fmla="*/ 98205 w 307235"/>
              <a:gd name="connsiteY159" fmla="*/ 23962 h 387684"/>
              <a:gd name="connsiteX160" fmla="*/ 83494 w 307235"/>
              <a:gd name="connsiteY160" fmla="*/ 10345 h 387684"/>
              <a:gd name="connsiteX161" fmla="*/ 82779 w 307235"/>
              <a:gd name="connsiteY161" fmla="*/ 22068 h 387684"/>
              <a:gd name="connsiteX162" fmla="*/ 88321 w 307235"/>
              <a:gd name="connsiteY162" fmla="*/ 28301 h 387684"/>
              <a:gd name="connsiteX163" fmla="*/ 55374 w 307235"/>
              <a:gd name="connsiteY163" fmla="*/ 42763 h 387684"/>
              <a:gd name="connsiteX164" fmla="*/ 30125 w 307235"/>
              <a:gd name="connsiteY164" fmla="*/ 79446 h 387684"/>
              <a:gd name="connsiteX165" fmla="*/ 30729 w 307235"/>
              <a:gd name="connsiteY165" fmla="*/ 113627 h 387684"/>
              <a:gd name="connsiteX166" fmla="*/ 30729 w 307235"/>
              <a:gd name="connsiteY166" fmla="*/ 156007 h 387684"/>
              <a:gd name="connsiteX167" fmla="*/ 23565 w 307235"/>
              <a:gd name="connsiteY167" fmla="*/ 183326 h 387684"/>
              <a:gd name="connsiteX168" fmla="*/ 19767 w 307235"/>
              <a:gd name="connsiteY168" fmla="*/ 197611 h 387684"/>
              <a:gd name="connsiteX169" fmla="*/ 19767 w 307235"/>
              <a:gd name="connsiteY169" fmla="*/ 204084 h 387684"/>
              <a:gd name="connsiteX170" fmla="*/ 45879 w 307235"/>
              <a:gd name="connsiteY170" fmla="*/ 202660 h 387684"/>
              <a:gd name="connsiteX171" fmla="*/ 57403 w 307235"/>
              <a:gd name="connsiteY171" fmla="*/ 209609 h 387684"/>
              <a:gd name="connsiteX172" fmla="*/ 50540 w 307235"/>
              <a:gd name="connsiteY172" fmla="*/ 221132 h 387684"/>
              <a:gd name="connsiteX173" fmla="*/ 46021 w 307235"/>
              <a:gd name="connsiteY173" fmla="*/ 221802 h 387684"/>
              <a:gd name="connsiteX174" fmla="*/ 46021 w 307235"/>
              <a:gd name="connsiteY174" fmla="*/ 215240 h 387684"/>
              <a:gd name="connsiteX175" fmla="*/ 36481 w 307235"/>
              <a:gd name="connsiteY175" fmla="*/ 205699 h 387684"/>
              <a:gd name="connsiteX176" fmla="*/ 26984 w 307235"/>
              <a:gd name="connsiteY176" fmla="*/ 215240 h 387684"/>
              <a:gd name="connsiteX177" fmla="*/ 26984 w 307235"/>
              <a:gd name="connsiteY177" fmla="*/ 224594 h 387684"/>
              <a:gd name="connsiteX178" fmla="*/ 6215 w 307235"/>
              <a:gd name="connsiteY178" fmla="*/ 217550 h 387684"/>
              <a:gd name="connsiteX179" fmla="*/ 1554 w 307235"/>
              <a:gd name="connsiteY179" fmla="*/ 192777 h 387684"/>
              <a:gd name="connsiteX180" fmla="*/ 5481 w 307235"/>
              <a:gd name="connsiteY180" fmla="*/ 178276 h 387684"/>
              <a:gd name="connsiteX181" fmla="*/ 12430 w 307235"/>
              <a:gd name="connsiteY181" fmla="*/ 151605 h 387684"/>
              <a:gd name="connsiteX182" fmla="*/ 12430 w 307235"/>
              <a:gd name="connsiteY182" fmla="*/ 115914 h 387684"/>
              <a:gd name="connsiteX183" fmla="*/ 12430 w 307235"/>
              <a:gd name="connsiteY183" fmla="*/ 75519 h 387684"/>
              <a:gd name="connsiteX184" fmla="*/ 45102 w 307235"/>
              <a:gd name="connsiteY184" fmla="*/ 27312 h 387684"/>
              <a:gd name="connsiteX185" fmla="*/ 83600 w 307235"/>
              <a:gd name="connsiteY185" fmla="*/ 8603 h 387684"/>
              <a:gd name="connsiteX186" fmla="*/ 86992 w 307235"/>
              <a:gd name="connsiteY186" fmla="*/ 8799 h 387684"/>
              <a:gd name="connsiteX187" fmla="*/ 83494 w 307235"/>
              <a:gd name="connsiteY187" fmla="*/ 10345 h 387684"/>
              <a:gd name="connsiteX188" fmla="*/ 153951 w 307235"/>
              <a:gd name="connsiteY188" fmla="*/ 296 h 387684"/>
              <a:gd name="connsiteX189" fmla="*/ 221884 w 307235"/>
              <a:gd name="connsiteY189" fmla="*/ 15056 h 387684"/>
              <a:gd name="connsiteX190" fmla="*/ 228746 w 307235"/>
              <a:gd name="connsiteY190" fmla="*/ 17990 h 387684"/>
              <a:gd name="connsiteX191" fmla="*/ 302938 w 307235"/>
              <a:gd name="connsiteY191" fmla="*/ 99040 h 387684"/>
              <a:gd name="connsiteX192" fmla="*/ 268755 w 307235"/>
              <a:gd name="connsiteY192" fmla="*/ 237531 h 387684"/>
              <a:gd name="connsiteX193" fmla="*/ 255721 w 307235"/>
              <a:gd name="connsiteY193" fmla="*/ 274285 h 387684"/>
              <a:gd name="connsiteX194" fmla="*/ 253107 w 307235"/>
              <a:gd name="connsiteY194" fmla="*/ 307439 h 387684"/>
              <a:gd name="connsiteX195" fmla="*/ 251013 w 307235"/>
              <a:gd name="connsiteY195" fmla="*/ 307008 h 387684"/>
              <a:gd name="connsiteX196" fmla="*/ 232842 w 307235"/>
              <a:gd name="connsiteY196" fmla="*/ 310521 h 387684"/>
              <a:gd name="connsiteX197" fmla="*/ 227883 w 307235"/>
              <a:gd name="connsiteY197" fmla="*/ 217895 h 387684"/>
              <a:gd name="connsiteX198" fmla="*/ 229782 w 307235"/>
              <a:gd name="connsiteY198" fmla="*/ 211810 h 387684"/>
              <a:gd name="connsiteX199" fmla="*/ 244370 w 307235"/>
              <a:gd name="connsiteY199" fmla="*/ 192087 h 387684"/>
              <a:gd name="connsiteX200" fmla="*/ 244370 w 307235"/>
              <a:gd name="connsiteY200" fmla="*/ 129164 h 387684"/>
              <a:gd name="connsiteX201" fmla="*/ 213684 w 307235"/>
              <a:gd name="connsiteY201" fmla="*/ 93127 h 387684"/>
              <a:gd name="connsiteX202" fmla="*/ 211396 w 307235"/>
              <a:gd name="connsiteY202" fmla="*/ 87042 h 387684"/>
              <a:gd name="connsiteX203" fmla="*/ 211396 w 307235"/>
              <a:gd name="connsiteY203" fmla="*/ 31714 h 387684"/>
              <a:gd name="connsiteX204" fmla="*/ 152138 w 307235"/>
              <a:gd name="connsiteY204" fmla="*/ 19242 h 387684"/>
              <a:gd name="connsiteX205" fmla="*/ 109147 w 307235"/>
              <a:gd name="connsiteY205" fmla="*/ 23005 h 387684"/>
              <a:gd name="connsiteX206" fmla="*/ 97076 w 307235"/>
              <a:gd name="connsiteY206" fmla="*/ 9380 h 387684"/>
              <a:gd name="connsiteX207" fmla="*/ 86992 w 307235"/>
              <a:gd name="connsiteY207" fmla="*/ 8799 h 387684"/>
              <a:gd name="connsiteX208" fmla="*/ 93684 w 307235"/>
              <a:gd name="connsiteY208" fmla="*/ 5842 h 387684"/>
              <a:gd name="connsiteX209" fmla="*/ 153951 w 307235"/>
              <a:gd name="connsiteY209" fmla="*/ 296 h 3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307235" h="387684">
                <a:moveTo>
                  <a:pt x="244928" y="327554"/>
                </a:moveTo>
                <a:lnTo>
                  <a:pt x="100740" y="355482"/>
                </a:lnTo>
                <a:lnTo>
                  <a:pt x="96813" y="368647"/>
                </a:lnTo>
                <a:lnTo>
                  <a:pt x="250927" y="368647"/>
                </a:lnTo>
                <a:close/>
                <a:moveTo>
                  <a:pt x="253107" y="307439"/>
                </a:moveTo>
                <a:lnTo>
                  <a:pt x="258350" y="308519"/>
                </a:lnTo>
                <a:cubicBezTo>
                  <a:pt x="260508" y="309986"/>
                  <a:pt x="261932" y="312317"/>
                  <a:pt x="262277" y="314907"/>
                </a:cubicBezTo>
                <a:lnTo>
                  <a:pt x="271772" y="376719"/>
                </a:lnTo>
                <a:cubicBezTo>
                  <a:pt x="272678" y="382546"/>
                  <a:pt x="268147" y="387769"/>
                  <a:pt x="262277" y="387683"/>
                </a:cubicBezTo>
                <a:lnTo>
                  <a:pt x="261889" y="387683"/>
                </a:lnTo>
                <a:lnTo>
                  <a:pt x="84168" y="387683"/>
                </a:lnTo>
                <a:cubicBezTo>
                  <a:pt x="81147" y="387683"/>
                  <a:pt x="78341" y="386258"/>
                  <a:pt x="76529" y="383884"/>
                </a:cubicBezTo>
                <a:cubicBezTo>
                  <a:pt x="74716" y="381467"/>
                  <a:pt x="74155" y="378359"/>
                  <a:pt x="75018" y="375510"/>
                </a:cubicBezTo>
                <a:lnTo>
                  <a:pt x="84038" y="344518"/>
                </a:lnTo>
                <a:cubicBezTo>
                  <a:pt x="85074" y="341108"/>
                  <a:pt x="87879" y="338518"/>
                  <a:pt x="91375" y="337871"/>
                </a:cubicBezTo>
                <a:lnTo>
                  <a:pt x="103026" y="335618"/>
                </a:lnTo>
                <a:lnTo>
                  <a:pt x="104105" y="341872"/>
                </a:lnTo>
                <a:cubicBezTo>
                  <a:pt x="103329" y="347050"/>
                  <a:pt x="106910" y="351926"/>
                  <a:pt x="112132" y="352703"/>
                </a:cubicBezTo>
                <a:lnTo>
                  <a:pt x="113556" y="352703"/>
                </a:lnTo>
                <a:cubicBezTo>
                  <a:pt x="118130" y="352574"/>
                  <a:pt x="121970" y="349208"/>
                  <a:pt x="122661" y="344720"/>
                </a:cubicBezTo>
                <a:lnTo>
                  <a:pt x="121815" y="331986"/>
                </a:lnTo>
                <a:lnTo>
                  <a:pt x="163507" y="323926"/>
                </a:lnTo>
                <a:lnTo>
                  <a:pt x="163507" y="331708"/>
                </a:lnTo>
                <a:cubicBezTo>
                  <a:pt x="163507" y="336930"/>
                  <a:pt x="167783" y="341203"/>
                  <a:pt x="173052" y="341203"/>
                </a:cubicBezTo>
                <a:cubicBezTo>
                  <a:pt x="178408" y="341375"/>
                  <a:pt x="182857" y="337060"/>
                  <a:pt x="182857" y="331708"/>
                </a:cubicBezTo>
                <a:lnTo>
                  <a:pt x="182857" y="320185"/>
                </a:lnTo>
                <a:lnTo>
                  <a:pt x="197663" y="317322"/>
                </a:lnTo>
                <a:lnTo>
                  <a:pt x="197663" y="325180"/>
                </a:lnTo>
                <a:cubicBezTo>
                  <a:pt x="197663" y="330447"/>
                  <a:pt x="201936" y="334721"/>
                  <a:pt x="207202" y="334721"/>
                </a:cubicBezTo>
                <a:cubicBezTo>
                  <a:pt x="212597" y="334678"/>
                  <a:pt x="216827" y="330188"/>
                  <a:pt x="216611" y="324791"/>
                </a:cubicBezTo>
                <a:lnTo>
                  <a:pt x="216611" y="313659"/>
                </a:lnTo>
                <a:lnTo>
                  <a:pt x="232842" y="310521"/>
                </a:lnTo>
                <a:lnTo>
                  <a:pt x="233019" y="313833"/>
                </a:lnTo>
                <a:cubicBezTo>
                  <a:pt x="233278" y="318883"/>
                  <a:pt x="237465" y="322853"/>
                  <a:pt x="242558" y="322853"/>
                </a:cubicBezTo>
                <a:lnTo>
                  <a:pt x="243119" y="322681"/>
                </a:lnTo>
                <a:cubicBezTo>
                  <a:pt x="248384" y="322681"/>
                  <a:pt x="252657" y="318408"/>
                  <a:pt x="252657" y="313143"/>
                </a:cubicBezTo>
                <a:close/>
                <a:moveTo>
                  <a:pt x="115152" y="292700"/>
                </a:moveTo>
                <a:lnTo>
                  <a:pt x="120865" y="317668"/>
                </a:lnTo>
                <a:lnTo>
                  <a:pt x="121815" y="331986"/>
                </a:lnTo>
                <a:lnTo>
                  <a:pt x="103026" y="335618"/>
                </a:lnTo>
                <a:lnTo>
                  <a:pt x="96777" y="299401"/>
                </a:lnTo>
                <a:close/>
                <a:moveTo>
                  <a:pt x="46021" y="221802"/>
                </a:moveTo>
                <a:lnTo>
                  <a:pt x="46021" y="268859"/>
                </a:lnTo>
                <a:cubicBezTo>
                  <a:pt x="44380" y="276025"/>
                  <a:pt x="48524" y="283235"/>
                  <a:pt x="55561" y="285437"/>
                </a:cubicBezTo>
                <a:cubicBezTo>
                  <a:pt x="92426" y="290790"/>
                  <a:pt x="138053" y="260095"/>
                  <a:pt x="138528" y="259793"/>
                </a:cubicBezTo>
                <a:cubicBezTo>
                  <a:pt x="142888" y="256857"/>
                  <a:pt x="148801" y="258023"/>
                  <a:pt x="151780" y="262383"/>
                </a:cubicBezTo>
                <a:cubicBezTo>
                  <a:pt x="154715" y="266743"/>
                  <a:pt x="153550" y="272658"/>
                  <a:pt x="149190" y="275637"/>
                </a:cubicBezTo>
                <a:cubicBezTo>
                  <a:pt x="148132" y="276068"/>
                  <a:pt x="137103" y="283332"/>
                  <a:pt x="121218" y="290488"/>
                </a:cubicBezTo>
                <a:lnTo>
                  <a:pt x="115152" y="292700"/>
                </a:lnTo>
                <a:lnTo>
                  <a:pt x="114505" y="289872"/>
                </a:lnTo>
                <a:lnTo>
                  <a:pt x="114505" y="288233"/>
                </a:lnTo>
                <a:lnTo>
                  <a:pt x="113556" y="285385"/>
                </a:lnTo>
                <a:cubicBezTo>
                  <a:pt x="111959" y="280336"/>
                  <a:pt x="106781" y="277358"/>
                  <a:pt x="101646" y="278523"/>
                </a:cubicBezTo>
                <a:cubicBezTo>
                  <a:pt x="96467" y="280034"/>
                  <a:pt x="93576" y="285514"/>
                  <a:pt x="95259" y="290606"/>
                </a:cubicBezTo>
                <a:lnTo>
                  <a:pt x="96777" y="299401"/>
                </a:lnTo>
                <a:lnTo>
                  <a:pt x="94387" y="300273"/>
                </a:lnTo>
                <a:cubicBezTo>
                  <a:pt x="84656" y="302929"/>
                  <a:pt x="74350" y="304691"/>
                  <a:pt x="64108" y="304691"/>
                </a:cubicBezTo>
                <a:cubicBezTo>
                  <a:pt x="59964" y="304691"/>
                  <a:pt x="55820" y="304389"/>
                  <a:pt x="51719" y="303828"/>
                </a:cubicBezTo>
                <a:lnTo>
                  <a:pt x="50769" y="303828"/>
                </a:lnTo>
                <a:cubicBezTo>
                  <a:pt x="34754" y="299338"/>
                  <a:pt x="24524" y="283623"/>
                  <a:pt x="26984" y="267132"/>
                </a:cubicBezTo>
                <a:lnTo>
                  <a:pt x="26984" y="224594"/>
                </a:lnTo>
                <a:lnTo>
                  <a:pt x="27050" y="224617"/>
                </a:lnTo>
                <a:close/>
                <a:moveTo>
                  <a:pt x="112889" y="151264"/>
                </a:moveTo>
                <a:lnTo>
                  <a:pt x="180266" y="222050"/>
                </a:lnTo>
                <a:cubicBezTo>
                  <a:pt x="181950" y="223863"/>
                  <a:pt x="182857" y="226193"/>
                  <a:pt x="182857" y="228653"/>
                </a:cubicBezTo>
                <a:lnTo>
                  <a:pt x="182857" y="320185"/>
                </a:lnTo>
                <a:lnTo>
                  <a:pt x="163507" y="323926"/>
                </a:lnTo>
                <a:lnTo>
                  <a:pt x="163507" y="232451"/>
                </a:lnTo>
                <a:lnTo>
                  <a:pt x="100292" y="165490"/>
                </a:lnTo>
                <a:lnTo>
                  <a:pt x="108386" y="162124"/>
                </a:lnTo>
                <a:close/>
                <a:moveTo>
                  <a:pt x="179473" y="150524"/>
                </a:moveTo>
                <a:cubicBezTo>
                  <a:pt x="169805" y="150524"/>
                  <a:pt x="164928" y="162221"/>
                  <a:pt x="171790" y="169084"/>
                </a:cubicBezTo>
                <a:cubicBezTo>
                  <a:pt x="178609" y="175904"/>
                  <a:pt x="190305" y="171070"/>
                  <a:pt x="190305" y="161401"/>
                </a:cubicBezTo>
                <a:cubicBezTo>
                  <a:pt x="190305" y="155401"/>
                  <a:pt x="185472" y="150524"/>
                  <a:pt x="179473" y="150524"/>
                </a:cubicBezTo>
                <a:close/>
                <a:moveTo>
                  <a:pt x="173630" y="132038"/>
                </a:moveTo>
                <a:cubicBezTo>
                  <a:pt x="179311" y="130905"/>
                  <a:pt x="185321" y="131423"/>
                  <a:pt x="190910" y="133733"/>
                </a:cubicBezTo>
                <a:cubicBezTo>
                  <a:pt x="202088" y="138394"/>
                  <a:pt x="209381" y="149272"/>
                  <a:pt x="209381" y="161401"/>
                </a:cubicBezTo>
                <a:cubicBezTo>
                  <a:pt x="209338" y="177890"/>
                  <a:pt x="195959" y="191228"/>
                  <a:pt x="179473" y="191314"/>
                </a:cubicBezTo>
                <a:cubicBezTo>
                  <a:pt x="167388" y="191314"/>
                  <a:pt x="156469" y="184019"/>
                  <a:pt x="151851" y="172840"/>
                </a:cubicBezTo>
                <a:cubicBezTo>
                  <a:pt x="149521" y="167250"/>
                  <a:pt x="149003" y="161239"/>
                  <a:pt x="150136" y="155558"/>
                </a:cubicBezTo>
                <a:lnTo>
                  <a:pt x="155246" y="146006"/>
                </a:lnTo>
                <a:lnTo>
                  <a:pt x="159965" y="150542"/>
                </a:lnTo>
                <a:cubicBezTo>
                  <a:pt x="161736" y="152268"/>
                  <a:pt x="164111" y="153218"/>
                  <a:pt x="166573" y="153218"/>
                </a:cubicBezTo>
                <a:cubicBezTo>
                  <a:pt x="169079" y="153218"/>
                  <a:pt x="171454" y="152225"/>
                  <a:pt x="173225" y="150456"/>
                </a:cubicBezTo>
                <a:cubicBezTo>
                  <a:pt x="176940" y="146744"/>
                  <a:pt x="176940" y="140746"/>
                  <a:pt x="173225" y="137034"/>
                </a:cubicBezTo>
                <a:lnTo>
                  <a:pt x="170043" y="133963"/>
                </a:lnTo>
                <a:close/>
                <a:moveTo>
                  <a:pt x="87287" y="129848"/>
                </a:moveTo>
                <a:lnTo>
                  <a:pt x="87287" y="130150"/>
                </a:lnTo>
                <a:cubicBezTo>
                  <a:pt x="77576" y="130150"/>
                  <a:pt x="72742" y="141848"/>
                  <a:pt x="79604" y="148668"/>
                </a:cubicBezTo>
                <a:cubicBezTo>
                  <a:pt x="86423" y="155531"/>
                  <a:pt x="98119" y="150696"/>
                  <a:pt x="98119" y="140984"/>
                </a:cubicBezTo>
                <a:cubicBezTo>
                  <a:pt x="98292" y="134898"/>
                  <a:pt x="93372" y="129848"/>
                  <a:pt x="87287" y="129848"/>
                </a:cubicBezTo>
                <a:close/>
                <a:moveTo>
                  <a:pt x="81444" y="111659"/>
                </a:moveTo>
                <a:cubicBezTo>
                  <a:pt x="87125" y="110532"/>
                  <a:pt x="93135" y="111050"/>
                  <a:pt x="98724" y="113359"/>
                </a:cubicBezTo>
                <a:cubicBezTo>
                  <a:pt x="109902" y="117978"/>
                  <a:pt x="117152" y="128898"/>
                  <a:pt x="117152" y="140984"/>
                </a:cubicBezTo>
                <a:lnTo>
                  <a:pt x="112889" y="151264"/>
                </a:lnTo>
                <a:lnTo>
                  <a:pt x="110682" y="148945"/>
                </a:lnTo>
                <a:cubicBezTo>
                  <a:pt x="107010" y="145708"/>
                  <a:pt x="101525" y="145795"/>
                  <a:pt x="97983" y="149118"/>
                </a:cubicBezTo>
                <a:cubicBezTo>
                  <a:pt x="94398" y="152398"/>
                  <a:pt x="93880" y="157878"/>
                  <a:pt x="96773" y="161762"/>
                </a:cubicBezTo>
                <a:lnTo>
                  <a:pt x="100292" y="165490"/>
                </a:lnTo>
                <a:lnTo>
                  <a:pt x="87287" y="170897"/>
                </a:lnTo>
                <a:cubicBezTo>
                  <a:pt x="75159" y="170897"/>
                  <a:pt x="64283" y="163646"/>
                  <a:pt x="59622" y="152466"/>
                </a:cubicBezTo>
                <a:cubicBezTo>
                  <a:pt x="55004" y="141286"/>
                  <a:pt x="57551" y="128423"/>
                  <a:pt x="66139" y="119834"/>
                </a:cubicBezTo>
                <a:cubicBezTo>
                  <a:pt x="70412" y="115560"/>
                  <a:pt x="75763" y="112787"/>
                  <a:pt x="81444" y="111659"/>
                </a:cubicBezTo>
                <a:close/>
                <a:moveTo>
                  <a:pt x="191639" y="85791"/>
                </a:moveTo>
                <a:lnTo>
                  <a:pt x="236249" y="129302"/>
                </a:lnTo>
                <a:cubicBezTo>
                  <a:pt x="238062" y="131072"/>
                  <a:pt x="239098" y="133533"/>
                  <a:pt x="239098" y="136080"/>
                </a:cubicBezTo>
                <a:lnTo>
                  <a:pt x="239098" y="182276"/>
                </a:lnTo>
                <a:cubicBezTo>
                  <a:pt x="239141" y="184650"/>
                  <a:pt x="238235" y="186982"/>
                  <a:pt x="236638" y="188752"/>
                </a:cubicBezTo>
                <a:lnTo>
                  <a:pt x="216611" y="210468"/>
                </a:lnTo>
                <a:lnTo>
                  <a:pt x="216611" y="313659"/>
                </a:lnTo>
                <a:lnTo>
                  <a:pt x="197663" y="317322"/>
                </a:lnTo>
                <a:lnTo>
                  <a:pt x="197663" y="206755"/>
                </a:lnTo>
                <a:cubicBezTo>
                  <a:pt x="197706" y="204381"/>
                  <a:pt x="198613" y="202092"/>
                  <a:pt x="200253" y="200365"/>
                </a:cubicBezTo>
                <a:lnTo>
                  <a:pt x="220150" y="178563"/>
                </a:lnTo>
                <a:lnTo>
                  <a:pt x="220150" y="139966"/>
                </a:lnTo>
                <a:lnTo>
                  <a:pt x="178116" y="99178"/>
                </a:lnTo>
                <a:lnTo>
                  <a:pt x="187721" y="95224"/>
                </a:lnTo>
                <a:close/>
                <a:moveTo>
                  <a:pt x="172543" y="80343"/>
                </a:moveTo>
                <a:lnTo>
                  <a:pt x="173255" y="80343"/>
                </a:lnTo>
                <a:lnTo>
                  <a:pt x="172543" y="81414"/>
                </a:lnTo>
                <a:close/>
                <a:moveTo>
                  <a:pt x="160812" y="44690"/>
                </a:moveTo>
                <a:cubicBezTo>
                  <a:pt x="166493" y="43573"/>
                  <a:pt x="172503" y="44101"/>
                  <a:pt x="178092" y="46411"/>
                </a:cubicBezTo>
                <a:cubicBezTo>
                  <a:pt x="189226" y="51029"/>
                  <a:pt x="196520" y="61950"/>
                  <a:pt x="196520" y="74036"/>
                </a:cubicBezTo>
                <a:lnTo>
                  <a:pt x="191639" y="85791"/>
                </a:lnTo>
                <a:lnTo>
                  <a:pt x="186053" y="80343"/>
                </a:lnTo>
                <a:lnTo>
                  <a:pt x="173255" y="80343"/>
                </a:lnTo>
                <a:lnTo>
                  <a:pt x="177444" y="74036"/>
                </a:lnTo>
                <a:cubicBezTo>
                  <a:pt x="177401" y="68036"/>
                  <a:pt x="172524" y="63159"/>
                  <a:pt x="166525" y="63159"/>
                </a:cubicBezTo>
                <a:cubicBezTo>
                  <a:pt x="156858" y="63245"/>
                  <a:pt x="152110" y="74943"/>
                  <a:pt x="158972" y="81762"/>
                </a:cubicBezTo>
                <a:cubicBezTo>
                  <a:pt x="162404" y="85151"/>
                  <a:pt x="167022" y="85637"/>
                  <a:pt x="170782" y="84066"/>
                </a:cubicBezTo>
                <a:lnTo>
                  <a:pt x="172543" y="81414"/>
                </a:lnTo>
                <a:lnTo>
                  <a:pt x="172543" y="93770"/>
                </a:lnTo>
                <a:lnTo>
                  <a:pt x="178116" y="99178"/>
                </a:lnTo>
                <a:lnTo>
                  <a:pt x="166525" y="103949"/>
                </a:lnTo>
                <a:cubicBezTo>
                  <a:pt x="154441" y="103906"/>
                  <a:pt x="143565" y="96611"/>
                  <a:pt x="138947" y="85431"/>
                </a:cubicBezTo>
                <a:cubicBezTo>
                  <a:pt x="134329" y="74252"/>
                  <a:pt x="136919" y="61389"/>
                  <a:pt x="145507" y="52842"/>
                </a:cubicBezTo>
                <a:cubicBezTo>
                  <a:pt x="149780" y="48569"/>
                  <a:pt x="155131" y="45806"/>
                  <a:pt x="160812" y="44690"/>
                </a:cubicBezTo>
                <a:close/>
                <a:moveTo>
                  <a:pt x="230732" y="40389"/>
                </a:moveTo>
                <a:lnTo>
                  <a:pt x="230732" y="83331"/>
                </a:lnTo>
                <a:lnTo>
                  <a:pt x="261418" y="119237"/>
                </a:lnTo>
                <a:cubicBezTo>
                  <a:pt x="262886" y="120964"/>
                  <a:pt x="263706" y="123165"/>
                  <a:pt x="263706" y="125409"/>
                </a:cubicBezTo>
                <a:lnTo>
                  <a:pt x="263706" y="195065"/>
                </a:lnTo>
                <a:cubicBezTo>
                  <a:pt x="263663" y="197093"/>
                  <a:pt x="263015" y="199035"/>
                  <a:pt x="261807" y="200675"/>
                </a:cubicBezTo>
                <a:lnTo>
                  <a:pt x="247391" y="220398"/>
                </a:lnTo>
                <a:lnTo>
                  <a:pt x="248082" y="234683"/>
                </a:lnTo>
                <a:cubicBezTo>
                  <a:pt x="249204" y="232396"/>
                  <a:pt x="250456" y="230108"/>
                  <a:pt x="251794" y="227907"/>
                </a:cubicBezTo>
                <a:cubicBezTo>
                  <a:pt x="276567" y="185829"/>
                  <a:pt x="296075" y="147419"/>
                  <a:pt x="283991" y="104089"/>
                </a:cubicBezTo>
                <a:cubicBezTo>
                  <a:pt x="275661" y="76469"/>
                  <a:pt x="256412" y="53466"/>
                  <a:pt x="230732" y="40389"/>
                </a:cubicBezTo>
                <a:close/>
                <a:moveTo>
                  <a:pt x="109147" y="23005"/>
                </a:moveTo>
                <a:lnTo>
                  <a:pt x="121393" y="36827"/>
                </a:lnTo>
                <a:cubicBezTo>
                  <a:pt x="122948" y="38596"/>
                  <a:pt x="123856" y="40841"/>
                  <a:pt x="123856" y="43214"/>
                </a:cubicBezTo>
                <a:lnTo>
                  <a:pt x="123856" y="89391"/>
                </a:lnTo>
                <a:lnTo>
                  <a:pt x="170043" y="133963"/>
                </a:lnTo>
                <a:lnTo>
                  <a:pt x="158325" y="140250"/>
                </a:lnTo>
                <a:lnTo>
                  <a:pt x="155246" y="146006"/>
                </a:lnTo>
                <a:lnTo>
                  <a:pt x="107658" y="100266"/>
                </a:lnTo>
                <a:cubicBezTo>
                  <a:pt x="105801" y="98453"/>
                  <a:pt x="104764" y="95993"/>
                  <a:pt x="104807" y="93404"/>
                </a:cubicBezTo>
                <a:lnTo>
                  <a:pt x="104807" y="46839"/>
                </a:lnTo>
                <a:lnTo>
                  <a:pt x="88321" y="28301"/>
                </a:lnTo>
                <a:lnTo>
                  <a:pt x="98205" y="23962"/>
                </a:lnTo>
                <a:close/>
                <a:moveTo>
                  <a:pt x="83494" y="10345"/>
                </a:moveTo>
                <a:lnTo>
                  <a:pt x="82779" y="22068"/>
                </a:lnTo>
                <a:lnTo>
                  <a:pt x="88321" y="28301"/>
                </a:lnTo>
                <a:lnTo>
                  <a:pt x="55374" y="42763"/>
                </a:lnTo>
                <a:cubicBezTo>
                  <a:pt x="42728" y="51437"/>
                  <a:pt x="33708" y="64471"/>
                  <a:pt x="30125" y="79446"/>
                </a:cubicBezTo>
                <a:cubicBezTo>
                  <a:pt x="28485" y="90797"/>
                  <a:pt x="28658" y="102320"/>
                  <a:pt x="30729" y="113627"/>
                </a:cubicBezTo>
                <a:cubicBezTo>
                  <a:pt x="33233" y="127653"/>
                  <a:pt x="33233" y="141981"/>
                  <a:pt x="30729" y="156007"/>
                </a:cubicBezTo>
                <a:cubicBezTo>
                  <a:pt x="28528" y="165545"/>
                  <a:pt x="26025" y="174177"/>
                  <a:pt x="23565" y="183326"/>
                </a:cubicBezTo>
                <a:cubicBezTo>
                  <a:pt x="22313" y="188116"/>
                  <a:pt x="21019" y="192864"/>
                  <a:pt x="19767" y="197611"/>
                </a:cubicBezTo>
                <a:cubicBezTo>
                  <a:pt x="18515" y="202401"/>
                  <a:pt x="19206" y="203826"/>
                  <a:pt x="19767" y="204084"/>
                </a:cubicBezTo>
                <a:cubicBezTo>
                  <a:pt x="20328" y="204387"/>
                  <a:pt x="24040" y="208184"/>
                  <a:pt x="45879" y="202660"/>
                </a:cubicBezTo>
                <a:cubicBezTo>
                  <a:pt x="50971" y="201409"/>
                  <a:pt x="56108" y="204516"/>
                  <a:pt x="57403" y="209609"/>
                </a:cubicBezTo>
                <a:cubicBezTo>
                  <a:pt x="58654" y="214701"/>
                  <a:pt x="55590" y="219837"/>
                  <a:pt x="50540" y="221132"/>
                </a:cubicBezTo>
                <a:lnTo>
                  <a:pt x="46021" y="221802"/>
                </a:lnTo>
                <a:lnTo>
                  <a:pt x="46021" y="215240"/>
                </a:lnTo>
                <a:cubicBezTo>
                  <a:pt x="46021" y="209973"/>
                  <a:pt x="41747" y="205699"/>
                  <a:pt x="36481" y="205699"/>
                </a:cubicBezTo>
                <a:cubicBezTo>
                  <a:pt x="31215" y="205699"/>
                  <a:pt x="26984" y="209973"/>
                  <a:pt x="26984" y="215240"/>
                </a:cubicBezTo>
                <a:lnTo>
                  <a:pt x="26984" y="224594"/>
                </a:lnTo>
                <a:lnTo>
                  <a:pt x="6215" y="217550"/>
                </a:lnTo>
                <a:cubicBezTo>
                  <a:pt x="172" y="210817"/>
                  <a:pt x="-1640" y="201236"/>
                  <a:pt x="1554" y="192777"/>
                </a:cubicBezTo>
                <a:cubicBezTo>
                  <a:pt x="2892" y="187901"/>
                  <a:pt x="4229" y="183240"/>
                  <a:pt x="5481" y="178276"/>
                </a:cubicBezTo>
                <a:cubicBezTo>
                  <a:pt x="7941" y="169429"/>
                  <a:pt x="10315" y="160582"/>
                  <a:pt x="12430" y="151605"/>
                </a:cubicBezTo>
                <a:cubicBezTo>
                  <a:pt x="14545" y="139823"/>
                  <a:pt x="14545" y="127696"/>
                  <a:pt x="12430" y="115914"/>
                </a:cubicBezTo>
                <a:cubicBezTo>
                  <a:pt x="10185" y="102536"/>
                  <a:pt x="10185" y="88898"/>
                  <a:pt x="12430" y="75519"/>
                </a:cubicBezTo>
                <a:cubicBezTo>
                  <a:pt x="16832" y="55926"/>
                  <a:pt x="28528" y="38706"/>
                  <a:pt x="45102" y="27312"/>
                </a:cubicBezTo>
                <a:close/>
                <a:moveTo>
                  <a:pt x="83600" y="8603"/>
                </a:moveTo>
                <a:lnTo>
                  <a:pt x="86992" y="8799"/>
                </a:lnTo>
                <a:lnTo>
                  <a:pt x="83494" y="10345"/>
                </a:lnTo>
                <a:close/>
                <a:moveTo>
                  <a:pt x="153951" y="296"/>
                </a:moveTo>
                <a:cubicBezTo>
                  <a:pt x="177257" y="1418"/>
                  <a:pt x="200218" y="6424"/>
                  <a:pt x="221884" y="15056"/>
                </a:cubicBezTo>
                <a:cubicBezTo>
                  <a:pt x="224474" y="15056"/>
                  <a:pt x="226934" y="16135"/>
                  <a:pt x="228746" y="17990"/>
                </a:cubicBezTo>
                <a:cubicBezTo>
                  <a:pt x="264396" y="32491"/>
                  <a:pt x="291673" y="62227"/>
                  <a:pt x="302938" y="99040"/>
                </a:cubicBezTo>
                <a:cubicBezTo>
                  <a:pt x="318173" y="153418"/>
                  <a:pt x="289602" y="202013"/>
                  <a:pt x="268755" y="237531"/>
                </a:cubicBezTo>
                <a:cubicBezTo>
                  <a:pt x="262799" y="249205"/>
                  <a:pt x="258429" y="261570"/>
                  <a:pt x="255721" y="274285"/>
                </a:cubicBezTo>
                <a:lnTo>
                  <a:pt x="253107" y="307439"/>
                </a:lnTo>
                <a:lnTo>
                  <a:pt x="251013" y="307008"/>
                </a:lnTo>
                <a:lnTo>
                  <a:pt x="232842" y="310521"/>
                </a:lnTo>
                <a:lnTo>
                  <a:pt x="227883" y="217895"/>
                </a:lnTo>
                <a:cubicBezTo>
                  <a:pt x="227797" y="215737"/>
                  <a:pt x="228487" y="213579"/>
                  <a:pt x="229782" y="211810"/>
                </a:cubicBezTo>
                <a:lnTo>
                  <a:pt x="244370" y="192087"/>
                </a:lnTo>
                <a:lnTo>
                  <a:pt x="244370" y="129164"/>
                </a:lnTo>
                <a:lnTo>
                  <a:pt x="213684" y="93127"/>
                </a:lnTo>
                <a:cubicBezTo>
                  <a:pt x="212216" y="91444"/>
                  <a:pt x="211439" y="89286"/>
                  <a:pt x="211396" y="87042"/>
                </a:cubicBezTo>
                <a:lnTo>
                  <a:pt x="211396" y="31714"/>
                </a:lnTo>
                <a:cubicBezTo>
                  <a:pt x="192449" y="24464"/>
                  <a:pt x="172423" y="20235"/>
                  <a:pt x="152138" y="19242"/>
                </a:cubicBezTo>
                <a:lnTo>
                  <a:pt x="109147" y="23005"/>
                </a:lnTo>
                <a:lnTo>
                  <a:pt x="97076" y="9380"/>
                </a:lnTo>
                <a:lnTo>
                  <a:pt x="86992" y="8799"/>
                </a:lnTo>
                <a:lnTo>
                  <a:pt x="93684" y="5842"/>
                </a:lnTo>
                <a:cubicBezTo>
                  <a:pt x="112302" y="1191"/>
                  <a:pt x="132867" y="-805"/>
                  <a:pt x="153951" y="29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5" name="TextBox 28"/>
          <p:cNvSpPr txBox="1"/>
          <p:nvPr/>
        </p:nvSpPr>
        <p:spPr>
          <a:xfrm>
            <a:off x="3079750" y="5638800"/>
            <a:ext cx="10661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项目启动</a:t>
            </a:r>
            <a:endParaRPr 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cursor_99187"/>
          <p:cNvSpPr>
            <a:spLocks noChangeAspect="1"/>
          </p:cNvSpPr>
          <p:nvPr/>
        </p:nvSpPr>
        <p:spPr bwMode="auto">
          <a:xfrm>
            <a:off x="3232785" y="5455920"/>
            <a:ext cx="641350" cy="640080"/>
          </a:xfrm>
          <a:custGeom>
            <a:avLst/>
            <a:gdLst>
              <a:gd name="T0" fmla="*/ 3922 w 3973"/>
              <a:gd name="T1" fmla="*/ 3359 h 3960"/>
              <a:gd name="T2" fmla="*/ 3146 w 3973"/>
              <a:gd name="T3" fmla="*/ 2583 h 3960"/>
              <a:gd name="T4" fmla="*/ 3699 w 3973"/>
              <a:gd name="T5" fmla="*/ 2263 h 3960"/>
              <a:gd name="T6" fmla="*/ 3764 w 3973"/>
              <a:gd name="T7" fmla="*/ 2140 h 3960"/>
              <a:gd name="T8" fmla="*/ 3682 w 3973"/>
              <a:gd name="T9" fmla="*/ 2029 h 3960"/>
              <a:gd name="T10" fmla="*/ 2374 w 3973"/>
              <a:gd name="T11" fmla="*/ 1507 h 3960"/>
              <a:gd name="T12" fmla="*/ 2413 w 3973"/>
              <a:gd name="T13" fmla="*/ 1206 h 3960"/>
              <a:gd name="T14" fmla="*/ 1206 w 3973"/>
              <a:gd name="T15" fmla="*/ 0 h 3960"/>
              <a:gd name="T16" fmla="*/ 0 w 3973"/>
              <a:gd name="T17" fmla="*/ 1206 h 3960"/>
              <a:gd name="T18" fmla="*/ 1206 w 3973"/>
              <a:gd name="T19" fmla="*/ 2413 h 3960"/>
              <a:gd name="T20" fmla="*/ 1507 w 3973"/>
              <a:gd name="T21" fmla="*/ 2374 h 3960"/>
              <a:gd name="T22" fmla="*/ 2029 w 3973"/>
              <a:gd name="T23" fmla="*/ 3682 h 3960"/>
              <a:gd name="T24" fmla="*/ 2141 w 3973"/>
              <a:gd name="T25" fmla="*/ 3764 h 3960"/>
              <a:gd name="T26" fmla="*/ 2263 w 3973"/>
              <a:gd name="T27" fmla="*/ 3699 h 3960"/>
              <a:gd name="T28" fmla="*/ 2583 w 3973"/>
              <a:gd name="T29" fmla="*/ 3146 h 3960"/>
              <a:gd name="T30" fmla="*/ 3359 w 3973"/>
              <a:gd name="T31" fmla="*/ 3922 h 3960"/>
              <a:gd name="T32" fmla="*/ 3451 w 3973"/>
              <a:gd name="T33" fmla="*/ 3960 h 3960"/>
              <a:gd name="T34" fmla="*/ 3543 w 3973"/>
              <a:gd name="T35" fmla="*/ 3922 h 3960"/>
              <a:gd name="T36" fmla="*/ 3922 w 3973"/>
              <a:gd name="T37" fmla="*/ 3543 h 3960"/>
              <a:gd name="T38" fmla="*/ 3922 w 3973"/>
              <a:gd name="T39" fmla="*/ 3359 h 3960"/>
              <a:gd name="T40" fmla="*/ 1214 w 3973"/>
              <a:gd name="T41" fmla="*/ 1044 h 3960"/>
              <a:gd name="T42" fmla="*/ 1073 w 3973"/>
              <a:gd name="T43" fmla="*/ 1073 h 3960"/>
              <a:gd name="T44" fmla="*/ 1044 w 3973"/>
              <a:gd name="T45" fmla="*/ 1213 h 3960"/>
              <a:gd name="T46" fmla="*/ 1209 w 3973"/>
              <a:gd name="T47" fmla="*/ 1628 h 3960"/>
              <a:gd name="T48" fmla="*/ 785 w 3973"/>
              <a:gd name="T49" fmla="*/ 1201 h 3960"/>
              <a:gd name="T50" fmla="*/ 905 w 3973"/>
              <a:gd name="T51" fmla="*/ 905 h 3960"/>
              <a:gd name="T52" fmla="*/ 1197 w 3973"/>
              <a:gd name="T53" fmla="*/ 784 h 3960"/>
              <a:gd name="T54" fmla="*/ 1201 w 3973"/>
              <a:gd name="T55" fmla="*/ 785 h 3960"/>
              <a:gd name="T56" fmla="*/ 1628 w 3973"/>
              <a:gd name="T57" fmla="*/ 1209 h 3960"/>
              <a:gd name="T58" fmla="*/ 1214 w 3973"/>
              <a:gd name="T59" fmla="*/ 1044 h 3960"/>
              <a:gd name="T60" fmla="*/ 1206 w 3973"/>
              <a:gd name="T61" fmla="*/ 2152 h 3960"/>
              <a:gd name="T62" fmla="*/ 261 w 3973"/>
              <a:gd name="T63" fmla="*/ 1206 h 3960"/>
              <a:gd name="T64" fmla="*/ 1206 w 3973"/>
              <a:gd name="T65" fmla="*/ 261 h 3960"/>
              <a:gd name="T66" fmla="*/ 2152 w 3973"/>
              <a:gd name="T67" fmla="*/ 1206 h 3960"/>
              <a:gd name="T68" fmla="*/ 2130 w 3973"/>
              <a:gd name="T69" fmla="*/ 1409 h 3960"/>
              <a:gd name="T70" fmla="*/ 1882 w 3973"/>
              <a:gd name="T71" fmla="*/ 1311 h 3960"/>
              <a:gd name="T72" fmla="*/ 1889 w 3973"/>
              <a:gd name="T73" fmla="*/ 1210 h 3960"/>
              <a:gd name="T74" fmla="*/ 1203 w 3973"/>
              <a:gd name="T75" fmla="*/ 524 h 3960"/>
              <a:gd name="T76" fmla="*/ 1197 w 3973"/>
              <a:gd name="T77" fmla="*/ 524 h 3960"/>
              <a:gd name="T78" fmla="*/ 721 w 3973"/>
              <a:gd name="T79" fmla="*/ 721 h 3960"/>
              <a:gd name="T80" fmla="*/ 524 w 3973"/>
              <a:gd name="T81" fmla="*/ 1203 h 3960"/>
              <a:gd name="T82" fmla="*/ 1210 w 3973"/>
              <a:gd name="T83" fmla="*/ 1889 h 3960"/>
              <a:gd name="T84" fmla="*/ 1215 w 3973"/>
              <a:gd name="T85" fmla="*/ 1889 h 3960"/>
              <a:gd name="T86" fmla="*/ 1311 w 3973"/>
              <a:gd name="T87" fmla="*/ 1882 h 3960"/>
              <a:gd name="T88" fmla="*/ 1410 w 3973"/>
              <a:gd name="T89" fmla="*/ 2130 h 3960"/>
              <a:gd name="T90" fmla="*/ 1206 w 3973"/>
              <a:gd name="T91" fmla="*/ 2152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73" h="3960">
                <a:moveTo>
                  <a:pt x="3922" y="3359"/>
                </a:moveTo>
                <a:lnTo>
                  <a:pt x="3146" y="2583"/>
                </a:lnTo>
                <a:lnTo>
                  <a:pt x="3699" y="2263"/>
                </a:lnTo>
                <a:cubicBezTo>
                  <a:pt x="3743" y="2238"/>
                  <a:pt x="3768" y="2190"/>
                  <a:pt x="3764" y="2140"/>
                </a:cubicBezTo>
                <a:cubicBezTo>
                  <a:pt x="3761" y="2091"/>
                  <a:pt x="3729" y="2047"/>
                  <a:pt x="3682" y="2029"/>
                </a:cubicBezTo>
                <a:lnTo>
                  <a:pt x="2374" y="1507"/>
                </a:lnTo>
                <a:cubicBezTo>
                  <a:pt x="2400" y="1409"/>
                  <a:pt x="2413" y="1308"/>
                  <a:pt x="2413" y="1206"/>
                </a:cubicBezTo>
                <a:cubicBezTo>
                  <a:pt x="2413" y="541"/>
                  <a:pt x="1871" y="0"/>
                  <a:pt x="1206" y="0"/>
                </a:cubicBezTo>
                <a:cubicBezTo>
                  <a:pt x="541" y="0"/>
                  <a:pt x="0" y="541"/>
                  <a:pt x="0" y="1206"/>
                </a:cubicBezTo>
                <a:cubicBezTo>
                  <a:pt x="0" y="1871"/>
                  <a:pt x="541" y="2413"/>
                  <a:pt x="1206" y="2413"/>
                </a:cubicBezTo>
                <a:cubicBezTo>
                  <a:pt x="1308" y="2413"/>
                  <a:pt x="1409" y="2399"/>
                  <a:pt x="1507" y="2374"/>
                </a:cubicBezTo>
                <a:lnTo>
                  <a:pt x="2029" y="3682"/>
                </a:lnTo>
                <a:cubicBezTo>
                  <a:pt x="2047" y="3729"/>
                  <a:pt x="2091" y="3761"/>
                  <a:pt x="2141" y="3764"/>
                </a:cubicBezTo>
                <a:cubicBezTo>
                  <a:pt x="2190" y="3768"/>
                  <a:pt x="2238" y="3743"/>
                  <a:pt x="2263" y="3699"/>
                </a:cubicBezTo>
                <a:lnTo>
                  <a:pt x="2583" y="3146"/>
                </a:lnTo>
                <a:lnTo>
                  <a:pt x="3359" y="3922"/>
                </a:lnTo>
                <a:cubicBezTo>
                  <a:pt x="3383" y="3946"/>
                  <a:pt x="3416" y="3960"/>
                  <a:pt x="3451" y="3960"/>
                </a:cubicBezTo>
                <a:cubicBezTo>
                  <a:pt x="3485" y="3960"/>
                  <a:pt x="3519" y="3946"/>
                  <a:pt x="3543" y="3922"/>
                </a:cubicBezTo>
                <a:lnTo>
                  <a:pt x="3922" y="3543"/>
                </a:lnTo>
                <a:cubicBezTo>
                  <a:pt x="3973" y="3492"/>
                  <a:pt x="3973" y="3410"/>
                  <a:pt x="3922" y="3359"/>
                </a:cubicBezTo>
                <a:close/>
                <a:moveTo>
                  <a:pt x="1214" y="1044"/>
                </a:moveTo>
                <a:cubicBezTo>
                  <a:pt x="1165" y="1025"/>
                  <a:pt x="1110" y="1036"/>
                  <a:pt x="1073" y="1073"/>
                </a:cubicBezTo>
                <a:cubicBezTo>
                  <a:pt x="1036" y="1110"/>
                  <a:pt x="1025" y="1165"/>
                  <a:pt x="1044" y="1213"/>
                </a:cubicBezTo>
                <a:lnTo>
                  <a:pt x="1209" y="1628"/>
                </a:lnTo>
                <a:cubicBezTo>
                  <a:pt x="977" y="1625"/>
                  <a:pt x="786" y="1434"/>
                  <a:pt x="785" y="1201"/>
                </a:cubicBezTo>
                <a:cubicBezTo>
                  <a:pt x="784" y="1089"/>
                  <a:pt x="826" y="983"/>
                  <a:pt x="905" y="905"/>
                </a:cubicBezTo>
                <a:cubicBezTo>
                  <a:pt x="983" y="827"/>
                  <a:pt x="1087" y="784"/>
                  <a:pt x="1197" y="784"/>
                </a:cubicBezTo>
                <a:cubicBezTo>
                  <a:pt x="1199" y="784"/>
                  <a:pt x="1200" y="784"/>
                  <a:pt x="1201" y="785"/>
                </a:cubicBezTo>
                <a:cubicBezTo>
                  <a:pt x="1434" y="786"/>
                  <a:pt x="1625" y="977"/>
                  <a:pt x="1628" y="1209"/>
                </a:cubicBezTo>
                <a:lnTo>
                  <a:pt x="1214" y="1044"/>
                </a:lnTo>
                <a:close/>
                <a:moveTo>
                  <a:pt x="1206" y="2152"/>
                </a:moveTo>
                <a:cubicBezTo>
                  <a:pt x="685" y="2152"/>
                  <a:pt x="261" y="1728"/>
                  <a:pt x="261" y="1206"/>
                </a:cubicBezTo>
                <a:cubicBezTo>
                  <a:pt x="261" y="685"/>
                  <a:pt x="685" y="261"/>
                  <a:pt x="1206" y="261"/>
                </a:cubicBezTo>
                <a:cubicBezTo>
                  <a:pt x="1728" y="261"/>
                  <a:pt x="2152" y="685"/>
                  <a:pt x="2152" y="1206"/>
                </a:cubicBezTo>
                <a:cubicBezTo>
                  <a:pt x="2152" y="1275"/>
                  <a:pt x="2144" y="1343"/>
                  <a:pt x="2130" y="1409"/>
                </a:cubicBezTo>
                <a:lnTo>
                  <a:pt x="1882" y="1311"/>
                </a:lnTo>
                <a:cubicBezTo>
                  <a:pt x="1887" y="1277"/>
                  <a:pt x="1889" y="1244"/>
                  <a:pt x="1889" y="1210"/>
                </a:cubicBezTo>
                <a:cubicBezTo>
                  <a:pt x="1886" y="834"/>
                  <a:pt x="1578" y="527"/>
                  <a:pt x="1203" y="524"/>
                </a:cubicBezTo>
                <a:cubicBezTo>
                  <a:pt x="1201" y="524"/>
                  <a:pt x="1199" y="524"/>
                  <a:pt x="1197" y="524"/>
                </a:cubicBezTo>
                <a:cubicBezTo>
                  <a:pt x="1017" y="524"/>
                  <a:pt x="848" y="593"/>
                  <a:pt x="721" y="721"/>
                </a:cubicBezTo>
                <a:cubicBezTo>
                  <a:pt x="592" y="849"/>
                  <a:pt x="522" y="1020"/>
                  <a:pt x="524" y="1203"/>
                </a:cubicBezTo>
                <a:cubicBezTo>
                  <a:pt x="527" y="1578"/>
                  <a:pt x="834" y="1886"/>
                  <a:pt x="1210" y="1889"/>
                </a:cubicBezTo>
                <a:cubicBezTo>
                  <a:pt x="1211" y="1889"/>
                  <a:pt x="1213" y="1889"/>
                  <a:pt x="1215" y="1889"/>
                </a:cubicBezTo>
                <a:cubicBezTo>
                  <a:pt x="1247" y="1889"/>
                  <a:pt x="1279" y="1886"/>
                  <a:pt x="1311" y="1882"/>
                </a:cubicBezTo>
                <a:lnTo>
                  <a:pt x="1410" y="2130"/>
                </a:lnTo>
                <a:cubicBezTo>
                  <a:pt x="1343" y="2144"/>
                  <a:pt x="1275" y="2152"/>
                  <a:pt x="1206" y="215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9" name="iconfont-10150-4990748"/>
          <p:cNvSpPr>
            <a:spLocks noChangeAspect="1"/>
          </p:cNvSpPr>
          <p:nvPr/>
        </p:nvSpPr>
        <p:spPr bwMode="auto">
          <a:xfrm>
            <a:off x="5244465" y="5158105"/>
            <a:ext cx="1175385" cy="1219200"/>
          </a:xfrm>
          <a:custGeom>
            <a:avLst/>
            <a:gdLst>
              <a:gd name="T0" fmla="*/ 6357 w 12344"/>
              <a:gd name="T1" fmla="*/ 2986 h 12795"/>
              <a:gd name="T2" fmla="*/ 7852 w 12344"/>
              <a:gd name="T3" fmla="*/ 1494 h 12795"/>
              <a:gd name="T4" fmla="*/ 6357 w 12344"/>
              <a:gd name="T5" fmla="*/ 1 h 12795"/>
              <a:gd name="T6" fmla="*/ 4861 w 12344"/>
              <a:gd name="T7" fmla="*/ 1493 h 12795"/>
              <a:gd name="T8" fmla="*/ 6357 w 12344"/>
              <a:gd name="T9" fmla="*/ 2986 h 12795"/>
              <a:gd name="T10" fmla="*/ 3008 w 12344"/>
              <a:gd name="T11" fmla="*/ 8871 h 12795"/>
              <a:gd name="T12" fmla="*/ 962 w 12344"/>
              <a:gd name="T13" fmla="*/ 8324 h 12795"/>
              <a:gd name="T14" fmla="*/ 414 w 12344"/>
              <a:gd name="T15" fmla="*/ 10365 h 12795"/>
              <a:gd name="T16" fmla="*/ 2460 w 12344"/>
              <a:gd name="T17" fmla="*/ 10912 h 12795"/>
              <a:gd name="T18" fmla="*/ 3008 w 12344"/>
              <a:gd name="T19" fmla="*/ 8871 h 12795"/>
              <a:gd name="T20" fmla="*/ 11384 w 12344"/>
              <a:gd name="T21" fmla="*/ 8176 h 12795"/>
              <a:gd name="T22" fmla="*/ 9337 w 12344"/>
              <a:gd name="T23" fmla="*/ 8722 h 12795"/>
              <a:gd name="T24" fmla="*/ 9885 w 12344"/>
              <a:gd name="T25" fmla="*/ 10763 h 12795"/>
              <a:gd name="T26" fmla="*/ 11932 w 12344"/>
              <a:gd name="T27" fmla="*/ 10216 h 12795"/>
              <a:gd name="T28" fmla="*/ 11384 w 12344"/>
              <a:gd name="T29" fmla="*/ 8176 h 12795"/>
              <a:gd name="T30" fmla="*/ 8576 w 12344"/>
              <a:gd name="T31" fmla="*/ 2709 h 12795"/>
              <a:gd name="T32" fmla="*/ 11186 w 12344"/>
              <a:gd name="T33" fmla="*/ 7339 h 12795"/>
              <a:gd name="T34" fmla="*/ 11613 w 12344"/>
              <a:gd name="T35" fmla="*/ 7824 h 12795"/>
              <a:gd name="T36" fmla="*/ 11643 w 12344"/>
              <a:gd name="T37" fmla="*/ 7825 h 12795"/>
              <a:gd name="T38" fmla="*/ 12099 w 12344"/>
              <a:gd name="T39" fmla="*/ 7399 h 12795"/>
              <a:gd name="T40" fmla="*/ 11249 w 12344"/>
              <a:gd name="T41" fmla="*/ 3986 h 12795"/>
              <a:gd name="T42" fmla="*/ 9000 w 12344"/>
              <a:gd name="T43" fmla="*/ 1901 h 12795"/>
              <a:gd name="T44" fmla="*/ 8383 w 12344"/>
              <a:gd name="T45" fmla="*/ 2095 h 12795"/>
              <a:gd name="T46" fmla="*/ 8576 w 12344"/>
              <a:gd name="T47" fmla="*/ 2709 h 12795"/>
              <a:gd name="T48" fmla="*/ 1007 w 12344"/>
              <a:gd name="T49" fmla="*/ 7795 h 12795"/>
              <a:gd name="T50" fmla="*/ 1035 w 12344"/>
              <a:gd name="T51" fmla="*/ 7794 h 12795"/>
              <a:gd name="T52" fmla="*/ 1465 w 12344"/>
              <a:gd name="T53" fmla="*/ 7312 h 12795"/>
              <a:gd name="T54" fmla="*/ 4103 w 12344"/>
              <a:gd name="T55" fmla="*/ 2696 h 12795"/>
              <a:gd name="T56" fmla="*/ 4299 w 12344"/>
              <a:gd name="T57" fmla="*/ 2081 h 12795"/>
              <a:gd name="T58" fmla="*/ 3684 w 12344"/>
              <a:gd name="T59" fmla="*/ 1886 h 12795"/>
              <a:gd name="T60" fmla="*/ 1413 w 12344"/>
              <a:gd name="T61" fmla="*/ 3972 h 12795"/>
              <a:gd name="T62" fmla="*/ 552 w 12344"/>
              <a:gd name="T63" fmla="*/ 7366 h 12795"/>
              <a:gd name="T64" fmla="*/ 1007 w 12344"/>
              <a:gd name="T65" fmla="*/ 7795 h 12795"/>
              <a:gd name="T66" fmla="*/ 8914 w 12344"/>
              <a:gd name="T67" fmla="*/ 11138 h 12795"/>
              <a:gd name="T68" fmla="*/ 6326 w 12344"/>
              <a:gd name="T69" fmla="*/ 11880 h 12795"/>
              <a:gd name="T70" fmla="*/ 3713 w 12344"/>
              <a:gd name="T71" fmla="*/ 11124 h 12795"/>
              <a:gd name="T72" fmla="*/ 3083 w 12344"/>
              <a:gd name="T73" fmla="*/ 11263 h 12795"/>
              <a:gd name="T74" fmla="*/ 3222 w 12344"/>
              <a:gd name="T75" fmla="*/ 11893 h 12795"/>
              <a:gd name="T76" fmla="*/ 6326 w 12344"/>
              <a:gd name="T77" fmla="*/ 12794 h 12795"/>
              <a:gd name="T78" fmla="*/ 9400 w 12344"/>
              <a:gd name="T79" fmla="*/ 11911 h 12795"/>
              <a:gd name="T80" fmla="*/ 9544 w 12344"/>
              <a:gd name="T81" fmla="*/ 11282 h 12795"/>
              <a:gd name="T82" fmla="*/ 8914 w 12344"/>
              <a:gd name="T83" fmla="*/ 11138 h 12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344" h="12795">
                <a:moveTo>
                  <a:pt x="6357" y="2986"/>
                </a:moveTo>
                <a:cubicBezTo>
                  <a:pt x="7183" y="2986"/>
                  <a:pt x="7852" y="2318"/>
                  <a:pt x="7852" y="1494"/>
                </a:cubicBezTo>
                <a:cubicBezTo>
                  <a:pt x="7851" y="669"/>
                  <a:pt x="7182" y="1"/>
                  <a:pt x="6357" y="1"/>
                </a:cubicBezTo>
                <a:cubicBezTo>
                  <a:pt x="5532" y="0"/>
                  <a:pt x="4862" y="668"/>
                  <a:pt x="4861" y="1493"/>
                </a:cubicBezTo>
                <a:cubicBezTo>
                  <a:pt x="4862" y="2318"/>
                  <a:pt x="5531" y="2987"/>
                  <a:pt x="6357" y="2986"/>
                </a:cubicBezTo>
                <a:close/>
                <a:moveTo>
                  <a:pt x="3008" y="8871"/>
                </a:moveTo>
                <a:cubicBezTo>
                  <a:pt x="2594" y="8156"/>
                  <a:pt x="1678" y="7911"/>
                  <a:pt x="962" y="8324"/>
                </a:cubicBezTo>
                <a:cubicBezTo>
                  <a:pt x="246" y="8736"/>
                  <a:pt x="0" y="9650"/>
                  <a:pt x="414" y="10365"/>
                </a:cubicBezTo>
                <a:cubicBezTo>
                  <a:pt x="828" y="11081"/>
                  <a:pt x="1744" y="11325"/>
                  <a:pt x="2460" y="10912"/>
                </a:cubicBezTo>
                <a:cubicBezTo>
                  <a:pt x="3175" y="10500"/>
                  <a:pt x="3421" y="9586"/>
                  <a:pt x="3008" y="8871"/>
                </a:cubicBezTo>
                <a:close/>
                <a:moveTo>
                  <a:pt x="11384" y="8176"/>
                </a:moveTo>
                <a:cubicBezTo>
                  <a:pt x="10667" y="7761"/>
                  <a:pt x="9751" y="8006"/>
                  <a:pt x="9337" y="8722"/>
                </a:cubicBezTo>
                <a:cubicBezTo>
                  <a:pt x="8923" y="9437"/>
                  <a:pt x="9169" y="10352"/>
                  <a:pt x="9885" y="10763"/>
                </a:cubicBezTo>
                <a:cubicBezTo>
                  <a:pt x="10602" y="11177"/>
                  <a:pt x="11518" y="10932"/>
                  <a:pt x="11932" y="10216"/>
                </a:cubicBezTo>
                <a:cubicBezTo>
                  <a:pt x="12344" y="9501"/>
                  <a:pt x="12099" y="8587"/>
                  <a:pt x="11384" y="8176"/>
                </a:cubicBezTo>
                <a:close/>
                <a:moveTo>
                  <a:pt x="8576" y="2709"/>
                </a:moveTo>
                <a:cubicBezTo>
                  <a:pt x="10290" y="3595"/>
                  <a:pt x="11315" y="5414"/>
                  <a:pt x="11186" y="7339"/>
                </a:cubicBezTo>
                <a:cubicBezTo>
                  <a:pt x="11171" y="7590"/>
                  <a:pt x="11361" y="7808"/>
                  <a:pt x="11613" y="7824"/>
                </a:cubicBezTo>
                <a:lnTo>
                  <a:pt x="11643" y="7825"/>
                </a:lnTo>
                <a:cubicBezTo>
                  <a:pt x="11882" y="7825"/>
                  <a:pt x="12083" y="7640"/>
                  <a:pt x="12099" y="7399"/>
                </a:cubicBezTo>
                <a:cubicBezTo>
                  <a:pt x="12179" y="6200"/>
                  <a:pt x="11882" y="5007"/>
                  <a:pt x="11249" y="3986"/>
                </a:cubicBezTo>
                <a:cubicBezTo>
                  <a:pt x="10700" y="3102"/>
                  <a:pt x="9923" y="2382"/>
                  <a:pt x="9000" y="1901"/>
                </a:cubicBezTo>
                <a:cubicBezTo>
                  <a:pt x="8776" y="1784"/>
                  <a:pt x="8500" y="1871"/>
                  <a:pt x="8383" y="2095"/>
                </a:cubicBezTo>
                <a:cubicBezTo>
                  <a:pt x="8265" y="2318"/>
                  <a:pt x="8351" y="2594"/>
                  <a:pt x="8576" y="2709"/>
                </a:cubicBezTo>
                <a:close/>
                <a:moveTo>
                  <a:pt x="1007" y="7795"/>
                </a:moveTo>
                <a:cubicBezTo>
                  <a:pt x="1016" y="7795"/>
                  <a:pt x="1026" y="7795"/>
                  <a:pt x="1035" y="7794"/>
                </a:cubicBezTo>
                <a:cubicBezTo>
                  <a:pt x="1287" y="7779"/>
                  <a:pt x="1479" y="7563"/>
                  <a:pt x="1465" y="7312"/>
                </a:cubicBezTo>
                <a:cubicBezTo>
                  <a:pt x="1346" y="5385"/>
                  <a:pt x="2383" y="3571"/>
                  <a:pt x="4103" y="2696"/>
                </a:cubicBezTo>
                <a:cubicBezTo>
                  <a:pt x="4327" y="2580"/>
                  <a:pt x="4415" y="2305"/>
                  <a:pt x="4299" y="2081"/>
                </a:cubicBezTo>
                <a:cubicBezTo>
                  <a:pt x="4183" y="1857"/>
                  <a:pt x="3908" y="1770"/>
                  <a:pt x="3684" y="1886"/>
                </a:cubicBezTo>
                <a:cubicBezTo>
                  <a:pt x="2753" y="2363"/>
                  <a:pt x="1968" y="3084"/>
                  <a:pt x="1413" y="3972"/>
                </a:cubicBezTo>
                <a:cubicBezTo>
                  <a:pt x="780" y="4986"/>
                  <a:pt x="479" y="6173"/>
                  <a:pt x="552" y="7366"/>
                </a:cubicBezTo>
                <a:cubicBezTo>
                  <a:pt x="566" y="7607"/>
                  <a:pt x="767" y="7795"/>
                  <a:pt x="1007" y="7795"/>
                </a:cubicBezTo>
                <a:close/>
                <a:moveTo>
                  <a:pt x="8914" y="11138"/>
                </a:moveTo>
                <a:cubicBezTo>
                  <a:pt x="8139" y="11624"/>
                  <a:pt x="7241" y="11881"/>
                  <a:pt x="6326" y="11880"/>
                </a:cubicBezTo>
                <a:cubicBezTo>
                  <a:pt x="5397" y="11880"/>
                  <a:pt x="4493" y="11618"/>
                  <a:pt x="3713" y="11124"/>
                </a:cubicBezTo>
                <a:cubicBezTo>
                  <a:pt x="3501" y="10988"/>
                  <a:pt x="3219" y="11050"/>
                  <a:pt x="3083" y="11263"/>
                </a:cubicBezTo>
                <a:cubicBezTo>
                  <a:pt x="2947" y="11475"/>
                  <a:pt x="3009" y="11758"/>
                  <a:pt x="3222" y="11893"/>
                </a:cubicBezTo>
                <a:cubicBezTo>
                  <a:pt x="4150" y="12483"/>
                  <a:pt x="5227" y="12795"/>
                  <a:pt x="6326" y="12794"/>
                </a:cubicBezTo>
                <a:cubicBezTo>
                  <a:pt x="7413" y="12795"/>
                  <a:pt x="8479" y="12489"/>
                  <a:pt x="9400" y="11911"/>
                </a:cubicBezTo>
                <a:cubicBezTo>
                  <a:pt x="9614" y="11777"/>
                  <a:pt x="9678" y="11495"/>
                  <a:pt x="9544" y="11282"/>
                </a:cubicBezTo>
                <a:cubicBezTo>
                  <a:pt x="9410" y="11068"/>
                  <a:pt x="9128" y="11003"/>
                  <a:pt x="8914" y="1113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0" name="iconfont-11253-5330825"/>
          <p:cNvSpPr>
            <a:spLocks noChangeAspect="1"/>
          </p:cNvSpPr>
          <p:nvPr/>
        </p:nvSpPr>
        <p:spPr bwMode="auto">
          <a:xfrm>
            <a:off x="7349490" y="4981575"/>
            <a:ext cx="1807210" cy="1235710"/>
          </a:xfrm>
          <a:custGeom>
            <a:avLst/>
            <a:gdLst>
              <a:gd name="T0" fmla="*/ 10000 w 10000"/>
              <a:gd name="T1" fmla="*/ 4896 h 6835"/>
              <a:gd name="T2" fmla="*/ 8033 w 10000"/>
              <a:gd name="T3" fmla="*/ 6835 h 6835"/>
              <a:gd name="T4" fmla="*/ 7925 w 10000"/>
              <a:gd name="T5" fmla="*/ 6830 h 6835"/>
              <a:gd name="T6" fmla="*/ 1983 w 10000"/>
              <a:gd name="T7" fmla="*/ 6830 h 6835"/>
              <a:gd name="T8" fmla="*/ 0 w 10000"/>
              <a:gd name="T9" fmla="*/ 4847 h 6835"/>
              <a:gd name="T10" fmla="*/ 986 w 10000"/>
              <a:gd name="T11" fmla="*/ 3138 h 6835"/>
              <a:gd name="T12" fmla="*/ 928 w 10000"/>
              <a:gd name="T13" fmla="*/ 2738 h 6835"/>
              <a:gd name="T14" fmla="*/ 2300 w 10000"/>
              <a:gd name="T15" fmla="*/ 1386 h 6835"/>
              <a:gd name="T16" fmla="*/ 3140 w 10000"/>
              <a:gd name="T17" fmla="*/ 1670 h 6835"/>
              <a:gd name="T18" fmla="*/ 5820 w 10000"/>
              <a:gd name="T19" fmla="*/ 0 h 6835"/>
              <a:gd name="T20" fmla="*/ 8794 w 10000"/>
              <a:gd name="T21" fmla="*/ 2930 h 6835"/>
              <a:gd name="T22" fmla="*/ 8789 w 10000"/>
              <a:gd name="T23" fmla="*/ 3105 h 6835"/>
              <a:gd name="T24" fmla="*/ 10000 w 10000"/>
              <a:gd name="T25" fmla="*/ 4896 h 6835"/>
              <a:gd name="T26" fmla="*/ 3711 w 10000"/>
              <a:gd name="T27" fmla="*/ 5692 h 6835"/>
              <a:gd name="T28" fmla="*/ 4883 w 10000"/>
              <a:gd name="T29" fmla="*/ 5208 h 6835"/>
              <a:gd name="T30" fmla="*/ 4437 w 10000"/>
              <a:gd name="T31" fmla="*/ 4686 h 6835"/>
              <a:gd name="T32" fmla="*/ 3734 w 10000"/>
              <a:gd name="T33" fmla="*/ 5003 h 6835"/>
              <a:gd name="T34" fmla="*/ 3089 w 10000"/>
              <a:gd name="T35" fmla="*/ 4413 h 6835"/>
              <a:gd name="T36" fmla="*/ 3724 w 10000"/>
              <a:gd name="T37" fmla="*/ 3823 h 6835"/>
              <a:gd name="T38" fmla="*/ 6590 w 10000"/>
              <a:gd name="T39" fmla="*/ 5698 h 6835"/>
              <a:gd name="T40" fmla="*/ 7996 w 10000"/>
              <a:gd name="T41" fmla="*/ 4418 h 6835"/>
              <a:gd name="T42" fmla="*/ 6575 w 10000"/>
              <a:gd name="T43" fmla="*/ 3134 h 6835"/>
              <a:gd name="T44" fmla="*/ 5399 w 10000"/>
              <a:gd name="T45" fmla="*/ 3608 h 6835"/>
              <a:gd name="T46" fmla="*/ 5852 w 10000"/>
              <a:gd name="T47" fmla="*/ 4135 h 6835"/>
              <a:gd name="T48" fmla="*/ 6546 w 10000"/>
              <a:gd name="T49" fmla="*/ 3822 h 6835"/>
              <a:gd name="T50" fmla="*/ 7191 w 10000"/>
              <a:gd name="T51" fmla="*/ 4393 h 6835"/>
              <a:gd name="T52" fmla="*/ 6551 w 10000"/>
              <a:gd name="T53" fmla="*/ 5008 h 6835"/>
              <a:gd name="T54" fmla="*/ 3710 w 10000"/>
              <a:gd name="T55" fmla="*/ 3133 h 6835"/>
              <a:gd name="T56" fmla="*/ 2285 w 10000"/>
              <a:gd name="T57" fmla="*/ 4402 h 6835"/>
              <a:gd name="T58" fmla="*/ 3711 w 10000"/>
              <a:gd name="T59" fmla="*/ 5692 h 6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000" h="6835">
                <a:moveTo>
                  <a:pt x="10000" y="4896"/>
                </a:moveTo>
                <a:cubicBezTo>
                  <a:pt x="10000" y="5965"/>
                  <a:pt x="9116" y="6835"/>
                  <a:pt x="8033" y="6835"/>
                </a:cubicBezTo>
                <a:cubicBezTo>
                  <a:pt x="7994" y="6835"/>
                  <a:pt x="7960" y="6830"/>
                  <a:pt x="7925" y="6830"/>
                </a:cubicBezTo>
                <a:lnTo>
                  <a:pt x="1983" y="6830"/>
                </a:lnTo>
                <a:cubicBezTo>
                  <a:pt x="889" y="6766"/>
                  <a:pt x="0" y="5931"/>
                  <a:pt x="0" y="4847"/>
                </a:cubicBezTo>
                <a:cubicBezTo>
                  <a:pt x="0" y="4119"/>
                  <a:pt x="395" y="3485"/>
                  <a:pt x="986" y="3138"/>
                </a:cubicBezTo>
                <a:cubicBezTo>
                  <a:pt x="948" y="3011"/>
                  <a:pt x="928" y="2880"/>
                  <a:pt x="928" y="2738"/>
                </a:cubicBezTo>
                <a:cubicBezTo>
                  <a:pt x="928" y="1992"/>
                  <a:pt x="1538" y="1386"/>
                  <a:pt x="2300" y="1386"/>
                </a:cubicBezTo>
                <a:cubicBezTo>
                  <a:pt x="2613" y="1386"/>
                  <a:pt x="2906" y="1493"/>
                  <a:pt x="3140" y="1670"/>
                </a:cubicBezTo>
                <a:cubicBezTo>
                  <a:pt x="3619" y="683"/>
                  <a:pt x="4634" y="0"/>
                  <a:pt x="5820" y="0"/>
                </a:cubicBezTo>
                <a:cubicBezTo>
                  <a:pt x="7465" y="0"/>
                  <a:pt x="8794" y="1313"/>
                  <a:pt x="8794" y="2930"/>
                </a:cubicBezTo>
                <a:cubicBezTo>
                  <a:pt x="8794" y="2988"/>
                  <a:pt x="8789" y="3047"/>
                  <a:pt x="8789" y="3105"/>
                </a:cubicBezTo>
                <a:cubicBezTo>
                  <a:pt x="9496" y="3397"/>
                  <a:pt x="10000" y="4089"/>
                  <a:pt x="10000" y="4896"/>
                </a:cubicBezTo>
                <a:close/>
                <a:moveTo>
                  <a:pt x="3711" y="5692"/>
                </a:moveTo>
                <a:cubicBezTo>
                  <a:pt x="4190" y="5692"/>
                  <a:pt x="4538" y="5541"/>
                  <a:pt x="4883" y="5208"/>
                </a:cubicBezTo>
                <a:cubicBezTo>
                  <a:pt x="4741" y="5033"/>
                  <a:pt x="4585" y="4861"/>
                  <a:pt x="4437" y="4686"/>
                </a:cubicBezTo>
                <a:cubicBezTo>
                  <a:pt x="4237" y="4881"/>
                  <a:pt x="4017" y="5003"/>
                  <a:pt x="3734" y="5003"/>
                </a:cubicBezTo>
                <a:cubicBezTo>
                  <a:pt x="3386" y="5003"/>
                  <a:pt x="3089" y="4775"/>
                  <a:pt x="3089" y="4413"/>
                </a:cubicBezTo>
                <a:cubicBezTo>
                  <a:pt x="3089" y="4057"/>
                  <a:pt x="3386" y="3823"/>
                  <a:pt x="3724" y="3823"/>
                </a:cubicBezTo>
                <a:cubicBezTo>
                  <a:pt x="4797" y="3823"/>
                  <a:pt x="5027" y="5698"/>
                  <a:pt x="6590" y="5698"/>
                </a:cubicBezTo>
                <a:cubicBezTo>
                  <a:pt x="7353" y="5698"/>
                  <a:pt x="7996" y="5220"/>
                  <a:pt x="7996" y="4418"/>
                </a:cubicBezTo>
                <a:cubicBezTo>
                  <a:pt x="7996" y="3608"/>
                  <a:pt x="7348" y="3134"/>
                  <a:pt x="6575" y="3134"/>
                </a:cubicBezTo>
                <a:cubicBezTo>
                  <a:pt x="6096" y="3134"/>
                  <a:pt x="5740" y="3271"/>
                  <a:pt x="5399" y="3608"/>
                </a:cubicBezTo>
                <a:cubicBezTo>
                  <a:pt x="5555" y="3778"/>
                  <a:pt x="5701" y="3960"/>
                  <a:pt x="5852" y="4135"/>
                </a:cubicBezTo>
                <a:cubicBezTo>
                  <a:pt x="6047" y="3944"/>
                  <a:pt x="6267" y="3822"/>
                  <a:pt x="6546" y="3822"/>
                </a:cubicBezTo>
                <a:cubicBezTo>
                  <a:pt x="6869" y="3822"/>
                  <a:pt x="7191" y="4051"/>
                  <a:pt x="7191" y="4393"/>
                </a:cubicBezTo>
                <a:cubicBezTo>
                  <a:pt x="7191" y="4770"/>
                  <a:pt x="6917" y="5008"/>
                  <a:pt x="6551" y="5008"/>
                </a:cubicBezTo>
                <a:cubicBezTo>
                  <a:pt x="5511" y="5008"/>
                  <a:pt x="5232" y="3133"/>
                  <a:pt x="3710" y="3133"/>
                </a:cubicBezTo>
                <a:cubicBezTo>
                  <a:pt x="2954" y="3133"/>
                  <a:pt x="2285" y="3597"/>
                  <a:pt x="2285" y="4402"/>
                </a:cubicBezTo>
                <a:cubicBezTo>
                  <a:pt x="2285" y="5227"/>
                  <a:pt x="2935" y="5692"/>
                  <a:pt x="3711" y="5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1" name="Rectangle 22"/>
          <p:cNvSpPr/>
          <p:nvPr/>
        </p:nvSpPr>
        <p:spPr>
          <a:xfrm>
            <a:off x="2296160" y="6326505"/>
            <a:ext cx="2366010" cy="41783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4661535" y="6323330"/>
            <a:ext cx="2331720" cy="42481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24"/>
          <p:cNvSpPr/>
          <p:nvPr/>
        </p:nvSpPr>
        <p:spPr>
          <a:xfrm>
            <a:off x="7013575" y="6315075"/>
            <a:ext cx="2303780" cy="43688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30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6" name="文本框 3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项目建设历程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Project construction history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637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TextBox 19"/>
          <p:cNvSpPr txBox="1"/>
          <p:nvPr/>
        </p:nvSpPr>
        <p:spPr>
          <a:xfrm>
            <a:off x="5139055" y="4876800"/>
            <a:ext cx="1616075" cy="3067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项目试点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4"/>
          <p:cNvSpPr txBox="1"/>
          <p:nvPr/>
        </p:nvSpPr>
        <p:spPr>
          <a:xfrm>
            <a:off x="4671695" y="5346065"/>
            <a:ext cx="2320925" cy="668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171450" indent="-171450" algn="just">
              <a:lnSpc>
                <a:spcPct val="125000"/>
              </a:lnSpc>
              <a:buFont typeface="Wingdings" panose="05000000000000000000" charset="0"/>
              <a:buChar char="l"/>
            </a:pPr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在总部以及天津、河北、重庆、安徽等多家分公司试点应用，覆盖财务、理赔、综合办公等业务场景</a:t>
            </a:r>
            <a:endParaRPr lang="zh-CN" sz="1000" i="0" u="none" strike="noStrik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3450" y="2280920"/>
            <a:ext cx="641540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效率总体提升 </a:t>
            </a:r>
            <a:r>
              <a:rPr lang="en-US" altLang="zh-CN" sz="2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</a:t>
            </a:r>
            <a:r>
              <a:rPr lang="zh-CN" altLang="en-US" sz="2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节省人力</a:t>
            </a:r>
            <a:r>
              <a:rPr lang="zh-CN" altLang="en-US" sz="2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60000+小时</a:t>
            </a:r>
            <a:endParaRPr lang="zh-CN" altLang="en-US" sz="24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9"/>
          <p:cNvSpPr txBox="1"/>
          <p:nvPr/>
        </p:nvSpPr>
        <p:spPr>
          <a:xfrm>
            <a:off x="7348855" y="4171315"/>
            <a:ext cx="1616075" cy="3067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总分联动推广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7168515" y="4902200"/>
            <a:ext cx="1976755" cy="1245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171450" indent="-171450" algn="just">
              <a:lnSpc>
                <a:spcPct val="125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组建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CoE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RPA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运营管理规范及配套管理办法</a:t>
            </a:r>
            <a:endParaRPr 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25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在总部的统筹下，总分联动推广数字员工，目前已覆盖22家分公司和8个业务条线，上线流程超过150个</a:t>
            </a:r>
            <a:endParaRPr lang="zh-CN" sz="1000" i="0" u="none" strike="noStrik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9"/>
          <p:cNvSpPr txBox="1"/>
          <p:nvPr/>
        </p:nvSpPr>
        <p:spPr>
          <a:xfrm>
            <a:off x="9751060" y="3223260"/>
            <a:ext cx="1616075" cy="3067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全面推广提升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9468485" y="4247515"/>
            <a:ext cx="2000250" cy="16300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171450" indent="-171450" algn="just">
              <a:lnSpc>
                <a:spcPct val="125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sz="1000" i="0" u="none" strike="noStrike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全面推广数字员工</a:t>
            </a:r>
            <a:endParaRPr lang="zh-CN" sz="1000" i="0" u="none" strike="noStrik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5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sz="1000" i="0" u="none" strike="noStrike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完善统一运营平台</a:t>
            </a:r>
            <a:endParaRPr lang="zh-CN" sz="1000" i="0" u="none" strike="noStrik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5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sz="1000" i="0" u="none" strike="noStrike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从流程发现、任务挖掘、开发上线到运营管理，形成一套成熟体系</a:t>
            </a:r>
            <a:endParaRPr lang="zh-CN" sz="1000" i="0" u="none" strike="noStrik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5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sz="1000" i="0" u="none" strike="noStrike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推进RPA与AI（OCR、NLP、CV）能力深度融合，打造智能数字员工</a:t>
            </a:r>
            <a:endParaRPr lang="zh-CN" sz="1000" i="0" u="none" strike="noStrike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28"/>
          <p:cNvSpPr txBox="1"/>
          <p:nvPr/>
        </p:nvSpPr>
        <p:spPr>
          <a:xfrm>
            <a:off x="890270" y="5941695"/>
            <a:ext cx="890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技术调研</a:t>
            </a:r>
            <a:endParaRPr 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8" name="文本框 3"/>
          <p:cNvSpPr txBox="1"/>
          <p:nvPr/>
        </p:nvSpPr>
        <p:spPr>
          <a:xfrm>
            <a:off x="292498" y="285760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Solution Introduction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609" name="文本框 6"/>
          <p:cNvSpPr txBox="1"/>
          <p:nvPr/>
        </p:nvSpPr>
        <p:spPr>
          <a:xfrm>
            <a:off x="292735" y="1239520"/>
            <a:ext cx="7218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基于规则的风险辅助处理流程关键步骤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10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736600" y="2572385"/>
            <a:ext cx="10431780" cy="3001931"/>
            <a:chOff x="1242" y="2576"/>
            <a:chExt cx="12195" cy="3439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2397" y="3089"/>
              <a:ext cx="0" cy="12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4571" y="4364"/>
              <a:ext cx="0" cy="1273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8426" y="4364"/>
              <a:ext cx="0" cy="1273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6499" y="3089"/>
              <a:ext cx="0" cy="12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10352" y="3089"/>
              <a:ext cx="0" cy="12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2022" y="2716"/>
              <a:ext cx="748" cy="7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6126" y="2716"/>
              <a:ext cx="745" cy="7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049" y="5262"/>
              <a:ext cx="750" cy="7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12282" y="4364"/>
              <a:ext cx="0" cy="1273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11909" y="5262"/>
              <a:ext cx="745" cy="7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4198" y="5262"/>
              <a:ext cx="745" cy="7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9979" y="2716"/>
              <a:ext cx="745" cy="7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1269" y="3979"/>
              <a:ext cx="2244" cy="768"/>
            </a:xfrm>
            <a:custGeom>
              <a:avLst/>
              <a:gdLst>
                <a:gd name="T0" fmla="*/ 490 w 591"/>
                <a:gd name="T1" fmla="*/ 0 h 202"/>
                <a:gd name="T2" fmla="*/ 101 w 591"/>
                <a:gd name="T3" fmla="*/ 0 h 202"/>
                <a:gd name="T4" fmla="*/ 0 w 591"/>
                <a:gd name="T5" fmla="*/ 101 h 202"/>
                <a:gd name="T6" fmla="*/ 101 w 591"/>
                <a:gd name="T7" fmla="*/ 202 h 202"/>
                <a:gd name="T8" fmla="*/ 490 w 591"/>
                <a:gd name="T9" fmla="*/ 202 h 202"/>
                <a:gd name="T10" fmla="*/ 591 w 591"/>
                <a:gd name="T11" fmla="*/ 101 h 202"/>
                <a:gd name="T12" fmla="*/ 490 w 59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202">
                  <a:moveTo>
                    <a:pt x="49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6" y="0"/>
                    <a:pt x="0" y="46"/>
                    <a:pt x="0" y="101"/>
                  </a:cubicBezTo>
                  <a:cubicBezTo>
                    <a:pt x="0" y="157"/>
                    <a:pt x="46" y="202"/>
                    <a:pt x="101" y="202"/>
                  </a:cubicBezTo>
                  <a:cubicBezTo>
                    <a:pt x="490" y="202"/>
                    <a:pt x="490" y="202"/>
                    <a:pt x="490" y="202"/>
                  </a:cubicBezTo>
                  <a:cubicBezTo>
                    <a:pt x="546" y="202"/>
                    <a:pt x="591" y="157"/>
                    <a:pt x="591" y="101"/>
                  </a:cubicBezTo>
                  <a:cubicBezTo>
                    <a:pt x="591" y="46"/>
                    <a:pt x="546" y="0"/>
                    <a:pt x="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3747" y="3979"/>
              <a:ext cx="1647" cy="768"/>
            </a:xfrm>
            <a:custGeom>
              <a:avLst/>
              <a:gdLst>
                <a:gd name="T0" fmla="*/ 334 w 434"/>
                <a:gd name="T1" fmla="*/ 0 h 202"/>
                <a:gd name="T2" fmla="*/ 0 w 434"/>
                <a:gd name="T3" fmla="*/ 0 h 202"/>
                <a:gd name="T4" fmla="*/ 60 w 434"/>
                <a:gd name="T5" fmla="*/ 101 h 202"/>
                <a:gd name="T6" fmla="*/ 0 w 434"/>
                <a:gd name="T7" fmla="*/ 202 h 202"/>
                <a:gd name="T8" fmla="*/ 334 w 434"/>
                <a:gd name="T9" fmla="*/ 202 h 202"/>
                <a:gd name="T10" fmla="*/ 434 w 434"/>
                <a:gd name="T11" fmla="*/ 101 h 202"/>
                <a:gd name="T12" fmla="*/ 334 w 434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202">
                  <a:moveTo>
                    <a:pt x="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20"/>
                    <a:pt x="60" y="58"/>
                    <a:pt x="60" y="101"/>
                  </a:cubicBezTo>
                  <a:cubicBezTo>
                    <a:pt x="60" y="145"/>
                    <a:pt x="36" y="183"/>
                    <a:pt x="0" y="202"/>
                  </a:cubicBezTo>
                  <a:cubicBezTo>
                    <a:pt x="334" y="202"/>
                    <a:pt x="334" y="202"/>
                    <a:pt x="334" y="202"/>
                  </a:cubicBezTo>
                  <a:cubicBezTo>
                    <a:pt x="389" y="202"/>
                    <a:pt x="434" y="157"/>
                    <a:pt x="434" y="101"/>
                  </a:cubicBezTo>
                  <a:cubicBezTo>
                    <a:pt x="434" y="46"/>
                    <a:pt x="38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5675" y="3979"/>
              <a:ext cx="1647" cy="768"/>
            </a:xfrm>
            <a:custGeom>
              <a:avLst/>
              <a:gdLst>
                <a:gd name="T0" fmla="*/ 333 w 434"/>
                <a:gd name="T1" fmla="*/ 0 h 202"/>
                <a:gd name="T2" fmla="*/ 0 w 434"/>
                <a:gd name="T3" fmla="*/ 0 h 202"/>
                <a:gd name="T4" fmla="*/ 60 w 434"/>
                <a:gd name="T5" fmla="*/ 101 h 202"/>
                <a:gd name="T6" fmla="*/ 0 w 434"/>
                <a:gd name="T7" fmla="*/ 202 h 202"/>
                <a:gd name="T8" fmla="*/ 333 w 434"/>
                <a:gd name="T9" fmla="*/ 202 h 202"/>
                <a:gd name="T10" fmla="*/ 434 w 434"/>
                <a:gd name="T11" fmla="*/ 101 h 202"/>
                <a:gd name="T12" fmla="*/ 333 w 434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202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20"/>
                    <a:pt x="60" y="58"/>
                    <a:pt x="60" y="101"/>
                  </a:cubicBezTo>
                  <a:cubicBezTo>
                    <a:pt x="60" y="145"/>
                    <a:pt x="35" y="183"/>
                    <a:pt x="0" y="202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89" y="202"/>
                    <a:pt x="434" y="157"/>
                    <a:pt x="434" y="101"/>
                  </a:cubicBezTo>
                  <a:cubicBezTo>
                    <a:pt x="434" y="46"/>
                    <a:pt x="389" y="0"/>
                    <a:pt x="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7598" y="3979"/>
              <a:ext cx="1651" cy="768"/>
            </a:xfrm>
            <a:custGeom>
              <a:avLst/>
              <a:gdLst>
                <a:gd name="T0" fmla="*/ 334 w 435"/>
                <a:gd name="T1" fmla="*/ 0 h 202"/>
                <a:gd name="T2" fmla="*/ 0 w 435"/>
                <a:gd name="T3" fmla="*/ 0 h 202"/>
                <a:gd name="T4" fmla="*/ 60 w 435"/>
                <a:gd name="T5" fmla="*/ 101 h 202"/>
                <a:gd name="T6" fmla="*/ 0 w 435"/>
                <a:gd name="T7" fmla="*/ 202 h 202"/>
                <a:gd name="T8" fmla="*/ 334 w 435"/>
                <a:gd name="T9" fmla="*/ 202 h 202"/>
                <a:gd name="T10" fmla="*/ 435 w 435"/>
                <a:gd name="T11" fmla="*/ 101 h 202"/>
                <a:gd name="T12" fmla="*/ 334 w 435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02">
                  <a:moveTo>
                    <a:pt x="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20"/>
                    <a:pt x="60" y="58"/>
                    <a:pt x="60" y="101"/>
                  </a:cubicBezTo>
                  <a:cubicBezTo>
                    <a:pt x="60" y="145"/>
                    <a:pt x="36" y="183"/>
                    <a:pt x="0" y="202"/>
                  </a:cubicBezTo>
                  <a:cubicBezTo>
                    <a:pt x="334" y="202"/>
                    <a:pt x="334" y="202"/>
                    <a:pt x="334" y="202"/>
                  </a:cubicBezTo>
                  <a:cubicBezTo>
                    <a:pt x="390" y="202"/>
                    <a:pt x="435" y="157"/>
                    <a:pt x="435" y="101"/>
                  </a:cubicBezTo>
                  <a:cubicBezTo>
                    <a:pt x="435" y="46"/>
                    <a:pt x="390" y="0"/>
                    <a:pt x="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9529" y="3979"/>
              <a:ext cx="1651" cy="768"/>
            </a:xfrm>
            <a:custGeom>
              <a:avLst/>
              <a:gdLst>
                <a:gd name="T0" fmla="*/ 334 w 435"/>
                <a:gd name="T1" fmla="*/ 0 h 202"/>
                <a:gd name="T2" fmla="*/ 0 w 435"/>
                <a:gd name="T3" fmla="*/ 0 h 202"/>
                <a:gd name="T4" fmla="*/ 60 w 435"/>
                <a:gd name="T5" fmla="*/ 101 h 202"/>
                <a:gd name="T6" fmla="*/ 0 w 435"/>
                <a:gd name="T7" fmla="*/ 202 h 202"/>
                <a:gd name="T8" fmla="*/ 334 w 435"/>
                <a:gd name="T9" fmla="*/ 202 h 202"/>
                <a:gd name="T10" fmla="*/ 435 w 435"/>
                <a:gd name="T11" fmla="*/ 101 h 202"/>
                <a:gd name="T12" fmla="*/ 334 w 435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02">
                  <a:moveTo>
                    <a:pt x="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20"/>
                    <a:pt x="60" y="58"/>
                    <a:pt x="60" y="101"/>
                  </a:cubicBezTo>
                  <a:cubicBezTo>
                    <a:pt x="60" y="145"/>
                    <a:pt x="36" y="183"/>
                    <a:pt x="0" y="202"/>
                  </a:cubicBezTo>
                  <a:cubicBezTo>
                    <a:pt x="334" y="202"/>
                    <a:pt x="334" y="202"/>
                    <a:pt x="334" y="202"/>
                  </a:cubicBezTo>
                  <a:cubicBezTo>
                    <a:pt x="389" y="202"/>
                    <a:pt x="435" y="157"/>
                    <a:pt x="435" y="101"/>
                  </a:cubicBezTo>
                  <a:cubicBezTo>
                    <a:pt x="435" y="46"/>
                    <a:pt x="389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11458" y="3979"/>
              <a:ext cx="1647" cy="768"/>
            </a:xfrm>
            <a:custGeom>
              <a:avLst/>
              <a:gdLst>
                <a:gd name="T0" fmla="*/ 333 w 434"/>
                <a:gd name="T1" fmla="*/ 0 h 202"/>
                <a:gd name="T2" fmla="*/ 0 w 434"/>
                <a:gd name="T3" fmla="*/ 0 h 202"/>
                <a:gd name="T4" fmla="*/ 60 w 434"/>
                <a:gd name="T5" fmla="*/ 101 h 202"/>
                <a:gd name="T6" fmla="*/ 0 w 434"/>
                <a:gd name="T7" fmla="*/ 202 h 202"/>
                <a:gd name="T8" fmla="*/ 333 w 434"/>
                <a:gd name="T9" fmla="*/ 202 h 202"/>
                <a:gd name="T10" fmla="*/ 434 w 434"/>
                <a:gd name="T11" fmla="*/ 101 h 202"/>
                <a:gd name="T12" fmla="*/ 333 w 434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202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20"/>
                    <a:pt x="60" y="58"/>
                    <a:pt x="60" y="101"/>
                  </a:cubicBezTo>
                  <a:cubicBezTo>
                    <a:pt x="60" y="145"/>
                    <a:pt x="35" y="183"/>
                    <a:pt x="0" y="202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89" y="202"/>
                    <a:pt x="434" y="157"/>
                    <a:pt x="434" y="101"/>
                  </a:cubicBezTo>
                  <a:cubicBezTo>
                    <a:pt x="434" y="46"/>
                    <a:pt x="389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2257" y="2902"/>
              <a:ext cx="280" cy="376"/>
            </a:xfrm>
            <a:custGeom>
              <a:avLst/>
              <a:gdLst>
                <a:gd name="T0" fmla="*/ 96 w 145"/>
                <a:gd name="T1" fmla="*/ 71 h 195"/>
                <a:gd name="T2" fmla="*/ 72 w 145"/>
                <a:gd name="T3" fmla="*/ 81 h 195"/>
                <a:gd name="T4" fmla="*/ 60 w 145"/>
                <a:gd name="T5" fmla="*/ 79 h 195"/>
                <a:gd name="T6" fmla="*/ 49 w 145"/>
                <a:gd name="T7" fmla="*/ 71 h 195"/>
                <a:gd name="T8" fmla="*/ 43 w 145"/>
                <a:gd name="T9" fmla="*/ 71 h 195"/>
                <a:gd name="T10" fmla="*/ 43 w 145"/>
                <a:gd name="T11" fmla="*/ 78 h 195"/>
                <a:gd name="T12" fmla="*/ 56 w 145"/>
                <a:gd name="T13" fmla="*/ 87 h 195"/>
                <a:gd name="T14" fmla="*/ 72 w 145"/>
                <a:gd name="T15" fmla="*/ 90 h 195"/>
                <a:gd name="T16" fmla="*/ 102 w 145"/>
                <a:gd name="T17" fmla="*/ 78 h 195"/>
                <a:gd name="T18" fmla="*/ 102 w 145"/>
                <a:gd name="T19" fmla="*/ 71 h 195"/>
                <a:gd name="T20" fmla="*/ 96 w 145"/>
                <a:gd name="T21" fmla="*/ 71 h 195"/>
                <a:gd name="T22" fmla="*/ 106 w 145"/>
                <a:gd name="T23" fmla="*/ 170 h 195"/>
                <a:gd name="T24" fmla="*/ 106 w 145"/>
                <a:gd name="T25" fmla="*/ 170 h 195"/>
                <a:gd name="T26" fmla="*/ 39 w 145"/>
                <a:gd name="T27" fmla="*/ 170 h 195"/>
                <a:gd name="T28" fmla="*/ 34 w 145"/>
                <a:gd name="T29" fmla="*/ 174 h 195"/>
                <a:gd name="T30" fmla="*/ 39 w 145"/>
                <a:gd name="T31" fmla="*/ 179 h 195"/>
                <a:gd name="T32" fmla="*/ 106 w 145"/>
                <a:gd name="T33" fmla="*/ 179 h 195"/>
                <a:gd name="T34" fmla="*/ 111 w 145"/>
                <a:gd name="T35" fmla="*/ 174 h 195"/>
                <a:gd name="T36" fmla="*/ 106 w 145"/>
                <a:gd name="T37" fmla="*/ 170 h 195"/>
                <a:gd name="T38" fmla="*/ 145 w 145"/>
                <a:gd name="T39" fmla="*/ 75 h 195"/>
                <a:gd name="T40" fmla="*/ 145 w 145"/>
                <a:gd name="T41" fmla="*/ 75 h 195"/>
                <a:gd name="T42" fmla="*/ 124 w 145"/>
                <a:gd name="T43" fmla="*/ 22 h 195"/>
                <a:gd name="T44" fmla="*/ 72 w 145"/>
                <a:gd name="T45" fmla="*/ 0 h 195"/>
                <a:gd name="T46" fmla="*/ 21 w 145"/>
                <a:gd name="T47" fmla="*/ 22 h 195"/>
                <a:gd name="T48" fmla="*/ 0 w 145"/>
                <a:gd name="T49" fmla="*/ 75 h 195"/>
                <a:gd name="T50" fmla="*/ 9 w 145"/>
                <a:gd name="T51" fmla="*/ 112 h 195"/>
                <a:gd name="T52" fmla="*/ 9 w 145"/>
                <a:gd name="T53" fmla="*/ 112 h 195"/>
                <a:gd name="T54" fmla="*/ 31 w 145"/>
                <a:gd name="T55" fmla="*/ 137 h 195"/>
                <a:gd name="T56" fmla="*/ 31 w 145"/>
                <a:gd name="T57" fmla="*/ 158 h 195"/>
                <a:gd name="T58" fmla="*/ 39 w 145"/>
                <a:gd name="T59" fmla="*/ 166 h 195"/>
                <a:gd name="T60" fmla="*/ 106 w 145"/>
                <a:gd name="T61" fmla="*/ 166 h 195"/>
                <a:gd name="T62" fmla="*/ 114 w 145"/>
                <a:gd name="T63" fmla="*/ 158 h 195"/>
                <a:gd name="T64" fmla="*/ 114 w 145"/>
                <a:gd name="T65" fmla="*/ 137 h 195"/>
                <a:gd name="T66" fmla="*/ 136 w 145"/>
                <a:gd name="T67" fmla="*/ 112 h 195"/>
                <a:gd name="T68" fmla="*/ 136 w 145"/>
                <a:gd name="T69" fmla="*/ 112 h 195"/>
                <a:gd name="T70" fmla="*/ 145 w 145"/>
                <a:gd name="T71" fmla="*/ 75 h 195"/>
                <a:gd name="T72" fmla="*/ 123 w 145"/>
                <a:gd name="T73" fmla="*/ 104 h 195"/>
                <a:gd name="T74" fmla="*/ 123 w 145"/>
                <a:gd name="T75" fmla="*/ 104 h 195"/>
                <a:gd name="T76" fmla="*/ 123 w 145"/>
                <a:gd name="T77" fmla="*/ 104 h 195"/>
                <a:gd name="T78" fmla="*/ 123 w 145"/>
                <a:gd name="T79" fmla="*/ 104 h 195"/>
                <a:gd name="T80" fmla="*/ 102 w 145"/>
                <a:gd name="T81" fmla="*/ 126 h 195"/>
                <a:gd name="T82" fmla="*/ 99 w 145"/>
                <a:gd name="T83" fmla="*/ 133 h 195"/>
                <a:gd name="T84" fmla="*/ 99 w 145"/>
                <a:gd name="T85" fmla="*/ 133 h 195"/>
                <a:gd name="T86" fmla="*/ 99 w 145"/>
                <a:gd name="T87" fmla="*/ 150 h 195"/>
                <a:gd name="T88" fmla="*/ 46 w 145"/>
                <a:gd name="T89" fmla="*/ 150 h 195"/>
                <a:gd name="T90" fmla="*/ 46 w 145"/>
                <a:gd name="T91" fmla="*/ 133 h 195"/>
                <a:gd name="T92" fmla="*/ 42 w 145"/>
                <a:gd name="T93" fmla="*/ 126 h 195"/>
                <a:gd name="T94" fmla="*/ 22 w 145"/>
                <a:gd name="T95" fmla="*/ 104 h 195"/>
                <a:gd name="T96" fmla="*/ 22 w 145"/>
                <a:gd name="T97" fmla="*/ 104 h 195"/>
                <a:gd name="T98" fmla="*/ 14 w 145"/>
                <a:gd name="T99" fmla="*/ 75 h 195"/>
                <a:gd name="T100" fmla="*/ 31 w 145"/>
                <a:gd name="T101" fmla="*/ 33 h 195"/>
                <a:gd name="T102" fmla="*/ 72 w 145"/>
                <a:gd name="T103" fmla="*/ 15 h 195"/>
                <a:gd name="T104" fmla="*/ 113 w 145"/>
                <a:gd name="T105" fmla="*/ 33 h 195"/>
                <a:gd name="T106" fmla="*/ 130 w 145"/>
                <a:gd name="T107" fmla="*/ 75 h 195"/>
                <a:gd name="T108" fmla="*/ 123 w 145"/>
                <a:gd name="T109" fmla="*/ 104 h 195"/>
                <a:gd name="T110" fmla="*/ 92 w 145"/>
                <a:gd name="T111" fmla="*/ 186 h 195"/>
                <a:gd name="T112" fmla="*/ 92 w 145"/>
                <a:gd name="T113" fmla="*/ 186 h 195"/>
                <a:gd name="T114" fmla="*/ 53 w 145"/>
                <a:gd name="T115" fmla="*/ 186 h 195"/>
                <a:gd name="T116" fmla="*/ 48 w 145"/>
                <a:gd name="T117" fmla="*/ 190 h 195"/>
                <a:gd name="T118" fmla="*/ 53 w 145"/>
                <a:gd name="T119" fmla="*/ 195 h 195"/>
                <a:gd name="T120" fmla="*/ 92 w 145"/>
                <a:gd name="T121" fmla="*/ 195 h 195"/>
                <a:gd name="T122" fmla="*/ 96 w 145"/>
                <a:gd name="T123" fmla="*/ 190 h 195"/>
                <a:gd name="T124" fmla="*/ 92 w 145"/>
                <a:gd name="T125" fmla="*/ 18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195">
                  <a:moveTo>
                    <a:pt x="96" y="71"/>
                  </a:moveTo>
                  <a:cubicBezTo>
                    <a:pt x="90" y="77"/>
                    <a:pt x="82" y="81"/>
                    <a:pt x="72" y="81"/>
                  </a:cubicBezTo>
                  <a:cubicBezTo>
                    <a:pt x="68" y="81"/>
                    <a:pt x="63" y="80"/>
                    <a:pt x="60" y="79"/>
                  </a:cubicBezTo>
                  <a:cubicBezTo>
                    <a:pt x="56" y="77"/>
                    <a:pt x="52" y="74"/>
                    <a:pt x="49" y="71"/>
                  </a:cubicBezTo>
                  <a:cubicBezTo>
                    <a:pt x="47" y="69"/>
                    <a:pt x="44" y="69"/>
                    <a:pt x="43" y="71"/>
                  </a:cubicBezTo>
                  <a:cubicBezTo>
                    <a:pt x="41" y="73"/>
                    <a:pt x="41" y="76"/>
                    <a:pt x="43" y="78"/>
                  </a:cubicBezTo>
                  <a:cubicBezTo>
                    <a:pt x="46" y="82"/>
                    <a:pt x="51" y="85"/>
                    <a:pt x="56" y="87"/>
                  </a:cubicBezTo>
                  <a:cubicBezTo>
                    <a:pt x="61" y="89"/>
                    <a:pt x="67" y="90"/>
                    <a:pt x="72" y="90"/>
                  </a:cubicBezTo>
                  <a:cubicBezTo>
                    <a:pt x="84" y="90"/>
                    <a:pt x="95" y="85"/>
                    <a:pt x="102" y="78"/>
                  </a:cubicBezTo>
                  <a:cubicBezTo>
                    <a:pt x="104" y="76"/>
                    <a:pt x="104" y="73"/>
                    <a:pt x="102" y="71"/>
                  </a:cubicBezTo>
                  <a:cubicBezTo>
                    <a:pt x="100" y="69"/>
                    <a:pt x="98" y="69"/>
                    <a:pt x="96" y="71"/>
                  </a:cubicBezTo>
                  <a:close/>
                  <a:moveTo>
                    <a:pt x="106" y="170"/>
                  </a:moveTo>
                  <a:cubicBezTo>
                    <a:pt x="106" y="170"/>
                    <a:pt x="106" y="170"/>
                    <a:pt x="106" y="170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36" y="170"/>
                    <a:pt x="34" y="172"/>
                    <a:pt x="34" y="174"/>
                  </a:cubicBezTo>
                  <a:cubicBezTo>
                    <a:pt x="34" y="177"/>
                    <a:pt x="36" y="179"/>
                    <a:pt x="39" y="179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109" y="179"/>
                    <a:pt x="111" y="177"/>
                    <a:pt x="111" y="174"/>
                  </a:cubicBezTo>
                  <a:cubicBezTo>
                    <a:pt x="111" y="172"/>
                    <a:pt x="109" y="170"/>
                    <a:pt x="106" y="170"/>
                  </a:cubicBezTo>
                  <a:close/>
                  <a:moveTo>
                    <a:pt x="145" y="75"/>
                  </a:moveTo>
                  <a:cubicBezTo>
                    <a:pt x="145" y="75"/>
                    <a:pt x="145" y="75"/>
                    <a:pt x="145" y="75"/>
                  </a:cubicBezTo>
                  <a:cubicBezTo>
                    <a:pt x="145" y="54"/>
                    <a:pt x="137" y="36"/>
                    <a:pt x="124" y="22"/>
                  </a:cubicBezTo>
                  <a:cubicBezTo>
                    <a:pt x="111" y="9"/>
                    <a:pt x="92" y="0"/>
                    <a:pt x="72" y="0"/>
                  </a:cubicBezTo>
                  <a:cubicBezTo>
                    <a:pt x="52" y="0"/>
                    <a:pt x="34" y="9"/>
                    <a:pt x="21" y="22"/>
                  </a:cubicBezTo>
                  <a:cubicBezTo>
                    <a:pt x="8" y="36"/>
                    <a:pt x="0" y="54"/>
                    <a:pt x="0" y="75"/>
                  </a:cubicBezTo>
                  <a:cubicBezTo>
                    <a:pt x="0" y="88"/>
                    <a:pt x="3" y="101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4" y="122"/>
                    <a:pt x="22" y="130"/>
                    <a:pt x="31" y="137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1" y="162"/>
                    <a:pt x="34" y="166"/>
                    <a:pt x="39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10" y="166"/>
                    <a:pt x="114" y="162"/>
                    <a:pt x="114" y="15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30"/>
                    <a:pt x="130" y="122"/>
                    <a:pt x="136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42" y="101"/>
                    <a:pt x="145" y="88"/>
                    <a:pt x="145" y="75"/>
                  </a:cubicBezTo>
                  <a:close/>
                  <a:moveTo>
                    <a:pt x="123" y="104"/>
                  </a:move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8" y="114"/>
                    <a:pt x="111" y="121"/>
                    <a:pt x="102" y="126"/>
                  </a:cubicBezTo>
                  <a:cubicBezTo>
                    <a:pt x="100" y="128"/>
                    <a:pt x="99" y="130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0"/>
                    <a:pt x="44" y="127"/>
                    <a:pt x="42" y="126"/>
                  </a:cubicBezTo>
                  <a:cubicBezTo>
                    <a:pt x="33" y="121"/>
                    <a:pt x="27" y="113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7" y="96"/>
                    <a:pt x="14" y="86"/>
                    <a:pt x="14" y="75"/>
                  </a:cubicBezTo>
                  <a:cubicBezTo>
                    <a:pt x="14" y="59"/>
                    <a:pt x="21" y="44"/>
                    <a:pt x="31" y="33"/>
                  </a:cubicBezTo>
                  <a:cubicBezTo>
                    <a:pt x="42" y="22"/>
                    <a:pt x="56" y="15"/>
                    <a:pt x="72" y="15"/>
                  </a:cubicBezTo>
                  <a:cubicBezTo>
                    <a:pt x="88" y="15"/>
                    <a:pt x="103" y="22"/>
                    <a:pt x="113" y="33"/>
                  </a:cubicBezTo>
                  <a:cubicBezTo>
                    <a:pt x="124" y="44"/>
                    <a:pt x="130" y="59"/>
                    <a:pt x="130" y="75"/>
                  </a:cubicBezTo>
                  <a:cubicBezTo>
                    <a:pt x="130" y="86"/>
                    <a:pt x="128" y="96"/>
                    <a:pt x="123" y="104"/>
                  </a:cubicBezTo>
                  <a:close/>
                  <a:moveTo>
                    <a:pt x="92" y="186"/>
                  </a:moveTo>
                  <a:cubicBezTo>
                    <a:pt x="92" y="186"/>
                    <a:pt x="92" y="186"/>
                    <a:pt x="92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0" y="186"/>
                    <a:pt x="48" y="188"/>
                    <a:pt x="48" y="190"/>
                  </a:cubicBezTo>
                  <a:cubicBezTo>
                    <a:pt x="48" y="193"/>
                    <a:pt x="50" y="195"/>
                    <a:pt x="53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5"/>
                    <a:pt x="96" y="193"/>
                    <a:pt x="96" y="190"/>
                  </a:cubicBezTo>
                  <a:cubicBezTo>
                    <a:pt x="96" y="188"/>
                    <a:pt x="94" y="186"/>
                    <a:pt x="92" y="1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6342" y="2903"/>
              <a:ext cx="313" cy="371"/>
            </a:xfrm>
            <a:custGeom>
              <a:avLst/>
              <a:gdLst>
                <a:gd name="T0" fmla="*/ 116 w 162"/>
                <a:gd name="T1" fmla="*/ 53 h 192"/>
                <a:gd name="T2" fmla="*/ 101 w 162"/>
                <a:gd name="T3" fmla="*/ 89 h 192"/>
                <a:gd name="T4" fmla="*/ 101 w 162"/>
                <a:gd name="T5" fmla="*/ 90 h 192"/>
                <a:gd name="T6" fmla="*/ 122 w 162"/>
                <a:gd name="T7" fmla="*/ 109 h 192"/>
                <a:gd name="T8" fmla="*/ 150 w 162"/>
                <a:gd name="T9" fmla="*/ 121 h 192"/>
                <a:gd name="T10" fmla="*/ 150 w 162"/>
                <a:gd name="T11" fmla="*/ 180 h 192"/>
                <a:gd name="T12" fmla="*/ 121 w 162"/>
                <a:gd name="T13" fmla="*/ 192 h 192"/>
                <a:gd name="T14" fmla="*/ 28 w 162"/>
                <a:gd name="T15" fmla="*/ 185 h 192"/>
                <a:gd name="T16" fmla="*/ 28 w 162"/>
                <a:gd name="T17" fmla="*/ 178 h 192"/>
                <a:gd name="T18" fmla="*/ 12 w 162"/>
                <a:gd name="T19" fmla="*/ 178 h 192"/>
                <a:gd name="T20" fmla="*/ 0 w 162"/>
                <a:gd name="T21" fmla="*/ 161 h 192"/>
                <a:gd name="T22" fmla="*/ 4 w 162"/>
                <a:gd name="T23" fmla="*/ 123 h 192"/>
                <a:gd name="T24" fmla="*/ 30 w 162"/>
                <a:gd name="T25" fmla="*/ 89 h 192"/>
                <a:gd name="T26" fmla="*/ 15 w 162"/>
                <a:gd name="T27" fmla="*/ 53 h 192"/>
                <a:gd name="T28" fmla="*/ 117 w 162"/>
                <a:gd name="T29" fmla="*/ 130 h 192"/>
                <a:gd name="T30" fmla="*/ 117 w 162"/>
                <a:gd name="T31" fmla="*/ 146 h 192"/>
                <a:gd name="T32" fmla="*/ 97 w 162"/>
                <a:gd name="T33" fmla="*/ 151 h 192"/>
                <a:gd name="T34" fmla="*/ 117 w 162"/>
                <a:gd name="T35" fmla="*/ 155 h 192"/>
                <a:gd name="T36" fmla="*/ 122 w 162"/>
                <a:gd name="T37" fmla="*/ 176 h 192"/>
                <a:gd name="T38" fmla="*/ 126 w 162"/>
                <a:gd name="T39" fmla="*/ 155 h 192"/>
                <a:gd name="T40" fmla="*/ 146 w 162"/>
                <a:gd name="T41" fmla="*/ 151 h 192"/>
                <a:gd name="T42" fmla="*/ 126 w 162"/>
                <a:gd name="T43" fmla="*/ 146 h 192"/>
                <a:gd name="T44" fmla="*/ 117 w 162"/>
                <a:gd name="T45" fmla="*/ 130 h 192"/>
                <a:gd name="T46" fmla="*/ 99 w 162"/>
                <a:gd name="T47" fmla="*/ 128 h 192"/>
                <a:gd name="T48" fmla="*/ 99 w 162"/>
                <a:gd name="T49" fmla="*/ 174 h 192"/>
                <a:gd name="T50" fmla="*/ 144 w 162"/>
                <a:gd name="T51" fmla="*/ 174 h 192"/>
                <a:gd name="T52" fmla="*/ 144 w 162"/>
                <a:gd name="T53" fmla="*/ 128 h 192"/>
                <a:gd name="T54" fmla="*/ 99 w 162"/>
                <a:gd name="T55" fmla="*/ 128 h 192"/>
                <a:gd name="T56" fmla="*/ 103 w 162"/>
                <a:gd name="T57" fmla="*/ 113 h 192"/>
                <a:gd name="T58" fmla="*/ 66 w 162"/>
                <a:gd name="T59" fmla="*/ 105 h 192"/>
                <a:gd name="T60" fmla="*/ 17 w 162"/>
                <a:gd name="T61" fmla="*/ 129 h 192"/>
                <a:gd name="T62" fmla="*/ 15 w 162"/>
                <a:gd name="T63" fmla="*/ 161 h 192"/>
                <a:gd name="T64" fmla="*/ 34 w 162"/>
                <a:gd name="T65" fmla="*/ 163 h 192"/>
                <a:gd name="T66" fmla="*/ 38 w 162"/>
                <a:gd name="T67" fmla="*/ 138 h 192"/>
                <a:gd name="T68" fmla="*/ 43 w 162"/>
                <a:gd name="T69" fmla="*/ 170 h 192"/>
                <a:gd name="T70" fmla="*/ 43 w 162"/>
                <a:gd name="T71" fmla="*/ 177 h 192"/>
                <a:gd name="T72" fmla="*/ 81 w 162"/>
                <a:gd name="T73" fmla="*/ 151 h 192"/>
                <a:gd name="T74" fmla="*/ 93 w 162"/>
                <a:gd name="T75" fmla="*/ 121 h 192"/>
                <a:gd name="T76" fmla="*/ 103 w 162"/>
                <a:gd name="T77" fmla="*/ 113 h 192"/>
                <a:gd name="T78" fmla="*/ 66 w 162"/>
                <a:gd name="T79" fmla="*/ 16 h 192"/>
                <a:gd name="T80" fmla="*/ 66 w 162"/>
                <a:gd name="T81" fmla="*/ 89 h 192"/>
                <a:gd name="T82" fmla="*/ 66 w 162"/>
                <a:gd name="T83" fmla="*/ 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" h="192">
                  <a:moveTo>
                    <a:pt x="66" y="0"/>
                  </a:moveTo>
                  <a:cubicBezTo>
                    <a:pt x="93" y="0"/>
                    <a:pt x="116" y="24"/>
                    <a:pt x="116" y="53"/>
                  </a:cubicBezTo>
                  <a:cubicBezTo>
                    <a:pt x="116" y="67"/>
                    <a:pt x="110" y="80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7" y="96"/>
                    <a:pt x="114" y="102"/>
                    <a:pt x="119" y="109"/>
                  </a:cubicBezTo>
                  <a:cubicBezTo>
                    <a:pt x="120" y="109"/>
                    <a:pt x="121" y="109"/>
                    <a:pt x="122" y="109"/>
                  </a:cubicBezTo>
                  <a:cubicBezTo>
                    <a:pt x="133" y="109"/>
                    <a:pt x="143" y="114"/>
                    <a:pt x="150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8" y="129"/>
                    <a:pt x="162" y="139"/>
                    <a:pt x="162" y="151"/>
                  </a:cubicBezTo>
                  <a:cubicBezTo>
                    <a:pt x="162" y="162"/>
                    <a:pt x="158" y="173"/>
                    <a:pt x="150" y="180"/>
                  </a:cubicBezTo>
                  <a:cubicBezTo>
                    <a:pt x="143" y="188"/>
                    <a:pt x="133" y="192"/>
                    <a:pt x="122" y="192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31" y="192"/>
                    <a:pt x="28" y="189"/>
                    <a:pt x="28" y="185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3" y="178"/>
                    <a:pt x="13" y="178"/>
                    <a:pt x="12" y="178"/>
                  </a:cubicBezTo>
                  <a:cubicBezTo>
                    <a:pt x="8" y="177"/>
                    <a:pt x="5" y="175"/>
                    <a:pt x="3" y="172"/>
                  </a:cubicBezTo>
                  <a:cubicBezTo>
                    <a:pt x="1" y="169"/>
                    <a:pt x="0" y="165"/>
                    <a:pt x="0" y="16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37"/>
                    <a:pt x="1" y="130"/>
                    <a:pt x="4" y="123"/>
                  </a:cubicBezTo>
                  <a:cubicBezTo>
                    <a:pt x="9" y="109"/>
                    <a:pt x="20" y="100"/>
                    <a:pt x="30" y="90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0" y="80"/>
                    <a:pt x="15" y="66"/>
                    <a:pt x="15" y="53"/>
                  </a:cubicBezTo>
                  <a:cubicBezTo>
                    <a:pt x="15" y="24"/>
                    <a:pt x="38" y="0"/>
                    <a:pt x="66" y="0"/>
                  </a:cubicBezTo>
                  <a:close/>
                  <a:moveTo>
                    <a:pt x="117" y="130"/>
                  </a:moveTo>
                  <a:cubicBezTo>
                    <a:pt x="117" y="130"/>
                    <a:pt x="117" y="130"/>
                    <a:pt x="117" y="130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99" y="146"/>
                    <a:pt x="97" y="148"/>
                    <a:pt x="97" y="151"/>
                  </a:cubicBezTo>
                  <a:cubicBezTo>
                    <a:pt x="97" y="153"/>
                    <a:pt x="99" y="155"/>
                    <a:pt x="102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174"/>
                    <a:pt x="119" y="176"/>
                    <a:pt x="122" y="176"/>
                  </a:cubicBezTo>
                  <a:cubicBezTo>
                    <a:pt x="124" y="176"/>
                    <a:pt x="126" y="174"/>
                    <a:pt x="126" y="171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4" y="155"/>
                    <a:pt x="146" y="153"/>
                    <a:pt x="146" y="151"/>
                  </a:cubicBezTo>
                  <a:cubicBezTo>
                    <a:pt x="146" y="148"/>
                    <a:pt x="144" y="146"/>
                    <a:pt x="141" y="14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6" y="124"/>
                    <a:pt x="117" y="124"/>
                    <a:pt x="117" y="130"/>
                  </a:cubicBezTo>
                  <a:close/>
                  <a:moveTo>
                    <a:pt x="99" y="128"/>
                  </a:moveTo>
                  <a:cubicBezTo>
                    <a:pt x="99" y="128"/>
                    <a:pt x="99" y="128"/>
                    <a:pt x="99" y="128"/>
                  </a:cubicBezTo>
                  <a:cubicBezTo>
                    <a:pt x="94" y="133"/>
                    <a:pt x="90" y="142"/>
                    <a:pt x="90" y="151"/>
                  </a:cubicBezTo>
                  <a:cubicBezTo>
                    <a:pt x="90" y="160"/>
                    <a:pt x="94" y="168"/>
                    <a:pt x="99" y="174"/>
                  </a:cubicBezTo>
                  <a:cubicBezTo>
                    <a:pt x="105" y="179"/>
                    <a:pt x="113" y="183"/>
                    <a:pt x="122" y="183"/>
                  </a:cubicBezTo>
                  <a:cubicBezTo>
                    <a:pt x="130" y="183"/>
                    <a:pt x="138" y="179"/>
                    <a:pt x="144" y="174"/>
                  </a:cubicBezTo>
                  <a:cubicBezTo>
                    <a:pt x="150" y="168"/>
                    <a:pt x="153" y="160"/>
                    <a:pt x="153" y="151"/>
                  </a:cubicBezTo>
                  <a:cubicBezTo>
                    <a:pt x="153" y="142"/>
                    <a:pt x="150" y="134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32" y="115"/>
                    <a:pt x="112" y="115"/>
                    <a:pt x="99" y="128"/>
                  </a:cubicBezTo>
                  <a:close/>
                  <a:moveTo>
                    <a:pt x="103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99" y="108"/>
                    <a:pt x="93" y="103"/>
                    <a:pt x="89" y="99"/>
                  </a:cubicBezTo>
                  <a:cubicBezTo>
                    <a:pt x="82" y="103"/>
                    <a:pt x="74" y="105"/>
                    <a:pt x="66" y="105"/>
                  </a:cubicBezTo>
                  <a:cubicBezTo>
                    <a:pt x="57" y="105"/>
                    <a:pt x="49" y="103"/>
                    <a:pt x="42" y="99"/>
                  </a:cubicBezTo>
                  <a:cubicBezTo>
                    <a:pt x="34" y="107"/>
                    <a:pt x="22" y="117"/>
                    <a:pt x="17" y="129"/>
                  </a:cubicBezTo>
                  <a:cubicBezTo>
                    <a:pt x="15" y="134"/>
                    <a:pt x="15" y="139"/>
                    <a:pt x="15" y="145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40"/>
                    <a:pt x="36" y="138"/>
                    <a:pt x="38" y="138"/>
                  </a:cubicBezTo>
                  <a:cubicBezTo>
                    <a:pt x="41" y="138"/>
                    <a:pt x="43" y="140"/>
                    <a:pt x="43" y="143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5" y="170"/>
                    <a:pt x="81" y="161"/>
                    <a:pt x="81" y="151"/>
                  </a:cubicBezTo>
                  <a:cubicBezTo>
                    <a:pt x="81" y="139"/>
                    <a:pt x="86" y="129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6" y="118"/>
                    <a:pt x="99" y="115"/>
                    <a:pt x="103" y="113"/>
                  </a:cubicBezTo>
                  <a:close/>
                  <a:moveTo>
                    <a:pt x="66" y="16"/>
                  </a:moveTo>
                  <a:cubicBezTo>
                    <a:pt x="66" y="16"/>
                    <a:pt x="66" y="16"/>
                    <a:pt x="66" y="16"/>
                  </a:cubicBezTo>
                  <a:cubicBezTo>
                    <a:pt x="46" y="16"/>
                    <a:pt x="30" y="32"/>
                    <a:pt x="30" y="53"/>
                  </a:cubicBezTo>
                  <a:cubicBezTo>
                    <a:pt x="30" y="73"/>
                    <a:pt x="46" y="89"/>
                    <a:pt x="66" y="89"/>
                  </a:cubicBezTo>
                  <a:cubicBezTo>
                    <a:pt x="85" y="89"/>
                    <a:pt x="101" y="73"/>
                    <a:pt x="101" y="53"/>
                  </a:cubicBezTo>
                  <a:cubicBezTo>
                    <a:pt x="101" y="32"/>
                    <a:pt x="85" y="16"/>
                    <a:pt x="66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8264" y="5426"/>
              <a:ext cx="320" cy="423"/>
            </a:xfrm>
            <a:custGeom>
              <a:avLst/>
              <a:gdLst>
                <a:gd name="T0" fmla="*/ 149 w 166"/>
                <a:gd name="T1" fmla="*/ 196 h 219"/>
                <a:gd name="T2" fmla="*/ 136 w 166"/>
                <a:gd name="T3" fmla="*/ 207 h 219"/>
                <a:gd name="T4" fmla="*/ 93 w 166"/>
                <a:gd name="T5" fmla="*/ 218 h 219"/>
                <a:gd name="T6" fmla="*/ 53 w 166"/>
                <a:gd name="T7" fmla="*/ 200 h 219"/>
                <a:gd name="T8" fmla="*/ 53 w 166"/>
                <a:gd name="T9" fmla="*/ 200 h 219"/>
                <a:gd name="T10" fmla="*/ 53 w 166"/>
                <a:gd name="T11" fmla="*/ 200 h 219"/>
                <a:gd name="T12" fmla="*/ 42 w 166"/>
                <a:gd name="T13" fmla="*/ 186 h 219"/>
                <a:gd name="T14" fmla="*/ 20 w 166"/>
                <a:gd name="T15" fmla="*/ 148 h 219"/>
                <a:gd name="T16" fmla="*/ 20 w 166"/>
                <a:gd name="T17" fmla="*/ 147 h 219"/>
                <a:gd name="T18" fmla="*/ 7 w 166"/>
                <a:gd name="T19" fmla="*/ 125 h 219"/>
                <a:gd name="T20" fmla="*/ 23 w 166"/>
                <a:gd name="T21" fmla="*/ 93 h 219"/>
                <a:gd name="T22" fmla="*/ 43 w 166"/>
                <a:gd name="T23" fmla="*/ 103 h 219"/>
                <a:gd name="T24" fmla="*/ 43 w 166"/>
                <a:gd name="T25" fmla="*/ 104 h 219"/>
                <a:gd name="T26" fmla="*/ 45 w 166"/>
                <a:gd name="T27" fmla="*/ 107 h 219"/>
                <a:gd name="T28" fmla="*/ 45 w 166"/>
                <a:gd name="T29" fmla="*/ 35 h 219"/>
                <a:gd name="T30" fmla="*/ 74 w 166"/>
                <a:gd name="T31" fmla="*/ 18 h 219"/>
                <a:gd name="T32" fmla="*/ 110 w 166"/>
                <a:gd name="T33" fmla="*/ 18 h 219"/>
                <a:gd name="T34" fmla="*/ 138 w 166"/>
                <a:gd name="T35" fmla="*/ 34 h 219"/>
                <a:gd name="T36" fmla="*/ 138 w 166"/>
                <a:gd name="T37" fmla="*/ 35 h 219"/>
                <a:gd name="T38" fmla="*/ 139 w 166"/>
                <a:gd name="T39" fmla="*/ 35 h 219"/>
                <a:gd name="T40" fmla="*/ 166 w 166"/>
                <a:gd name="T41" fmla="*/ 53 h 219"/>
                <a:gd name="T42" fmla="*/ 166 w 166"/>
                <a:gd name="T43" fmla="*/ 150 h 219"/>
                <a:gd name="T44" fmla="*/ 162 w 166"/>
                <a:gd name="T45" fmla="*/ 175 h 219"/>
                <a:gd name="T46" fmla="*/ 149 w 166"/>
                <a:gd name="T47" fmla="*/ 196 h 219"/>
                <a:gd name="T48" fmla="*/ 128 w 166"/>
                <a:gd name="T49" fmla="*/ 194 h 219"/>
                <a:gd name="T50" fmla="*/ 128 w 166"/>
                <a:gd name="T51" fmla="*/ 194 h 219"/>
                <a:gd name="T52" fmla="*/ 138 w 166"/>
                <a:gd name="T53" fmla="*/ 185 h 219"/>
                <a:gd name="T54" fmla="*/ 148 w 166"/>
                <a:gd name="T55" fmla="*/ 169 h 219"/>
                <a:gd name="T56" fmla="*/ 151 w 166"/>
                <a:gd name="T57" fmla="*/ 150 h 219"/>
                <a:gd name="T58" fmla="*/ 151 w 166"/>
                <a:gd name="T59" fmla="*/ 53 h 219"/>
                <a:gd name="T60" fmla="*/ 143 w 166"/>
                <a:gd name="T61" fmla="*/ 53 h 219"/>
                <a:gd name="T62" fmla="*/ 143 w 166"/>
                <a:gd name="T63" fmla="*/ 99 h 219"/>
                <a:gd name="T64" fmla="*/ 123 w 166"/>
                <a:gd name="T65" fmla="*/ 99 h 219"/>
                <a:gd name="T66" fmla="*/ 123 w 166"/>
                <a:gd name="T67" fmla="*/ 34 h 219"/>
                <a:gd name="T68" fmla="*/ 115 w 166"/>
                <a:gd name="T69" fmla="*/ 34 h 219"/>
                <a:gd name="T70" fmla="*/ 115 w 166"/>
                <a:gd name="T71" fmla="*/ 34 h 219"/>
                <a:gd name="T72" fmla="*/ 115 w 166"/>
                <a:gd name="T73" fmla="*/ 99 h 219"/>
                <a:gd name="T74" fmla="*/ 96 w 166"/>
                <a:gd name="T75" fmla="*/ 99 h 219"/>
                <a:gd name="T76" fmla="*/ 96 w 166"/>
                <a:gd name="T77" fmla="*/ 24 h 219"/>
                <a:gd name="T78" fmla="*/ 88 w 166"/>
                <a:gd name="T79" fmla="*/ 24 h 219"/>
                <a:gd name="T80" fmla="*/ 88 w 166"/>
                <a:gd name="T81" fmla="*/ 99 h 219"/>
                <a:gd name="T82" fmla="*/ 68 w 166"/>
                <a:gd name="T83" fmla="*/ 99 h 219"/>
                <a:gd name="T84" fmla="*/ 68 w 166"/>
                <a:gd name="T85" fmla="*/ 35 h 219"/>
                <a:gd name="T86" fmla="*/ 60 w 166"/>
                <a:gd name="T87" fmla="*/ 35 h 219"/>
                <a:gd name="T88" fmla="*/ 60 w 166"/>
                <a:gd name="T89" fmla="*/ 125 h 219"/>
                <a:gd name="T90" fmla="*/ 41 w 166"/>
                <a:gd name="T91" fmla="*/ 130 h 219"/>
                <a:gd name="T92" fmla="*/ 31 w 166"/>
                <a:gd name="T93" fmla="*/ 112 h 219"/>
                <a:gd name="T94" fmla="*/ 20 w 166"/>
                <a:gd name="T95" fmla="*/ 117 h 219"/>
                <a:gd name="T96" fmla="*/ 33 w 166"/>
                <a:gd name="T97" fmla="*/ 140 h 219"/>
                <a:gd name="T98" fmla="*/ 33 w 166"/>
                <a:gd name="T99" fmla="*/ 140 h 219"/>
                <a:gd name="T100" fmla="*/ 55 w 166"/>
                <a:gd name="T101" fmla="*/ 178 h 219"/>
                <a:gd name="T102" fmla="*/ 63 w 166"/>
                <a:gd name="T103" fmla="*/ 189 h 219"/>
                <a:gd name="T104" fmla="*/ 95 w 166"/>
                <a:gd name="T105" fmla="*/ 203 h 219"/>
                <a:gd name="T106" fmla="*/ 128 w 166"/>
                <a:gd name="T107" fmla="*/ 19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" h="219">
                  <a:moveTo>
                    <a:pt x="149" y="196"/>
                  </a:moveTo>
                  <a:cubicBezTo>
                    <a:pt x="145" y="200"/>
                    <a:pt x="141" y="204"/>
                    <a:pt x="136" y="207"/>
                  </a:cubicBezTo>
                  <a:cubicBezTo>
                    <a:pt x="123" y="216"/>
                    <a:pt x="108" y="219"/>
                    <a:pt x="93" y="218"/>
                  </a:cubicBezTo>
                  <a:cubicBezTo>
                    <a:pt x="79" y="217"/>
                    <a:pt x="65" y="211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49" y="196"/>
                    <a:pt x="45" y="191"/>
                    <a:pt x="42" y="186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0" y="111"/>
                    <a:pt x="8" y="95"/>
                    <a:pt x="23" y="93"/>
                  </a:cubicBezTo>
                  <a:cubicBezTo>
                    <a:pt x="29" y="93"/>
                    <a:pt x="37" y="95"/>
                    <a:pt x="43" y="103"/>
                  </a:cubicBezTo>
                  <a:cubicBezTo>
                    <a:pt x="43" y="103"/>
                    <a:pt x="43" y="104"/>
                    <a:pt x="43" y="104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19"/>
                    <a:pt x="61" y="11"/>
                    <a:pt x="74" y="18"/>
                  </a:cubicBezTo>
                  <a:cubicBezTo>
                    <a:pt x="79" y="0"/>
                    <a:pt x="104" y="1"/>
                    <a:pt x="110" y="18"/>
                  </a:cubicBezTo>
                  <a:cubicBezTo>
                    <a:pt x="122" y="11"/>
                    <a:pt x="138" y="19"/>
                    <a:pt x="138" y="34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2" y="30"/>
                    <a:pt x="166" y="38"/>
                    <a:pt x="166" y="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8"/>
                    <a:pt x="165" y="167"/>
                    <a:pt x="162" y="175"/>
                  </a:cubicBezTo>
                  <a:cubicBezTo>
                    <a:pt x="159" y="182"/>
                    <a:pt x="155" y="190"/>
                    <a:pt x="149" y="196"/>
                  </a:cubicBezTo>
                  <a:close/>
                  <a:moveTo>
                    <a:pt x="128" y="194"/>
                  </a:moveTo>
                  <a:cubicBezTo>
                    <a:pt x="128" y="194"/>
                    <a:pt x="128" y="194"/>
                    <a:pt x="128" y="194"/>
                  </a:cubicBezTo>
                  <a:cubicBezTo>
                    <a:pt x="132" y="192"/>
                    <a:pt x="135" y="189"/>
                    <a:pt x="138" y="185"/>
                  </a:cubicBezTo>
                  <a:cubicBezTo>
                    <a:pt x="142" y="181"/>
                    <a:pt x="146" y="175"/>
                    <a:pt x="148" y="169"/>
                  </a:cubicBezTo>
                  <a:cubicBezTo>
                    <a:pt x="150" y="163"/>
                    <a:pt x="151" y="157"/>
                    <a:pt x="151" y="150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47"/>
                    <a:pt x="143" y="47"/>
                    <a:pt x="143" y="53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111"/>
                    <a:pt x="123" y="111"/>
                    <a:pt x="123" y="99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29"/>
                    <a:pt x="115" y="29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111"/>
                    <a:pt x="96" y="111"/>
                    <a:pt x="96" y="99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18"/>
                    <a:pt x="88" y="19"/>
                    <a:pt x="88" y="24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111"/>
                    <a:pt x="68" y="111"/>
                    <a:pt x="68" y="99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29"/>
                    <a:pt x="60" y="29"/>
                    <a:pt x="60" y="3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0" y="135"/>
                    <a:pt x="46" y="139"/>
                    <a:pt x="41" y="130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6" y="106"/>
                    <a:pt x="16" y="110"/>
                    <a:pt x="20" y="117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2"/>
                    <a:pt x="60" y="186"/>
                    <a:pt x="63" y="189"/>
                  </a:cubicBezTo>
                  <a:cubicBezTo>
                    <a:pt x="72" y="197"/>
                    <a:pt x="83" y="202"/>
                    <a:pt x="95" y="203"/>
                  </a:cubicBezTo>
                  <a:cubicBezTo>
                    <a:pt x="106" y="204"/>
                    <a:pt x="118" y="201"/>
                    <a:pt x="128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4386" y="5466"/>
              <a:ext cx="370" cy="346"/>
            </a:xfrm>
            <a:custGeom>
              <a:avLst/>
              <a:gdLst>
                <a:gd name="T0" fmla="*/ 70 w 192"/>
                <a:gd name="T1" fmla="*/ 76 h 179"/>
                <a:gd name="T2" fmla="*/ 70 w 192"/>
                <a:gd name="T3" fmla="*/ 97 h 179"/>
                <a:gd name="T4" fmla="*/ 50 w 192"/>
                <a:gd name="T5" fmla="*/ 97 h 179"/>
                <a:gd name="T6" fmla="*/ 50 w 192"/>
                <a:gd name="T7" fmla="*/ 76 h 179"/>
                <a:gd name="T8" fmla="*/ 96 w 192"/>
                <a:gd name="T9" fmla="*/ 0 h 179"/>
                <a:gd name="T10" fmla="*/ 163 w 192"/>
                <a:gd name="T11" fmla="*/ 25 h 179"/>
                <a:gd name="T12" fmla="*/ 163 w 192"/>
                <a:gd name="T13" fmla="*/ 148 h 179"/>
                <a:gd name="T14" fmla="*/ 73 w 192"/>
                <a:gd name="T15" fmla="*/ 170 h 179"/>
                <a:gd name="T16" fmla="*/ 31 w 192"/>
                <a:gd name="T17" fmla="*/ 177 h 179"/>
                <a:gd name="T18" fmla="*/ 24 w 192"/>
                <a:gd name="T19" fmla="*/ 179 h 179"/>
                <a:gd name="T20" fmla="*/ 13 w 192"/>
                <a:gd name="T21" fmla="*/ 170 h 179"/>
                <a:gd name="T22" fmla="*/ 13 w 192"/>
                <a:gd name="T23" fmla="*/ 162 h 179"/>
                <a:gd name="T24" fmla="*/ 5 w 192"/>
                <a:gd name="T25" fmla="*/ 115 h 179"/>
                <a:gd name="T26" fmla="*/ 28 w 192"/>
                <a:gd name="T27" fmla="*/ 25 h 179"/>
                <a:gd name="T28" fmla="*/ 153 w 192"/>
                <a:gd name="T29" fmla="*/ 37 h 179"/>
                <a:gd name="T30" fmla="*/ 96 w 192"/>
                <a:gd name="T31" fmla="*/ 16 h 179"/>
                <a:gd name="T32" fmla="*/ 14 w 192"/>
                <a:gd name="T33" fmla="*/ 86 h 179"/>
                <a:gd name="T34" fmla="*/ 31 w 192"/>
                <a:gd name="T35" fmla="*/ 130 h 179"/>
                <a:gd name="T36" fmla="*/ 28 w 192"/>
                <a:gd name="T37" fmla="*/ 162 h 179"/>
                <a:gd name="T38" fmla="*/ 57 w 192"/>
                <a:gd name="T39" fmla="*/ 149 h 179"/>
                <a:gd name="T40" fmla="*/ 96 w 192"/>
                <a:gd name="T41" fmla="*/ 157 h 179"/>
                <a:gd name="T42" fmla="*/ 177 w 192"/>
                <a:gd name="T43" fmla="*/ 86 h 179"/>
                <a:gd name="T44" fmla="*/ 64 w 192"/>
                <a:gd name="T45" fmla="*/ 83 h 179"/>
                <a:gd name="T46" fmla="*/ 60 w 192"/>
                <a:gd name="T47" fmla="*/ 81 h 179"/>
                <a:gd name="T48" fmla="*/ 55 w 192"/>
                <a:gd name="T49" fmla="*/ 86 h 179"/>
                <a:gd name="T50" fmla="*/ 60 w 192"/>
                <a:gd name="T51" fmla="*/ 92 h 179"/>
                <a:gd name="T52" fmla="*/ 65 w 192"/>
                <a:gd name="T53" fmla="*/ 86 h 179"/>
                <a:gd name="T54" fmla="*/ 96 w 192"/>
                <a:gd name="T55" fmla="*/ 72 h 179"/>
                <a:gd name="T56" fmla="*/ 105 w 192"/>
                <a:gd name="T57" fmla="*/ 76 h 179"/>
                <a:gd name="T58" fmla="*/ 105 w 192"/>
                <a:gd name="T59" fmla="*/ 97 h 179"/>
                <a:gd name="T60" fmla="*/ 86 w 192"/>
                <a:gd name="T61" fmla="*/ 97 h 179"/>
                <a:gd name="T62" fmla="*/ 86 w 192"/>
                <a:gd name="T63" fmla="*/ 76 h 179"/>
                <a:gd name="T64" fmla="*/ 99 w 192"/>
                <a:gd name="T65" fmla="*/ 83 h 179"/>
                <a:gd name="T66" fmla="*/ 96 w 192"/>
                <a:gd name="T67" fmla="*/ 81 h 179"/>
                <a:gd name="T68" fmla="*/ 90 w 192"/>
                <a:gd name="T69" fmla="*/ 86 h 179"/>
                <a:gd name="T70" fmla="*/ 96 w 192"/>
                <a:gd name="T71" fmla="*/ 92 h 179"/>
                <a:gd name="T72" fmla="*/ 101 w 192"/>
                <a:gd name="T73" fmla="*/ 86 h 179"/>
                <a:gd name="T74" fmla="*/ 131 w 192"/>
                <a:gd name="T75" fmla="*/ 72 h 179"/>
                <a:gd name="T76" fmla="*/ 141 w 192"/>
                <a:gd name="T77" fmla="*/ 76 h 179"/>
                <a:gd name="T78" fmla="*/ 141 w 192"/>
                <a:gd name="T79" fmla="*/ 97 h 179"/>
                <a:gd name="T80" fmla="*/ 121 w 192"/>
                <a:gd name="T81" fmla="*/ 97 h 179"/>
                <a:gd name="T82" fmla="*/ 121 w 192"/>
                <a:gd name="T83" fmla="*/ 76 h 179"/>
                <a:gd name="T84" fmla="*/ 135 w 192"/>
                <a:gd name="T85" fmla="*/ 83 h 179"/>
                <a:gd name="T86" fmla="*/ 131 w 192"/>
                <a:gd name="T87" fmla="*/ 81 h 179"/>
                <a:gd name="T88" fmla="*/ 126 w 192"/>
                <a:gd name="T89" fmla="*/ 86 h 179"/>
                <a:gd name="T90" fmla="*/ 131 w 192"/>
                <a:gd name="T91" fmla="*/ 92 h 179"/>
                <a:gd name="T92" fmla="*/ 136 w 192"/>
                <a:gd name="T93" fmla="*/ 8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79">
                  <a:moveTo>
                    <a:pt x="60" y="72"/>
                  </a:moveTo>
                  <a:cubicBezTo>
                    <a:pt x="64" y="72"/>
                    <a:pt x="67" y="74"/>
                    <a:pt x="70" y="76"/>
                  </a:cubicBezTo>
                  <a:cubicBezTo>
                    <a:pt x="73" y="79"/>
                    <a:pt x="74" y="82"/>
                    <a:pt x="74" y="86"/>
                  </a:cubicBezTo>
                  <a:cubicBezTo>
                    <a:pt x="74" y="90"/>
                    <a:pt x="73" y="94"/>
                    <a:pt x="70" y="97"/>
                  </a:cubicBezTo>
                  <a:cubicBezTo>
                    <a:pt x="67" y="99"/>
                    <a:pt x="64" y="101"/>
                    <a:pt x="60" y="101"/>
                  </a:cubicBezTo>
                  <a:cubicBezTo>
                    <a:pt x="56" y="101"/>
                    <a:pt x="53" y="99"/>
                    <a:pt x="50" y="97"/>
                  </a:cubicBezTo>
                  <a:cubicBezTo>
                    <a:pt x="48" y="94"/>
                    <a:pt x="46" y="90"/>
                    <a:pt x="46" y="86"/>
                  </a:cubicBezTo>
                  <a:cubicBezTo>
                    <a:pt x="46" y="82"/>
                    <a:pt x="48" y="79"/>
                    <a:pt x="50" y="76"/>
                  </a:cubicBezTo>
                  <a:cubicBezTo>
                    <a:pt x="53" y="74"/>
                    <a:pt x="56" y="72"/>
                    <a:pt x="60" y="72"/>
                  </a:cubicBezTo>
                  <a:close/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22" y="0"/>
                    <a:pt x="146" y="10"/>
                    <a:pt x="163" y="25"/>
                  </a:cubicBezTo>
                  <a:cubicBezTo>
                    <a:pt x="181" y="41"/>
                    <a:pt x="192" y="62"/>
                    <a:pt x="192" y="86"/>
                  </a:cubicBezTo>
                  <a:cubicBezTo>
                    <a:pt x="192" y="110"/>
                    <a:pt x="181" y="132"/>
                    <a:pt x="163" y="148"/>
                  </a:cubicBezTo>
                  <a:cubicBezTo>
                    <a:pt x="146" y="163"/>
                    <a:pt x="122" y="172"/>
                    <a:pt x="96" y="172"/>
                  </a:cubicBezTo>
                  <a:cubicBezTo>
                    <a:pt x="88" y="172"/>
                    <a:pt x="80" y="172"/>
                    <a:pt x="73" y="170"/>
                  </a:cubicBezTo>
                  <a:cubicBezTo>
                    <a:pt x="66" y="169"/>
                    <a:pt x="60" y="167"/>
                    <a:pt x="54" y="164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9" y="178"/>
                    <a:pt x="27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2" y="178"/>
                    <a:pt x="19" y="177"/>
                    <a:pt x="17" y="176"/>
                  </a:cubicBezTo>
                  <a:cubicBezTo>
                    <a:pt x="15" y="174"/>
                    <a:pt x="14" y="172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2" y="167"/>
                    <a:pt x="12" y="165"/>
                    <a:pt x="13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3" y="131"/>
                    <a:pt x="8" y="123"/>
                    <a:pt x="5" y="115"/>
                  </a:cubicBezTo>
                  <a:cubicBezTo>
                    <a:pt x="2" y="106"/>
                    <a:pt x="0" y="96"/>
                    <a:pt x="0" y="86"/>
                  </a:cubicBezTo>
                  <a:cubicBezTo>
                    <a:pt x="0" y="62"/>
                    <a:pt x="10" y="41"/>
                    <a:pt x="28" y="25"/>
                  </a:cubicBezTo>
                  <a:cubicBezTo>
                    <a:pt x="45" y="10"/>
                    <a:pt x="69" y="0"/>
                    <a:pt x="96" y="0"/>
                  </a:cubicBezTo>
                  <a:close/>
                  <a:moveTo>
                    <a:pt x="153" y="37"/>
                  </a:moveTo>
                  <a:cubicBezTo>
                    <a:pt x="153" y="37"/>
                    <a:pt x="153" y="37"/>
                    <a:pt x="153" y="37"/>
                  </a:cubicBezTo>
                  <a:cubicBezTo>
                    <a:pt x="139" y="24"/>
                    <a:pt x="118" y="16"/>
                    <a:pt x="96" y="16"/>
                  </a:cubicBezTo>
                  <a:cubicBezTo>
                    <a:pt x="73" y="16"/>
                    <a:pt x="52" y="24"/>
                    <a:pt x="38" y="37"/>
                  </a:cubicBezTo>
                  <a:cubicBezTo>
                    <a:pt x="23" y="49"/>
                    <a:pt x="14" y="67"/>
                    <a:pt x="14" y="86"/>
                  </a:cubicBezTo>
                  <a:cubicBezTo>
                    <a:pt x="14" y="94"/>
                    <a:pt x="16" y="102"/>
                    <a:pt x="19" y="109"/>
                  </a:cubicBezTo>
                  <a:cubicBezTo>
                    <a:pt x="22" y="117"/>
                    <a:pt x="26" y="124"/>
                    <a:pt x="31" y="130"/>
                  </a:cubicBezTo>
                  <a:cubicBezTo>
                    <a:pt x="33" y="131"/>
                    <a:pt x="34" y="134"/>
                    <a:pt x="33" y="137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3" y="148"/>
                    <a:pt x="55" y="148"/>
                    <a:pt x="57" y="149"/>
                  </a:cubicBezTo>
                  <a:cubicBezTo>
                    <a:pt x="63" y="152"/>
                    <a:pt x="69" y="154"/>
                    <a:pt x="76" y="155"/>
                  </a:cubicBezTo>
                  <a:cubicBezTo>
                    <a:pt x="82" y="157"/>
                    <a:pt x="89" y="157"/>
                    <a:pt x="96" y="157"/>
                  </a:cubicBezTo>
                  <a:cubicBezTo>
                    <a:pt x="118" y="157"/>
                    <a:pt x="139" y="149"/>
                    <a:pt x="153" y="136"/>
                  </a:cubicBezTo>
                  <a:cubicBezTo>
                    <a:pt x="168" y="123"/>
                    <a:pt x="177" y="106"/>
                    <a:pt x="177" y="86"/>
                  </a:cubicBezTo>
                  <a:cubicBezTo>
                    <a:pt x="177" y="67"/>
                    <a:pt x="168" y="49"/>
                    <a:pt x="153" y="37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3" y="82"/>
                    <a:pt x="62" y="81"/>
                    <a:pt x="60" y="81"/>
                  </a:cubicBezTo>
                  <a:cubicBezTo>
                    <a:pt x="59" y="81"/>
                    <a:pt x="57" y="82"/>
                    <a:pt x="56" y="83"/>
                  </a:cubicBezTo>
                  <a:cubicBezTo>
                    <a:pt x="56" y="84"/>
                    <a:pt x="55" y="85"/>
                    <a:pt x="55" y="86"/>
                  </a:cubicBezTo>
                  <a:cubicBezTo>
                    <a:pt x="55" y="88"/>
                    <a:pt x="56" y="89"/>
                    <a:pt x="56" y="90"/>
                  </a:cubicBezTo>
                  <a:cubicBezTo>
                    <a:pt x="57" y="91"/>
                    <a:pt x="59" y="92"/>
                    <a:pt x="60" y="92"/>
                  </a:cubicBezTo>
                  <a:cubicBezTo>
                    <a:pt x="62" y="92"/>
                    <a:pt x="63" y="91"/>
                    <a:pt x="64" y="90"/>
                  </a:cubicBezTo>
                  <a:cubicBezTo>
                    <a:pt x="65" y="89"/>
                    <a:pt x="65" y="88"/>
                    <a:pt x="65" y="86"/>
                  </a:cubicBezTo>
                  <a:cubicBezTo>
                    <a:pt x="65" y="85"/>
                    <a:pt x="65" y="84"/>
                    <a:pt x="64" y="83"/>
                  </a:cubicBezTo>
                  <a:close/>
                  <a:moveTo>
                    <a:pt x="96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9" y="72"/>
                    <a:pt x="103" y="74"/>
                    <a:pt x="105" y="76"/>
                  </a:cubicBezTo>
                  <a:cubicBezTo>
                    <a:pt x="108" y="79"/>
                    <a:pt x="110" y="82"/>
                    <a:pt x="110" y="86"/>
                  </a:cubicBezTo>
                  <a:cubicBezTo>
                    <a:pt x="110" y="90"/>
                    <a:pt x="108" y="94"/>
                    <a:pt x="105" y="97"/>
                  </a:cubicBezTo>
                  <a:cubicBezTo>
                    <a:pt x="103" y="99"/>
                    <a:pt x="99" y="101"/>
                    <a:pt x="96" y="101"/>
                  </a:cubicBezTo>
                  <a:cubicBezTo>
                    <a:pt x="92" y="101"/>
                    <a:pt x="88" y="99"/>
                    <a:pt x="86" y="97"/>
                  </a:cubicBezTo>
                  <a:cubicBezTo>
                    <a:pt x="83" y="94"/>
                    <a:pt x="82" y="90"/>
                    <a:pt x="82" y="86"/>
                  </a:cubicBezTo>
                  <a:cubicBezTo>
                    <a:pt x="82" y="82"/>
                    <a:pt x="83" y="79"/>
                    <a:pt x="86" y="76"/>
                  </a:cubicBezTo>
                  <a:cubicBezTo>
                    <a:pt x="88" y="74"/>
                    <a:pt x="92" y="72"/>
                    <a:pt x="96" y="72"/>
                  </a:cubicBezTo>
                  <a:close/>
                  <a:moveTo>
                    <a:pt x="99" y="83"/>
                  </a:moveTo>
                  <a:cubicBezTo>
                    <a:pt x="99" y="83"/>
                    <a:pt x="99" y="83"/>
                    <a:pt x="99" y="83"/>
                  </a:cubicBezTo>
                  <a:cubicBezTo>
                    <a:pt x="98" y="82"/>
                    <a:pt x="97" y="81"/>
                    <a:pt x="96" y="81"/>
                  </a:cubicBezTo>
                  <a:cubicBezTo>
                    <a:pt x="94" y="81"/>
                    <a:pt x="93" y="82"/>
                    <a:pt x="92" y="83"/>
                  </a:cubicBezTo>
                  <a:cubicBezTo>
                    <a:pt x="91" y="84"/>
                    <a:pt x="90" y="85"/>
                    <a:pt x="90" y="86"/>
                  </a:cubicBezTo>
                  <a:cubicBezTo>
                    <a:pt x="90" y="88"/>
                    <a:pt x="91" y="89"/>
                    <a:pt x="92" y="90"/>
                  </a:cubicBezTo>
                  <a:cubicBezTo>
                    <a:pt x="93" y="91"/>
                    <a:pt x="94" y="92"/>
                    <a:pt x="96" y="92"/>
                  </a:cubicBezTo>
                  <a:cubicBezTo>
                    <a:pt x="97" y="92"/>
                    <a:pt x="98" y="91"/>
                    <a:pt x="99" y="90"/>
                  </a:cubicBezTo>
                  <a:cubicBezTo>
                    <a:pt x="100" y="89"/>
                    <a:pt x="101" y="88"/>
                    <a:pt x="101" y="86"/>
                  </a:cubicBezTo>
                  <a:cubicBezTo>
                    <a:pt x="101" y="85"/>
                    <a:pt x="100" y="84"/>
                    <a:pt x="99" y="83"/>
                  </a:cubicBezTo>
                  <a:close/>
                  <a:moveTo>
                    <a:pt x="131" y="72"/>
                  </a:moveTo>
                  <a:cubicBezTo>
                    <a:pt x="131" y="72"/>
                    <a:pt x="131" y="72"/>
                    <a:pt x="131" y="72"/>
                  </a:cubicBezTo>
                  <a:cubicBezTo>
                    <a:pt x="135" y="72"/>
                    <a:pt x="138" y="74"/>
                    <a:pt x="141" y="76"/>
                  </a:cubicBezTo>
                  <a:cubicBezTo>
                    <a:pt x="143" y="79"/>
                    <a:pt x="145" y="82"/>
                    <a:pt x="145" y="86"/>
                  </a:cubicBezTo>
                  <a:cubicBezTo>
                    <a:pt x="145" y="90"/>
                    <a:pt x="143" y="94"/>
                    <a:pt x="141" y="97"/>
                  </a:cubicBezTo>
                  <a:cubicBezTo>
                    <a:pt x="138" y="99"/>
                    <a:pt x="135" y="101"/>
                    <a:pt x="131" y="101"/>
                  </a:cubicBezTo>
                  <a:cubicBezTo>
                    <a:pt x="127" y="101"/>
                    <a:pt x="124" y="99"/>
                    <a:pt x="121" y="97"/>
                  </a:cubicBezTo>
                  <a:cubicBezTo>
                    <a:pt x="119" y="94"/>
                    <a:pt x="117" y="90"/>
                    <a:pt x="117" y="86"/>
                  </a:cubicBezTo>
                  <a:cubicBezTo>
                    <a:pt x="117" y="82"/>
                    <a:pt x="119" y="79"/>
                    <a:pt x="121" y="76"/>
                  </a:cubicBezTo>
                  <a:cubicBezTo>
                    <a:pt x="124" y="74"/>
                    <a:pt x="127" y="72"/>
                    <a:pt x="131" y="72"/>
                  </a:cubicBezTo>
                  <a:close/>
                  <a:moveTo>
                    <a:pt x="135" y="83"/>
                  </a:moveTo>
                  <a:cubicBezTo>
                    <a:pt x="135" y="83"/>
                    <a:pt x="135" y="83"/>
                    <a:pt x="135" y="83"/>
                  </a:cubicBezTo>
                  <a:cubicBezTo>
                    <a:pt x="134" y="82"/>
                    <a:pt x="132" y="81"/>
                    <a:pt x="131" y="81"/>
                  </a:cubicBezTo>
                  <a:cubicBezTo>
                    <a:pt x="130" y="81"/>
                    <a:pt x="128" y="82"/>
                    <a:pt x="127" y="83"/>
                  </a:cubicBezTo>
                  <a:cubicBezTo>
                    <a:pt x="126" y="84"/>
                    <a:pt x="126" y="85"/>
                    <a:pt x="126" y="86"/>
                  </a:cubicBezTo>
                  <a:cubicBezTo>
                    <a:pt x="126" y="88"/>
                    <a:pt x="126" y="89"/>
                    <a:pt x="127" y="90"/>
                  </a:cubicBezTo>
                  <a:cubicBezTo>
                    <a:pt x="128" y="91"/>
                    <a:pt x="130" y="92"/>
                    <a:pt x="131" y="92"/>
                  </a:cubicBezTo>
                  <a:cubicBezTo>
                    <a:pt x="132" y="92"/>
                    <a:pt x="134" y="91"/>
                    <a:pt x="135" y="90"/>
                  </a:cubicBezTo>
                  <a:cubicBezTo>
                    <a:pt x="136" y="89"/>
                    <a:pt x="136" y="88"/>
                    <a:pt x="136" y="86"/>
                  </a:cubicBezTo>
                  <a:cubicBezTo>
                    <a:pt x="136" y="85"/>
                    <a:pt x="136" y="84"/>
                    <a:pt x="13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1242" y="5000"/>
              <a:ext cx="250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进入手机微信生态应用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登录手机微信生态应用系统，查找待处理业务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1"/>
            <p:cNvSpPr>
              <a:spLocks noEditPoints="1"/>
            </p:cNvSpPr>
            <p:nvPr/>
          </p:nvSpPr>
          <p:spPr bwMode="auto">
            <a:xfrm>
              <a:off x="12093" y="5461"/>
              <a:ext cx="378" cy="387"/>
            </a:xfrm>
            <a:custGeom>
              <a:avLst/>
              <a:gdLst>
                <a:gd name="T0" fmla="*/ 26 w 90"/>
                <a:gd name="T1" fmla="*/ 19 h 91"/>
                <a:gd name="T2" fmla="*/ 19 w 90"/>
                <a:gd name="T3" fmla="*/ 26 h 91"/>
                <a:gd name="T4" fmla="*/ 18 w 90"/>
                <a:gd name="T5" fmla="*/ 34 h 91"/>
                <a:gd name="T6" fmla="*/ 22 w 90"/>
                <a:gd name="T7" fmla="*/ 29 h 91"/>
                <a:gd name="T8" fmla="*/ 29 w 90"/>
                <a:gd name="T9" fmla="*/ 23 h 91"/>
                <a:gd name="T10" fmla="*/ 33 w 90"/>
                <a:gd name="T11" fmla="*/ 18 h 91"/>
                <a:gd name="T12" fmla="*/ 89 w 90"/>
                <a:gd name="T13" fmla="*/ 84 h 91"/>
                <a:gd name="T14" fmla="*/ 73 w 90"/>
                <a:gd name="T15" fmla="*/ 67 h 91"/>
                <a:gd name="T16" fmla="*/ 82 w 90"/>
                <a:gd name="T17" fmla="*/ 41 h 91"/>
                <a:gd name="T18" fmla="*/ 79 w 90"/>
                <a:gd name="T19" fmla="*/ 25 h 91"/>
                <a:gd name="T20" fmla="*/ 70 w 90"/>
                <a:gd name="T21" fmla="*/ 12 h 91"/>
                <a:gd name="T22" fmla="*/ 41 w 90"/>
                <a:gd name="T23" fmla="*/ 0 h 91"/>
                <a:gd name="T24" fmla="*/ 3 w 90"/>
                <a:gd name="T25" fmla="*/ 25 h 91"/>
                <a:gd name="T26" fmla="*/ 3 w 90"/>
                <a:gd name="T27" fmla="*/ 57 h 91"/>
                <a:gd name="T28" fmla="*/ 12 w 90"/>
                <a:gd name="T29" fmla="*/ 70 h 91"/>
                <a:gd name="T30" fmla="*/ 25 w 90"/>
                <a:gd name="T31" fmla="*/ 79 h 91"/>
                <a:gd name="T32" fmla="*/ 25 w 90"/>
                <a:gd name="T33" fmla="*/ 79 h 91"/>
                <a:gd name="T34" fmla="*/ 57 w 90"/>
                <a:gd name="T35" fmla="*/ 79 h 91"/>
                <a:gd name="T36" fmla="*/ 84 w 90"/>
                <a:gd name="T37" fmla="*/ 89 h 91"/>
                <a:gd name="T38" fmla="*/ 89 w 90"/>
                <a:gd name="T39" fmla="*/ 84 h 91"/>
                <a:gd name="T40" fmla="*/ 65 w 90"/>
                <a:gd name="T41" fmla="*/ 65 h 91"/>
                <a:gd name="T42" fmla="*/ 54 w 90"/>
                <a:gd name="T43" fmla="*/ 72 h 91"/>
                <a:gd name="T44" fmla="*/ 28 w 90"/>
                <a:gd name="T45" fmla="*/ 72 h 91"/>
                <a:gd name="T46" fmla="*/ 17 w 90"/>
                <a:gd name="T47" fmla="*/ 65 h 91"/>
                <a:gd name="T48" fmla="*/ 17 w 90"/>
                <a:gd name="T49" fmla="*/ 65 h 91"/>
                <a:gd name="T50" fmla="*/ 10 w 90"/>
                <a:gd name="T51" fmla="*/ 54 h 91"/>
                <a:gd name="T52" fmla="*/ 10 w 90"/>
                <a:gd name="T53" fmla="*/ 28 h 91"/>
                <a:gd name="T54" fmla="*/ 41 w 90"/>
                <a:gd name="T55" fmla="*/ 7 h 91"/>
                <a:gd name="T56" fmla="*/ 65 w 90"/>
                <a:gd name="T57" fmla="*/ 17 h 91"/>
                <a:gd name="T58" fmla="*/ 72 w 90"/>
                <a:gd name="T59" fmla="*/ 28 h 91"/>
                <a:gd name="T60" fmla="*/ 75 w 90"/>
                <a:gd name="T61" fmla="*/ 41 h 91"/>
                <a:gd name="T62" fmla="*/ 65 w 90"/>
                <a:gd name="T63" fmla="*/ 65 h 91"/>
                <a:gd name="T64" fmla="*/ 65 w 90"/>
                <a:gd name="T65" fmla="*/ 39 h 91"/>
                <a:gd name="T66" fmla="*/ 61 w 90"/>
                <a:gd name="T67" fmla="*/ 50 h 91"/>
                <a:gd name="T68" fmla="*/ 57 w 90"/>
                <a:gd name="T69" fmla="*/ 57 h 91"/>
                <a:gd name="T70" fmla="*/ 41 w 90"/>
                <a:gd name="T71" fmla="*/ 63 h 91"/>
                <a:gd name="T72" fmla="*/ 41 w 90"/>
                <a:gd name="T73" fmla="*/ 68 h 91"/>
                <a:gd name="T74" fmla="*/ 60 w 90"/>
                <a:gd name="T75" fmla="*/ 60 h 91"/>
                <a:gd name="T76" fmla="*/ 66 w 90"/>
                <a:gd name="T77" fmla="*/ 51 h 91"/>
                <a:gd name="T78" fmla="*/ 65 w 90"/>
                <a:gd name="T79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91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10167" y="2924"/>
              <a:ext cx="375" cy="354"/>
            </a:xfrm>
            <a:custGeom>
              <a:avLst/>
              <a:gdLst>
                <a:gd name="T0" fmla="*/ 48 w 98"/>
                <a:gd name="T1" fmla="*/ 24 h 92"/>
                <a:gd name="T2" fmla="*/ 50 w 98"/>
                <a:gd name="T3" fmla="*/ 53 h 92"/>
                <a:gd name="T4" fmla="*/ 52 w 98"/>
                <a:gd name="T5" fmla="*/ 17 h 92"/>
                <a:gd name="T6" fmla="*/ 48 w 98"/>
                <a:gd name="T7" fmla="*/ 16 h 92"/>
                <a:gd name="T8" fmla="*/ 41 w 98"/>
                <a:gd name="T9" fmla="*/ 28 h 92"/>
                <a:gd name="T10" fmla="*/ 94 w 98"/>
                <a:gd name="T11" fmla="*/ 12 h 92"/>
                <a:gd name="T12" fmla="*/ 84 w 98"/>
                <a:gd name="T13" fmla="*/ 12 h 92"/>
                <a:gd name="T14" fmla="*/ 80 w 98"/>
                <a:gd name="T15" fmla="*/ 0 h 92"/>
                <a:gd name="T16" fmla="*/ 14 w 98"/>
                <a:gd name="T17" fmla="*/ 4 h 92"/>
                <a:gd name="T18" fmla="*/ 3 w 98"/>
                <a:gd name="T19" fmla="*/ 12 h 92"/>
                <a:gd name="T20" fmla="*/ 0 w 98"/>
                <a:gd name="T21" fmla="*/ 37 h 92"/>
                <a:gd name="T22" fmla="*/ 6 w 98"/>
                <a:gd name="T23" fmla="*/ 52 h 92"/>
                <a:gd name="T24" fmla="*/ 45 w 98"/>
                <a:gd name="T25" fmla="*/ 75 h 92"/>
                <a:gd name="T26" fmla="*/ 29 w 98"/>
                <a:gd name="T27" fmla="*/ 84 h 92"/>
                <a:gd name="T28" fmla="*/ 29 w 98"/>
                <a:gd name="T29" fmla="*/ 92 h 92"/>
                <a:gd name="T30" fmla="*/ 73 w 98"/>
                <a:gd name="T31" fmla="*/ 88 h 92"/>
                <a:gd name="T32" fmla="*/ 53 w 98"/>
                <a:gd name="T33" fmla="*/ 84 h 92"/>
                <a:gd name="T34" fmla="*/ 78 w 98"/>
                <a:gd name="T35" fmla="*/ 59 h 92"/>
                <a:gd name="T36" fmla="*/ 92 w 98"/>
                <a:gd name="T37" fmla="*/ 52 h 92"/>
                <a:gd name="T38" fmla="*/ 98 w 98"/>
                <a:gd name="T39" fmla="*/ 16 h 92"/>
                <a:gd name="T40" fmla="*/ 11 w 98"/>
                <a:gd name="T41" fmla="*/ 47 h 92"/>
                <a:gd name="T42" fmla="*/ 7 w 98"/>
                <a:gd name="T43" fmla="*/ 37 h 92"/>
                <a:gd name="T44" fmla="*/ 14 w 98"/>
                <a:gd name="T45" fmla="*/ 20 h 92"/>
                <a:gd name="T46" fmla="*/ 15 w 98"/>
                <a:gd name="T47" fmla="*/ 50 h 92"/>
                <a:gd name="T48" fmla="*/ 76 w 98"/>
                <a:gd name="T49" fmla="*/ 40 h 92"/>
                <a:gd name="T50" fmla="*/ 73 w 98"/>
                <a:gd name="T51" fmla="*/ 53 h 92"/>
                <a:gd name="T52" fmla="*/ 49 w 98"/>
                <a:gd name="T53" fmla="*/ 67 h 92"/>
                <a:gd name="T54" fmla="*/ 24 w 98"/>
                <a:gd name="T55" fmla="*/ 53 h 92"/>
                <a:gd name="T56" fmla="*/ 21 w 98"/>
                <a:gd name="T57" fmla="*/ 40 h 92"/>
                <a:gd name="T58" fmla="*/ 76 w 98"/>
                <a:gd name="T59" fmla="*/ 8 h 92"/>
                <a:gd name="T60" fmla="*/ 91 w 98"/>
                <a:gd name="T61" fmla="*/ 37 h 92"/>
                <a:gd name="T62" fmla="*/ 86 w 98"/>
                <a:gd name="T63" fmla="*/ 47 h 92"/>
                <a:gd name="T64" fmla="*/ 83 w 98"/>
                <a:gd name="T65" fmla="*/ 50 h 92"/>
                <a:gd name="T66" fmla="*/ 84 w 98"/>
                <a:gd name="T67" fmla="*/ 40 h 92"/>
                <a:gd name="T68" fmla="*/ 91 w 98"/>
                <a:gd name="T69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92"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9" y="53"/>
                    <a:pt x="50" y="53"/>
                  </a:cubicBezTo>
                  <a:cubicBezTo>
                    <a:pt x="51" y="53"/>
                    <a:pt x="52" y="52"/>
                    <a:pt x="52" y="5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1" y="15"/>
                    <a:pt x="50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8"/>
                    <a:pt x="41" y="28"/>
                  </a:cubicBezTo>
                  <a:cubicBezTo>
                    <a:pt x="42" y="29"/>
                    <a:pt x="44" y="29"/>
                    <a:pt x="44" y="28"/>
                  </a:cubicBezTo>
                  <a:close/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2" y="48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6"/>
                    <a:pt x="14" y="58"/>
                    <a:pt x="19" y="59"/>
                  </a:cubicBezTo>
                  <a:cubicBezTo>
                    <a:pt x="25" y="68"/>
                    <a:pt x="35" y="74"/>
                    <a:pt x="45" y="7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0"/>
                    <a:pt x="27" y="92"/>
                    <a:pt x="2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2"/>
                    <a:pt x="73" y="90"/>
                    <a:pt x="73" y="88"/>
                  </a:cubicBezTo>
                  <a:cubicBezTo>
                    <a:pt x="73" y="86"/>
                    <a:pt x="71" y="84"/>
                    <a:pt x="69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74"/>
                    <a:pt x="73" y="68"/>
                    <a:pt x="78" y="59"/>
                  </a:cubicBezTo>
                  <a:cubicBezTo>
                    <a:pt x="84" y="58"/>
                    <a:pt x="88" y="56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4"/>
                    <a:pt x="96" y="12"/>
                    <a:pt x="94" y="12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9" y="44"/>
                    <a:pt x="7" y="41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4"/>
                    <a:pt x="14" y="47"/>
                    <a:pt x="15" y="50"/>
                  </a:cubicBezTo>
                  <a:cubicBezTo>
                    <a:pt x="14" y="49"/>
                    <a:pt x="12" y="48"/>
                    <a:pt x="11" y="47"/>
                  </a:cubicBezTo>
                  <a:close/>
                  <a:moveTo>
                    <a:pt x="76" y="40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76" y="45"/>
                    <a:pt x="75" y="49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62"/>
                    <a:pt x="59" y="67"/>
                    <a:pt x="49" y="67"/>
                  </a:cubicBezTo>
                  <a:cubicBezTo>
                    <a:pt x="39" y="67"/>
                    <a:pt x="29" y="6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49"/>
                    <a:pt x="21" y="45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0"/>
                    <a:pt x="76" y="40"/>
                    <a:pt x="76" y="40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41"/>
                    <a:pt x="89" y="44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4" y="47"/>
                    <a:pt x="84" y="44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7"/>
                    <a:pt x="91" y="37"/>
                    <a:pt x="9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5344" y="5000"/>
              <a:ext cx="2310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核保系统配置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登录核保系统，配置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相应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9199" y="5000"/>
              <a:ext cx="2310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结果反馈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endParaRPr lang="zh-CN" altLang="en-US" sz="1200" b="1" dirty="0">
                <a:solidFill>
                  <a:schemeClr val="bg1"/>
                </a:solidFill>
              </a:endParaRPr>
            </a:p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汇总结果邮件反馈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3416" y="2576"/>
              <a:ext cx="2310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承保系统提取信息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登录承保系统，查找并提取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相应信息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7271" y="2576"/>
              <a:ext cx="2310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核保系统信息审查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基于特定规则及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OCR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影像信息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对比进行审查操作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Rectangle 24"/>
            <p:cNvSpPr>
              <a:spLocks noChangeArrowheads="1"/>
            </p:cNvSpPr>
            <p:nvPr/>
          </p:nvSpPr>
          <p:spPr bwMode="auto">
            <a:xfrm>
              <a:off x="11127" y="2576"/>
              <a:ext cx="2310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效能统计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4400">
                <a:lnSpc>
                  <a:spcPct val="120000"/>
                </a:lnSpc>
                <a:spcBef>
                  <a:spcPts val="30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效能数据同步效能平台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Rectangle 24"/>
            <p:cNvSpPr>
              <a:spLocks noChangeArrowheads="1"/>
            </p:cNvSpPr>
            <p:nvPr/>
          </p:nvSpPr>
          <p:spPr bwMode="auto">
            <a:xfrm>
              <a:off x="1838" y="4200"/>
              <a:ext cx="111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STEP 01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24"/>
            <p:cNvSpPr>
              <a:spLocks noChangeArrowheads="1"/>
            </p:cNvSpPr>
            <p:nvPr/>
          </p:nvSpPr>
          <p:spPr bwMode="auto">
            <a:xfrm>
              <a:off x="4012" y="4200"/>
              <a:ext cx="111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STEP 02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5940" y="4200"/>
              <a:ext cx="111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STEP 03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7865" y="4200"/>
              <a:ext cx="111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STEP 04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9793" y="4200"/>
              <a:ext cx="111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STEP 05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1723" y="4200"/>
              <a:ext cx="111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STEP 06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 txBox="1"/>
          <p:nvPr/>
        </p:nvSpPr>
        <p:spPr>
          <a:xfrm>
            <a:off x="252205" y="1133113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基于规则的风险辅助处理流程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上线流程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41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2" name="文本框 77"/>
          <p:cNvSpPr txBox="1"/>
          <p:nvPr/>
        </p:nvSpPr>
        <p:spPr>
          <a:xfrm>
            <a:off x="292499" y="285760"/>
            <a:ext cx="3570842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67308" y="2109613"/>
            <a:ext cx="504000" cy="504000"/>
            <a:chOff x="1267308" y="2109613"/>
            <a:chExt cx="504000" cy="504000"/>
          </a:xfrm>
        </p:grpSpPr>
        <p:sp>
          <p:nvSpPr>
            <p:cNvPr id="66" name="Shape 1290"/>
            <p:cNvSpPr/>
            <p:nvPr/>
          </p:nvSpPr>
          <p:spPr>
            <a:xfrm>
              <a:off x="1267308" y="2109613"/>
              <a:ext cx="504000" cy="504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7" name="Group 1293"/>
            <p:cNvGrpSpPr/>
            <p:nvPr/>
          </p:nvGrpSpPr>
          <p:grpSpPr>
            <a:xfrm>
              <a:off x="1390637" y="2230140"/>
              <a:ext cx="248097" cy="255769"/>
              <a:chOff x="-2" y="-721"/>
              <a:chExt cx="562047" cy="586197"/>
            </a:xfrm>
          </p:grpSpPr>
          <p:sp>
            <p:nvSpPr>
              <p:cNvPr id="68" name="Shape 1291"/>
              <p:cNvSpPr/>
              <p:nvPr/>
            </p:nvSpPr>
            <p:spPr>
              <a:xfrm>
                <a:off x="145613" y="-721"/>
                <a:ext cx="270131" cy="270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Shape 1292"/>
              <p:cNvSpPr/>
              <p:nvPr/>
            </p:nvSpPr>
            <p:spPr>
              <a:xfrm>
                <a:off x="-2" y="248247"/>
                <a:ext cx="562047" cy="33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0" name="Shape 1319"/>
          <p:cNvSpPr/>
          <p:nvPr/>
        </p:nvSpPr>
        <p:spPr>
          <a:xfrm flipV="1">
            <a:off x="1664326" y="2307999"/>
            <a:ext cx="983342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Shape 1320"/>
          <p:cNvSpPr/>
          <p:nvPr/>
        </p:nvSpPr>
        <p:spPr>
          <a:xfrm flipV="1">
            <a:off x="3242252" y="2307999"/>
            <a:ext cx="983342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Shape 1321"/>
          <p:cNvSpPr/>
          <p:nvPr/>
        </p:nvSpPr>
        <p:spPr>
          <a:xfrm flipV="1">
            <a:off x="4820179" y="2307999"/>
            <a:ext cx="983342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Shape 1322"/>
          <p:cNvSpPr/>
          <p:nvPr/>
        </p:nvSpPr>
        <p:spPr>
          <a:xfrm flipH="1">
            <a:off x="1863070" y="4713253"/>
            <a:ext cx="983342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Shape 1323"/>
          <p:cNvSpPr/>
          <p:nvPr/>
        </p:nvSpPr>
        <p:spPr>
          <a:xfrm flipH="1">
            <a:off x="3440996" y="4713253"/>
            <a:ext cx="983342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Shape 1324"/>
          <p:cNvSpPr/>
          <p:nvPr/>
        </p:nvSpPr>
        <p:spPr>
          <a:xfrm flipH="1">
            <a:off x="5018923" y="4713253"/>
            <a:ext cx="982165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Shape 1325"/>
          <p:cNvSpPr/>
          <p:nvPr/>
        </p:nvSpPr>
        <p:spPr>
          <a:xfrm flipV="1">
            <a:off x="9559849" y="2301014"/>
            <a:ext cx="959118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Shape 1326"/>
          <p:cNvSpPr/>
          <p:nvPr/>
        </p:nvSpPr>
        <p:spPr>
          <a:xfrm>
            <a:off x="10518966" y="2314983"/>
            <a:ext cx="1" cy="2390995"/>
          </a:xfrm>
          <a:prstGeom prst="line">
            <a:avLst/>
          </a:prstGeom>
          <a:ln w="127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Shape 1327"/>
          <p:cNvSpPr/>
          <p:nvPr/>
        </p:nvSpPr>
        <p:spPr>
          <a:xfrm flipH="1">
            <a:off x="9759148" y="4705978"/>
            <a:ext cx="759817" cy="29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Shape 1331"/>
          <p:cNvSpPr/>
          <p:nvPr/>
        </p:nvSpPr>
        <p:spPr>
          <a:xfrm>
            <a:off x="2845233" y="2109613"/>
            <a:ext cx="504000" cy="504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Group 1334"/>
          <p:cNvGrpSpPr/>
          <p:nvPr/>
        </p:nvGrpSpPr>
        <p:grpSpPr>
          <a:xfrm>
            <a:off x="2990188" y="2232754"/>
            <a:ext cx="219737" cy="253153"/>
            <a:chOff x="0" y="0"/>
            <a:chExt cx="335919" cy="474343"/>
          </a:xfrm>
        </p:grpSpPr>
        <p:sp>
          <p:nvSpPr>
            <p:cNvPr id="82" name="Shape 1332"/>
            <p:cNvSpPr/>
            <p:nvPr/>
          </p:nvSpPr>
          <p:spPr>
            <a:xfrm>
              <a:off x="0" y="42435"/>
              <a:ext cx="335919" cy="43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1" y="0"/>
                  </a:moveTo>
                  <a:lnTo>
                    <a:pt x="17589" y="3600"/>
                  </a:lnTo>
                  <a:lnTo>
                    <a:pt x="4011" y="3600"/>
                  </a:lnTo>
                  <a:lnTo>
                    <a:pt x="2159" y="0"/>
                  </a:lnTo>
                  <a:cubicBezTo>
                    <a:pt x="972" y="0"/>
                    <a:pt x="0" y="756"/>
                    <a:pt x="0" y="1679"/>
                  </a:cubicBezTo>
                  <a:lnTo>
                    <a:pt x="0" y="19921"/>
                  </a:lnTo>
                  <a:cubicBezTo>
                    <a:pt x="0" y="20844"/>
                    <a:pt x="972" y="21600"/>
                    <a:pt x="2159" y="21600"/>
                  </a:cubicBezTo>
                  <a:lnTo>
                    <a:pt x="19441" y="21600"/>
                  </a:lnTo>
                  <a:cubicBezTo>
                    <a:pt x="20628" y="21600"/>
                    <a:pt x="21600" y="20844"/>
                    <a:pt x="21600" y="19921"/>
                  </a:cubicBezTo>
                  <a:lnTo>
                    <a:pt x="21600" y="1679"/>
                  </a:lnTo>
                  <a:cubicBezTo>
                    <a:pt x="21600" y="756"/>
                    <a:pt x="20628" y="0"/>
                    <a:pt x="1944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Shape 1333"/>
            <p:cNvSpPr/>
            <p:nvPr/>
          </p:nvSpPr>
          <p:spPr>
            <a:xfrm>
              <a:off x="59174" y="0"/>
              <a:ext cx="215954" cy="9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1" y="21600"/>
                  </a:moveTo>
                  <a:lnTo>
                    <a:pt x="21600" y="10800"/>
                  </a:lnTo>
                  <a:lnTo>
                    <a:pt x="16369" y="10800"/>
                  </a:lnTo>
                  <a:lnTo>
                    <a:pt x="14641" y="0"/>
                  </a:lnTo>
                  <a:lnTo>
                    <a:pt x="6959" y="0"/>
                  </a:lnTo>
                  <a:lnTo>
                    <a:pt x="5231" y="10800"/>
                  </a:lnTo>
                  <a:lnTo>
                    <a:pt x="0" y="10800"/>
                  </a:lnTo>
                  <a:lnTo>
                    <a:pt x="2159" y="21600"/>
                  </a:lnTo>
                  <a:cubicBezTo>
                    <a:pt x="2159" y="21600"/>
                    <a:pt x="19441" y="21600"/>
                    <a:pt x="19441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Shape 1336"/>
          <p:cNvSpPr/>
          <p:nvPr/>
        </p:nvSpPr>
        <p:spPr>
          <a:xfrm>
            <a:off x="4423160" y="2109613"/>
            <a:ext cx="504000" cy="504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Shape 1337"/>
          <p:cNvSpPr/>
          <p:nvPr/>
        </p:nvSpPr>
        <p:spPr>
          <a:xfrm>
            <a:off x="4546302" y="2232755"/>
            <a:ext cx="273877" cy="253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4" h="20814" extrusionOk="0">
                <a:moveTo>
                  <a:pt x="16063" y="4751"/>
                </a:moveTo>
                <a:cubicBezTo>
                  <a:pt x="14562" y="3251"/>
                  <a:pt x="14186" y="1270"/>
                  <a:pt x="14318" y="1137"/>
                </a:cubicBezTo>
                <a:cubicBezTo>
                  <a:pt x="14452" y="1003"/>
                  <a:pt x="16354" y="1458"/>
                  <a:pt x="17856" y="2959"/>
                </a:cubicBezTo>
                <a:cubicBezTo>
                  <a:pt x="19356" y="4460"/>
                  <a:pt x="19807" y="6366"/>
                  <a:pt x="19677" y="6496"/>
                </a:cubicBezTo>
                <a:cubicBezTo>
                  <a:pt x="19548" y="6625"/>
                  <a:pt x="17564" y="6252"/>
                  <a:pt x="16063" y="4751"/>
                </a:cubicBezTo>
                <a:close/>
                <a:moveTo>
                  <a:pt x="8257" y="11610"/>
                </a:moveTo>
                <a:cubicBezTo>
                  <a:pt x="7827" y="11179"/>
                  <a:pt x="7967" y="10342"/>
                  <a:pt x="8569" y="9739"/>
                </a:cubicBezTo>
                <a:cubicBezTo>
                  <a:pt x="9172" y="9137"/>
                  <a:pt x="10009" y="8997"/>
                  <a:pt x="10440" y="9428"/>
                </a:cubicBezTo>
                <a:cubicBezTo>
                  <a:pt x="10869" y="9858"/>
                  <a:pt x="10730" y="10696"/>
                  <a:pt x="10128" y="11298"/>
                </a:cubicBezTo>
                <a:cubicBezTo>
                  <a:pt x="9526" y="11900"/>
                  <a:pt x="8687" y="12040"/>
                  <a:pt x="8257" y="11610"/>
                </a:cubicBezTo>
                <a:close/>
                <a:moveTo>
                  <a:pt x="18634" y="2180"/>
                </a:moveTo>
                <a:cubicBezTo>
                  <a:pt x="16698" y="243"/>
                  <a:pt x="14265" y="-466"/>
                  <a:pt x="13491" y="308"/>
                </a:cubicBezTo>
                <a:lnTo>
                  <a:pt x="10372" y="3426"/>
                </a:lnTo>
                <a:cubicBezTo>
                  <a:pt x="9900" y="3899"/>
                  <a:pt x="9488" y="5482"/>
                  <a:pt x="9676" y="7085"/>
                </a:cubicBezTo>
                <a:lnTo>
                  <a:pt x="240" y="16521"/>
                </a:lnTo>
                <a:cubicBezTo>
                  <a:pt x="-320" y="17081"/>
                  <a:pt x="134" y="18442"/>
                  <a:pt x="1253" y="19561"/>
                </a:cubicBezTo>
                <a:cubicBezTo>
                  <a:pt x="2373" y="20681"/>
                  <a:pt x="3733" y="21134"/>
                  <a:pt x="4293" y="20574"/>
                </a:cubicBezTo>
                <a:lnTo>
                  <a:pt x="13729" y="11138"/>
                </a:lnTo>
                <a:cubicBezTo>
                  <a:pt x="15332" y="11327"/>
                  <a:pt x="16915" y="10914"/>
                  <a:pt x="17388" y="10442"/>
                </a:cubicBezTo>
                <a:lnTo>
                  <a:pt x="20506" y="7324"/>
                </a:lnTo>
                <a:cubicBezTo>
                  <a:pt x="21280" y="6549"/>
                  <a:pt x="20573" y="4116"/>
                  <a:pt x="18634" y="218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Group 1341"/>
          <p:cNvGrpSpPr/>
          <p:nvPr/>
        </p:nvGrpSpPr>
        <p:grpSpPr>
          <a:xfrm>
            <a:off x="6001086" y="2109613"/>
            <a:ext cx="504000" cy="504000"/>
            <a:chOff x="-3" y="-3"/>
            <a:chExt cx="1573739" cy="1573739"/>
          </a:xfrm>
        </p:grpSpPr>
        <p:sp>
          <p:nvSpPr>
            <p:cNvPr id="88" name="Shape 1339"/>
            <p:cNvSpPr/>
            <p:nvPr/>
          </p:nvSpPr>
          <p:spPr>
            <a:xfrm>
              <a:off x="-3" y="-3"/>
              <a:ext cx="1573739" cy="157373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Shape 1340"/>
            <p:cNvSpPr/>
            <p:nvPr/>
          </p:nvSpPr>
          <p:spPr>
            <a:xfrm>
              <a:off x="383421" y="384508"/>
              <a:ext cx="868467" cy="79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Group 1344"/>
          <p:cNvGrpSpPr/>
          <p:nvPr/>
        </p:nvGrpSpPr>
        <p:grpSpPr>
          <a:xfrm>
            <a:off x="6001086" y="4513978"/>
            <a:ext cx="504000" cy="504000"/>
            <a:chOff x="-3" y="-3"/>
            <a:chExt cx="1573739" cy="1573739"/>
          </a:xfrm>
        </p:grpSpPr>
        <p:sp>
          <p:nvSpPr>
            <p:cNvPr id="91" name="Shape 1342"/>
            <p:cNvSpPr/>
            <p:nvPr/>
          </p:nvSpPr>
          <p:spPr>
            <a:xfrm>
              <a:off x="-3" y="-3"/>
              <a:ext cx="1573739" cy="157373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Shape 1343"/>
            <p:cNvSpPr/>
            <p:nvPr/>
          </p:nvSpPr>
          <p:spPr>
            <a:xfrm>
              <a:off x="493695" y="349682"/>
              <a:ext cx="586346" cy="73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Group 1347"/>
          <p:cNvGrpSpPr/>
          <p:nvPr/>
        </p:nvGrpSpPr>
        <p:grpSpPr>
          <a:xfrm>
            <a:off x="4423160" y="4513978"/>
            <a:ext cx="504000" cy="504000"/>
            <a:chOff x="-3" y="-3"/>
            <a:chExt cx="1573739" cy="1573739"/>
          </a:xfrm>
        </p:grpSpPr>
        <p:sp>
          <p:nvSpPr>
            <p:cNvPr id="94" name="Shape 1345"/>
            <p:cNvSpPr/>
            <p:nvPr/>
          </p:nvSpPr>
          <p:spPr>
            <a:xfrm>
              <a:off x="-3" y="-3"/>
              <a:ext cx="1573739" cy="157373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Shape 1346"/>
            <p:cNvSpPr/>
            <p:nvPr/>
          </p:nvSpPr>
          <p:spPr>
            <a:xfrm>
              <a:off x="384342" y="372464"/>
              <a:ext cx="805049" cy="805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1350"/>
          <p:cNvGrpSpPr/>
          <p:nvPr/>
        </p:nvGrpSpPr>
        <p:grpSpPr>
          <a:xfrm>
            <a:off x="2845234" y="4513978"/>
            <a:ext cx="504000" cy="504000"/>
            <a:chOff x="-3" y="-3"/>
            <a:chExt cx="1573739" cy="1573739"/>
          </a:xfrm>
        </p:grpSpPr>
        <p:sp>
          <p:nvSpPr>
            <p:cNvPr id="97" name="Shape 1348"/>
            <p:cNvSpPr/>
            <p:nvPr/>
          </p:nvSpPr>
          <p:spPr>
            <a:xfrm>
              <a:off x="-3" y="-3"/>
              <a:ext cx="1573739" cy="157373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Shape 1349"/>
            <p:cNvSpPr/>
            <p:nvPr/>
          </p:nvSpPr>
          <p:spPr>
            <a:xfrm>
              <a:off x="393107" y="393269"/>
              <a:ext cx="787522" cy="68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Shape 1351"/>
          <p:cNvSpPr/>
          <p:nvPr/>
        </p:nvSpPr>
        <p:spPr>
          <a:xfrm>
            <a:off x="1267459" y="4514214"/>
            <a:ext cx="504000" cy="504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 Placeholder 4"/>
          <p:cNvSpPr txBox="1"/>
          <p:nvPr/>
        </p:nvSpPr>
        <p:spPr>
          <a:xfrm>
            <a:off x="1137828" y="2624043"/>
            <a:ext cx="852377" cy="2531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项目启动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 Placeholder 4"/>
          <p:cNvSpPr txBox="1"/>
          <p:nvPr/>
        </p:nvSpPr>
        <p:spPr>
          <a:xfrm>
            <a:off x="2565426" y="2650216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组建项目团队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 Placeholder 4"/>
          <p:cNvSpPr txBox="1"/>
          <p:nvPr/>
        </p:nvSpPr>
        <p:spPr>
          <a:xfrm>
            <a:off x="4110888" y="2650216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业务需求收集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 Placeholder 4"/>
          <p:cNvSpPr txBox="1"/>
          <p:nvPr/>
        </p:nvSpPr>
        <p:spPr>
          <a:xfrm>
            <a:off x="5879226" y="2650216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 Placeholder 4"/>
          <p:cNvSpPr txBox="1"/>
          <p:nvPr/>
        </p:nvSpPr>
        <p:spPr>
          <a:xfrm>
            <a:off x="1125128" y="5039631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效能评估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 Placeholder 4"/>
          <p:cNvSpPr txBox="1"/>
          <p:nvPr/>
        </p:nvSpPr>
        <p:spPr>
          <a:xfrm>
            <a:off x="2544394" y="5107163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流程运营监控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 Placeholder 4"/>
          <p:cNvSpPr txBox="1"/>
          <p:nvPr/>
        </p:nvSpPr>
        <p:spPr>
          <a:xfrm>
            <a:off x="4023170" y="5039630"/>
            <a:ext cx="1499999" cy="2166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试点单位部署上线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 Placeholder 4"/>
          <p:cNvSpPr txBox="1"/>
          <p:nvPr/>
        </p:nvSpPr>
        <p:spPr>
          <a:xfrm>
            <a:off x="5841138" y="503511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流程测试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Shape 1320"/>
          <p:cNvSpPr/>
          <p:nvPr/>
        </p:nvSpPr>
        <p:spPr>
          <a:xfrm flipV="1">
            <a:off x="6402012" y="2314984"/>
            <a:ext cx="983342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Shape 1321"/>
          <p:cNvSpPr/>
          <p:nvPr/>
        </p:nvSpPr>
        <p:spPr>
          <a:xfrm flipV="1">
            <a:off x="7979939" y="2314984"/>
            <a:ext cx="983342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Shape 1323"/>
          <p:cNvSpPr/>
          <p:nvPr/>
        </p:nvSpPr>
        <p:spPr>
          <a:xfrm flipH="1">
            <a:off x="6600756" y="4720238"/>
            <a:ext cx="983342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Shape 1324"/>
          <p:cNvSpPr/>
          <p:nvPr/>
        </p:nvSpPr>
        <p:spPr>
          <a:xfrm flipH="1">
            <a:off x="8178683" y="4720238"/>
            <a:ext cx="982165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Shape 1336"/>
          <p:cNvSpPr/>
          <p:nvPr/>
        </p:nvSpPr>
        <p:spPr>
          <a:xfrm>
            <a:off x="7583169" y="2116454"/>
            <a:ext cx="504000" cy="504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Shape 1339"/>
          <p:cNvSpPr/>
          <p:nvPr/>
        </p:nvSpPr>
        <p:spPr>
          <a:xfrm>
            <a:off x="9161144" y="2116454"/>
            <a:ext cx="504000" cy="504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Shape 1342"/>
          <p:cNvSpPr/>
          <p:nvPr/>
        </p:nvSpPr>
        <p:spPr>
          <a:xfrm>
            <a:off x="9161144" y="4521199"/>
            <a:ext cx="504000" cy="504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Shape 1345"/>
          <p:cNvSpPr/>
          <p:nvPr/>
        </p:nvSpPr>
        <p:spPr>
          <a:xfrm>
            <a:off x="7583169" y="4521199"/>
            <a:ext cx="504000" cy="504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Text Placeholder 4"/>
          <p:cNvSpPr txBox="1"/>
          <p:nvPr/>
        </p:nvSpPr>
        <p:spPr>
          <a:xfrm>
            <a:off x="7461060" y="2650216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需求评审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Text Placeholder 4"/>
          <p:cNvSpPr txBox="1"/>
          <p:nvPr/>
        </p:nvSpPr>
        <p:spPr>
          <a:xfrm>
            <a:off x="9023746" y="2650216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架构评审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ext Placeholder 4"/>
          <p:cNvSpPr txBox="1"/>
          <p:nvPr/>
        </p:nvSpPr>
        <p:spPr>
          <a:xfrm>
            <a:off x="7268020" y="5046616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流程设计开发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 Placeholder 4"/>
          <p:cNvSpPr txBox="1"/>
          <p:nvPr/>
        </p:nvSpPr>
        <p:spPr>
          <a:xfrm>
            <a:off x="8851835" y="5035984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确定试点单位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Freeform 25"/>
          <p:cNvSpPr>
            <a:spLocks noEditPoints="1"/>
          </p:cNvSpPr>
          <p:nvPr/>
        </p:nvSpPr>
        <p:spPr bwMode="auto">
          <a:xfrm>
            <a:off x="7727775" y="4618355"/>
            <a:ext cx="214789" cy="272732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8"/>
          <p:cNvSpPr>
            <a:spLocks noEditPoints="1"/>
          </p:cNvSpPr>
          <p:nvPr/>
        </p:nvSpPr>
        <p:spPr bwMode="auto">
          <a:xfrm>
            <a:off x="1379225" y="4608830"/>
            <a:ext cx="280469" cy="262844"/>
          </a:xfrm>
          <a:custGeom>
            <a:avLst/>
            <a:gdLst>
              <a:gd name="T0" fmla="*/ 170 w 648"/>
              <a:gd name="T1" fmla="*/ 280 h 639"/>
              <a:gd name="T2" fmla="*/ 226 w 648"/>
              <a:gd name="T3" fmla="*/ 183 h 639"/>
              <a:gd name="T4" fmla="*/ 240 w 648"/>
              <a:gd name="T5" fmla="*/ 167 h 639"/>
              <a:gd name="T6" fmla="*/ 366 w 648"/>
              <a:gd name="T7" fmla="*/ 177 h 639"/>
              <a:gd name="T8" fmla="*/ 359 w 648"/>
              <a:gd name="T9" fmla="*/ 162 h 639"/>
              <a:gd name="T10" fmla="*/ 388 w 648"/>
              <a:gd name="T11" fmla="*/ 153 h 639"/>
              <a:gd name="T12" fmla="*/ 408 w 648"/>
              <a:gd name="T13" fmla="*/ 154 h 639"/>
              <a:gd name="T14" fmla="*/ 402 w 648"/>
              <a:gd name="T15" fmla="*/ 183 h 639"/>
              <a:gd name="T16" fmla="*/ 391 w 648"/>
              <a:gd name="T17" fmla="*/ 199 h 639"/>
              <a:gd name="T18" fmla="*/ 319 w 648"/>
              <a:gd name="T19" fmla="*/ 265 h 639"/>
              <a:gd name="T20" fmla="*/ 318 w 648"/>
              <a:gd name="T21" fmla="*/ 266 h 639"/>
              <a:gd name="T22" fmla="*/ 616 w 648"/>
              <a:gd name="T23" fmla="*/ 615 h 639"/>
              <a:gd name="T24" fmla="*/ 497 w 648"/>
              <a:gd name="T25" fmla="*/ 615 h 639"/>
              <a:gd name="T26" fmla="*/ 272 w 648"/>
              <a:gd name="T27" fmla="*/ 546 h 639"/>
              <a:gd name="T28" fmla="*/ 272 w 648"/>
              <a:gd name="T29" fmla="*/ 0 h 639"/>
              <a:gd name="T30" fmla="*/ 515 w 648"/>
              <a:gd name="T31" fmla="*/ 397 h 639"/>
              <a:gd name="T32" fmla="*/ 616 w 648"/>
              <a:gd name="T33" fmla="*/ 615 h 639"/>
              <a:gd name="T34" fmla="*/ 272 w 648"/>
              <a:gd name="T35" fmla="*/ 511 h 639"/>
              <a:gd name="T36" fmla="*/ 272 w 648"/>
              <a:gd name="T37" fmla="*/ 35 h 639"/>
              <a:gd name="T38" fmla="*/ 272 w 648"/>
              <a:gd name="T39" fmla="*/ 511 h 639"/>
              <a:gd name="T40" fmla="*/ 445 w 648"/>
              <a:gd name="T41" fmla="*/ 391 h 639"/>
              <a:gd name="T42" fmla="*/ 409 w 648"/>
              <a:gd name="T43" fmla="*/ 401 h 639"/>
              <a:gd name="T44" fmla="*/ 338 w 648"/>
              <a:gd name="T45" fmla="*/ 401 h 639"/>
              <a:gd name="T46" fmla="*/ 266 w 648"/>
              <a:gd name="T47" fmla="*/ 401 h 639"/>
              <a:gd name="T48" fmla="*/ 194 w 648"/>
              <a:gd name="T49" fmla="*/ 401 h 639"/>
              <a:gd name="T50" fmla="*/ 111 w 648"/>
              <a:gd name="T51" fmla="*/ 401 h 639"/>
              <a:gd name="T52" fmla="*/ 100 w 648"/>
              <a:gd name="T53" fmla="*/ 391 h 639"/>
              <a:gd name="T54" fmla="*/ 111 w 648"/>
              <a:gd name="T55" fmla="*/ 145 h 639"/>
              <a:gd name="T56" fmla="*/ 122 w 648"/>
              <a:gd name="T57" fmla="*/ 380 h 639"/>
              <a:gd name="T58" fmla="*/ 152 w 648"/>
              <a:gd name="T59" fmla="*/ 331 h 639"/>
              <a:gd name="T60" fmla="*/ 183 w 648"/>
              <a:gd name="T61" fmla="*/ 320 h 639"/>
              <a:gd name="T62" fmla="*/ 194 w 648"/>
              <a:gd name="T63" fmla="*/ 380 h 639"/>
              <a:gd name="T64" fmla="*/ 224 w 648"/>
              <a:gd name="T65" fmla="*/ 256 h 639"/>
              <a:gd name="T66" fmla="*/ 255 w 648"/>
              <a:gd name="T67" fmla="*/ 245 h 639"/>
              <a:gd name="T68" fmla="*/ 266 w 648"/>
              <a:gd name="T69" fmla="*/ 380 h 639"/>
              <a:gd name="T70" fmla="*/ 296 w 648"/>
              <a:gd name="T71" fmla="*/ 292 h 639"/>
              <a:gd name="T72" fmla="*/ 327 w 648"/>
              <a:gd name="T73" fmla="*/ 282 h 639"/>
              <a:gd name="T74" fmla="*/ 338 w 648"/>
              <a:gd name="T75" fmla="*/ 380 h 639"/>
              <a:gd name="T76" fmla="*/ 368 w 648"/>
              <a:gd name="T77" fmla="*/ 231 h 639"/>
              <a:gd name="T78" fmla="*/ 399 w 648"/>
              <a:gd name="T79" fmla="*/ 220 h 639"/>
              <a:gd name="T80" fmla="*/ 409 w 648"/>
              <a:gd name="T81" fmla="*/ 38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8" h="639">
                <a:moveTo>
                  <a:pt x="242" y="199"/>
                </a:moveTo>
                <a:lnTo>
                  <a:pt x="170" y="280"/>
                </a:lnTo>
                <a:lnTo>
                  <a:pt x="153" y="266"/>
                </a:lnTo>
                <a:lnTo>
                  <a:pt x="226" y="183"/>
                </a:lnTo>
                <a:lnTo>
                  <a:pt x="226" y="183"/>
                </a:lnTo>
                <a:lnTo>
                  <a:pt x="240" y="167"/>
                </a:lnTo>
                <a:lnTo>
                  <a:pt x="316" y="234"/>
                </a:lnTo>
                <a:lnTo>
                  <a:pt x="366" y="177"/>
                </a:lnTo>
                <a:lnTo>
                  <a:pt x="357" y="169"/>
                </a:lnTo>
                <a:cubicBezTo>
                  <a:pt x="354" y="167"/>
                  <a:pt x="355" y="163"/>
                  <a:pt x="359" y="162"/>
                </a:cubicBezTo>
                <a:lnTo>
                  <a:pt x="373" y="158"/>
                </a:lnTo>
                <a:cubicBezTo>
                  <a:pt x="377" y="156"/>
                  <a:pt x="384" y="154"/>
                  <a:pt x="388" y="153"/>
                </a:cubicBezTo>
                <a:lnTo>
                  <a:pt x="402" y="149"/>
                </a:lnTo>
                <a:cubicBezTo>
                  <a:pt x="406" y="147"/>
                  <a:pt x="409" y="150"/>
                  <a:pt x="408" y="154"/>
                </a:cubicBezTo>
                <a:lnTo>
                  <a:pt x="405" y="167"/>
                </a:lnTo>
                <a:cubicBezTo>
                  <a:pt x="404" y="172"/>
                  <a:pt x="402" y="179"/>
                  <a:pt x="402" y="183"/>
                </a:cubicBezTo>
                <a:lnTo>
                  <a:pt x="399" y="196"/>
                </a:lnTo>
                <a:cubicBezTo>
                  <a:pt x="398" y="200"/>
                  <a:pt x="395" y="202"/>
                  <a:pt x="391" y="199"/>
                </a:cubicBezTo>
                <a:lnTo>
                  <a:pt x="383" y="192"/>
                </a:lnTo>
                <a:lnTo>
                  <a:pt x="319" y="265"/>
                </a:lnTo>
                <a:lnTo>
                  <a:pt x="319" y="265"/>
                </a:lnTo>
                <a:lnTo>
                  <a:pt x="318" y="266"/>
                </a:lnTo>
                <a:lnTo>
                  <a:pt x="242" y="199"/>
                </a:lnTo>
                <a:close/>
                <a:moveTo>
                  <a:pt x="616" y="615"/>
                </a:moveTo>
                <a:cubicBezTo>
                  <a:pt x="599" y="631"/>
                  <a:pt x="578" y="639"/>
                  <a:pt x="556" y="639"/>
                </a:cubicBezTo>
                <a:cubicBezTo>
                  <a:pt x="535" y="639"/>
                  <a:pt x="513" y="631"/>
                  <a:pt x="497" y="615"/>
                </a:cubicBezTo>
                <a:lnTo>
                  <a:pt x="396" y="516"/>
                </a:lnTo>
                <a:cubicBezTo>
                  <a:pt x="359" y="535"/>
                  <a:pt x="317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ubicBezTo>
                  <a:pt x="423" y="0"/>
                  <a:pt x="545" y="123"/>
                  <a:pt x="545" y="273"/>
                </a:cubicBezTo>
                <a:cubicBezTo>
                  <a:pt x="545" y="318"/>
                  <a:pt x="534" y="360"/>
                  <a:pt x="515" y="397"/>
                </a:cubicBezTo>
                <a:lnTo>
                  <a:pt x="616" y="496"/>
                </a:lnTo>
                <a:cubicBezTo>
                  <a:pt x="648" y="529"/>
                  <a:pt x="648" y="582"/>
                  <a:pt x="616" y="615"/>
                </a:cubicBezTo>
                <a:close/>
                <a:moveTo>
                  <a:pt x="272" y="511"/>
                </a:moveTo>
                <a:lnTo>
                  <a:pt x="272" y="511"/>
                </a:lnTo>
                <a:cubicBezTo>
                  <a:pt x="404" y="511"/>
                  <a:pt x="510" y="405"/>
                  <a:pt x="510" y="273"/>
                </a:cubicBezTo>
                <a:cubicBezTo>
                  <a:pt x="510" y="142"/>
                  <a:pt x="404" y="35"/>
                  <a:pt x="272" y="35"/>
                </a:cubicBezTo>
                <a:cubicBezTo>
                  <a:pt x="141" y="35"/>
                  <a:pt x="35" y="142"/>
                  <a:pt x="35" y="273"/>
                </a:cubicBezTo>
                <a:cubicBezTo>
                  <a:pt x="35" y="405"/>
                  <a:pt x="141" y="511"/>
                  <a:pt x="272" y="511"/>
                </a:cubicBezTo>
                <a:close/>
                <a:moveTo>
                  <a:pt x="434" y="380"/>
                </a:moveTo>
                <a:cubicBezTo>
                  <a:pt x="440" y="380"/>
                  <a:pt x="445" y="385"/>
                  <a:pt x="445" y="391"/>
                </a:cubicBezTo>
                <a:cubicBezTo>
                  <a:pt x="445" y="397"/>
                  <a:pt x="440" y="401"/>
                  <a:pt x="434" y="401"/>
                </a:cubicBezTo>
                <a:lnTo>
                  <a:pt x="409" y="401"/>
                </a:lnTo>
                <a:lnTo>
                  <a:pt x="368" y="401"/>
                </a:lnTo>
                <a:lnTo>
                  <a:pt x="338" y="401"/>
                </a:lnTo>
                <a:lnTo>
                  <a:pt x="296" y="401"/>
                </a:lnTo>
                <a:lnTo>
                  <a:pt x="266" y="401"/>
                </a:lnTo>
                <a:lnTo>
                  <a:pt x="224" y="401"/>
                </a:lnTo>
                <a:lnTo>
                  <a:pt x="194" y="401"/>
                </a:lnTo>
                <a:lnTo>
                  <a:pt x="152" y="401"/>
                </a:lnTo>
                <a:lnTo>
                  <a:pt x="111" y="401"/>
                </a:lnTo>
                <a:lnTo>
                  <a:pt x="111" y="401"/>
                </a:lnTo>
                <a:cubicBezTo>
                  <a:pt x="105" y="401"/>
                  <a:pt x="100" y="397"/>
                  <a:pt x="100" y="391"/>
                </a:cubicBezTo>
                <a:lnTo>
                  <a:pt x="100" y="155"/>
                </a:lnTo>
                <a:cubicBezTo>
                  <a:pt x="100" y="150"/>
                  <a:pt x="105" y="145"/>
                  <a:pt x="111" y="145"/>
                </a:cubicBezTo>
                <a:cubicBezTo>
                  <a:pt x="117" y="145"/>
                  <a:pt x="121" y="150"/>
                  <a:pt x="121" y="155"/>
                </a:cubicBezTo>
                <a:lnTo>
                  <a:pt x="122" y="380"/>
                </a:lnTo>
                <a:lnTo>
                  <a:pt x="152" y="380"/>
                </a:lnTo>
                <a:lnTo>
                  <a:pt x="152" y="331"/>
                </a:lnTo>
                <a:cubicBezTo>
                  <a:pt x="152" y="325"/>
                  <a:pt x="157" y="320"/>
                  <a:pt x="163" y="320"/>
                </a:cubicBezTo>
                <a:lnTo>
                  <a:pt x="183" y="320"/>
                </a:lnTo>
                <a:cubicBezTo>
                  <a:pt x="189" y="320"/>
                  <a:pt x="194" y="325"/>
                  <a:pt x="194" y="331"/>
                </a:cubicBezTo>
                <a:lnTo>
                  <a:pt x="194" y="380"/>
                </a:lnTo>
                <a:lnTo>
                  <a:pt x="224" y="380"/>
                </a:lnTo>
                <a:lnTo>
                  <a:pt x="224" y="256"/>
                </a:lnTo>
                <a:cubicBezTo>
                  <a:pt x="224" y="250"/>
                  <a:pt x="229" y="245"/>
                  <a:pt x="235" y="245"/>
                </a:cubicBezTo>
                <a:lnTo>
                  <a:pt x="255" y="245"/>
                </a:lnTo>
                <a:cubicBezTo>
                  <a:pt x="261" y="245"/>
                  <a:pt x="266" y="250"/>
                  <a:pt x="266" y="256"/>
                </a:cubicBezTo>
                <a:lnTo>
                  <a:pt x="266" y="380"/>
                </a:lnTo>
                <a:lnTo>
                  <a:pt x="296" y="380"/>
                </a:lnTo>
                <a:lnTo>
                  <a:pt x="296" y="292"/>
                </a:lnTo>
                <a:cubicBezTo>
                  <a:pt x="296" y="286"/>
                  <a:pt x="300" y="282"/>
                  <a:pt x="307" y="282"/>
                </a:cubicBezTo>
                <a:lnTo>
                  <a:pt x="327" y="282"/>
                </a:lnTo>
                <a:cubicBezTo>
                  <a:pt x="333" y="282"/>
                  <a:pt x="338" y="286"/>
                  <a:pt x="338" y="292"/>
                </a:cubicBezTo>
                <a:lnTo>
                  <a:pt x="338" y="380"/>
                </a:lnTo>
                <a:lnTo>
                  <a:pt x="368" y="380"/>
                </a:lnTo>
                <a:lnTo>
                  <a:pt x="368" y="231"/>
                </a:lnTo>
                <a:cubicBezTo>
                  <a:pt x="368" y="225"/>
                  <a:pt x="372" y="220"/>
                  <a:pt x="378" y="220"/>
                </a:cubicBezTo>
                <a:lnTo>
                  <a:pt x="399" y="220"/>
                </a:lnTo>
                <a:cubicBezTo>
                  <a:pt x="405" y="220"/>
                  <a:pt x="409" y="225"/>
                  <a:pt x="409" y="231"/>
                </a:cubicBezTo>
                <a:lnTo>
                  <a:pt x="409" y="380"/>
                </a:lnTo>
                <a:lnTo>
                  <a:pt x="434" y="3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19"/>
          <p:cNvSpPr>
            <a:spLocks noEditPoints="1"/>
          </p:cNvSpPr>
          <p:nvPr/>
        </p:nvSpPr>
        <p:spPr bwMode="auto">
          <a:xfrm>
            <a:off x="7673339" y="2232659"/>
            <a:ext cx="306599" cy="253243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41"/>
          <p:cNvSpPr>
            <a:spLocks noEditPoints="1"/>
          </p:cNvSpPr>
          <p:nvPr/>
        </p:nvSpPr>
        <p:spPr bwMode="auto">
          <a:xfrm>
            <a:off x="9267189" y="2211704"/>
            <a:ext cx="274479" cy="274183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8"/>
          <p:cNvSpPr>
            <a:spLocks noEditPoints="1"/>
          </p:cNvSpPr>
          <p:nvPr/>
        </p:nvSpPr>
        <p:spPr bwMode="auto">
          <a:xfrm>
            <a:off x="9247765" y="4613275"/>
            <a:ext cx="330758" cy="301625"/>
          </a:xfrm>
          <a:custGeom>
            <a:avLst/>
            <a:gdLst>
              <a:gd name="T0" fmla="*/ 283 w 568"/>
              <a:gd name="T1" fmla="*/ 574 h 601"/>
              <a:gd name="T2" fmla="*/ 284 w 568"/>
              <a:gd name="T3" fmla="*/ 333 h 601"/>
              <a:gd name="T4" fmla="*/ 453 w 568"/>
              <a:gd name="T5" fmla="*/ 301 h 601"/>
              <a:gd name="T6" fmla="*/ 347 w 568"/>
              <a:gd name="T7" fmla="*/ 343 h 601"/>
              <a:gd name="T8" fmla="*/ 95 w 568"/>
              <a:gd name="T9" fmla="*/ 214 h 601"/>
              <a:gd name="T10" fmla="*/ 127 w 568"/>
              <a:gd name="T11" fmla="*/ 218 h 601"/>
              <a:gd name="T12" fmla="*/ 168 w 568"/>
              <a:gd name="T13" fmla="*/ 222 h 601"/>
              <a:gd name="T14" fmla="*/ 167 w 568"/>
              <a:gd name="T15" fmla="*/ 195 h 601"/>
              <a:gd name="T16" fmla="*/ 284 w 568"/>
              <a:gd name="T17" fmla="*/ 303 h 601"/>
              <a:gd name="T18" fmla="*/ 413 w 568"/>
              <a:gd name="T19" fmla="*/ 209 h 601"/>
              <a:gd name="T20" fmla="*/ 442 w 568"/>
              <a:gd name="T21" fmla="*/ 204 h 601"/>
              <a:gd name="T22" fmla="*/ 458 w 568"/>
              <a:gd name="T23" fmla="*/ 210 h 601"/>
              <a:gd name="T24" fmla="*/ 416 w 568"/>
              <a:gd name="T25" fmla="*/ 256 h 601"/>
              <a:gd name="T26" fmla="*/ 489 w 568"/>
              <a:gd name="T27" fmla="*/ 341 h 601"/>
              <a:gd name="T28" fmla="*/ 467 w 568"/>
              <a:gd name="T29" fmla="*/ 263 h 601"/>
              <a:gd name="T30" fmla="*/ 467 w 568"/>
              <a:gd name="T31" fmla="*/ 500 h 601"/>
              <a:gd name="T32" fmla="*/ 494 w 568"/>
              <a:gd name="T33" fmla="*/ 494 h 601"/>
              <a:gd name="T34" fmla="*/ 310 w 568"/>
              <a:gd name="T35" fmla="*/ 595 h 601"/>
              <a:gd name="T36" fmla="*/ 285 w 568"/>
              <a:gd name="T37" fmla="*/ 601 h 601"/>
              <a:gd name="T38" fmla="*/ 75 w 568"/>
              <a:gd name="T39" fmla="*/ 494 h 601"/>
              <a:gd name="T40" fmla="*/ 102 w 568"/>
              <a:gd name="T41" fmla="*/ 500 h 601"/>
              <a:gd name="T42" fmla="*/ 102 w 568"/>
              <a:gd name="T43" fmla="*/ 263 h 601"/>
              <a:gd name="T44" fmla="*/ 80 w 568"/>
              <a:gd name="T45" fmla="*/ 341 h 601"/>
              <a:gd name="T46" fmla="*/ 142 w 568"/>
              <a:gd name="T47" fmla="*/ 252 h 601"/>
              <a:gd name="T48" fmla="*/ 62 w 568"/>
              <a:gd name="T49" fmla="*/ 400 h 601"/>
              <a:gd name="T50" fmla="*/ 74 w 568"/>
              <a:gd name="T51" fmla="*/ 424 h 601"/>
              <a:gd name="T52" fmla="*/ 85 w 568"/>
              <a:gd name="T53" fmla="*/ 446 h 601"/>
              <a:gd name="T54" fmla="*/ 45 w 568"/>
              <a:gd name="T55" fmla="*/ 475 h 601"/>
              <a:gd name="T56" fmla="*/ 28 w 568"/>
              <a:gd name="T57" fmla="*/ 377 h 601"/>
              <a:gd name="T58" fmla="*/ 54 w 568"/>
              <a:gd name="T59" fmla="*/ 333 h 601"/>
              <a:gd name="T60" fmla="*/ 473 w 568"/>
              <a:gd name="T61" fmla="*/ 381 h 601"/>
              <a:gd name="T62" fmla="*/ 463 w 568"/>
              <a:gd name="T63" fmla="*/ 406 h 601"/>
              <a:gd name="T64" fmla="*/ 455 w 568"/>
              <a:gd name="T65" fmla="*/ 431 h 601"/>
              <a:gd name="T66" fmla="*/ 450 w 568"/>
              <a:gd name="T67" fmla="*/ 450 h 601"/>
              <a:gd name="T68" fmla="*/ 482 w 568"/>
              <a:gd name="T69" fmla="*/ 363 h 601"/>
              <a:gd name="T70" fmla="*/ 513 w 568"/>
              <a:gd name="T71" fmla="*/ 360 h 601"/>
              <a:gd name="T72" fmla="*/ 282 w 568"/>
              <a:gd name="T73" fmla="*/ 0 h 601"/>
              <a:gd name="T74" fmla="*/ 418 w 568"/>
              <a:gd name="T75" fmla="*/ 107 h 601"/>
              <a:gd name="T76" fmla="*/ 394 w 568"/>
              <a:gd name="T77" fmla="*/ 179 h 601"/>
              <a:gd name="T78" fmla="*/ 365 w 568"/>
              <a:gd name="T79" fmla="*/ 81 h 601"/>
              <a:gd name="T80" fmla="*/ 194 w 568"/>
              <a:gd name="T81" fmla="*/ 183 h 601"/>
              <a:gd name="T82" fmla="*/ 152 w 568"/>
              <a:gd name="T83" fmla="*/ 154 h 601"/>
              <a:gd name="T84" fmla="*/ 198 w 568"/>
              <a:gd name="T85" fmla="*/ 4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8" h="601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文本框 127"/>
          <p:cNvSpPr txBox="1"/>
          <p:nvPr/>
        </p:nvSpPr>
        <p:spPr>
          <a:xfrm>
            <a:off x="1732762" y="3163316"/>
            <a:ext cx="11389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项目启动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6491735" y="3163316"/>
            <a:ext cx="11487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需求确认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1706245" y="5524500"/>
            <a:ext cx="11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监控评估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6478725" y="5524500"/>
            <a:ext cx="1174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开发部署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896112" y="1819657"/>
            <a:ext cx="2812288" cy="186801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: 圆角 124"/>
          <p:cNvSpPr/>
          <p:nvPr/>
        </p:nvSpPr>
        <p:spPr>
          <a:xfrm>
            <a:off x="4150678" y="1825190"/>
            <a:ext cx="5671219" cy="186801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: 圆角 130"/>
          <p:cNvSpPr/>
          <p:nvPr/>
        </p:nvSpPr>
        <p:spPr>
          <a:xfrm>
            <a:off x="940180" y="4237646"/>
            <a:ext cx="2812288" cy="186801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: 圆角 131"/>
          <p:cNvSpPr/>
          <p:nvPr/>
        </p:nvSpPr>
        <p:spPr>
          <a:xfrm>
            <a:off x="4079747" y="4237646"/>
            <a:ext cx="5932933" cy="186801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ISLIDE.ICON" val="#33651;#163369;"/>
</p:tagLst>
</file>

<file path=ppt/tags/tag6.xml><?xml version="1.0" encoding="utf-8"?>
<p:tagLst xmlns:p="http://schemas.openxmlformats.org/presentationml/2006/main">
  <p:tag name="ISLIDE.ICON" val="#33651;#163369;"/>
</p:tagLst>
</file>

<file path=ppt/tags/tag7.xml><?xml version="1.0" encoding="utf-8"?>
<p:tagLst xmlns:p="http://schemas.openxmlformats.org/presentationml/2006/main">
  <p:tag name="KSO_WPP_MARK_KEY" val="66cb911e-41ae-429e-8d7c-d86317ffeffa"/>
  <p:tag name="COMMONDATA" val="eyJoZGlkIjoiMTgyY2Y5Y2UxZjkwY2NiYzg1MTM4ZmQzOTFhYWJhY2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3255</Words>
  <Application>WPS 演示</Application>
  <PresentationFormat>宽屏</PresentationFormat>
  <Paragraphs>406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迷你简粗倩</vt:lpstr>
      <vt:lpstr>Helvetica Light</vt:lpstr>
      <vt:lpstr>Arial Black</vt:lpstr>
      <vt:lpstr>方正兰亭黑_GBK</vt:lpstr>
      <vt:lpstr>黑体</vt:lpstr>
      <vt:lpstr>Calibri</vt:lpstr>
      <vt:lpstr>Calibri Light</vt:lpstr>
      <vt:lpstr>等线</vt:lpstr>
      <vt:lpstr>Wingdings</vt:lpstr>
      <vt:lpstr>汉仪中黑简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1</cp:lastModifiedBy>
  <cp:revision>210</cp:revision>
  <dcterms:created xsi:type="dcterms:W3CDTF">2022-06-22T01:54:00Z</dcterms:created>
  <dcterms:modified xsi:type="dcterms:W3CDTF">2022-07-15T09:54:00Z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2052-11.8.2.10393</vt:lpwstr>
  </property>
  <property fmtid="{D5CDD505-2E9C-101B-9397-08002B2CF9AE}" pid="3" name="ICV">
    <vt:lpwstr>54DEB102DC0044D5B724375E43D7E3BD</vt:lpwstr>
  </property>
</Properties>
</file>