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57" r:id="rId4"/>
    <p:sldId id="295" r:id="rId5"/>
    <p:sldId id="285" r:id="rId6"/>
    <p:sldId id="310" r:id="rId7"/>
    <p:sldId id="311" r:id="rId8"/>
    <p:sldId id="312" r:id="rId9"/>
    <p:sldId id="313" r:id="rId10"/>
    <p:sldId id="2127063116" r:id="rId11"/>
    <p:sldId id="288" r:id="rId12"/>
    <p:sldId id="289" r:id="rId13"/>
    <p:sldId id="290" r:id="rId14"/>
    <p:sldId id="314" r:id="rId15"/>
    <p:sldId id="291" r:id="rId16"/>
    <p:sldId id="292" r:id="rId17"/>
    <p:sldId id="293" r:id="rId18"/>
    <p:sldId id="262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4E2"/>
    <a:srgbClr val="705661"/>
    <a:srgbClr val="D460FF"/>
    <a:srgbClr val="01A8FF"/>
    <a:srgbClr val="34334B"/>
    <a:srgbClr val="6D5562"/>
    <a:srgbClr val="1A070E"/>
    <a:srgbClr val="725760"/>
    <a:srgbClr val="26101D"/>
    <a:srgbClr val="47A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2"/>
    <p:restoredTop sz="94674"/>
  </p:normalViewPr>
  <p:slideViewPr>
    <p:cSldViewPr snapToGrid="0">
      <p:cViewPr varScale="1">
        <p:scale>
          <a:sx n="83" d="100"/>
          <a:sy n="83" d="100"/>
        </p:scale>
        <p:origin x="54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8BA5D-82C1-D74E-98AF-3BF4F9ADDC1F}" type="datetimeFigureOut">
              <a:rPr kumimoji="1" lang="zh-CN" altLang="en-US" smtClean="0"/>
              <a:t>2022/7/17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2DA-A7C3-2347-8051-A4EE97E9460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CDDA40-F60B-C74C-B1F2-E786A690815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CDDA40-F60B-C74C-B1F2-E786A690815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 flipV="1">
            <a:off x="1083077" y="1981118"/>
            <a:ext cx="10149221" cy="95945"/>
          </a:xfrm>
          <a:prstGeom prst="rect">
            <a:avLst/>
          </a:prstGeom>
          <a:gradFill>
            <a:gsLst>
              <a:gs pos="43000">
                <a:srgbClr val="B983E1"/>
              </a:gs>
              <a:gs pos="100000">
                <a:srgbClr val="17050A"/>
              </a:gs>
              <a:gs pos="0">
                <a:srgbClr val="00A8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3005863" y="1289780"/>
            <a:ext cx="8397721" cy="1549693"/>
            <a:chOff x="1508112" y="2935045"/>
            <a:chExt cx="8397721" cy="1549693"/>
          </a:xfrm>
        </p:grpSpPr>
        <p:sp>
          <p:nvSpPr>
            <p:cNvPr id="34" name="文本框 33"/>
            <p:cNvSpPr txBox="1"/>
            <p:nvPr/>
          </p:nvSpPr>
          <p:spPr>
            <a:xfrm>
              <a:off x="3348263" y="2935045"/>
              <a:ext cx="929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+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9303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开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957860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发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7669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者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570912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大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47969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赛</a:t>
              </a: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08112" y="3038188"/>
              <a:ext cx="1994660" cy="1446550"/>
              <a:chOff x="1490018" y="4162664"/>
              <a:chExt cx="1994660" cy="144655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490018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55316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528214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953483" y="3038188"/>
              <a:ext cx="1657791" cy="1446550"/>
              <a:chOff x="4007931" y="4826644"/>
              <a:chExt cx="1657791" cy="144655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4007931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4689770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 userDrawn="1"/>
        </p:nvSpPr>
        <p:spPr>
          <a:xfrm>
            <a:off x="4432464" y="3668573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7579447" y="3019739"/>
            <a:ext cx="672156" cy="1058624"/>
          </a:xfrm>
          <a:prstGeom prst="rect">
            <a:avLst/>
          </a:prstGeom>
        </p:spPr>
      </p:pic>
      <p:sp>
        <p:nvSpPr>
          <p:cNvPr id="50" name="文本框 49"/>
          <p:cNvSpPr txBox="1"/>
          <p:nvPr userDrawn="1"/>
        </p:nvSpPr>
        <p:spPr>
          <a:xfrm>
            <a:off x="2395708" y="267382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CHINA RPA+AI DEVELOPER CHALLENGE</a:t>
            </a:r>
            <a:endParaRPr lang="zh-CN" altLang="en-US" sz="32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2258" y="2019300"/>
            <a:ext cx="3927475" cy="2043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04823" y="2019300"/>
            <a:ext cx="3927475" cy="2043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11886" y="4124325"/>
            <a:ext cx="3927475" cy="2043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04635" y="4124326"/>
            <a:ext cx="3927475" cy="2043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597385" y="2019299"/>
            <a:ext cx="2644775" cy="41481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2499927"/>
            <a:ext cx="4814036" cy="233940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theme" Target="../theme/theme2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53" y="0"/>
            <a:ext cx="12353453" cy="69480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融 合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新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造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5" y="-42332"/>
            <a:ext cx="12276225" cy="694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95" y="2576929"/>
            <a:ext cx="4814036" cy="2339406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6092789" y="2974206"/>
            <a:ext cx="0" cy="856649"/>
          </a:xfrm>
          <a:prstGeom prst="line">
            <a:avLst/>
          </a:prstGeom>
          <a:ln w="12700">
            <a:solidFill>
              <a:srgbClr val="B484E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占位符 2"/>
          <p:cNvSpPr txBox="1"/>
          <p:nvPr/>
        </p:nvSpPr>
        <p:spPr>
          <a:xfrm>
            <a:off x="4302125" y="4880610"/>
            <a:ext cx="3997960" cy="581025"/>
          </a:xfrm>
          <a:prstGeom prst="rect">
            <a:avLst/>
          </a:prstGeom>
          <a:solidFill>
            <a:srgbClr val="759BFF">
              <a:alpha val="10000"/>
            </a:srgbClr>
          </a:solidFill>
          <a:ln>
            <a:noFill/>
          </a:ln>
        </p:spPr>
        <p:txBody>
          <a:bodyPr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西部证券数字员工智能合同审查项目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5" name="文本框 34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246" y="840264"/>
            <a:ext cx="963174" cy="96317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1077608" y="506641"/>
            <a:ext cx="507902" cy="799929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9081309" y="87943"/>
            <a:ext cx="672156" cy="1058624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67335" y="321310"/>
            <a:ext cx="11407775" cy="543560"/>
          </a:xfrm>
        </p:spPr>
        <p:txBody>
          <a:bodyPr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二、流程建设方案：</a:t>
            </a:r>
            <a:r>
              <a:rPr lang="zh-CN" altLang="en-US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合同管理需求理解分析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450405" y="3825742"/>
            <a:ext cx="1106843" cy="39220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合同起草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843356" y="3821331"/>
            <a:ext cx="1106843" cy="39220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合同审批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236307" y="3821331"/>
            <a:ext cx="1106843" cy="39220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合同编号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4629258" y="3824939"/>
            <a:ext cx="1106843" cy="39220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合同签订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6206455" y="3824939"/>
            <a:ext cx="1106843" cy="39220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合同履行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7606052" y="3825742"/>
            <a:ext cx="1106843" cy="39220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合同后评估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9005650" y="3825742"/>
            <a:ext cx="1106843" cy="39220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合同归档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657096" y="3825742"/>
            <a:ext cx="1106843" cy="39220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合同分析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657096" y="5401932"/>
            <a:ext cx="1106843" cy="39220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领导决策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0657096" y="3148615"/>
            <a:ext cx="1106843" cy="39220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合同考核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0657096" y="2460847"/>
            <a:ext cx="1106843" cy="39220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合同审计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657096" y="1777304"/>
            <a:ext cx="1106843" cy="39220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合同查询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29258" y="5405977"/>
            <a:ext cx="1106843" cy="39220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印章管理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50405" y="5405977"/>
            <a:ext cx="1106843" cy="39220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合同范本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4719" y="2039347"/>
            <a:ext cx="1193925" cy="4523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当事人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资信管理</a:t>
            </a:r>
          </a:p>
        </p:txBody>
      </p:sp>
      <p:sp>
        <p:nvSpPr>
          <p:cNvPr id="19" name="矩形 18"/>
          <p:cNvSpPr/>
          <p:nvPr/>
        </p:nvSpPr>
        <p:spPr>
          <a:xfrm>
            <a:off x="1794427" y="2039549"/>
            <a:ext cx="1193925" cy="4523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风险知识库</a:t>
            </a:r>
          </a:p>
        </p:txBody>
      </p:sp>
      <p:sp>
        <p:nvSpPr>
          <p:cNvPr id="20" name="矩形 19"/>
          <p:cNvSpPr/>
          <p:nvPr/>
        </p:nvSpPr>
        <p:spPr>
          <a:xfrm>
            <a:off x="1804052" y="5405977"/>
            <a:ext cx="1193926" cy="452362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合同签订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授权管理</a:t>
            </a:r>
          </a:p>
        </p:txBody>
      </p:sp>
      <p:sp>
        <p:nvSpPr>
          <p:cNvPr id="21" name="矩形 20"/>
          <p:cNvSpPr/>
          <p:nvPr/>
        </p:nvSpPr>
        <p:spPr>
          <a:xfrm>
            <a:off x="3193682" y="2037957"/>
            <a:ext cx="1193925" cy="45236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合同意见书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</a:p>
        </p:txBody>
      </p:sp>
      <p:sp>
        <p:nvSpPr>
          <p:cNvPr id="22" name="矩形 21"/>
          <p:cNvSpPr/>
          <p:nvPr/>
        </p:nvSpPr>
        <p:spPr>
          <a:xfrm>
            <a:off x="6206456" y="2045958"/>
            <a:ext cx="1008533" cy="4523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合同变更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解除管理</a:t>
            </a:r>
          </a:p>
        </p:txBody>
      </p:sp>
      <p:sp>
        <p:nvSpPr>
          <p:cNvPr id="23" name="矩形 22"/>
          <p:cNvSpPr/>
          <p:nvPr/>
        </p:nvSpPr>
        <p:spPr>
          <a:xfrm>
            <a:off x="6206455" y="5405977"/>
            <a:ext cx="1008533" cy="4523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履行节点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687406" y="5405977"/>
            <a:ext cx="1008533" cy="4523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风险预警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119200" y="5405977"/>
            <a:ext cx="1008533" cy="4523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合同日志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545898" y="2050363"/>
            <a:ext cx="1008533" cy="4523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合同纠纷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885338" y="2050363"/>
            <a:ext cx="1008534" cy="4523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超期合同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88934" y="1084327"/>
            <a:ext cx="5664613" cy="5104872"/>
          </a:xfrm>
          <a:prstGeom prst="rect">
            <a:avLst/>
          </a:prstGeom>
          <a:noFill/>
          <a:ln w="19050">
            <a:solidFill>
              <a:srgbClr val="216E8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14104" y="1084327"/>
            <a:ext cx="4132678" cy="5104872"/>
          </a:xfrm>
          <a:prstGeom prst="rect">
            <a:avLst/>
          </a:prstGeom>
          <a:noFill/>
          <a:ln w="19050">
            <a:solidFill>
              <a:srgbClr val="216E8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522121" y="1084327"/>
            <a:ext cx="1409216" cy="5104872"/>
          </a:xfrm>
          <a:prstGeom prst="rect">
            <a:avLst/>
          </a:prstGeom>
          <a:noFill/>
          <a:ln w="19050">
            <a:solidFill>
              <a:srgbClr val="216E8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cxnSp>
        <p:nvCxnSpPr>
          <p:cNvPr id="34" name="直接箭头连接符 33"/>
          <p:cNvCxnSpPr>
            <a:stCxn id="18" idx="2"/>
            <a:endCxn id="3" idx="0"/>
          </p:cNvCxnSpPr>
          <p:nvPr/>
        </p:nvCxnSpPr>
        <p:spPr>
          <a:xfrm>
            <a:off x="991680" y="2491709"/>
            <a:ext cx="12146" cy="1334034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19" idx="2"/>
            <a:endCxn id="4" idx="0"/>
          </p:cNvCxnSpPr>
          <p:nvPr/>
        </p:nvCxnSpPr>
        <p:spPr>
          <a:xfrm>
            <a:off x="2391391" y="2491910"/>
            <a:ext cx="5387" cy="132942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肘形连接符 40"/>
          <p:cNvCxnSpPr>
            <a:stCxn id="21" idx="2"/>
          </p:cNvCxnSpPr>
          <p:nvPr/>
        </p:nvCxnSpPr>
        <p:spPr>
          <a:xfrm rot="5400000">
            <a:off x="2556279" y="2591374"/>
            <a:ext cx="1335424" cy="1133312"/>
          </a:xfrm>
          <a:prstGeom prst="bentConnector3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>
            <a:stCxn id="16" idx="0"/>
            <a:endCxn id="3" idx="2"/>
          </p:cNvCxnSpPr>
          <p:nvPr/>
        </p:nvCxnSpPr>
        <p:spPr>
          <a:xfrm flipV="1">
            <a:off x="1003826" y="4217951"/>
            <a:ext cx="0" cy="118802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20" idx="0"/>
            <a:endCxn id="4" idx="2"/>
          </p:cNvCxnSpPr>
          <p:nvPr/>
        </p:nvCxnSpPr>
        <p:spPr>
          <a:xfrm flipH="1" flipV="1">
            <a:off x="2396779" y="4213539"/>
            <a:ext cx="4236" cy="1192437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>
            <a:stCxn id="15" idx="0"/>
            <a:endCxn id="6" idx="2"/>
          </p:cNvCxnSpPr>
          <p:nvPr/>
        </p:nvCxnSpPr>
        <p:spPr>
          <a:xfrm flipV="1">
            <a:off x="5182680" y="4217148"/>
            <a:ext cx="0" cy="118882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6522009" y="2491910"/>
            <a:ext cx="0" cy="132942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肘形连接符 53"/>
          <p:cNvCxnSpPr>
            <a:stCxn id="26" idx="2"/>
            <a:endCxn id="7" idx="0"/>
          </p:cNvCxnSpPr>
          <p:nvPr/>
        </p:nvCxnSpPr>
        <p:spPr>
          <a:xfrm rot="5400000">
            <a:off x="6743915" y="2518690"/>
            <a:ext cx="1322214" cy="1290286"/>
          </a:xfrm>
          <a:prstGeom prst="bentConnector3">
            <a:avLst>
              <a:gd name="adj1" fmla="val 3253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肘形连接符 55"/>
          <p:cNvCxnSpPr>
            <a:stCxn id="27" idx="2"/>
            <a:endCxn id="7" idx="0"/>
          </p:cNvCxnSpPr>
          <p:nvPr/>
        </p:nvCxnSpPr>
        <p:spPr>
          <a:xfrm rot="5400000">
            <a:off x="7413635" y="1848968"/>
            <a:ext cx="1322214" cy="2629728"/>
          </a:xfrm>
          <a:prstGeom prst="bentConnector3">
            <a:avLst>
              <a:gd name="adj1" fmla="val 63103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 flipV="1">
            <a:off x="6512381" y="4213540"/>
            <a:ext cx="0" cy="118839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肘形连接符 64"/>
          <p:cNvCxnSpPr>
            <a:stCxn id="24" idx="0"/>
            <a:endCxn id="7" idx="2"/>
          </p:cNvCxnSpPr>
          <p:nvPr/>
        </p:nvCxnSpPr>
        <p:spPr>
          <a:xfrm rot="16200000" flipV="1">
            <a:off x="6881361" y="4095665"/>
            <a:ext cx="1188829" cy="1431795"/>
          </a:xfrm>
          <a:prstGeom prst="bentConnector3">
            <a:avLst>
              <a:gd name="adj1" fmla="val 26522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肘形连接符 66"/>
          <p:cNvCxnSpPr>
            <a:stCxn id="25" idx="0"/>
            <a:endCxn id="7" idx="2"/>
          </p:cNvCxnSpPr>
          <p:nvPr/>
        </p:nvCxnSpPr>
        <p:spPr>
          <a:xfrm rot="16200000" flipV="1">
            <a:off x="7597258" y="3379768"/>
            <a:ext cx="1188829" cy="2863589"/>
          </a:xfrm>
          <a:prstGeom prst="bentConnector3">
            <a:avLst>
              <a:gd name="adj1" fmla="val 59715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>
            <a:stCxn id="10" idx="0"/>
            <a:endCxn id="12" idx="2"/>
          </p:cNvCxnSpPr>
          <p:nvPr/>
        </p:nvCxnSpPr>
        <p:spPr>
          <a:xfrm flipV="1">
            <a:off x="11210518" y="3540824"/>
            <a:ext cx="0" cy="28491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>
            <a:stCxn id="12" idx="0"/>
            <a:endCxn id="13" idx="2"/>
          </p:cNvCxnSpPr>
          <p:nvPr/>
        </p:nvCxnSpPr>
        <p:spPr>
          <a:xfrm flipV="1">
            <a:off x="11210518" y="2853056"/>
            <a:ext cx="0" cy="29555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>
            <a:stCxn id="13" idx="0"/>
            <a:endCxn id="14" idx="2"/>
          </p:cNvCxnSpPr>
          <p:nvPr/>
        </p:nvCxnSpPr>
        <p:spPr>
          <a:xfrm flipV="1">
            <a:off x="11210518" y="2169513"/>
            <a:ext cx="0" cy="29133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>
            <a:stCxn id="10" idx="2"/>
            <a:endCxn id="11" idx="0"/>
          </p:cNvCxnSpPr>
          <p:nvPr/>
        </p:nvCxnSpPr>
        <p:spPr>
          <a:xfrm>
            <a:off x="11210518" y="4217950"/>
            <a:ext cx="0" cy="118398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81"/>
          <p:cNvSpPr txBox="1"/>
          <p:nvPr/>
        </p:nvSpPr>
        <p:spPr>
          <a:xfrm>
            <a:off x="188934" y="1097780"/>
            <a:ext cx="566461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事前风险防范体系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6128887" y="1095277"/>
            <a:ext cx="411789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事中风险控制体系</a:t>
            </a:r>
          </a:p>
        </p:txBody>
      </p:sp>
      <p:sp>
        <p:nvSpPr>
          <p:cNvPr id="84" name="文本框 83"/>
          <p:cNvSpPr txBox="1"/>
          <p:nvPr/>
        </p:nvSpPr>
        <p:spPr>
          <a:xfrm>
            <a:off x="10522121" y="1093929"/>
            <a:ext cx="1409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事后风险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完善体系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993964" y="2805276"/>
            <a:ext cx="367030" cy="9743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资信把关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2028725" y="2805276"/>
            <a:ext cx="367030" cy="12190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风险引导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2827769" y="3194567"/>
            <a:ext cx="92764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合规意见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6941199" y="2663584"/>
            <a:ext cx="92764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风险控制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8050164" y="3067735"/>
            <a:ext cx="92764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超期风险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8100465" y="4414328"/>
            <a:ext cx="92764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自动提醒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6937879" y="4825985"/>
            <a:ext cx="92764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自动触发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1002261" y="4526599"/>
            <a:ext cx="367030" cy="9743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规范文本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2033985" y="4526599"/>
            <a:ext cx="367030" cy="9743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授权把关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4813120" y="4526599"/>
            <a:ext cx="367030" cy="9743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用印控制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6143590" y="4526599"/>
            <a:ext cx="367030" cy="9743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实时掌控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6140705" y="2757663"/>
            <a:ext cx="367030" cy="9743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规范管理</a:t>
            </a:r>
          </a:p>
        </p:txBody>
      </p:sp>
      <p:cxnSp>
        <p:nvCxnSpPr>
          <p:cNvPr id="99" name="直接箭头连接符 98"/>
          <p:cNvCxnSpPr>
            <a:stCxn id="3" idx="3"/>
            <a:endCxn id="4" idx="1"/>
          </p:cNvCxnSpPr>
          <p:nvPr/>
        </p:nvCxnSpPr>
        <p:spPr>
          <a:xfrm flipV="1">
            <a:off x="1557248" y="4017436"/>
            <a:ext cx="286108" cy="441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箭头连接符 100"/>
          <p:cNvCxnSpPr>
            <a:stCxn id="4" idx="3"/>
            <a:endCxn id="5" idx="1"/>
          </p:cNvCxnSpPr>
          <p:nvPr/>
        </p:nvCxnSpPr>
        <p:spPr>
          <a:xfrm>
            <a:off x="2950200" y="4017436"/>
            <a:ext cx="286108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/>
          <p:cNvCxnSpPr>
            <a:stCxn id="5" idx="3"/>
            <a:endCxn id="6" idx="1"/>
          </p:cNvCxnSpPr>
          <p:nvPr/>
        </p:nvCxnSpPr>
        <p:spPr>
          <a:xfrm>
            <a:off x="4343152" y="4017436"/>
            <a:ext cx="286107" cy="3608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箭头连接符 104"/>
          <p:cNvCxnSpPr>
            <a:stCxn id="7" idx="3"/>
            <a:endCxn id="8" idx="1"/>
          </p:cNvCxnSpPr>
          <p:nvPr/>
        </p:nvCxnSpPr>
        <p:spPr>
          <a:xfrm>
            <a:off x="7313300" y="4021044"/>
            <a:ext cx="292753" cy="803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箭头连接符 106"/>
          <p:cNvCxnSpPr>
            <a:stCxn id="8" idx="3"/>
            <a:endCxn id="9" idx="1"/>
          </p:cNvCxnSpPr>
          <p:nvPr/>
        </p:nvCxnSpPr>
        <p:spPr>
          <a:xfrm>
            <a:off x="8712896" y="4021847"/>
            <a:ext cx="29275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右箭头 107"/>
          <p:cNvSpPr/>
          <p:nvPr/>
        </p:nvSpPr>
        <p:spPr>
          <a:xfrm>
            <a:off x="5782279" y="3874359"/>
            <a:ext cx="378001" cy="286153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109" name="右箭头 108"/>
          <p:cNvSpPr/>
          <p:nvPr/>
        </p:nvSpPr>
        <p:spPr>
          <a:xfrm>
            <a:off x="10192756" y="3874358"/>
            <a:ext cx="378001" cy="286153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7"/>
            <a:ext cx="12194071" cy="64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8453134" y="1512443"/>
            <a:ext cx="1318495" cy="2010372"/>
          </a:xfrm>
          <a:prstGeom prst="rect">
            <a:avLst/>
          </a:prstGeom>
          <a:solidFill>
            <a:srgbClr val="FFC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169" name="Rounded Rectangle 41"/>
          <p:cNvSpPr/>
          <p:nvPr/>
        </p:nvSpPr>
        <p:spPr>
          <a:xfrm>
            <a:off x="2420164" y="1206914"/>
            <a:ext cx="5898687" cy="4046600"/>
          </a:xfrm>
          <a:prstGeom prst="roundRect">
            <a:avLst>
              <a:gd name="adj" fmla="val 2597"/>
            </a:avLst>
          </a:prstGeom>
          <a:solidFill>
            <a:srgbClr val="F0F0F0">
              <a:alpha val="64000"/>
            </a:srgbClr>
          </a:solidFill>
          <a:ln w="12700" algn="ctr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10799" anchorCtr="1"/>
          <a:lstStyle/>
          <a:p>
            <a:pPr defTabSz="964565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="1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3772825" y="1204129"/>
            <a:ext cx="3189137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b="1" dirty="0">
                <a:solidFill>
                  <a:srgbClr val="1E1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业财数字平台</a:t>
            </a:r>
            <a:r>
              <a:rPr lang="en-US" altLang="zh-CN" sz="1100" b="1" dirty="0">
                <a:solidFill>
                  <a:srgbClr val="1E1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b="1" dirty="0">
                <a:solidFill>
                  <a:srgbClr val="1E1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合同管理中心</a:t>
            </a:r>
          </a:p>
        </p:txBody>
      </p:sp>
      <p:grpSp>
        <p:nvGrpSpPr>
          <p:cNvPr id="734" name="组合 733"/>
          <p:cNvGrpSpPr/>
          <p:nvPr/>
        </p:nvGrpSpPr>
        <p:grpSpPr>
          <a:xfrm>
            <a:off x="4529786" y="4064596"/>
            <a:ext cx="923137" cy="1134576"/>
            <a:chOff x="3854281" y="3423196"/>
            <a:chExt cx="923188" cy="1134638"/>
          </a:xfrm>
        </p:grpSpPr>
        <p:grpSp>
          <p:nvGrpSpPr>
            <p:cNvPr id="684" name="组合 683"/>
            <p:cNvGrpSpPr/>
            <p:nvPr/>
          </p:nvGrpSpPr>
          <p:grpSpPr>
            <a:xfrm>
              <a:off x="3854281" y="3423196"/>
              <a:ext cx="923188" cy="1134638"/>
              <a:chOff x="2702388" y="1793212"/>
              <a:chExt cx="923188" cy="1134638"/>
            </a:xfrm>
          </p:grpSpPr>
          <p:sp>
            <p:nvSpPr>
              <p:cNvPr id="685" name="矩形 30"/>
              <p:cNvSpPr/>
              <p:nvPr/>
            </p:nvSpPr>
            <p:spPr bwMode="auto">
              <a:xfrm>
                <a:off x="2702388" y="1793212"/>
                <a:ext cx="923188" cy="113463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mpd="sng">
                <a:noFill/>
                <a:miter lim="800000"/>
              </a:ln>
            </p:spPr>
            <p:txBody>
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<a:noAutofit/>
              </a:bodyPr>
              <a:lstStyle/>
              <a:p>
                <a:pPr defTabSz="860425">
                  <a:defRPr/>
                </a:pPr>
                <a:r>
                  <a:rPr kumimoji="1"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合同变更</a:t>
                </a:r>
              </a:p>
            </p:txBody>
          </p:sp>
          <p:sp>
            <p:nvSpPr>
              <p:cNvPr id="686" name="矩形 30"/>
              <p:cNvSpPr/>
              <p:nvPr/>
            </p:nvSpPr>
            <p:spPr bwMode="auto">
              <a:xfrm>
                <a:off x="2776252" y="2030470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字段变更</a:t>
                </a:r>
              </a:p>
            </p:txBody>
          </p:sp>
        </p:grpSp>
        <p:sp>
          <p:nvSpPr>
            <p:cNvPr id="732" name="矩形 30"/>
            <p:cNvSpPr/>
            <p:nvPr/>
          </p:nvSpPr>
          <p:spPr bwMode="auto">
            <a:xfrm>
              <a:off x="3920529" y="3958662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状态变更</a:t>
              </a:r>
            </a:p>
          </p:txBody>
        </p:sp>
        <p:sp>
          <p:nvSpPr>
            <p:cNvPr id="733" name="矩形 30"/>
            <p:cNvSpPr/>
            <p:nvPr/>
          </p:nvSpPr>
          <p:spPr bwMode="auto">
            <a:xfrm>
              <a:off x="3922765" y="4263361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补充协议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546352" y="3774200"/>
            <a:ext cx="867339" cy="1420715"/>
            <a:chOff x="6511060" y="3669131"/>
            <a:chExt cx="867387" cy="1420793"/>
          </a:xfrm>
        </p:grpSpPr>
        <p:grpSp>
          <p:nvGrpSpPr>
            <p:cNvPr id="203" name="组合 202"/>
            <p:cNvGrpSpPr/>
            <p:nvPr/>
          </p:nvGrpSpPr>
          <p:grpSpPr>
            <a:xfrm>
              <a:off x="6511060" y="3669131"/>
              <a:ext cx="867387" cy="1420793"/>
              <a:chOff x="4161067" y="2184585"/>
              <a:chExt cx="867387" cy="1420793"/>
            </a:xfrm>
          </p:grpSpPr>
          <p:grpSp>
            <p:nvGrpSpPr>
              <p:cNvPr id="204" name="组合 203"/>
              <p:cNvGrpSpPr/>
              <p:nvPr/>
            </p:nvGrpSpPr>
            <p:grpSpPr>
              <a:xfrm>
                <a:off x="4161067" y="2184585"/>
                <a:ext cx="867387" cy="1420793"/>
                <a:chOff x="2731455" y="1704229"/>
                <a:chExt cx="867387" cy="1420793"/>
              </a:xfrm>
            </p:grpSpPr>
            <p:sp>
              <p:nvSpPr>
                <p:cNvPr id="206" name="矩形 30"/>
                <p:cNvSpPr/>
                <p:nvPr/>
              </p:nvSpPr>
              <p:spPr bwMode="auto">
                <a:xfrm>
                  <a:off x="2731455" y="1704229"/>
                  <a:ext cx="867387" cy="1420793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 cmpd="sng">
                  <a:noFill/>
                  <a:miter lim="800000"/>
                </a:ln>
              </p:spPr>
              <p:txBody>
  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  <a:noAutofit/>
                </a:bodyPr>
                <a:lstStyle/>
                <a:p>
                  <a:pPr defTabSz="860425">
                    <a:defRPr/>
                  </a:pPr>
                  <a:r>
                    <a:rPr kumimoji="1"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合同评审</a:t>
                  </a:r>
                </a:p>
              </p:txBody>
            </p:sp>
            <p:sp>
              <p:nvSpPr>
                <p:cNvPr id="207" name="矩形 30"/>
                <p:cNvSpPr/>
                <p:nvPr/>
              </p:nvSpPr>
              <p:spPr bwMode="auto">
                <a:xfrm>
                  <a:off x="2781196" y="1990134"/>
                  <a:ext cx="755910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在线编辑</a:t>
                  </a:r>
                </a:p>
              </p:txBody>
            </p:sp>
          </p:grpSp>
          <p:sp>
            <p:nvSpPr>
              <p:cNvPr id="205" name="矩形 30"/>
              <p:cNvSpPr/>
              <p:nvPr/>
            </p:nvSpPr>
            <p:spPr bwMode="auto">
              <a:xfrm>
                <a:off x="4210808" y="2753929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修订留痕</a:t>
                </a:r>
              </a:p>
            </p:txBody>
          </p:sp>
        </p:grpSp>
        <p:sp>
          <p:nvSpPr>
            <p:cNvPr id="208" name="矩形 30"/>
            <p:cNvSpPr/>
            <p:nvPr/>
          </p:nvSpPr>
          <p:spPr bwMode="auto">
            <a:xfrm>
              <a:off x="6560801" y="4524525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多人协作</a:t>
              </a:r>
            </a:p>
          </p:txBody>
        </p:sp>
        <p:sp>
          <p:nvSpPr>
            <p:cNvPr id="209" name="矩形 30"/>
            <p:cNvSpPr/>
            <p:nvPr/>
          </p:nvSpPr>
          <p:spPr bwMode="auto">
            <a:xfrm>
              <a:off x="6562032" y="4801179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版本管理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547238" y="1500308"/>
            <a:ext cx="1774518" cy="1110333"/>
            <a:chOff x="2590654" y="1324077"/>
            <a:chExt cx="1774615" cy="1110394"/>
          </a:xfrm>
        </p:grpSpPr>
        <p:grpSp>
          <p:nvGrpSpPr>
            <p:cNvPr id="394" name="组合 393"/>
            <p:cNvGrpSpPr/>
            <p:nvPr/>
          </p:nvGrpSpPr>
          <p:grpSpPr>
            <a:xfrm>
              <a:off x="2590654" y="1324077"/>
              <a:ext cx="1774615" cy="1110394"/>
              <a:chOff x="2506467" y="2887724"/>
              <a:chExt cx="1774615" cy="1110394"/>
            </a:xfrm>
          </p:grpSpPr>
          <p:grpSp>
            <p:nvGrpSpPr>
              <p:cNvPr id="171" name="组合 170"/>
              <p:cNvGrpSpPr/>
              <p:nvPr/>
            </p:nvGrpSpPr>
            <p:grpSpPr>
              <a:xfrm>
                <a:off x="2506467" y="2887724"/>
                <a:ext cx="1774615" cy="1110394"/>
                <a:chOff x="2723003" y="1526572"/>
                <a:chExt cx="1774615" cy="1110394"/>
              </a:xfrm>
            </p:grpSpPr>
            <p:sp>
              <p:nvSpPr>
                <p:cNvPr id="172" name="矩形 30"/>
                <p:cNvSpPr/>
                <p:nvPr/>
              </p:nvSpPr>
              <p:spPr bwMode="auto">
                <a:xfrm>
                  <a:off x="2723003" y="1526572"/>
                  <a:ext cx="1774615" cy="1110394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 cmpd="sng">
                  <a:noFill/>
                  <a:miter lim="800000"/>
                </a:ln>
              </p:spPr>
              <p:txBody>
  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  <a:noAutofit/>
                </a:bodyPr>
                <a:lstStyle/>
                <a:p>
                  <a:pPr defTabSz="860425">
                    <a:defRPr/>
                  </a:pPr>
                  <a:r>
                    <a:rPr kumimoji="1"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合同准备</a:t>
                  </a:r>
                </a:p>
              </p:txBody>
            </p:sp>
            <p:sp>
              <p:nvSpPr>
                <p:cNvPr id="174" name="矩形 30"/>
                <p:cNvSpPr/>
                <p:nvPr/>
              </p:nvSpPr>
              <p:spPr bwMode="auto">
                <a:xfrm>
                  <a:off x="2781196" y="2330405"/>
                  <a:ext cx="755910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合同水印</a:t>
                  </a:r>
                </a:p>
              </p:txBody>
            </p:sp>
          </p:grpSp>
          <p:sp>
            <p:nvSpPr>
              <p:cNvPr id="393" name="矩形 30"/>
              <p:cNvSpPr/>
              <p:nvPr/>
            </p:nvSpPr>
            <p:spPr bwMode="auto">
              <a:xfrm>
                <a:off x="3446995" y="3688547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合同相对方</a:t>
                </a:r>
              </a:p>
            </p:txBody>
          </p:sp>
        </p:grpSp>
        <p:sp>
          <p:nvSpPr>
            <p:cNvPr id="216" name="矩形 30"/>
            <p:cNvSpPr/>
            <p:nvPr/>
          </p:nvSpPr>
          <p:spPr bwMode="auto">
            <a:xfrm>
              <a:off x="2646401" y="1584927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范本库</a:t>
              </a:r>
            </a:p>
          </p:txBody>
        </p:sp>
        <p:sp>
          <p:nvSpPr>
            <p:cNvPr id="217" name="矩形 30"/>
            <p:cNvSpPr/>
            <p:nvPr/>
          </p:nvSpPr>
          <p:spPr bwMode="auto">
            <a:xfrm>
              <a:off x="2648847" y="1861169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条款库</a:t>
              </a:r>
            </a:p>
          </p:txBody>
        </p:sp>
        <p:sp>
          <p:nvSpPr>
            <p:cNvPr id="218" name="矩形 30"/>
            <p:cNvSpPr/>
            <p:nvPr/>
          </p:nvSpPr>
          <p:spPr bwMode="auto">
            <a:xfrm>
              <a:off x="3525549" y="1582510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模板库</a:t>
              </a:r>
            </a:p>
          </p:txBody>
        </p:sp>
        <p:sp>
          <p:nvSpPr>
            <p:cNvPr id="219" name="矩形 30"/>
            <p:cNvSpPr/>
            <p:nvPr/>
          </p:nvSpPr>
          <p:spPr bwMode="auto">
            <a:xfrm>
              <a:off x="3528833" y="1856618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审查清单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47764" y="2695283"/>
            <a:ext cx="1773992" cy="995656"/>
            <a:chOff x="2617419" y="2691435"/>
            <a:chExt cx="1774089" cy="995711"/>
          </a:xfrm>
        </p:grpSpPr>
        <p:grpSp>
          <p:nvGrpSpPr>
            <p:cNvPr id="368" name="组合 367"/>
            <p:cNvGrpSpPr/>
            <p:nvPr/>
          </p:nvGrpSpPr>
          <p:grpSpPr>
            <a:xfrm>
              <a:off x="2617419" y="2691435"/>
              <a:ext cx="1774089" cy="995711"/>
              <a:chOff x="2702387" y="1570451"/>
              <a:chExt cx="1774089" cy="995711"/>
            </a:xfrm>
          </p:grpSpPr>
          <p:sp>
            <p:nvSpPr>
              <p:cNvPr id="369" name="矩形 30"/>
              <p:cNvSpPr/>
              <p:nvPr/>
            </p:nvSpPr>
            <p:spPr bwMode="auto">
              <a:xfrm>
                <a:off x="2702387" y="1570451"/>
                <a:ext cx="1774089" cy="99571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mpd="sng">
                <a:noFill/>
                <a:miter lim="800000"/>
              </a:ln>
            </p:spPr>
            <p:txBody>
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<a:noAutofit/>
              </a:bodyPr>
              <a:lstStyle/>
              <a:p>
                <a:pPr defTabSz="860425">
                  <a:defRPr/>
                </a:pPr>
                <a:r>
                  <a:rPr kumimoji="1"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标准合同</a:t>
                </a:r>
                <a:r>
                  <a:rPr kumimoji="1" lang="en-US" altLang="zh-CN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kumimoji="1"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协议</a:t>
                </a:r>
                <a:endParaRPr kumimoji="1" lang="en-US" altLang="zh-CN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860425">
                  <a:defRPr/>
                </a:pPr>
                <a:r>
                  <a:rPr kumimoji="1"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框架合同</a:t>
                </a:r>
                <a:r>
                  <a:rPr kumimoji="1" lang="en-US" altLang="zh-CN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kumimoji="1"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协议</a:t>
                </a:r>
              </a:p>
            </p:txBody>
          </p:sp>
          <p:sp>
            <p:nvSpPr>
              <p:cNvPr id="370" name="矩形 30"/>
              <p:cNvSpPr/>
              <p:nvPr/>
            </p:nvSpPr>
            <p:spPr bwMode="auto">
              <a:xfrm>
                <a:off x="2763033" y="1969148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模板匹配</a:t>
                </a:r>
              </a:p>
            </p:txBody>
          </p:sp>
          <p:sp>
            <p:nvSpPr>
              <p:cNvPr id="372" name="矩形 30"/>
              <p:cNvSpPr/>
              <p:nvPr/>
            </p:nvSpPr>
            <p:spPr bwMode="auto">
              <a:xfrm>
                <a:off x="2763033" y="2261868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文本纠错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3557421" y="3090132"/>
              <a:ext cx="758080" cy="510128"/>
              <a:chOff x="3557421" y="3090132"/>
              <a:chExt cx="758080" cy="510128"/>
            </a:xfrm>
          </p:grpSpPr>
          <p:sp>
            <p:nvSpPr>
              <p:cNvPr id="221" name="矩形 30"/>
              <p:cNvSpPr/>
              <p:nvPr/>
            </p:nvSpPr>
            <p:spPr bwMode="auto">
              <a:xfrm>
                <a:off x="3557421" y="3090132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智能审查</a:t>
                </a:r>
              </a:p>
            </p:txBody>
          </p:sp>
          <p:sp>
            <p:nvSpPr>
              <p:cNvPr id="222" name="矩形 30"/>
              <p:cNvSpPr/>
              <p:nvPr/>
            </p:nvSpPr>
            <p:spPr bwMode="auto">
              <a:xfrm>
                <a:off x="3559591" y="3382852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风险修订</a:t>
                </a:r>
              </a:p>
            </p:txBody>
          </p:sp>
        </p:grpSp>
      </p:grpSp>
      <p:grpSp>
        <p:nvGrpSpPr>
          <p:cNvPr id="230" name="组合 229"/>
          <p:cNvGrpSpPr/>
          <p:nvPr/>
        </p:nvGrpSpPr>
        <p:grpSpPr>
          <a:xfrm>
            <a:off x="3511999" y="3774200"/>
            <a:ext cx="848142" cy="1420715"/>
            <a:chOff x="6520161" y="3669131"/>
            <a:chExt cx="848189" cy="1420793"/>
          </a:xfrm>
        </p:grpSpPr>
        <p:grpSp>
          <p:nvGrpSpPr>
            <p:cNvPr id="242" name="组合 241"/>
            <p:cNvGrpSpPr/>
            <p:nvPr/>
          </p:nvGrpSpPr>
          <p:grpSpPr>
            <a:xfrm>
              <a:off x="6520161" y="3669131"/>
              <a:ext cx="848189" cy="1420793"/>
              <a:chOff x="4170168" y="2184585"/>
              <a:chExt cx="848189" cy="1420793"/>
            </a:xfrm>
          </p:grpSpPr>
          <p:grpSp>
            <p:nvGrpSpPr>
              <p:cNvPr id="264" name="组合 263"/>
              <p:cNvGrpSpPr/>
              <p:nvPr/>
            </p:nvGrpSpPr>
            <p:grpSpPr>
              <a:xfrm>
                <a:off x="4170168" y="2184585"/>
                <a:ext cx="848189" cy="1420793"/>
                <a:chOff x="2740556" y="1704229"/>
                <a:chExt cx="848189" cy="1420793"/>
              </a:xfrm>
            </p:grpSpPr>
            <p:sp>
              <p:nvSpPr>
                <p:cNvPr id="266" name="矩形 30"/>
                <p:cNvSpPr/>
                <p:nvPr/>
              </p:nvSpPr>
              <p:spPr bwMode="auto">
                <a:xfrm>
                  <a:off x="2740556" y="1704229"/>
                  <a:ext cx="848189" cy="1420793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 cmpd="sng">
                  <a:noFill/>
                  <a:miter lim="800000"/>
                </a:ln>
              </p:spPr>
              <p:txBody>
  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  <a:noAutofit/>
                </a:bodyPr>
                <a:lstStyle/>
                <a:p>
                  <a:pPr defTabSz="860425">
                    <a:defRPr/>
                  </a:pPr>
                  <a:r>
                    <a:rPr kumimoji="1"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签署</a:t>
                  </a:r>
                  <a:r>
                    <a:rPr kumimoji="1" lang="en-US" altLang="zh-CN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&amp;</a:t>
                  </a:r>
                  <a:r>
                    <a:rPr kumimoji="1"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归档</a:t>
                  </a:r>
                </a:p>
              </p:txBody>
            </p:sp>
            <p:sp>
              <p:nvSpPr>
                <p:cNvPr id="267" name="矩形 30"/>
                <p:cNvSpPr/>
                <p:nvPr/>
              </p:nvSpPr>
              <p:spPr bwMode="auto">
                <a:xfrm>
                  <a:off x="2781196" y="1990134"/>
                  <a:ext cx="755910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电子签章</a:t>
                  </a:r>
                </a:p>
              </p:txBody>
            </p:sp>
          </p:grpSp>
          <p:sp>
            <p:nvSpPr>
              <p:cNvPr id="265" name="矩形 30"/>
              <p:cNvSpPr/>
              <p:nvPr/>
            </p:nvSpPr>
            <p:spPr bwMode="auto">
              <a:xfrm>
                <a:off x="4210808" y="2753929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印控仪</a:t>
                </a:r>
              </a:p>
            </p:txBody>
          </p:sp>
        </p:grpSp>
        <p:sp>
          <p:nvSpPr>
            <p:cNvPr id="243" name="矩形 30"/>
            <p:cNvSpPr/>
            <p:nvPr/>
          </p:nvSpPr>
          <p:spPr bwMode="auto">
            <a:xfrm>
              <a:off x="6560801" y="4524525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批量归档</a:t>
              </a:r>
            </a:p>
          </p:txBody>
        </p:sp>
        <p:sp>
          <p:nvSpPr>
            <p:cNvPr id="244" name="矩形 30"/>
            <p:cNvSpPr/>
            <p:nvPr/>
          </p:nvSpPr>
          <p:spPr bwMode="auto">
            <a:xfrm>
              <a:off x="6562032" y="4801179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智能检索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26070" y="1505070"/>
            <a:ext cx="923137" cy="850008"/>
            <a:chOff x="4578370" y="1500201"/>
            <a:chExt cx="923188" cy="850055"/>
          </a:xfrm>
        </p:grpSpPr>
        <p:grpSp>
          <p:nvGrpSpPr>
            <p:cNvPr id="390" name="组合 389"/>
            <p:cNvGrpSpPr/>
            <p:nvPr/>
          </p:nvGrpSpPr>
          <p:grpSpPr>
            <a:xfrm>
              <a:off x="4578370" y="1500201"/>
              <a:ext cx="923188" cy="850055"/>
              <a:chOff x="2702388" y="1744381"/>
              <a:chExt cx="923188" cy="850055"/>
            </a:xfrm>
          </p:grpSpPr>
          <p:sp>
            <p:nvSpPr>
              <p:cNvPr id="391" name="矩形 30"/>
              <p:cNvSpPr/>
              <p:nvPr/>
            </p:nvSpPr>
            <p:spPr bwMode="auto">
              <a:xfrm>
                <a:off x="2702388" y="1744381"/>
                <a:ext cx="923188" cy="85005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mpd="sng">
                <a:noFill/>
                <a:miter lim="800000"/>
              </a:ln>
            </p:spPr>
            <p:txBody>
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<a:noAutofit/>
              </a:bodyPr>
              <a:lstStyle/>
              <a:p>
                <a:pPr defTabSz="860425">
                  <a:defRPr/>
                </a:pPr>
                <a:r>
                  <a:rPr kumimoji="1"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合同预警</a:t>
                </a:r>
              </a:p>
            </p:txBody>
          </p:sp>
          <p:sp>
            <p:nvSpPr>
              <p:cNvPr id="392" name="矩形 30"/>
              <p:cNvSpPr/>
              <p:nvPr/>
            </p:nvSpPr>
            <p:spPr bwMode="auto">
              <a:xfrm>
                <a:off x="2789546" y="2008595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预警规则</a:t>
                </a:r>
              </a:p>
            </p:txBody>
          </p:sp>
        </p:grpSp>
        <p:sp>
          <p:nvSpPr>
            <p:cNvPr id="310" name="矩形 30"/>
            <p:cNvSpPr/>
            <p:nvPr/>
          </p:nvSpPr>
          <p:spPr bwMode="auto">
            <a:xfrm>
              <a:off x="4660486" y="2037294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预警集成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527186" y="2467002"/>
            <a:ext cx="923137" cy="1496512"/>
            <a:chOff x="4584250" y="2481910"/>
            <a:chExt cx="923188" cy="1496595"/>
          </a:xfrm>
        </p:grpSpPr>
        <p:grpSp>
          <p:nvGrpSpPr>
            <p:cNvPr id="711" name="组合 710"/>
            <p:cNvGrpSpPr/>
            <p:nvPr/>
          </p:nvGrpSpPr>
          <p:grpSpPr>
            <a:xfrm>
              <a:off x="4584250" y="2481910"/>
              <a:ext cx="923188" cy="1496595"/>
              <a:chOff x="4132000" y="2285421"/>
              <a:chExt cx="923188" cy="1496595"/>
            </a:xfrm>
          </p:grpSpPr>
          <p:grpSp>
            <p:nvGrpSpPr>
              <p:cNvPr id="712" name="组合 711"/>
              <p:cNvGrpSpPr/>
              <p:nvPr/>
            </p:nvGrpSpPr>
            <p:grpSpPr>
              <a:xfrm>
                <a:off x="4132000" y="2285421"/>
                <a:ext cx="923188" cy="1496595"/>
                <a:chOff x="2702388" y="1805065"/>
                <a:chExt cx="923188" cy="1496595"/>
              </a:xfrm>
            </p:grpSpPr>
            <p:sp>
              <p:nvSpPr>
                <p:cNvPr id="714" name="矩形 30"/>
                <p:cNvSpPr/>
                <p:nvPr/>
              </p:nvSpPr>
              <p:spPr bwMode="auto">
                <a:xfrm>
                  <a:off x="2702388" y="1805065"/>
                  <a:ext cx="923188" cy="1496595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 cmpd="sng">
                  <a:noFill/>
                  <a:miter lim="800000"/>
                </a:ln>
              </p:spPr>
              <p:txBody>
  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  <a:noAutofit/>
                </a:bodyPr>
                <a:lstStyle/>
                <a:p>
                  <a:pPr defTabSz="860425">
                    <a:defRPr/>
                  </a:pPr>
                  <a:r>
                    <a:rPr kumimoji="1"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合同履行</a:t>
                  </a:r>
                </a:p>
              </p:txBody>
            </p:sp>
            <p:sp>
              <p:nvSpPr>
                <p:cNvPr id="715" name="矩形 30"/>
                <p:cNvSpPr/>
                <p:nvPr/>
              </p:nvSpPr>
              <p:spPr bwMode="auto">
                <a:xfrm>
                  <a:off x="2781196" y="2054161"/>
                  <a:ext cx="755910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分摊处理</a:t>
                  </a:r>
                </a:p>
              </p:txBody>
            </p:sp>
          </p:grpSp>
          <p:sp>
            <p:nvSpPr>
              <p:cNvPr id="713" name="矩形 30"/>
              <p:cNvSpPr/>
              <p:nvPr/>
            </p:nvSpPr>
            <p:spPr bwMode="auto">
              <a:xfrm>
                <a:off x="4210808" y="2853012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账单生成</a:t>
                </a:r>
              </a:p>
            </p:txBody>
          </p:sp>
        </p:grpSp>
        <p:sp>
          <p:nvSpPr>
            <p:cNvPr id="311" name="矩形 30"/>
            <p:cNvSpPr/>
            <p:nvPr/>
          </p:nvSpPr>
          <p:spPr bwMode="auto">
            <a:xfrm>
              <a:off x="4655334" y="3368947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里程碑</a:t>
              </a:r>
            </a:p>
          </p:txBody>
        </p:sp>
        <p:sp>
          <p:nvSpPr>
            <p:cNvPr id="312" name="矩形 30"/>
            <p:cNvSpPr/>
            <p:nvPr/>
          </p:nvSpPr>
          <p:spPr bwMode="auto">
            <a:xfrm>
              <a:off x="4655413" y="3688465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交付物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579821" y="2421283"/>
            <a:ext cx="1683426" cy="577484"/>
            <a:chOff x="5579792" y="2421228"/>
            <a:chExt cx="1683518" cy="577516"/>
          </a:xfrm>
        </p:grpSpPr>
        <p:grpSp>
          <p:nvGrpSpPr>
            <p:cNvPr id="314" name="组合 313"/>
            <p:cNvGrpSpPr/>
            <p:nvPr/>
          </p:nvGrpSpPr>
          <p:grpSpPr>
            <a:xfrm>
              <a:off x="5579792" y="2421228"/>
              <a:ext cx="1683518" cy="577516"/>
              <a:chOff x="2702388" y="1744383"/>
              <a:chExt cx="1683518" cy="577516"/>
            </a:xfrm>
          </p:grpSpPr>
          <p:sp>
            <p:nvSpPr>
              <p:cNvPr id="325" name="矩形 30"/>
              <p:cNvSpPr/>
              <p:nvPr/>
            </p:nvSpPr>
            <p:spPr bwMode="auto">
              <a:xfrm>
                <a:off x="2702388" y="1744383"/>
                <a:ext cx="1683518" cy="57751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mpd="sng">
                <a:noFill/>
                <a:miter lim="800000"/>
              </a:ln>
            </p:spPr>
            <p:txBody>
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<a:noAutofit/>
              </a:bodyPr>
              <a:lstStyle/>
              <a:p>
                <a:pPr defTabSz="860425">
                  <a:defRPr/>
                </a:pPr>
                <a:r>
                  <a:rPr kumimoji="1"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收入履行</a:t>
                </a:r>
              </a:p>
            </p:txBody>
          </p:sp>
          <p:sp>
            <p:nvSpPr>
              <p:cNvPr id="326" name="矩形 30"/>
              <p:cNvSpPr/>
              <p:nvPr/>
            </p:nvSpPr>
            <p:spPr bwMode="auto">
              <a:xfrm>
                <a:off x="2761497" y="2034786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收款计划</a:t>
                </a:r>
              </a:p>
            </p:txBody>
          </p:sp>
        </p:grpSp>
        <p:sp>
          <p:nvSpPr>
            <p:cNvPr id="331" name="矩形 30"/>
            <p:cNvSpPr/>
            <p:nvPr/>
          </p:nvSpPr>
          <p:spPr bwMode="auto">
            <a:xfrm>
              <a:off x="6458823" y="2711631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收入模式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579628" y="3695904"/>
            <a:ext cx="1683617" cy="579163"/>
            <a:chOff x="5579600" y="3385188"/>
            <a:chExt cx="1683710" cy="579195"/>
          </a:xfrm>
        </p:grpSpPr>
        <p:grpSp>
          <p:nvGrpSpPr>
            <p:cNvPr id="665" name="组合 664"/>
            <p:cNvGrpSpPr/>
            <p:nvPr/>
          </p:nvGrpSpPr>
          <p:grpSpPr>
            <a:xfrm>
              <a:off x="5579600" y="3385188"/>
              <a:ext cx="1683710" cy="579195"/>
              <a:chOff x="2702388" y="1744383"/>
              <a:chExt cx="1683710" cy="579195"/>
            </a:xfrm>
          </p:grpSpPr>
          <p:sp>
            <p:nvSpPr>
              <p:cNvPr id="666" name="矩形 30"/>
              <p:cNvSpPr/>
              <p:nvPr/>
            </p:nvSpPr>
            <p:spPr bwMode="auto">
              <a:xfrm>
                <a:off x="2702388" y="1744383"/>
                <a:ext cx="1683710" cy="57919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mpd="sng">
                <a:noFill/>
                <a:miter lim="800000"/>
              </a:ln>
            </p:spPr>
            <p:txBody>
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<a:noAutofit/>
              </a:bodyPr>
              <a:lstStyle/>
              <a:p>
                <a:pPr defTabSz="860425">
                  <a:defRPr/>
                </a:pPr>
                <a:r>
                  <a:rPr kumimoji="1"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支出履行</a:t>
                </a:r>
              </a:p>
            </p:txBody>
          </p:sp>
          <p:sp>
            <p:nvSpPr>
              <p:cNvPr id="667" name="矩形 30"/>
              <p:cNvSpPr/>
              <p:nvPr/>
            </p:nvSpPr>
            <p:spPr bwMode="auto">
              <a:xfrm>
                <a:off x="2759279" y="2028684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付款计划</a:t>
                </a:r>
              </a:p>
            </p:txBody>
          </p:sp>
        </p:grpSp>
        <p:sp>
          <p:nvSpPr>
            <p:cNvPr id="332" name="矩形 30"/>
            <p:cNvSpPr/>
            <p:nvPr/>
          </p:nvSpPr>
          <p:spPr bwMode="auto">
            <a:xfrm>
              <a:off x="6455628" y="3672358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支付条件</a:t>
              </a:r>
            </a:p>
          </p:txBody>
        </p:sp>
      </p:grpSp>
      <p:sp>
        <p:nvSpPr>
          <p:cNvPr id="348" name="矩形 30"/>
          <p:cNvSpPr/>
          <p:nvPr/>
        </p:nvSpPr>
        <p:spPr bwMode="auto">
          <a:xfrm>
            <a:off x="5633700" y="3234157"/>
            <a:ext cx="755868" cy="217396"/>
          </a:xfrm>
          <a:prstGeom prst="round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45711" rIns="45711" anchor="ctr"/>
          <a:lstStyle/>
          <a:p>
            <a:pPr marL="191770" indent="-191770" algn="ctr" defTabSz="910590">
              <a:defRPr/>
            </a:pPr>
            <a:r>
              <a:rPr lang="zh-CN" altLang="en-US" sz="10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收支比率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579629" y="1497877"/>
            <a:ext cx="2662061" cy="1112763"/>
            <a:chOff x="5517930" y="1497771"/>
            <a:chExt cx="2662207" cy="1112824"/>
          </a:xfrm>
        </p:grpSpPr>
        <p:sp>
          <p:nvSpPr>
            <p:cNvPr id="663" name="矩形 30"/>
            <p:cNvSpPr/>
            <p:nvPr/>
          </p:nvSpPr>
          <p:spPr bwMode="auto">
            <a:xfrm>
              <a:off x="5517930" y="1497771"/>
              <a:ext cx="2662207" cy="85724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noFill/>
              <a:miter lim="800000"/>
            </a:ln>
          </p:spPr>
          <p:txBody>
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<a:noAutofit/>
            </a:bodyPr>
            <a:lstStyle/>
            <a:p>
              <a:pPr defTabSz="860425">
                <a:defRPr/>
              </a:pPr>
              <a:r>
                <a:rPr kumimoji="1"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合同收入结算</a:t>
              </a:r>
            </a:p>
          </p:txBody>
        </p:sp>
        <p:sp>
          <p:nvSpPr>
            <p:cNvPr id="664" name="矩形 30"/>
            <p:cNvSpPr/>
            <p:nvPr/>
          </p:nvSpPr>
          <p:spPr bwMode="auto">
            <a:xfrm>
              <a:off x="5633196" y="1769896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服务清单</a:t>
              </a:r>
            </a:p>
          </p:txBody>
        </p:sp>
        <p:sp>
          <p:nvSpPr>
            <p:cNvPr id="720" name="矩形 30"/>
            <p:cNvSpPr/>
            <p:nvPr/>
          </p:nvSpPr>
          <p:spPr bwMode="auto">
            <a:xfrm>
              <a:off x="6486675" y="1765394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物业产权</a:t>
              </a:r>
            </a:p>
          </p:txBody>
        </p:sp>
        <p:sp>
          <p:nvSpPr>
            <p:cNvPr id="337" name="矩形 30"/>
            <p:cNvSpPr/>
            <p:nvPr/>
          </p:nvSpPr>
          <p:spPr bwMode="auto">
            <a:xfrm>
              <a:off x="5636491" y="2047493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营业流水</a:t>
              </a:r>
            </a:p>
          </p:txBody>
        </p:sp>
        <p:grpSp>
          <p:nvGrpSpPr>
            <p:cNvPr id="199" name="组合 198"/>
            <p:cNvGrpSpPr/>
            <p:nvPr/>
          </p:nvGrpSpPr>
          <p:grpSpPr>
            <a:xfrm>
              <a:off x="7295414" y="2174742"/>
              <a:ext cx="884723" cy="435853"/>
              <a:chOff x="2180446" y="1870739"/>
              <a:chExt cx="884723" cy="435853"/>
            </a:xfrm>
          </p:grpSpPr>
          <p:sp>
            <p:nvSpPr>
              <p:cNvPr id="201" name="矩形 30"/>
              <p:cNvSpPr/>
              <p:nvPr/>
            </p:nvSpPr>
            <p:spPr bwMode="auto">
              <a:xfrm>
                <a:off x="2180446" y="1870739"/>
                <a:ext cx="884723" cy="43585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mpd="sng">
                <a:noFill/>
                <a:miter lim="800000"/>
              </a:ln>
            </p:spPr>
            <p:txBody>
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<a:noAutofit/>
              </a:bodyPr>
              <a:lstStyle/>
              <a:p>
                <a:pPr defTabSz="860425">
                  <a:defRPr/>
                </a:pPr>
                <a:endParaRPr kumimoji="1"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2" name="矩形 30"/>
              <p:cNvSpPr/>
              <p:nvPr/>
            </p:nvSpPr>
            <p:spPr bwMode="auto">
              <a:xfrm>
                <a:off x="2233488" y="2023438"/>
                <a:ext cx="754434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收款登记</a:t>
                </a:r>
              </a:p>
            </p:txBody>
          </p:sp>
        </p:grpSp>
        <p:sp>
          <p:nvSpPr>
            <p:cNvPr id="358" name="矩形 30"/>
            <p:cNvSpPr/>
            <p:nvPr/>
          </p:nvSpPr>
          <p:spPr bwMode="auto">
            <a:xfrm>
              <a:off x="6486675" y="2041579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满意度评价</a:t>
              </a:r>
            </a:p>
          </p:txBody>
        </p:sp>
        <p:sp>
          <p:nvSpPr>
            <p:cNvPr id="359" name="矩形 30"/>
            <p:cNvSpPr/>
            <p:nvPr/>
          </p:nvSpPr>
          <p:spPr bwMode="auto">
            <a:xfrm>
              <a:off x="7331235" y="1764415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发票开具</a:t>
              </a:r>
            </a:p>
          </p:txBody>
        </p:sp>
        <p:sp>
          <p:nvSpPr>
            <p:cNvPr id="360" name="矩形 30"/>
            <p:cNvSpPr/>
            <p:nvPr/>
          </p:nvSpPr>
          <p:spPr bwMode="auto">
            <a:xfrm>
              <a:off x="7331235" y="2043455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租赁清单</a:t>
              </a:r>
            </a:p>
          </p:txBody>
        </p:sp>
      </p:grpSp>
      <p:grpSp>
        <p:nvGrpSpPr>
          <p:cNvPr id="361" name="组合 360"/>
          <p:cNvGrpSpPr/>
          <p:nvPr/>
        </p:nvGrpSpPr>
        <p:grpSpPr>
          <a:xfrm>
            <a:off x="6553898" y="3057340"/>
            <a:ext cx="1695507" cy="583242"/>
            <a:chOff x="6421187" y="2907515"/>
            <a:chExt cx="1695600" cy="583274"/>
          </a:xfrm>
        </p:grpSpPr>
        <p:grpSp>
          <p:nvGrpSpPr>
            <p:cNvPr id="362" name="组合 361"/>
            <p:cNvGrpSpPr/>
            <p:nvPr/>
          </p:nvGrpSpPr>
          <p:grpSpPr>
            <a:xfrm>
              <a:off x="6421187" y="2907515"/>
              <a:ext cx="1695600" cy="583274"/>
              <a:chOff x="2168000" y="1744384"/>
              <a:chExt cx="1695600" cy="583274"/>
            </a:xfrm>
          </p:grpSpPr>
          <p:sp>
            <p:nvSpPr>
              <p:cNvPr id="364" name="矩形 30"/>
              <p:cNvSpPr/>
              <p:nvPr/>
            </p:nvSpPr>
            <p:spPr bwMode="auto">
              <a:xfrm>
                <a:off x="2168000" y="1744384"/>
                <a:ext cx="1695600" cy="583274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mpd="sng">
                <a:noFill/>
                <a:miter lim="800000"/>
              </a:ln>
            </p:spPr>
            <p:txBody>
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<a:noAutofit/>
              </a:bodyPr>
              <a:lstStyle/>
              <a:p>
                <a:pPr defTabSz="860425">
                  <a:defRPr/>
                </a:pPr>
                <a:r>
                  <a:rPr kumimoji="1"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合同结束</a:t>
                </a:r>
              </a:p>
            </p:txBody>
          </p:sp>
          <p:sp>
            <p:nvSpPr>
              <p:cNvPr id="365" name="矩形 30"/>
              <p:cNvSpPr/>
              <p:nvPr/>
            </p:nvSpPr>
            <p:spPr bwMode="auto">
              <a:xfrm>
                <a:off x="2233488" y="2023438"/>
                <a:ext cx="754434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合同续签</a:t>
                </a:r>
              </a:p>
            </p:txBody>
          </p:sp>
        </p:grpSp>
        <p:sp>
          <p:nvSpPr>
            <p:cNvPr id="363" name="矩形 30"/>
            <p:cNvSpPr/>
            <p:nvPr/>
          </p:nvSpPr>
          <p:spPr bwMode="auto">
            <a:xfrm>
              <a:off x="7296037" y="3185749"/>
              <a:ext cx="755910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合同关闭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579628" y="4083272"/>
            <a:ext cx="2656876" cy="1110753"/>
            <a:chOff x="5503968" y="4091014"/>
            <a:chExt cx="2657022" cy="1110814"/>
          </a:xfrm>
        </p:grpSpPr>
        <p:grpSp>
          <p:nvGrpSpPr>
            <p:cNvPr id="22" name="组合 21"/>
            <p:cNvGrpSpPr/>
            <p:nvPr/>
          </p:nvGrpSpPr>
          <p:grpSpPr>
            <a:xfrm>
              <a:off x="5503968" y="4091014"/>
              <a:ext cx="2657022" cy="1110814"/>
              <a:chOff x="5503968" y="4091014"/>
              <a:chExt cx="2657022" cy="1110814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5503968" y="4366515"/>
                <a:ext cx="2657021" cy="835313"/>
                <a:chOff x="5503968" y="4366515"/>
                <a:chExt cx="2657021" cy="835313"/>
              </a:xfrm>
            </p:grpSpPr>
            <p:grpSp>
              <p:nvGrpSpPr>
                <p:cNvPr id="15" name="组合 14"/>
                <p:cNvGrpSpPr/>
                <p:nvPr/>
              </p:nvGrpSpPr>
              <p:grpSpPr>
                <a:xfrm>
                  <a:off x="5503968" y="4366515"/>
                  <a:ext cx="2657021" cy="835313"/>
                  <a:chOff x="5503968" y="4191255"/>
                  <a:chExt cx="2657021" cy="835313"/>
                </a:xfrm>
              </p:grpSpPr>
              <p:grpSp>
                <p:nvGrpSpPr>
                  <p:cNvPr id="333" name="组合 332"/>
                  <p:cNvGrpSpPr/>
                  <p:nvPr/>
                </p:nvGrpSpPr>
                <p:grpSpPr>
                  <a:xfrm>
                    <a:off x="5503968" y="4191255"/>
                    <a:ext cx="2657021" cy="835313"/>
                    <a:chOff x="5483243" y="1497771"/>
                    <a:chExt cx="2657021" cy="835313"/>
                  </a:xfrm>
                </p:grpSpPr>
                <p:sp>
                  <p:nvSpPr>
                    <p:cNvPr id="334" name="矩形 30"/>
                    <p:cNvSpPr/>
                    <p:nvPr/>
                  </p:nvSpPr>
                  <p:spPr bwMode="auto">
                    <a:xfrm>
                      <a:off x="5483243" y="1497771"/>
                      <a:ext cx="2657021" cy="835313"/>
                    </a:xfrm>
                    <a:prstGeom prst="round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 cmpd="sng">
                      <a:noFill/>
                      <a:miter lim="800000"/>
                    </a:ln>
                  </p:spPr>
                  <p:txBody>
      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      <a:noAutofit/>
                    </a:bodyPr>
                    <a:lstStyle/>
                    <a:p>
                      <a:pPr defTabSz="860425">
                        <a:defRPr/>
                      </a:pPr>
                      <a:r>
                        <a:rPr kumimoji="1" lang="zh-CN" altLang="en-US" sz="1000" kern="0" dirty="0">
                          <a:solidFill>
                            <a:prstClr val="black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合同支出结算</a:t>
                      </a:r>
                    </a:p>
                  </p:txBody>
                </p:sp>
                <p:sp>
                  <p:nvSpPr>
                    <p:cNvPr id="335" name="矩形 30"/>
                    <p:cNvSpPr/>
                    <p:nvPr/>
                  </p:nvSpPr>
                  <p:spPr bwMode="auto">
                    <a:xfrm>
                      <a:off x="5595096" y="1769896"/>
                      <a:ext cx="755910" cy="217408"/>
                    </a:xfrm>
                    <a:prstGeom prst="roundRect">
                      <a:avLst/>
                    </a:prstGeom>
                    <a:solidFill>
                      <a:sysClr val="window" lastClr="FFFFFF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wrap="none" lIns="45711" rIns="45711" anchor="ctr"/>
                    <a:lstStyle/>
                    <a:p>
                      <a:pPr marL="191770" indent="-191770" algn="ctr" defTabSz="910590">
                        <a:defRPr/>
                      </a:pPr>
                      <a:r>
                        <a:rPr lang="zh-CN" altLang="en-US" sz="1000" kern="0" dirty="0">
                          <a:solidFill>
                            <a:prstClr val="black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完工进度</a:t>
                      </a:r>
                    </a:p>
                  </p:txBody>
                </p:sp>
                <p:sp>
                  <p:nvSpPr>
                    <p:cNvPr id="336" name="矩形 30"/>
                    <p:cNvSpPr/>
                    <p:nvPr/>
                  </p:nvSpPr>
                  <p:spPr bwMode="auto">
                    <a:xfrm>
                      <a:off x="6448575" y="1765394"/>
                      <a:ext cx="755910" cy="217408"/>
                    </a:xfrm>
                    <a:prstGeom prst="roundRect">
                      <a:avLst/>
                    </a:prstGeom>
                    <a:solidFill>
                      <a:sysClr val="window" lastClr="FFFFFF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wrap="none" lIns="45711" rIns="45711" anchor="ctr"/>
                    <a:lstStyle/>
                    <a:p>
                      <a:pPr marL="191770" indent="-191770" algn="ctr" defTabSz="910590">
                        <a:defRPr/>
                      </a:pPr>
                      <a:r>
                        <a:rPr lang="zh-CN" altLang="en-US" sz="1000" kern="0" dirty="0">
                          <a:solidFill>
                            <a:prstClr val="black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质量评价</a:t>
                      </a:r>
                    </a:p>
                  </p:txBody>
                </p:sp>
              </p:grpSp>
              <p:sp>
                <p:nvSpPr>
                  <p:cNvPr id="338" name="矩形 30"/>
                  <p:cNvSpPr/>
                  <p:nvPr/>
                </p:nvSpPr>
                <p:spPr bwMode="auto">
                  <a:xfrm>
                    <a:off x="5611093" y="4749222"/>
                    <a:ext cx="755910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zh-CN" altLang="en-US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佣金比例</a:t>
                    </a:r>
                  </a:p>
                </p:txBody>
              </p:sp>
              <p:sp>
                <p:nvSpPr>
                  <p:cNvPr id="339" name="矩形 30"/>
                  <p:cNvSpPr/>
                  <p:nvPr/>
                </p:nvSpPr>
                <p:spPr bwMode="auto">
                  <a:xfrm>
                    <a:off x="7322779" y="4752084"/>
                    <a:ext cx="755910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zh-CN" altLang="en-US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使用权资产</a:t>
                    </a:r>
                  </a:p>
                </p:txBody>
              </p:sp>
            </p:grpSp>
            <p:sp>
              <p:nvSpPr>
                <p:cNvPr id="356" name="矩形 30"/>
                <p:cNvSpPr/>
                <p:nvPr/>
              </p:nvSpPr>
              <p:spPr bwMode="auto">
                <a:xfrm>
                  <a:off x="7322779" y="4635951"/>
                  <a:ext cx="755910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受票登记</a:t>
                  </a:r>
                </a:p>
              </p:txBody>
            </p:sp>
            <p:sp>
              <p:nvSpPr>
                <p:cNvPr id="357" name="矩形 30"/>
                <p:cNvSpPr/>
                <p:nvPr/>
              </p:nvSpPr>
              <p:spPr bwMode="auto">
                <a:xfrm>
                  <a:off x="6469300" y="4926276"/>
                  <a:ext cx="755910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结算清单</a:t>
                  </a:r>
                </a:p>
              </p:txBody>
            </p:sp>
          </p:grpSp>
          <p:sp>
            <p:nvSpPr>
              <p:cNvPr id="366" name="矩形 30"/>
              <p:cNvSpPr/>
              <p:nvPr/>
            </p:nvSpPr>
            <p:spPr bwMode="auto">
              <a:xfrm>
                <a:off x="7294516" y="4091014"/>
                <a:ext cx="866474" cy="4585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mpd="sng">
                <a:noFill/>
                <a:miter lim="800000"/>
              </a:ln>
            </p:spPr>
            <p:txBody>
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<a:noAutofit/>
              </a:bodyPr>
              <a:lstStyle/>
              <a:p>
                <a:pPr defTabSz="860425">
                  <a:defRPr/>
                </a:pPr>
                <a:endParaRPr kumimoji="1"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67" name="矩形 30"/>
            <p:cNvSpPr/>
            <p:nvPr/>
          </p:nvSpPr>
          <p:spPr bwMode="auto">
            <a:xfrm>
              <a:off x="7348456" y="4155091"/>
              <a:ext cx="754434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合同请款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07213" y="370888"/>
            <a:ext cx="11407798" cy="424462"/>
          </a:xfrm>
        </p:spPr>
        <p:txBody>
          <a:bodyPr>
            <a:noAutofit/>
          </a:bodyPr>
          <a:lstStyle/>
          <a:p>
            <a:r>
              <a:rPr lang="zh-CN" altLang="en-US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二、流程建设方案：</a:t>
            </a:r>
            <a:r>
              <a:rPr lang="zh-CN" altLang="en-US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业财融合整体蓝图</a:t>
            </a:r>
            <a:endParaRPr lang="zh-CN" altLang="en-US" sz="265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1" name="TextBox 2"/>
          <p:cNvSpPr txBox="1"/>
          <p:nvPr/>
        </p:nvSpPr>
        <p:spPr>
          <a:xfrm>
            <a:off x="4812832" y="868488"/>
            <a:ext cx="1109121" cy="271145"/>
          </a:xfrm>
          <a:prstGeom prst="rect">
            <a:avLst/>
          </a:prstGeom>
          <a:noFill/>
        </p:spPr>
        <p:txBody>
          <a:bodyPr wrap="square" lIns="0" tIns="36573" rIns="0" bIns="0" rtlCol="0">
            <a:spAutoFit/>
          </a:bodyPr>
          <a:lstStyle/>
          <a:p>
            <a:pPr algn="ctr" defTabSz="964565" fontAlgn="auto">
              <a:lnSpc>
                <a:spcPct val="85000"/>
              </a:lnSpc>
              <a:spcBef>
                <a:spcPts val="0"/>
              </a:spcBef>
              <a:spcAft>
                <a:spcPts val="635"/>
              </a:spcAft>
              <a:buClr>
                <a:srgbClr val="FFE600"/>
              </a:buClr>
              <a:buSzPct val="70000"/>
              <a:defRPr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中台</a:t>
            </a:r>
          </a:p>
        </p:txBody>
      </p:sp>
      <p:sp>
        <p:nvSpPr>
          <p:cNvPr id="232" name="TextBox 2"/>
          <p:cNvSpPr txBox="1"/>
          <p:nvPr/>
        </p:nvSpPr>
        <p:spPr>
          <a:xfrm>
            <a:off x="9609254" y="873310"/>
            <a:ext cx="1109121" cy="271145"/>
          </a:xfrm>
          <a:prstGeom prst="rect">
            <a:avLst/>
          </a:prstGeom>
          <a:noFill/>
        </p:spPr>
        <p:txBody>
          <a:bodyPr wrap="square" lIns="0" tIns="36573" rIns="0" bIns="0" rtlCol="0">
            <a:spAutoFit/>
          </a:bodyPr>
          <a:lstStyle/>
          <a:p>
            <a:pPr algn="ctr" defTabSz="964565" fontAlgn="auto">
              <a:lnSpc>
                <a:spcPct val="85000"/>
              </a:lnSpc>
              <a:spcBef>
                <a:spcPts val="0"/>
              </a:spcBef>
              <a:spcAft>
                <a:spcPts val="635"/>
              </a:spcAft>
              <a:buClr>
                <a:srgbClr val="FFE600"/>
              </a:buClr>
              <a:buSzPct val="70000"/>
              <a:defRPr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</a:t>
            </a:r>
          </a:p>
        </p:txBody>
      </p:sp>
      <p:sp>
        <p:nvSpPr>
          <p:cNvPr id="259" name="箭头: 右 320"/>
          <p:cNvSpPr/>
          <p:nvPr/>
        </p:nvSpPr>
        <p:spPr>
          <a:xfrm flipH="1">
            <a:off x="2342737" y="5745533"/>
            <a:ext cx="5976114" cy="229554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0" name="Rectangle 19"/>
          <p:cNvSpPr>
            <a:spLocks noChangeArrowheads="1"/>
          </p:cNvSpPr>
          <p:nvPr/>
        </p:nvSpPr>
        <p:spPr bwMode="auto">
          <a:xfrm>
            <a:off x="397900" y="6029309"/>
            <a:ext cx="11303275" cy="2475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rgbClr val="9BBB59">
                <a:lumMod val="20000"/>
                <a:lumOff val="80000"/>
              </a:srgbClr>
            </a:solidFill>
            <a:miter lim="800000"/>
          </a:ln>
        </p:spPr>
        <p:txBody>
          <a:bodyPr rot="0" spcFirstLastPara="0" vertOverflow="overflow" horzOverflow="overflow" vert="horz" wrap="square" lIns="34007" tIns="34007" rIns="34007" bIns="34007" numCol="1" spcCol="0" rtlCol="0" fromWordArt="0" anchor="ctr" anchorCtr="0" forceAA="0" compatLnSpc="1">
            <a:noAutofit/>
          </a:bodyPr>
          <a:lstStyle/>
          <a:p>
            <a:pPr algn="ctr" defTabSz="860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业务及信息标准化体系、</a:t>
            </a:r>
            <a:r>
              <a:rPr lang="en-US" altLang="zh-CN" sz="1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IT</a:t>
            </a:r>
            <a:r>
              <a:rPr lang="zh-CN" altLang="en-US" sz="1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组织及</a:t>
            </a:r>
            <a:r>
              <a:rPr lang="en-US" altLang="zh-CN" sz="1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IT</a:t>
            </a:r>
            <a:r>
              <a:rPr lang="zh-CN" altLang="en-US" sz="1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基础设施管理</a:t>
            </a:r>
          </a:p>
        </p:txBody>
      </p:sp>
      <p:grpSp>
        <p:nvGrpSpPr>
          <p:cNvPr id="290" name="组合 289"/>
          <p:cNvGrpSpPr/>
          <p:nvPr/>
        </p:nvGrpSpPr>
        <p:grpSpPr>
          <a:xfrm>
            <a:off x="1290370" y="6374394"/>
            <a:ext cx="2970359" cy="280768"/>
            <a:chOff x="8553792" y="787671"/>
            <a:chExt cx="2970522" cy="280784"/>
          </a:xfrm>
        </p:grpSpPr>
        <p:sp>
          <p:nvSpPr>
            <p:cNvPr id="291" name="Rectangle 18"/>
            <p:cNvSpPr>
              <a:spLocks noChangeArrowheads="1"/>
            </p:cNvSpPr>
            <p:nvPr/>
          </p:nvSpPr>
          <p:spPr bwMode="auto">
            <a:xfrm>
              <a:off x="8553792" y="834035"/>
              <a:ext cx="409227" cy="2044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mpd="sng">
              <a:noFill/>
              <a:miter lim="800000"/>
            </a:ln>
          </p:spPr>
          <p:txBody>
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<a:noAutofit/>
            </a:bodyPr>
            <a:lstStyle/>
            <a:p>
              <a:pPr defTabSz="860425">
                <a:lnSpc>
                  <a:spcPct val="150000"/>
                </a:lnSpc>
                <a:defRPr/>
              </a:pPr>
              <a:endParaRPr kumimoji="1" lang="zh-CN" altLang="en-US" sz="1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2" name="文本框 291"/>
            <p:cNvSpPr txBox="1"/>
            <p:nvPr/>
          </p:nvSpPr>
          <p:spPr>
            <a:xfrm>
              <a:off x="8963019" y="787671"/>
              <a:ext cx="792524" cy="275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基础夯实</a:t>
              </a:r>
            </a:p>
          </p:txBody>
        </p:sp>
        <p:sp>
          <p:nvSpPr>
            <p:cNvPr id="293" name="Rectangle 18"/>
            <p:cNvSpPr>
              <a:spLocks noChangeArrowheads="1"/>
            </p:cNvSpPr>
            <p:nvPr/>
          </p:nvSpPr>
          <p:spPr bwMode="auto">
            <a:xfrm>
              <a:off x="9784512" y="829108"/>
              <a:ext cx="409227" cy="204484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  <a:ln w="12700" cmpd="sng">
              <a:noFill/>
              <a:miter lim="800000"/>
            </a:ln>
          </p:spPr>
          <p:txBody>
            <a:bodyPr rot="0" spcFirstLastPara="0" vertOverflow="overflow" horzOverflow="overflow" vert="horz" wrap="square" lIns="35993" tIns="35993" rIns="35993" bIns="35993" numCol="1" spcCol="0" rtlCol="0" fromWordArt="0" anchor="t" anchorCtr="1" forceAA="0" compatLnSpc="1">
              <a:noAutofit/>
            </a:bodyPr>
            <a:lstStyle/>
            <a:p>
              <a:pPr defTabSz="910590">
                <a:lnSpc>
                  <a:spcPct val="110000"/>
                </a:lnSpc>
                <a:defRPr/>
              </a:pPr>
              <a:endParaRPr kumimoji="1" lang="zh-CN" altLang="en-US" sz="10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4" name="Rectangle 18"/>
            <p:cNvSpPr>
              <a:spLocks noChangeArrowheads="1"/>
            </p:cNvSpPr>
            <p:nvPr/>
          </p:nvSpPr>
          <p:spPr bwMode="auto">
            <a:xfrm>
              <a:off x="10266462" y="826298"/>
              <a:ext cx="409227" cy="2044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  <a:miter lim="800000"/>
            </a:ln>
          </p:spPr>
          <p:txBody>
            <a:bodyPr vert="horz" wrap="none" lIns="50288" tIns="25144" rIns="50288" bIns="25144" anchor="t"/>
            <a:lstStyle/>
            <a:p>
              <a:pPr algn="ctr" defTabSz="481965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 dirty="0">
                <a:solidFill>
                  <a:srgbClr val="1E1D1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5" name="文本框 294"/>
            <p:cNvSpPr txBox="1"/>
            <p:nvPr/>
          </p:nvSpPr>
          <p:spPr>
            <a:xfrm>
              <a:off x="10731790" y="792850"/>
              <a:ext cx="792524" cy="275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管理整合</a:t>
              </a:r>
            </a:p>
          </p:txBody>
        </p:sp>
      </p:grpSp>
      <p:grpSp>
        <p:nvGrpSpPr>
          <p:cNvPr id="616" name="组合 615"/>
          <p:cNvGrpSpPr/>
          <p:nvPr/>
        </p:nvGrpSpPr>
        <p:grpSpPr>
          <a:xfrm>
            <a:off x="397804" y="871674"/>
            <a:ext cx="1888936" cy="5093000"/>
            <a:chOff x="397491" y="871533"/>
            <a:chExt cx="1889039" cy="5093279"/>
          </a:xfrm>
        </p:grpSpPr>
        <p:sp>
          <p:nvSpPr>
            <p:cNvPr id="233" name="TextBox 2"/>
            <p:cNvSpPr txBox="1"/>
            <p:nvPr/>
          </p:nvSpPr>
          <p:spPr>
            <a:xfrm>
              <a:off x="787370" y="871533"/>
              <a:ext cx="1109182" cy="271160"/>
            </a:xfrm>
            <a:prstGeom prst="rect">
              <a:avLst/>
            </a:prstGeom>
            <a:noFill/>
          </p:spPr>
          <p:txBody>
            <a:bodyPr wrap="square" lIns="0" tIns="36573" rIns="0" bIns="0" rtlCol="0">
              <a:spAutoFit/>
            </a:bodyPr>
            <a:lstStyle/>
            <a:p>
              <a:pPr algn="ctr" defTabSz="964565" fontAlgn="auto">
                <a:lnSpc>
                  <a:spcPct val="85000"/>
                </a:lnSpc>
                <a:spcBef>
                  <a:spcPts val="0"/>
                </a:spcBef>
                <a:spcAft>
                  <a:spcPts val="635"/>
                </a:spcAft>
                <a:buClr>
                  <a:srgbClr val="FFE600"/>
                </a:buClr>
                <a:buSzPct val="70000"/>
                <a:defRPr/>
              </a:pPr>
              <a:r>
                <a: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前台</a:t>
              </a:r>
            </a:p>
          </p:txBody>
        </p:sp>
        <p:grpSp>
          <p:nvGrpSpPr>
            <p:cNvPr id="234" name="组合 233"/>
            <p:cNvGrpSpPr/>
            <p:nvPr/>
          </p:nvGrpSpPr>
          <p:grpSpPr>
            <a:xfrm>
              <a:off x="397491" y="1196501"/>
              <a:ext cx="1878685" cy="585477"/>
              <a:chOff x="88900" y="1507021"/>
              <a:chExt cx="1692375" cy="585477"/>
            </a:xfrm>
          </p:grpSpPr>
          <p:sp>
            <p:nvSpPr>
              <p:cNvPr id="235" name="Rounded Rectangle 41"/>
              <p:cNvSpPr/>
              <p:nvPr/>
            </p:nvSpPr>
            <p:spPr>
              <a:xfrm>
                <a:off x="88900" y="1517312"/>
                <a:ext cx="1692375" cy="575186"/>
              </a:xfrm>
              <a:prstGeom prst="roundRect">
                <a:avLst>
                  <a:gd name="adj" fmla="val 2597"/>
                </a:avLst>
              </a:prstGeom>
              <a:solidFill>
                <a:srgbClr val="F0F0F0">
                  <a:alpha val="64000"/>
                </a:srgbClr>
              </a:solidFill>
              <a:ln w="12700" algn="ctr">
                <a:noFill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tIns="10799" anchorCtr="1"/>
              <a:lstStyle/>
              <a:p>
                <a:pPr defTabSz="964565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100" b="1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6" name="文本框 235"/>
              <p:cNvSpPr txBox="1"/>
              <p:nvPr/>
            </p:nvSpPr>
            <p:spPr>
              <a:xfrm>
                <a:off x="364704" y="1507021"/>
                <a:ext cx="1150005" cy="260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64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100" b="1" dirty="0">
                    <a:solidFill>
                      <a:srgbClr val="1E1D1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前端门户</a:t>
                </a:r>
              </a:p>
            </p:txBody>
          </p:sp>
          <p:sp>
            <p:nvSpPr>
              <p:cNvPr id="237" name="矩形 30"/>
              <p:cNvSpPr/>
              <p:nvPr/>
            </p:nvSpPr>
            <p:spPr bwMode="auto">
              <a:xfrm>
                <a:off x="151765" y="1808800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单点登录</a:t>
                </a:r>
              </a:p>
            </p:txBody>
          </p:sp>
          <p:sp>
            <p:nvSpPr>
              <p:cNvPr id="238" name="矩形 30"/>
              <p:cNvSpPr/>
              <p:nvPr/>
            </p:nvSpPr>
            <p:spPr bwMode="auto">
              <a:xfrm>
                <a:off x="961874" y="1804480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个人待办</a:t>
                </a:r>
              </a:p>
            </p:txBody>
          </p:sp>
        </p:grpSp>
        <p:sp>
          <p:nvSpPr>
            <p:cNvPr id="240" name="Rounded Rectangle 41"/>
            <p:cNvSpPr/>
            <p:nvPr/>
          </p:nvSpPr>
          <p:spPr>
            <a:xfrm>
              <a:off x="397587" y="1883921"/>
              <a:ext cx="1888943" cy="2105345"/>
            </a:xfrm>
            <a:prstGeom prst="roundRect">
              <a:avLst>
                <a:gd name="adj" fmla="val 2597"/>
              </a:avLst>
            </a:prstGeom>
            <a:solidFill>
              <a:srgbClr val="F0F0F0">
                <a:alpha val="64000"/>
              </a:srgbClr>
            </a:solidFill>
            <a:ln w="12700" algn="ctr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10799" anchorCtr="1"/>
            <a:lstStyle/>
            <a:p>
              <a:pPr defTabSz="964565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1" name="文本框 240"/>
            <p:cNvSpPr txBox="1"/>
            <p:nvPr/>
          </p:nvSpPr>
          <p:spPr>
            <a:xfrm>
              <a:off x="532454" y="1892614"/>
              <a:ext cx="1635323" cy="260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64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b="1" dirty="0">
                  <a:solidFill>
                    <a:srgbClr val="1E1D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业务支撑</a:t>
              </a:r>
            </a:p>
          </p:txBody>
        </p:sp>
        <p:grpSp>
          <p:nvGrpSpPr>
            <p:cNvPr id="245" name="组合 244"/>
            <p:cNvGrpSpPr/>
            <p:nvPr/>
          </p:nvGrpSpPr>
          <p:grpSpPr>
            <a:xfrm>
              <a:off x="397587" y="4083307"/>
              <a:ext cx="1888942" cy="1881505"/>
              <a:chOff x="-2741985" y="3471942"/>
              <a:chExt cx="1888942" cy="1916963"/>
            </a:xfrm>
          </p:grpSpPr>
          <p:grpSp>
            <p:nvGrpSpPr>
              <p:cNvPr id="246" name="组合 245"/>
              <p:cNvGrpSpPr/>
              <p:nvPr/>
            </p:nvGrpSpPr>
            <p:grpSpPr>
              <a:xfrm>
                <a:off x="-2741985" y="3471942"/>
                <a:ext cx="1888942" cy="1916963"/>
                <a:chOff x="384470" y="4500025"/>
                <a:chExt cx="1338551" cy="1916963"/>
              </a:xfrm>
            </p:grpSpPr>
            <p:sp>
              <p:nvSpPr>
                <p:cNvPr id="256" name="Rounded Rectangle 41"/>
                <p:cNvSpPr/>
                <p:nvPr/>
              </p:nvSpPr>
              <p:spPr>
                <a:xfrm>
                  <a:off x="384470" y="4503581"/>
                  <a:ext cx="1338551" cy="1913407"/>
                </a:xfrm>
                <a:prstGeom prst="roundRect">
                  <a:avLst>
                    <a:gd name="adj" fmla="val 2597"/>
                  </a:avLst>
                </a:prstGeom>
                <a:solidFill>
                  <a:srgbClr val="F0F0F0">
                    <a:alpha val="64000"/>
                  </a:srgbClr>
                </a:solidFill>
                <a:ln w="12700" algn="ctr">
                  <a:noFill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tIns="10799" anchorCtr="1"/>
                <a:lstStyle/>
                <a:p>
                  <a:pPr defTabSz="964565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 b="1" kern="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7" name="文本框 256"/>
                <p:cNvSpPr txBox="1"/>
                <p:nvPr/>
              </p:nvSpPr>
              <p:spPr>
                <a:xfrm>
                  <a:off x="416009" y="4500025"/>
                  <a:ext cx="1275334" cy="2652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645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100" b="1" dirty="0">
                      <a:solidFill>
                        <a:srgbClr val="1E1D1C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指挥中心</a:t>
                  </a:r>
                </a:p>
              </p:txBody>
            </p:sp>
          </p:grpSp>
          <p:grpSp>
            <p:nvGrpSpPr>
              <p:cNvPr id="247" name="组合 246"/>
              <p:cNvGrpSpPr/>
              <p:nvPr/>
            </p:nvGrpSpPr>
            <p:grpSpPr>
              <a:xfrm>
                <a:off x="-2630801" y="3735840"/>
                <a:ext cx="1702919" cy="1568368"/>
                <a:chOff x="-2814169" y="4753101"/>
                <a:chExt cx="1702919" cy="1568368"/>
              </a:xfrm>
            </p:grpSpPr>
            <p:sp>
              <p:nvSpPr>
                <p:cNvPr id="248" name="矩形: 圆角 21"/>
                <p:cNvSpPr/>
                <p:nvPr/>
              </p:nvSpPr>
              <p:spPr>
                <a:xfrm>
                  <a:off x="-2814169" y="4753101"/>
                  <a:ext cx="823458" cy="304176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  <a:sym typeface="微软雅黑 Light" panose="020B0502040204020203" pitchFamily="34" charset="-122"/>
                    </a:rPr>
                    <a:t>业务合同分布</a:t>
                  </a:r>
                </a:p>
              </p:txBody>
            </p:sp>
            <p:sp>
              <p:nvSpPr>
                <p:cNvPr id="249" name="矩形: 圆角 21"/>
                <p:cNvSpPr/>
                <p:nvPr/>
              </p:nvSpPr>
              <p:spPr>
                <a:xfrm>
                  <a:off x="-1934708" y="4753101"/>
                  <a:ext cx="823458" cy="304176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  <a:sym typeface="微软雅黑 Light" panose="020B0502040204020203" pitchFamily="34" charset="-122"/>
                    </a:rPr>
                    <a:t>审查结果汇总</a:t>
                  </a:r>
                </a:p>
              </p:txBody>
            </p:sp>
            <p:sp>
              <p:nvSpPr>
                <p:cNvPr id="250" name="矩形: 圆角 21"/>
                <p:cNvSpPr/>
                <p:nvPr/>
              </p:nvSpPr>
              <p:spPr>
                <a:xfrm>
                  <a:off x="-2814169" y="5174522"/>
                  <a:ext cx="823458" cy="304176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  <a:sym typeface="微软雅黑 Light" panose="020B0502040204020203" pitchFamily="34" charset="-122"/>
                    </a:rPr>
                    <a:t>多经营收分析</a:t>
                  </a:r>
                </a:p>
              </p:txBody>
            </p:sp>
            <p:sp>
              <p:nvSpPr>
                <p:cNvPr id="251" name="矩形: 圆角 21"/>
                <p:cNvSpPr/>
                <p:nvPr/>
              </p:nvSpPr>
              <p:spPr>
                <a:xfrm>
                  <a:off x="-1934708" y="5174522"/>
                  <a:ext cx="823458" cy="304176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  <a:sym typeface="微软雅黑 Light" panose="020B0502040204020203" pitchFamily="34" charset="-122"/>
                    </a:rPr>
                    <a:t>运营成本统计</a:t>
                  </a:r>
                </a:p>
              </p:txBody>
            </p:sp>
            <p:sp>
              <p:nvSpPr>
                <p:cNvPr id="252" name="矩形: 圆角 21"/>
                <p:cNvSpPr/>
                <p:nvPr/>
              </p:nvSpPr>
              <p:spPr>
                <a:xfrm>
                  <a:off x="-2814169" y="5598829"/>
                  <a:ext cx="823458" cy="304176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  <a:sym typeface="微软雅黑 Light" panose="020B0502040204020203" pitchFamily="34" charset="-122"/>
                    </a:rPr>
                    <a:t>合同收付统计</a:t>
                  </a:r>
                </a:p>
              </p:txBody>
            </p:sp>
            <p:sp>
              <p:nvSpPr>
                <p:cNvPr id="253" name="矩形: 圆角 21"/>
                <p:cNvSpPr/>
                <p:nvPr/>
              </p:nvSpPr>
              <p:spPr>
                <a:xfrm>
                  <a:off x="-1934708" y="5598829"/>
                  <a:ext cx="823458" cy="304176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  <a:sym typeface="微软雅黑 Light" panose="020B0502040204020203" pitchFamily="34" charset="-122"/>
                    </a:rPr>
                    <a:t>资源应用分析</a:t>
                  </a:r>
                </a:p>
              </p:txBody>
            </p:sp>
            <p:sp>
              <p:nvSpPr>
                <p:cNvPr id="254" name="矩形: 圆角 21"/>
                <p:cNvSpPr/>
                <p:nvPr/>
              </p:nvSpPr>
              <p:spPr>
                <a:xfrm>
                  <a:off x="-2814169" y="6017288"/>
                  <a:ext cx="823458" cy="304176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  <a:sym typeface="微软雅黑 Light" panose="020B0502040204020203" pitchFamily="34" charset="-122"/>
                    </a:rPr>
                    <a:t>合同风险分析</a:t>
                  </a:r>
                </a:p>
              </p:txBody>
            </p:sp>
            <p:sp>
              <p:nvSpPr>
                <p:cNvPr id="255" name="矩形: 圆角 21"/>
                <p:cNvSpPr/>
                <p:nvPr/>
              </p:nvSpPr>
              <p:spPr>
                <a:xfrm>
                  <a:off x="-1934708" y="6017293"/>
                  <a:ext cx="823458" cy="304176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  <a:sym typeface="微软雅黑 Light" panose="020B0502040204020203" pitchFamily="34" charset="-122"/>
                    </a:rPr>
                    <a:t>合同预警监控</a:t>
                  </a:r>
                </a:p>
              </p:txBody>
            </p:sp>
          </p:grpSp>
        </p:grpSp>
        <p:sp>
          <p:nvSpPr>
            <p:cNvPr id="261" name="矩形 30"/>
            <p:cNvSpPr/>
            <p:nvPr/>
          </p:nvSpPr>
          <p:spPr bwMode="auto">
            <a:xfrm>
              <a:off x="506906" y="2178232"/>
              <a:ext cx="521895" cy="711505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全业务</a:t>
              </a:r>
            </a:p>
          </p:txBody>
        </p:sp>
        <p:sp>
          <p:nvSpPr>
            <p:cNvPr id="262" name="矩形 30"/>
            <p:cNvSpPr/>
            <p:nvPr/>
          </p:nvSpPr>
          <p:spPr bwMode="auto">
            <a:xfrm>
              <a:off x="511369" y="3166180"/>
              <a:ext cx="521895" cy="711505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多类型</a:t>
              </a:r>
            </a:p>
          </p:txBody>
        </p:sp>
        <p:sp>
          <p:nvSpPr>
            <p:cNvPr id="263" name="文本框 262"/>
            <p:cNvSpPr txBox="1"/>
            <p:nvPr/>
          </p:nvSpPr>
          <p:spPr>
            <a:xfrm>
              <a:off x="602228" y="2789952"/>
              <a:ext cx="375941" cy="398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45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rgbClr val="1E1D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zh-CN" altLang="en-US" sz="2000" b="1" dirty="0">
                <a:solidFill>
                  <a:srgbClr val="1E1D1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6" name="矩形 30"/>
            <p:cNvSpPr/>
            <p:nvPr/>
          </p:nvSpPr>
          <p:spPr bwMode="auto">
            <a:xfrm>
              <a:off x="1111542" y="2203939"/>
              <a:ext cx="1073037" cy="142936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费用管理系统</a:t>
              </a:r>
            </a:p>
          </p:txBody>
        </p:sp>
        <p:sp>
          <p:nvSpPr>
            <p:cNvPr id="297" name="矩形 30"/>
            <p:cNvSpPr/>
            <p:nvPr/>
          </p:nvSpPr>
          <p:spPr bwMode="auto">
            <a:xfrm>
              <a:off x="1111542" y="2421229"/>
              <a:ext cx="1073037" cy="142936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项目管理系统</a:t>
              </a:r>
            </a:p>
          </p:txBody>
        </p:sp>
        <p:sp>
          <p:nvSpPr>
            <p:cNvPr id="298" name="矩形 30"/>
            <p:cNvSpPr/>
            <p:nvPr/>
          </p:nvSpPr>
          <p:spPr bwMode="auto">
            <a:xfrm>
              <a:off x="1111542" y="2638518"/>
              <a:ext cx="1073037" cy="142936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资源管理系统</a:t>
              </a:r>
            </a:p>
          </p:txBody>
        </p:sp>
        <p:sp>
          <p:nvSpPr>
            <p:cNvPr id="299" name="矩形 30"/>
            <p:cNvSpPr/>
            <p:nvPr/>
          </p:nvSpPr>
          <p:spPr bwMode="auto">
            <a:xfrm>
              <a:off x="1111542" y="2855808"/>
              <a:ext cx="1073037" cy="142936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客户管理系统</a:t>
              </a:r>
            </a:p>
          </p:txBody>
        </p:sp>
        <p:sp>
          <p:nvSpPr>
            <p:cNvPr id="300" name="矩形 30"/>
            <p:cNvSpPr/>
            <p:nvPr/>
          </p:nvSpPr>
          <p:spPr bwMode="auto">
            <a:xfrm>
              <a:off x="1111542" y="3073098"/>
              <a:ext cx="1073037" cy="142936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招标采购平台</a:t>
              </a:r>
            </a:p>
          </p:txBody>
        </p:sp>
        <p:sp>
          <p:nvSpPr>
            <p:cNvPr id="301" name="矩形 30"/>
            <p:cNvSpPr/>
            <p:nvPr/>
          </p:nvSpPr>
          <p:spPr bwMode="auto">
            <a:xfrm>
              <a:off x="1111542" y="3290387"/>
              <a:ext cx="1073037" cy="142936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电子签约平台</a:t>
              </a:r>
            </a:p>
          </p:txBody>
        </p:sp>
        <p:sp>
          <p:nvSpPr>
            <p:cNvPr id="302" name="矩形 30"/>
            <p:cNvSpPr/>
            <p:nvPr/>
          </p:nvSpPr>
          <p:spPr bwMode="auto">
            <a:xfrm>
              <a:off x="1111542" y="3507677"/>
              <a:ext cx="1073037" cy="142936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zh-CN" altLang="en-US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计费管理系统</a:t>
              </a:r>
            </a:p>
          </p:txBody>
        </p:sp>
        <p:sp>
          <p:nvSpPr>
            <p:cNvPr id="303" name="矩形 30"/>
            <p:cNvSpPr/>
            <p:nvPr/>
          </p:nvSpPr>
          <p:spPr bwMode="auto">
            <a:xfrm>
              <a:off x="1111542" y="3724970"/>
              <a:ext cx="1073037" cy="142936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en-US" altLang="zh-CN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… …</a:t>
              </a:r>
              <a:endParaRPr lang="zh-CN" altLang="en-US" sz="9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58" name="箭头: 右 319"/>
          <p:cNvSpPr/>
          <p:nvPr/>
        </p:nvSpPr>
        <p:spPr>
          <a:xfrm>
            <a:off x="2264556" y="3151501"/>
            <a:ext cx="266562" cy="20438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8458400" y="3652534"/>
            <a:ext cx="3242774" cy="2312139"/>
            <a:chOff x="8458530" y="3652547"/>
            <a:chExt cx="3242952" cy="2312266"/>
          </a:xfrm>
        </p:grpSpPr>
        <p:grpSp>
          <p:nvGrpSpPr>
            <p:cNvPr id="606" name="组合 605"/>
            <p:cNvGrpSpPr/>
            <p:nvPr/>
          </p:nvGrpSpPr>
          <p:grpSpPr>
            <a:xfrm>
              <a:off x="8458530" y="4543111"/>
              <a:ext cx="3238204" cy="1421702"/>
              <a:chOff x="8463273" y="4395389"/>
              <a:chExt cx="3238204" cy="1421702"/>
            </a:xfrm>
          </p:grpSpPr>
          <p:grpSp>
            <p:nvGrpSpPr>
              <p:cNvPr id="270" name="组合 269"/>
              <p:cNvGrpSpPr/>
              <p:nvPr/>
            </p:nvGrpSpPr>
            <p:grpSpPr>
              <a:xfrm>
                <a:off x="8463273" y="4395389"/>
                <a:ext cx="3238204" cy="1421702"/>
                <a:chOff x="7563050" y="4358916"/>
                <a:chExt cx="3762127" cy="142170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71" name="Rectangle 18"/>
                <p:cNvSpPr>
                  <a:spLocks noChangeArrowheads="1"/>
                </p:cNvSpPr>
                <p:nvPr/>
              </p:nvSpPr>
              <p:spPr bwMode="auto">
                <a:xfrm>
                  <a:off x="7563050" y="4358916"/>
                  <a:ext cx="3762127" cy="142170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2700" cmpd="sng">
                  <a:noFill/>
                  <a:miter lim="800000"/>
                </a:ln>
              </p:spPr>
              <p:txBody>
                <a:bodyPr rot="0" spcFirstLastPara="0" vertOverflow="overflow" horzOverflow="overflow" vert="horz" wrap="square" lIns="34007" tIns="34007" rIns="34007" bIns="34007" numCol="1" spcCol="0" rtlCol="0" fromWordArt="0" anchor="t" anchorCtr="1" forceAA="0" compatLnSpc="1">
                  <a:noAutofit/>
                </a:bodyPr>
                <a:lstStyle/>
                <a:p>
                  <a:pPr defTabSz="860425">
                    <a:lnSpc>
                      <a:spcPct val="150000"/>
                    </a:lnSpc>
                    <a:defRPr/>
                  </a:pPr>
                  <a:endParaRPr kumimoji="1" lang="zh-CN" altLang="en-US" sz="1100" b="1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2" name="矩形 30"/>
                <p:cNvSpPr/>
                <p:nvPr/>
              </p:nvSpPr>
              <p:spPr bwMode="auto">
                <a:xfrm>
                  <a:off x="8900179" y="4624965"/>
                  <a:ext cx="1035047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数据结构分析</a:t>
                  </a:r>
                </a:p>
              </p:txBody>
            </p:sp>
            <p:sp>
              <p:nvSpPr>
                <p:cNvPr id="273" name="矩形 30"/>
                <p:cNvSpPr/>
                <p:nvPr/>
              </p:nvSpPr>
              <p:spPr bwMode="auto">
                <a:xfrm>
                  <a:off x="10159150" y="4624965"/>
                  <a:ext cx="1035047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数据标准定义</a:t>
                  </a:r>
                </a:p>
              </p:txBody>
            </p:sp>
            <p:sp>
              <p:nvSpPr>
                <p:cNvPr id="274" name="矩形 30"/>
                <p:cNvSpPr/>
                <p:nvPr/>
              </p:nvSpPr>
              <p:spPr bwMode="auto">
                <a:xfrm>
                  <a:off x="10155605" y="5020612"/>
                  <a:ext cx="1035046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数据模型设计</a:t>
                  </a:r>
                </a:p>
              </p:txBody>
            </p:sp>
            <p:sp>
              <p:nvSpPr>
                <p:cNvPr id="275" name="矩形 30"/>
                <p:cNvSpPr/>
                <p:nvPr/>
              </p:nvSpPr>
              <p:spPr bwMode="auto">
                <a:xfrm>
                  <a:off x="8899697" y="5023464"/>
                  <a:ext cx="1035046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数据质量分析</a:t>
                  </a:r>
                </a:p>
              </p:txBody>
            </p:sp>
            <p:sp>
              <p:nvSpPr>
                <p:cNvPr id="276" name="矩形 30"/>
                <p:cNvSpPr/>
                <p:nvPr/>
              </p:nvSpPr>
              <p:spPr bwMode="auto">
                <a:xfrm>
                  <a:off x="8906236" y="5400818"/>
                  <a:ext cx="1035046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数据资产管理</a:t>
                  </a:r>
                </a:p>
              </p:txBody>
            </p:sp>
            <p:sp>
              <p:nvSpPr>
                <p:cNvPr id="277" name="矩形 30"/>
                <p:cNvSpPr/>
                <p:nvPr/>
              </p:nvSpPr>
              <p:spPr bwMode="auto">
                <a:xfrm>
                  <a:off x="7648686" y="5023462"/>
                  <a:ext cx="1035046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数据服务管理</a:t>
                  </a:r>
                </a:p>
              </p:txBody>
            </p:sp>
            <p:sp>
              <p:nvSpPr>
                <p:cNvPr id="278" name="矩形 30"/>
                <p:cNvSpPr/>
                <p:nvPr/>
              </p:nvSpPr>
              <p:spPr bwMode="auto">
                <a:xfrm>
                  <a:off x="7648686" y="4624964"/>
                  <a:ext cx="1035047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指标管理规范</a:t>
                  </a:r>
                </a:p>
              </p:txBody>
            </p:sp>
            <p:sp>
              <p:nvSpPr>
                <p:cNvPr id="279" name="矩形 30"/>
                <p:cNvSpPr/>
                <p:nvPr/>
              </p:nvSpPr>
              <p:spPr bwMode="auto">
                <a:xfrm>
                  <a:off x="10155605" y="5398940"/>
                  <a:ext cx="1035046" cy="217408"/>
                </a:xfrm>
                <a:prstGeom prst="roundRect">
                  <a:avLst/>
                </a:prstGeom>
                <a:solidFill>
                  <a:sysClr val="window" lastClr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45711" rIns="45711" anchor="ctr"/>
                <a:lstStyle/>
                <a:p>
                  <a:pPr marL="191770" indent="-191770" algn="ctr" defTabSz="910590">
                    <a:defRPr/>
                  </a:pPr>
                  <a:r>
                    <a: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数据标签管理</a:t>
                  </a:r>
                </a:p>
              </p:txBody>
            </p:sp>
            <p:cxnSp>
              <p:nvCxnSpPr>
                <p:cNvPr id="280" name="直接箭头连接符 279"/>
                <p:cNvCxnSpPr>
                  <a:stCxn id="278" idx="3"/>
                  <a:endCxn id="272" idx="1"/>
                </p:cNvCxnSpPr>
                <p:nvPr/>
              </p:nvCxnSpPr>
              <p:spPr>
                <a:xfrm>
                  <a:off x="8683733" y="4733668"/>
                  <a:ext cx="216446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直接箭头连接符 280"/>
                <p:cNvCxnSpPr>
                  <a:stCxn id="272" idx="3"/>
                  <a:endCxn id="273" idx="1"/>
                </p:cNvCxnSpPr>
                <p:nvPr/>
              </p:nvCxnSpPr>
              <p:spPr>
                <a:xfrm>
                  <a:off x="9935226" y="4733669"/>
                  <a:ext cx="22392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直接箭头连接符 281"/>
                <p:cNvCxnSpPr>
                  <a:stCxn id="272" idx="2"/>
                  <a:endCxn id="275" idx="0"/>
                </p:cNvCxnSpPr>
                <p:nvPr/>
              </p:nvCxnSpPr>
              <p:spPr>
                <a:xfrm flipH="1">
                  <a:off x="9417220" y="4842373"/>
                  <a:ext cx="482" cy="18109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直接箭头连接符 282"/>
                <p:cNvCxnSpPr>
                  <a:stCxn id="275" idx="1"/>
                  <a:endCxn id="277" idx="3"/>
                </p:cNvCxnSpPr>
                <p:nvPr/>
              </p:nvCxnSpPr>
              <p:spPr>
                <a:xfrm flipH="1" flipV="1">
                  <a:off x="8683732" y="5132166"/>
                  <a:ext cx="215965" cy="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直接箭头连接符 283"/>
                <p:cNvCxnSpPr>
                  <a:stCxn id="275" idx="2"/>
                  <a:endCxn id="276" idx="0"/>
                </p:cNvCxnSpPr>
                <p:nvPr/>
              </p:nvCxnSpPr>
              <p:spPr>
                <a:xfrm>
                  <a:off x="9417220" y="5240872"/>
                  <a:ext cx="6540" cy="15994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直接箭头连接符 284"/>
                <p:cNvCxnSpPr>
                  <a:stCxn id="273" idx="2"/>
                  <a:endCxn id="274" idx="0"/>
                </p:cNvCxnSpPr>
                <p:nvPr/>
              </p:nvCxnSpPr>
              <p:spPr>
                <a:xfrm flipH="1">
                  <a:off x="10673128" y="4842373"/>
                  <a:ext cx="3546" cy="1782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直接箭头连接符 285"/>
                <p:cNvCxnSpPr>
                  <a:stCxn id="276" idx="3"/>
                  <a:endCxn id="279" idx="1"/>
                </p:cNvCxnSpPr>
                <p:nvPr/>
              </p:nvCxnSpPr>
              <p:spPr>
                <a:xfrm flipV="1">
                  <a:off x="9941282" y="5507644"/>
                  <a:ext cx="214322" cy="187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直接箭头连接符 286"/>
                <p:cNvCxnSpPr>
                  <a:stCxn id="279" idx="0"/>
                  <a:endCxn id="274" idx="2"/>
                </p:cNvCxnSpPr>
                <p:nvPr/>
              </p:nvCxnSpPr>
              <p:spPr>
                <a:xfrm flipV="1">
                  <a:off x="10673128" y="5238020"/>
                  <a:ext cx="0" cy="16092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Elbow Connector 91"/>
                <p:cNvCxnSpPr>
                  <a:stCxn id="274" idx="3"/>
                  <a:endCxn id="277" idx="2"/>
                </p:cNvCxnSpPr>
                <p:nvPr/>
              </p:nvCxnSpPr>
              <p:spPr>
                <a:xfrm flipH="1">
                  <a:off x="8166210" y="5129316"/>
                  <a:ext cx="3024441" cy="111554"/>
                </a:xfrm>
                <a:prstGeom prst="bentConnector4">
                  <a:avLst>
                    <a:gd name="adj1" fmla="val -2634"/>
                    <a:gd name="adj2" fmla="val 509846"/>
                  </a:avLst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tailEnd type="triangle"/>
                </a:ln>
                <a:effectLst/>
              </p:spPr>
            </p:cxnSp>
          </p:grpSp>
          <p:sp>
            <p:nvSpPr>
              <p:cNvPr id="605" name="文本框 604"/>
              <p:cNvSpPr txBox="1"/>
              <p:nvPr/>
            </p:nvSpPr>
            <p:spPr>
              <a:xfrm>
                <a:off x="9498025" y="4410470"/>
                <a:ext cx="946791" cy="260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000" b="1" i="0" u="none" strike="noStrike" cap="none" spc="0" normalizeH="0" baseline="0">
                    <a:ln>
                      <a:noFill/>
                    </a:ln>
                    <a:solidFill>
                      <a:srgbClr val="1E1D1C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defTabSz="481965">
                  <a:defRPr/>
                </a:pPr>
                <a:r>
                  <a:rPr lang="zh-CN" altLang="en-US" sz="1100" dirty="0"/>
                  <a:t>数据中台</a:t>
                </a:r>
              </a:p>
            </p:txBody>
          </p:sp>
        </p:grpSp>
        <p:grpSp>
          <p:nvGrpSpPr>
            <p:cNvPr id="612" name="组合 611"/>
            <p:cNvGrpSpPr/>
            <p:nvPr/>
          </p:nvGrpSpPr>
          <p:grpSpPr>
            <a:xfrm>
              <a:off x="8458535" y="3652547"/>
              <a:ext cx="3242947" cy="827125"/>
              <a:chOff x="8463272" y="3478957"/>
              <a:chExt cx="3242947" cy="827125"/>
            </a:xfrm>
          </p:grpSpPr>
          <p:grpSp>
            <p:nvGrpSpPr>
              <p:cNvPr id="610" name="组合 609"/>
              <p:cNvGrpSpPr/>
              <p:nvPr/>
            </p:nvGrpSpPr>
            <p:grpSpPr>
              <a:xfrm>
                <a:off x="8463272" y="3493052"/>
                <a:ext cx="3242947" cy="813030"/>
                <a:chOff x="8463272" y="3493052"/>
                <a:chExt cx="3242947" cy="813030"/>
              </a:xfrm>
            </p:grpSpPr>
            <p:grpSp>
              <p:nvGrpSpPr>
                <p:cNvPr id="316" name="组合 315"/>
                <p:cNvGrpSpPr/>
                <p:nvPr/>
              </p:nvGrpSpPr>
              <p:grpSpPr>
                <a:xfrm>
                  <a:off x="8463272" y="3493052"/>
                  <a:ext cx="3242947" cy="813030"/>
                  <a:chOff x="7718996" y="3620575"/>
                  <a:chExt cx="3725291" cy="813030"/>
                </a:xfrm>
              </p:grpSpPr>
              <p:sp>
                <p:nvSpPr>
                  <p:cNvPr id="317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7718996" y="3620575"/>
                    <a:ext cx="3725291" cy="81303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12700">
                    <a:noFill/>
                    <a:miter lim="800000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none" lIns="50288" tIns="25144" rIns="50288" bIns="25144" anchor="t"/>
                  <a:lstStyle/>
                  <a:p>
                    <a:pPr algn="ctr" defTabSz="964565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100" b="1" kern="0" dirty="0">
                      <a:solidFill>
                        <a:srgbClr val="1E1D1C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18" name="矩形 30"/>
                  <p:cNvSpPr/>
                  <p:nvPr/>
                </p:nvSpPr>
                <p:spPr bwMode="auto">
                  <a:xfrm>
                    <a:off x="7868344" y="4123052"/>
                    <a:ext cx="713010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zh-CN" altLang="en-US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资源档案</a:t>
                    </a:r>
                  </a:p>
                </p:txBody>
              </p:sp>
              <p:sp>
                <p:nvSpPr>
                  <p:cNvPr id="319" name="矩形 30"/>
                  <p:cNvSpPr/>
                  <p:nvPr/>
                </p:nvSpPr>
                <p:spPr bwMode="auto">
                  <a:xfrm>
                    <a:off x="8771649" y="3850128"/>
                    <a:ext cx="713010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zh-CN" altLang="en-US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用户</a:t>
                    </a:r>
                  </a:p>
                </p:txBody>
              </p:sp>
              <p:sp>
                <p:nvSpPr>
                  <p:cNvPr id="320" name="矩形 30"/>
                  <p:cNvSpPr/>
                  <p:nvPr/>
                </p:nvSpPr>
                <p:spPr bwMode="auto">
                  <a:xfrm>
                    <a:off x="8771649" y="4131225"/>
                    <a:ext cx="713010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zh-CN" altLang="en-US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商品档案</a:t>
                    </a:r>
                  </a:p>
                </p:txBody>
              </p:sp>
              <p:sp>
                <p:nvSpPr>
                  <p:cNvPr id="321" name="矩形 30"/>
                  <p:cNvSpPr/>
                  <p:nvPr/>
                </p:nvSpPr>
                <p:spPr bwMode="auto">
                  <a:xfrm>
                    <a:off x="9674953" y="4131225"/>
                    <a:ext cx="713010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zh-CN" altLang="en-US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预算科目</a:t>
                    </a:r>
                  </a:p>
                </p:txBody>
              </p:sp>
              <p:sp>
                <p:nvSpPr>
                  <p:cNvPr id="322" name="矩形 30"/>
                  <p:cNvSpPr/>
                  <p:nvPr/>
                </p:nvSpPr>
                <p:spPr bwMode="auto">
                  <a:xfrm>
                    <a:off x="10578256" y="4131225"/>
                    <a:ext cx="713010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en-US" altLang="zh-CN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… …</a:t>
                    </a:r>
                    <a:endParaRPr lang="zh-CN" altLang="en-US" sz="1000" kern="0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" name="矩形 30"/>
                  <p:cNvSpPr/>
                  <p:nvPr/>
                </p:nvSpPr>
                <p:spPr bwMode="auto">
                  <a:xfrm>
                    <a:off x="7868344" y="3841955"/>
                    <a:ext cx="713010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zh-CN" altLang="en-US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组织体系</a:t>
                    </a:r>
                  </a:p>
                </p:txBody>
              </p:sp>
            </p:grpSp>
            <p:grpSp>
              <p:nvGrpSpPr>
                <p:cNvPr id="609" name="组合 608"/>
                <p:cNvGrpSpPr/>
                <p:nvPr/>
              </p:nvGrpSpPr>
              <p:grpSpPr>
                <a:xfrm>
                  <a:off x="10165974" y="3717385"/>
                  <a:ext cx="1407035" cy="220801"/>
                  <a:chOff x="10165974" y="3717385"/>
                  <a:chExt cx="1407035" cy="220801"/>
                </a:xfrm>
              </p:grpSpPr>
              <p:sp>
                <p:nvSpPr>
                  <p:cNvPr id="607" name="矩形 30"/>
                  <p:cNvSpPr/>
                  <p:nvPr/>
                </p:nvSpPr>
                <p:spPr bwMode="auto">
                  <a:xfrm>
                    <a:off x="10165974" y="3717385"/>
                    <a:ext cx="620691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zh-CN" altLang="en-US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银行账户</a:t>
                    </a:r>
                  </a:p>
                </p:txBody>
              </p:sp>
              <p:sp>
                <p:nvSpPr>
                  <p:cNvPr id="608" name="矩形 30"/>
                  <p:cNvSpPr/>
                  <p:nvPr/>
                </p:nvSpPr>
                <p:spPr bwMode="auto">
                  <a:xfrm>
                    <a:off x="10952318" y="3720778"/>
                    <a:ext cx="620691" cy="217408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lIns="45711" rIns="45711" anchor="ctr"/>
                  <a:lstStyle/>
                  <a:p>
                    <a:pPr marL="191770" indent="-191770" algn="ctr" defTabSz="910590">
                      <a:defRPr/>
                    </a:pPr>
                    <a:r>
                      <a:rPr lang="zh-CN" altLang="en-US" sz="1000" kern="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收支项目</a:t>
                    </a:r>
                  </a:p>
                </p:txBody>
              </p:sp>
            </p:grpSp>
          </p:grpSp>
          <p:sp>
            <p:nvSpPr>
              <p:cNvPr id="611" name="文本框 610"/>
              <p:cNvSpPr txBox="1"/>
              <p:nvPr/>
            </p:nvSpPr>
            <p:spPr>
              <a:xfrm>
                <a:off x="9609750" y="3478957"/>
                <a:ext cx="946791" cy="260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000" b="1" i="0" u="none" strike="noStrike" cap="none" spc="0" normalizeH="0" baseline="0">
                    <a:ln>
                      <a:noFill/>
                    </a:ln>
                    <a:solidFill>
                      <a:srgbClr val="1E1D1C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defTabSz="481965">
                  <a:defRPr/>
                </a:pPr>
                <a:r>
                  <a:rPr lang="zh-CN" altLang="en-US" sz="1100" dirty="0"/>
                  <a:t>主数据</a:t>
                </a:r>
              </a:p>
            </p:txBody>
          </p:sp>
        </p:grpSp>
      </p:grpSp>
      <p:sp>
        <p:nvSpPr>
          <p:cNvPr id="523" name="箭头: 左右 367"/>
          <p:cNvSpPr/>
          <p:nvPr/>
        </p:nvSpPr>
        <p:spPr>
          <a:xfrm>
            <a:off x="8256845" y="3912681"/>
            <a:ext cx="266562" cy="171148"/>
          </a:xfrm>
          <a:prstGeom prst="left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05" name="组合 704"/>
          <p:cNvGrpSpPr/>
          <p:nvPr/>
        </p:nvGrpSpPr>
        <p:grpSpPr>
          <a:xfrm>
            <a:off x="2442331" y="5321685"/>
            <a:ext cx="5876521" cy="386553"/>
            <a:chOff x="2442130" y="5321788"/>
            <a:chExt cx="5876843" cy="386575"/>
          </a:xfrm>
        </p:grpSpPr>
        <p:sp>
          <p:nvSpPr>
            <p:cNvPr id="620" name="Rounded Rectangle 41"/>
            <p:cNvSpPr/>
            <p:nvPr/>
          </p:nvSpPr>
          <p:spPr>
            <a:xfrm>
              <a:off x="2460409" y="5321788"/>
              <a:ext cx="5858564" cy="386575"/>
            </a:xfrm>
            <a:prstGeom prst="roundRect">
              <a:avLst>
                <a:gd name="adj" fmla="val 2597"/>
              </a:avLst>
            </a:prstGeom>
            <a:solidFill>
              <a:srgbClr val="F0F0F0">
                <a:alpha val="64000"/>
              </a:srgbClr>
            </a:solidFill>
            <a:ln w="12700" algn="ctr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10799" anchorCtr="1"/>
            <a:lstStyle/>
            <a:p>
              <a:pPr defTabSz="964565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01" name="文本框 700"/>
            <p:cNvSpPr txBox="1"/>
            <p:nvPr/>
          </p:nvSpPr>
          <p:spPr>
            <a:xfrm>
              <a:off x="2442130" y="5397509"/>
              <a:ext cx="630918" cy="26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智能化</a:t>
              </a:r>
            </a:p>
          </p:txBody>
        </p:sp>
        <p:sp>
          <p:nvSpPr>
            <p:cNvPr id="702" name="矩形 30"/>
            <p:cNvSpPr/>
            <p:nvPr/>
          </p:nvSpPr>
          <p:spPr bwMode="auto">
            <a:xfrm>
              <a:off x="3202334" y="5415684"/>
              <a:ext cx="985605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en-US" altLang="zh-CN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RPA</a:t>
              </a: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机器人</a:t>
              </a:r>
            </a:p>
          </p:txBody>
        </p:sp>
        <p:sp>
          <p:nvSpPr>
            <p:cNvPr id="703" name="矩形 30"/>
            <p:cNvSpPr/>
            <p:nvPr/>
          </p:nvSpPr>
          <p:spPr bwMode="auto">
            <a:xfrm>
              <a:off x="5002784" y="5415696"/>
              <a:ext cx="985605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en-US" altLang="zh-CN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OCR</a:t>
              </a: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识别</a:t>
              </a:r>
            </a:p>
          </p:txBody>
        </p:sp>
        <p:sp>
          <p:nvSpPr>
            <p:cNvPr id="704" name="矩形 30"/>
            <p:cNvSpPr/>
            <p:nvPr/>
          </p:nvSpPr>
          <p:spPr bwMode="auto">
            <a:xfrm>
              <a:off x="6803235" y="5409386"/>
              <a:ext cx="985605" cy="2174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1" rIns="45711" anchor="ctr"/>
            <a:lstStyle/>
            <a:p>
              <a:pPr marL="191770" indent="-191770" algn="ctr" defTabSz="910590">
                <a:defRPr/>
              </a:pPr>
              <a:r>
                <a:rPr lang="en-US" altLang="zh-CN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AI</a:t>
              </a:r>
              <a:r>
                <a:rPr lang="zh-CN" altLang="en-US" sz="10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智能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842199" y="1516015"/>
            <a:ext cx="878356" cy="1998706"/>
            <a:chOff x="9639204" y="1211110"/>
            <a:chExt cx="878404" cy="1998815"/>
          </a:xfrm>
          <a:solidFill>
            <a:srgbClr val="FFCFCF"/>
          </a:solidFill>
        </p:grpSpPr>
        <p:sp>
          <p:nvSpPr>
            <p:cNvPr id="560" name="Rounded Rectangle 41"/>
            <p:cNvSpPr/>
            <p:nvPr/>
          </p:nvSpPr>
          <p:spPr>
            <a:xfrm>
              <a:off x="9639204" y="1236398"/>
              <a:ext cx="878404" cy="1973527"/>
            </a:xfrm>
            <a:prstGeom prst="roundRect">
              <a:avLst>
                <a:gd name="adj" fmla="val 2597"/>
              </a:avLst>
            </a:prstGeom>
            <a:grpFill/>
            <a:ln w="12700" algn="ctr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10799" anchorCtr="1"/>
            <a:lstStyle/>
            <a:p>
              <a:pPr defTabSz="964565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1" name="文本框 560"/>
            <p:cNvSpPr txBox="1"/>
            <p:nvPr/>
          </p:nvSpPr>
          <p:spPr>
            <a:xfrm>
              <a:off x="9639204" y="1211110"/>
              <a:ext cx="878404" cy="2603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000" b="1" i="0" u="none" strike="noStrike" cap="none" spc="0" normalizeH="0" baseline="0">
                  <a:ln>
                    <a:noFill/>
                  </a:ln>
                  <a:solidFill>
                    <a:srgbClr val="1E1D1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defTabSz="481965">
                <a:defRPr/>
              </a:pPr>
              <a:r>
                <a:rPr lang="zh-CN" altLang="en-US" sz="1100" dirty="0"/>
                <a:t>财务核算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9703631" y="1480814"/>
              <a:ext cx="755911" cy="1680062"/>
              <a:chOff x="9703631" y="1480814"/>
              <a:chExt cx="755911" cy="1680062"/>
            </a:xfrm>
            <a:grpFill/>
          </p:grpSpPr>
          <p:sp>
            <p:nvSpPr>
              <p:cNvPr id="562" name="矩形 30"/>
              <p:cNvSpPr/>
              <p:nvPr/>
            </p:nvSpPr>
            <p:spPr bwMode="auto">
              <a:xfrm>
                <a:off x="9703631" y="1480814"/>
                <a:ext cx="755910" cy="2174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总账核算</a:t>
                </a:r>
              </a:p>
            </p:txBody>
          </p:sp>
          <p:sp>
            <p:nvSpPr>
              <p:cNvPr id="563" name="矩形 30"/>
              <p:cNvSpPr/>
              <p:nvPr/>
            </p:nvSpPr>
            <p:spPr bwMode="auto">
              <a:xfrm>
                <a:off x="9703632" y="1766572"/>
                <a:ext cx="755910" cy="2174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收入核算</a:t>
                </a:r>
              </a:p>
            </p:txBody>
          </p:sp>
          <p:sp>
            <p:nvSpPr>
              <p:cNvPr id="564" name="矩形 30"/>
              <p:cNvSpPr/>
              <p:nvPr/>
            </p:nvSpPr>
            <p:spPr bwMode="auto">
              <a:xfrm>
                <a:off x="9707282" y="2060993"/>
                <a:ext cx="752259" cy="2174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成本核算</a:t>
                </a:r>
              </a:p>
            </p:txBody>
          </p:sp>
          <p:sp>
            <p:nvSpPr>
              <p:cNvPr id="565" name="矩形 30"/>
              <p:cNvSpPr/>
              <p:nvPr/>
            </p:nvSpPr>
            <p:spPr bwMode="auto">
              <a:xfrm>
                <a:off x="9703631" y="2355020"/>
                <a:ext cx="755910" cy="2174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费用核算</a:t>
                </a:r>
              </a:p>
            </p:txBody>
          </p:sp>
          <p:sp>
            <p:nvSpPr>
              <p:cNvPr id="566" name="矩形 30"/>
              <p:cNvSpPr/>
              <p:nvPr/>
            </p:nvSpPr>
            <p:spPr bwMode="auto">
              <a:xfrm>
                <a:off x="9703631" y="2649738"/>
                <a:ext cx="755910" cy="2174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资产核算</a:t>
                </a:r>
              </a:p>
            </p:txBody>
          </p:sp>
          <p:sp>
            <p:nvSpPr>
              <p:cNvPr id="567" name="矩形 30"/>
              <p:cNvSpPr/>
              <p:nvPr/>
            </p:nvSpPr>
            <p:spPr bwMode="auto">
              <a:xfrm>
                <a:off x="9703631" y="2943468"/>
                <a:ext cx="755910" cy="2174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内部往来</a:t>
                </a: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10788392" y="1189885"/>
            <a:ext cx="912777" cy="2324837"/>
            <a:chOff x="10788649" y="1189762"/>
            <a:chExt cx="912827" cy="2324964"/>
          </a:xfrm>
        </p:grpSpPr>
        <p:sp>
          <p:nvSpPr>
            <p:cNvPr id="571" name="Rounded Rectangle 41"/>
            <p:cNvSpPr/>
            <p:nvPr/>
          </p:nvSpPr>
          <p:spPr>
            <a:xfrm>
              <a:off x="10788650" y="1189762"/>
              <a:ext cx="908088" cy="2324964"/>
            </a:xfrm>
            <a:prstGeom prst="roundRect">
              <a:avLst>
                <a:gd name="adj" fmla="val 2597"/>
              </a:avLst>
            </a:prstGeom>
            <a:solidFill>
              <a:srgbClr val="F0F0F0">
                <a:alpha val="64000"/>
              </a:srgbClr>
            </a:solidFill>
            <a:ln w="12700" algn="ctr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10799" anchorCtr="1"/>
            <a:lstStyle/>
            <a:p>
              <a:pPr defTabSz="964565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72" name="文本框 571"/>
            <p:cNvSpPr txBox="1"/>
            <p:nvPr/>
          </p:nvSpPr>
          <p:spPr>
            <a:xfrm>
              <a:off x="10788649" y="1190073"/>
              <a:ext cx="912827" cy="260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000" b="1" i="0" u="none" strike="noStrike" cap="none" spc="0" normalizeH="0" baseline="0">
                  <a:ln>
                    <a:noFill/>
                  </a:ln>
                  <a:solidFill>
                    <a:srgbClr val="1E1D1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defTabSz="481965">
                <a:defRPr/>
              </a:pPr>
              <a:r>
                <a:rPr lang="zh-CN" altLang="en-US" sz="1100" dirty="0"/>
                <a:t>综合服务</a:t>
              </a: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867237" y="1486053"/>
              <a:ext cx="758928" cy="1973877"/>
              <a:chOff x="10867237" y="1486053"/>
              <a:chExt cx="758928" cy="1973877"/>
            </a:xfrm>
          </p:grpSpPr>
          <p:sp>
            <p:nvSpPr>
              <p:cNvPr id="573" name="矩形 30"/>
              <p:cNvSpPr/>
              <p:nvPr/>
            </p:nvSpPr>
            <p:spPr bwMode="auto">
              <a:xfrm>
                <a:off x="10870255" y="1486053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流程审批</a:t>
                </a:r>
              </a:p>
            </p:txBody>
          </p:sp>
          <p:sp>
            <p:nvSpPr>
              <p:cNvPr id="574" name="矩形 30"/>
              <p:cNvSpPr/>
              <p:nvPr/>
            </p:nvSpPr>
            <p:spPr bwMode="auto">
              <a:xfrm>
                <a:off x="10867238" y="1771530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影像调阅</a:t>
                </a:r>
              </a:p>
            </p:txBody>
          </p:sp>
          <p:sp>
            <p:nvSpPr>
              <p:cNvPr id="575" name="矩形 30"/>
              <p:cNvSpPr/>
              <p:nvPr/>
            </p:nvSpPr>
            <p:spPr bwMode="auto">
              <a:xfrm>
                <a:off x="10867239" y="2063912"/>
                <a:ext cx="755909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公共人事</a:t>
                </a:r>
              </a:p>
            </p:txBody>
          </p:sp>
          <p:sp>
            <p:nvSpPr>
              <p:cNvPr id="576" name="矩形 30"/>
              <p:cNvSpPr/>
              <p:nvPr/>
            </p:nvSpPr>
            <p:spPr bwMode="auto">
              <a:xfrm>
                <a:off x="10870255" y="2360642"/>
                <a:ext cx="752893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档案管理</a:t>
                </a:r>
              </a:p>
            </p:txBody>
          </p:sp>
          <p:sp>
            <p:nvSpPr>
              <p:cNvPr id="577" name="矩形 30"/>
              <p:cNvSpPr/>
              <p:nvPr/>
            </p:nvSpPr>
            <p:spPr bwMode="auto">
              <a:xfrm>
                <a:off x="10870255" y="2653024"/>
                <a:ext cx="752893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文件加密</a:t>
                </a:r>
              </a:p>
            </p:txBody>
          </p:sp>
          <p:sp>
            <p:nvSpPr>
              <p:cNvPr id="579" name="矩形 30"/>
              <p:cNvSpPr/>
              <p:nvPr/>
            </p:nvSpPr>
            <p:spPr bwMode="auto">
              <a:xfrm>
                <a:off x="10870255" y="3242522"/>
                <a:ext cx="755910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en-US" altLang="zh-CN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API</a:t>
                </a: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管理</a:t>
                </a:r>
              </a:p>
            </p:txBody>
          </p:sp>
          <p:sp>
            <p:nvSpPr>
              <p:cNvPr id="580" name="矩形 30"/>
              <p:cNvSpPr/>
              <p:nvPr/>
            </p:nvSpPr>
            <p:spPr bwMode="auto">
              <a:xfrm>
                <a:off x="10867237" y="2951119"/>
                <a:ext cx="758927" cy="217408"/>
              </a:xfrm>
              <a:prstGeom prst="roundRect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45711" rIns="45711" anchor="ctr"/>
              <a:lstStyle/>
              <a:p>
                <a:pPr marL="191770" indent="-191770" algn="ctr" defTabSz="910590">
                  <a:defRPr/>
                </a:pPr>
                <a:r>
                  <a:rPr lang="zh-CN" altLang="en-US" sz="10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数据采集</a:t>
                </a: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8458401" y="1182208"/>
            <a:ext cx="2262153" cy="276014"/>
            <a:chOff x="8458530" y="1182084"/>
            <a:chExt cx="2262277" cy="276028"/>
          </a:xfrm>
          <a:solidFill>
            <a:srgbClr val="FFCFCF"/>
          </a:solidFill>
        </p:grpSpPr>
        <p:sp>
          <p:nvSpPr>
            <p:cNvPr id="382" name="Rounded Rectangle 41"/>
            <p:cNvSpPr/>
            <p:nvPr/>
          </p:nvSpPr>
          <p:spPr>
            <a:xfrm>
              <a:off x="8458530" y="1182084"/>
              <a:ext cx="2262277" cy="276028"/>
            </a:xfrm>
            <a:prstGeom prst="roundRect">
              <a:avLst>
                <a:gd name="adj" fmla="val 2597"/>
              </a:avLst>
            </a:prstGeom>
            <a:grpFill/>
            <a:ln w="12700" algn="ctr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tIns="10799" anchorCtr="1"/>
            <a:lstStyle/>
            <a:p>
              <a:pPr algn="ctr" defTabSz="964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912154" y="1188408"/>
              <a:ext cx="1355028" cy="2603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财务共享中心</a:t>
              </a: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8509989" y="1763857"/>
            <a:ext cx="336550" cy="1692190"/>
            <a:chOff x="8510123" y="1763766"/>
            <a:chExt cx="336569" cy="1692283"/>
          </a:xfrm>
        </p:grpSpPr>
        <p:sp>
          <p:nvSpPr>
            <p:cNvPr id="548" name="Rounded Rectangle 41"/>
            <p:cNvSpPr/>
            <p:nvPr/>
          </p:nvSpPr>
          <p:spPr>
            <a:xfrm>
              <a:off x="8520980" y="1763766"/>
              <a:ext cx="316661" cy="1692283"/>
            </a:xfrm>
            <a:prstGeom prst="roundRect">
              <a:avLst>
                <a:gd name="adj" fmla="val 2597"/>
              </a:avLst>
            </a:prstGeom>
            <a:solidFill>
              <a:srgbClr val="FFFFFF"/>
            </a:solidFill>
            <a:ln w="12700" algn="ctr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tIns="10799" anchorCtr="1"/>
            <a:lstStyle/>
            <a:p>
              <a:pPr algn="r" defTabSz="964565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510123" y="2290810"/>
              <a:ext cx="336569" cy="6967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预算管理</a:t>
              </a:r>
            </a:p>
          </p:txBody>
        </p:sp>
      </p:grpSp>
      <p:grpSp>
        <p:nvGrpSpPr>
          <p:cNvPr id="371" name="组合 370"/>
          <p:cNvGrpSpPr/>
          <p:nvPr/>
        </p:nvGrpSpPr>
        <p:grpSpPr>
          <a:xfrm>
            <a:off x="8950276" y="1764507"/>
            <a:ext cx="337921" cy="1692190"/>
            <a:chOff x="8986832" y="1181152"/>
            <a:chExt cx="250273" cy="2210626"/>
          </a:xfrm>
          <a:solidFill>
            <a:srgbClr val="FFFFFF"/>
          </a:solidFill>
        </p:grpSpPr>
        <p:sp>
          <p:nvSpPr>
            <p:cNvPr id="373" name="Rounded Rectangle 41"/>
            <p:cNvSpPr/>
            <p:nvPr/>
          </p:nvSpPr>
          <p:spPr>
            <a:xfrm>
              <a:off x="8986832" y="1181152"/>
              <a:ext cx="234514" cy="2210626"/>
            </a:xfrm>
            <a:prstGeom prst="roundRect">
              <a:avLst>
                <a:gd name="adj" fmla="val 2597"/>
              </a:avLst>
            </a:prstGeom>
            <a:grpFill/>
            <a:ln w="12700" algn="ctr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tIns="10799" anchorCtr="1"/>
            <a:lstStyle/>
            <a:p>
              <a:pPr algn="r" defTabSz="964565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74" name="文本框 373"/>
            <p:cNvSpPr txBox="1"/>
            <p:nvPr/>
          </p:nvSpPr>
          <p:spPr>
            <a:xfrm>
              <a:off x="8987847" y="1864940"/>
              <a:ext cx="249258" cy="9067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资金管理</a:t>
              </a:r>
            </a:p>
          </p:txBody>
        </p:sp>
      </p:grpSp>
      <p:grpSp>
        <p:nvGrpSpPr>
          <p:cNvPr id="375" name="组合 374"/>
          <p:cNvGrpSpPr/>
          <p:nvPr/>
        </p:nvGrpSpPr>
        <p:grpSpPr>
          <a:xfrm>
            <a:off x="9374694" y="1763857"/>
            <a:ext cx="346932" cy="1693567"/>
            <a:chOff x="9078459" y="1188559"/>
            <a:chExt cx="256947" cy="2204008"/>
          </a:xfrm>
          <a:solidFill>
            <a:srgbClr val="FFFFFF"/>
          </a:solidFill>
        </p:grpSpPr>
        <p:sp>
          <p:nvSpPr>
            <p:cNvPr id="376" name="Rounded Rectangle 41"/>
            <p:cNvSpPr/>
            <p:nvPr/>
          </p:nvSpPr>
          <p:spPr>
            <a:xfrm>
              <a:off x="9078459" y="1188559"/>
              <a:ext cx="234514" cy="2204008"/>
            </a:xfrm>
            <a:prstGeom prst="roundRect">
              <a:avLst>
                <a:gd name="adj" fmla="val 2597"/>
              </a:avLst>
            </a:prstGeom>
            <a:grpFill/>
            <a:ln w="12700" algn="ctr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tIns="10799" anchorCtr="1"/>
            <a:lstStyle/>
            <a:p>
              <a:pPr algn="r" defTabSz="964565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77" name="文本框 376"/>
            <p:cNvSpPr txBox="1"/>
            <p:nvPr/>
          </p:nvSpPr>
          <p:spPr>
            <a:xfrm>
              <a:off x="9086148" y="1863316"/>
              <a:ext cx="249258" cy="9067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税务管理</a:t>
              </a:r>
            </a:p>
          </p:txBody>
        </p:sp>
      </p:grpSp>
      <p:sp>
        <p:nvSpPr>
          <p:cNvPr id="657" name="箭头: 左右 367"/>
          <p:cNvSpPr/>
          <p:nvPr/>
        </p:nvSpPr>
        <p:spPr>
          <a:xfrm>
            <a:off x="8241690" y="2441925"/>
            <a:ext cx="266562" cy="171148"/>
          </a:xfrm>
          <a:prstGeom prst="left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9" name="箭头: 左右 275"/>
          <p:cNvSpPr/>
          <p:nvPr/>
        </p:nvSpPr>
        <p:spPr>
          <a:xfrm>
            <a:off x="2233187" y="1802386"/>
            <a:ext cx="266562" cy="171148"/>
          </a:xfrm>
          <a:prstGeom prst="left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7" name="箭头: 右 319"/>
          <p:cNvSpPr/>
          <p:nvPr/>
        </p:nvSpPr>
        <p:spPr>
          <a:xfrm rot="5400000">
            <a:off x="9944132" y="4388788"/>
            <a:ext cx="266562" cy="20438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8" name="箭头: 右 319"/>
          <p:cNvSpPr/>
          <p:nvPr/>
        </p:nvSpPr>
        <p:spPr>
          <a:xfrm>
            <a:off x="8263069" y="4644343"/>
            <a:ext cx="266562" cy="20438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9" name="箭头: 右 319"/>
          <p:cNvSpPr/>
          <p:nvPr/>
        </p:nvSpPr>
        <p:spPr>
          <a:xfrm rot="16200000">
            <a:off x="4158734" y="5157890"/>
            <a:ext cx="175541" cy="20438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5" name="箭头: 右 319"/>
          <p:cNvSpPr/>
          <p:nvPr/>
        </p:nvSpPr>
        <p:spPr>
          <a:xfrm rot="16200000">
            <a:off x="6745773" y="5161284"/>
            <a:ext cx="175541" cy="20438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6" name="箭头: 左右 367"/>
          <p:cNvSpPr/>
          <p:nvPr/>
        </p:nvSpPr>
        <p:spPr>
          <a:xfrm>
            <a:off x="8260800" y="1253516"/>
            <a:ext cx="266562" cy="171148"/>
          </a:xfrm>
          <a:prstGeom prst="left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7" name="文本框 396"/>
          <p:cNvSpPr txBox="1"/>
          <p:nvPr/>
        </p:nvSpPr>
        <p:spPr>
          <a:xfrm>
            <a:off x="8673202" y="1512443"/>
            <a:ext cx="878356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1" i="0" u="none" strike="noStrike" cap="none" spc="0" normalizeH="0" baseline="0">
                <a:ln>
                  <a:noFill/>
                </a:ln>
                <a:solidFill>
                  <a:srgbClr val="1E1D1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481965">
              <a:defRPr/>
            </a:pPr>
            <a:r>
              <a:rPr lang="zh-CN" altLang="en-US" sz="1100" dirty="0"/>
              <a:t>专业财务</a:t>
            </a:r>
          </a:p>
        </p:txBody>
      </p:sp>
      <p:cxnSp>
        <p:nvCxnSpPr>
          <p:cNvPr id="45" name="肘形连接符 44"/>
          <p:cNvCxnSpPr>
            <a:stCxn id="571" idx="2"/>
            <a:endCxn id="42" idx="2"/>
          </p:cNvCxnSpPr>
          <p:nvPr/>
        </p:nvCxnSpPr>
        <p:spPr>
          <a:xfrm rot="5400000">
            <a:off x="10173350" y="2453754"/>
            <a:ext cx="8093" cy="2130030"/>
          </a:xfrm>
          <a:prstGeom prst="bentConnector3">
            <a:avLst>
              <a:gd name="adj1" fmla="val 1355226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肘形连接符 47"/>
          <p:cNvCxnSpPr>
            <a:endCxn id="560" idx="2"/>
          </p:cNvCxnSpPr>
          <p:nvPr/>
        </p:nvCxnSpPr>
        <p:spPr>
          <a:xfrm rot="10800000">
            <a:off x="10281378" y="3514720"/>
            <a:ext cx="856890" cy="10947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>
            <a:off x="3413691" y="2521493"/>
            <a:ext cx="0" cy="24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直接箭头连接符 397"/>
          <p:cNvCxnSpPr/>
          <p:nvPr/>
        </p:nvCxnSpPr>
        <p:spPr>
          <a:xfrm>
            <a:off x="3002944" y="3641231"/>
            <a:ext cx="0" cy="1953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直接箭头连接符 398"/>
          <p:cNvCxnSpPr/>
          <p:nvPr/>
        </p:nvCxnSpPr>
        <p:spPr>
          <a:xfrm>
            <a:off x="4986115" y="2312278"/>
            <a:ext cx="2640" cy="2074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直接箭头连接符 399"/>
          <p:cNvCxnSpPr/>
          <p:nvPr/>
        </p:nvCxnSpPr>
        <p:spPr>
          <a:xfrm>
            <a:off x="3351959" y="4484557"/>
            <a:ext cx="2235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直接箭头连接符 515"/>
          <p:cNvCxnSpPr/>
          <p:nvPr/>
        </p:nvCxnSpPr>
        <p:spPr>
          <a:xfrm>
            <a:off x="5007804" y="3899976"/>
            <a:ext cx="0" cy="23569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肘形连接符 523"/>
          <p:cNvCxnSpPr>
            <a:stCxn id="266" idx="3"/>
            <a:endCxn id="714" idx="1"/>
          </p:cNvCxnSpPr>
          <p:nvPr/>
        </p:nvCxnSpPr>
        <p:spPr>
          <a:xfrm flipV="1">
            <a:off x="4360141" y="3215259"/>
            <a:ext cx="167046" cy="1269298"/>
          </a:xfrm>
          <a:prstGeom prst="bentConnector3">
            <a:avLst>
              <a:gd name="adj1" fmla="val 30995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直接箭头连接符 525"/>
          <p:cNvCxnSpPr/>
          <p:nvPr/>
        </p:nvCxnSpPr>
        <p:spPr>
          <a:xfrm>
            <a:off x="4294446" y="4882570"/>
            <a:ext cx="266687" cy="496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肘形连接符 529"/>
          <p:cNvCxnSpPr>
            <a:stCxn id="714" idx="3"/>
            <a:endCxn id="326" idx="1"/>
          </p:cNvCxnSpPr>
          <p:nvPr/>
        </p:nvCxnSpPr>
        <p:spPr>
          <a:xfrm flipV="1">
            <a:off x="5450323" y="2820369"/>
            <a:ext cx="188603" cy="394890"/>
          </a:xfrm>
          <a:prstGeom prst="bentConnector3">
            <a:avLst>
              <a:gd name="adj1" fmla="val 31354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肘形连接符 531"/>
          <p:cNvCxnSpPr>
            <a:stCxn id="714" idx="3"/>
            <a:endCxn id="667" idx="1"/>
          </p:cNvCxnSpPr>
          <p:nvPr/>
        </p:nvCxnSpPr>
        <p:spPr>
          <a:xfrm>
            <a:off x="5450324" y="3215259"/>
            <a:ext cx="186193" cy="873628"/>
          </a:xfrm>
          <a:prstGeom prst="bentConnector3">
            <a:avLst>
              <a:gd name="adj1" fmla="val 31113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直接箭头连接符 535"/>
          <p:cNvCxnSpPr>
            <a:stCxn id="366" idx="0"/>
          </p:cNvCxnSpPr>
          <p:nvPr/>
        </p:nvCxnSpPr>
        <p:spPr>
          <a:xfrm flipV="1">
            <a:off x="7803291" y="3604059"/>
            <a:ext cx="1838" cy="47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直接箭头连接符 537"/>
          <p:cNvCxnSpPr>
            <a:stCxn id="201" idx="2"/>
          </p:cNvCxnSpPr>
          <p:nvPr/>
        </p:nvCxnSpPr>
        <p:spPr>
          <a:xfrm>
            <a:off x="7799353" y="2610641"/>
            <a:ext cx="4857" cy="462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1" name="直接箭头连接符 540"/>
          <p:cNvCxnSpPr>
            <a:stCxn id="667" idx="2"/>
          </p:cNvCxnSpPr>
          <p:nvPr/>
        </p:nvCxnSpPr>
        <p:spPr>
          <a:xfrm flipH="1">
            <a:off x="6013240" y="4197585"/>
            <a:ext cx="1211" cy="29339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直接箭头连接符 406"/>
          <p:cNvCxnSpPr/>
          <p:nvPr/>
        </p:nvCxnSpPr>
        <p:spPr>
          <a:xfrm>
            <a:off x="6014451" y="2287933"/>
            <a:ext cx="0" cy="26670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4" name="肘形连接符 543"/>
          <p:cNvCxnSpPr>
            <a:stCxn id="325" idx="2"/>
            <a:endCxn id="348" idx="0"/>
          </p:cNvCxnSpPr>
          <p:nvPr/>
        </p:nvCxnSpPr>
        <p:spPr>
          <a:xfrm rot="5400000">
            <a:off x="6098890" y="2911514"/>
            <a:ext cx="235389" cy="40989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肘形连接符 545"/>
          <p:cNvCxnSpPr>
            <a:stCxn id="348" idx="2"/>
            <a:endCxn id="666" idx="0"/>
          </p:cNvCxnSpPr>
          <p:nvPr/>
        </p:nvCxnSpPr>
        <p:spPr>
          <a:xfrm rot="16200000" flipH="1">
            <a:off x="6094360" y="3368827"/>
            <a:ext cx="244351" cy="40980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" name="箭头: 右 319"/>
          <p:cNvSpPr/>
          <p:nvPr/>
        </p:nvSpPr>
        <p:spPr>
          <a:xfrm rot="10800000">
            <a:off x="2242382" y="4639375"/>
            <a:ext cx="266562" cy="20438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" name="箭头: 左右 367"/>
          <p:cNvSpPr/>
          <p:nvPr/>
        </p:nvSpPr>
        <p:spPr>
          <a:xfrm rot="5400000">
            <a:off x="8636824" y="3539420"/>
            <a:ext cx="266562" cy="171148"/>
          </a:xfrm>
          <a:prstGeom prst="left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0" name="箭头: 左右 367"/>
          <p:cNvSpPr/>
          <p:nvPr/>
        </p:nvSpPr>
        <p:spPr>
          <a:xfrm rot="5400000">
            <a:off x="11268892" y="3539420"/>
            <a:ext cx="266562" cy="171148"/>
          </a:xfrm>
          <a:prstGeom prst="left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8" name="图片 2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7"/>
            <a:ext cx="12194071" cy="64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矩形 289"/>
          <p:cNvSpPr/>
          <p:nvPr/>
        </p:nvSpPr>
        <p:spPr>
          <a:xfrm>
            <a:off x="10966571" y="781420"/>
            <a:ext cx="1056391" cy="57193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9" name="矩形 288"/>
          <p:cNvSpPr/>
          <p:nvPr/>
        </p:nvSpPr>
        <p:spPr>
          <a:xfrm>
            <a:off x="185079" y="781419"/>
            <a:ext cx="1056391" cy="57193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9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" name="组合 275"/>
          <p:cNvGrpSpPr/>
          <p:nvPr/>
        </p:nvGrpSpPr>
        <p:grpSpPr>
          <a:xfrm>
            <a:off x="1309982" y="2224400"/>
            <a:ext cx="9581489" cy="2251007"/>
            <a:chOff x="1309719" y="2224333"/>
            <a:chExt cx="9582015" cy="2251131"/>
          </a:xfrm>
        </p:grpSpPr>
        <p:sp>
          <p:nvSpPr>
            <p:cNvPr id="274" name="矩形 273"/>
            <p:cNvSpPr/>
            <p:nvPr/>
          </p:nvSpPr>
          <p:spPr>
            <a:xfrm>
              <a:off x="1309719" y="2224333"/>
              <a:ext cx="9582015" cy="22511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5" name="文本框 274"/>
            <p:cNvSpPr txBox="1"/>
            <p:nvPr/>
          </p:nvSpPr>
          <p:spPr>
            <a:xfrm>
              <a:off x="1380405" y="3041416"/>
              <a:ext cx="694592" cy="645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合同</a:t>
              </a:r>
              <a:endPara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</a:t>
              </a:r>
              <a:endPara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</a:t>
              </a:r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1306252" y="1813644"/>
            <a:ext cx="9585219" cy="351850"/>
            <a:chOff x="1305989" y="1813554"/>
            <a:chExt cx="9585745" cy="351869"/>
          </a:xfrm>
        </p:grpSpPr>
        <p:grpSp>
          <p:nvGrpSpPr>
            <p:cNvPr id="282" name="组合 281"/>
            <p:cNvGrpSpPr/>
            <p:nvPr/>
          </p:nvGrpSpPr>
          <p:grpSpPr>
            <a:xfrm>
              <a:off x="1305989" y="1813554"/>
              <a:ext cx="9585745" cy="351869"/>
              <a:chOff x="1305989" y="1813554"/>
              <a:chExt cx="9585745" cy="351869"/>
            </a:xfrm>
          </p:grpSpPr>
          <p:sp>
            <p:nvSpPr>
              <p:cNvPr id="280" name="矩形 279"/>
              <p:cNvSpPr/>
              <p:nvPr/>
            </p:nvSpPr>
            <p:spPr>
              <a:xfrm>
                <a:off x="1309719" y="1813554"/>
                <a:ext cx="9582015" cy="35186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1" name="文本框 280"/>
              <p:cNvSpPr txBox="1"/>
              <p:nvPr/>
            </p:nvSpPr>
            <p:spPr>
              <a:xfrm>
                <a:off x="1305989" y="1865854"/>
                <a:ext cx="798600" cy="27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平台门户</a:t>
                </a:r>
              </a:p>
            </p:txBody>
          </p:sp>
        </p:grpSp>
        <p:grpSp>
          <p:nvGrpSpPr>
            <p:cNvPr id="195" name="组合 194"/>
            <p:cNvGrpSpPr/>
            <p:nvPr/>
          </p:nvGrpSpPr>
          <p:grpSpPr>
            <a:xfrm>
              <a:off x="2239524" y="1841650"/>
              <a:ext cx="8456301" cy="262221"/>
              <a:chOff x="1886650" y="2424449"/>
              <a:chExt cx="8456301" cy="262221"/>
            </a:xfrm>
          </p:grpSpPr>
          <p:sp>
            <p:nvSpPr>
              <p:cNvPr id="99" name="矩形: 圆角 11"/>
              <p:cNvSpPr/>
              <p:nvPr/>
            </p:nvSpPr>
            <p:spPr>
              <a:xfrm>
                <a:off x="1886650" y="2424449"/>
                <a:ext cx="92366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首页公告</a:t>
                </a:r>
              </a:p>
            </p:txBody>
          </p:sp>
          <p:sp>
            <p:nvSpPr>
              <p:cNvPr id="100" name="矩形: 圆角 11"/>
              <p:cNvSpPr/>
              <p:nvPr/>
            </p:nvSpPr>
            <p:spPr>
              <a:xfrm>
                <a:off x="3143083" y="2429317"/>
                <a:ext cx="92366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温馨指南</a:t>
                </a:r>
              </a:p>
            </p:txBody>
          </p:sp>
          <p:sp>
            <p:nvSpPr>
              <p:cNvPr id="101" name="矩形: 圆角 11"/>
              <p:cNvSpPr/>
              <p:nvPr/>
            </p:nvSpPr>
            <p:spPr>
              <a:xfrm>
                <a:off x="4398664" y="2434670"/>
                <a:ext cx="92366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我的提醒</a:t>
                </a:r>
              </a:p>
            </p:txBody>
          </p:sp>
          <p:sp>
            <p:nvSpPr>
              <p:cNvPr id="102" name="矩形: 圆角 11"/>
              <p:cNvSpPr/>
              <p:nvPr/>
            </p:nvSpPr>
            <p:spPr>
              <a:xfrm>
                <a:off x="5647045" y="2431310"/>
                <a:ext cx="923664" cy="24143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消息代办</a:t>
                </a:r>
              </a:p>
            </p:txBody>
          </p:sp>
          <p:sp>
            <p:nvSpPr>
              <p:cNvPr id="103" name="矩形: 圆角 11"/>
              <p:cNvSpPr/>
              <p:nvPr/>
            </p:nvSpPr>
            <p:spPr>
              <a:xfrm>
                <a:off x="6909827" y="2430409"/>
                <a:ext cx="923664" cy="25090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我的日程</a:t>
                </a:r>
              </a:p>
            </p:txBody>
          </p:sp>
          <p:sp>
            <p:nvSpPr>
              <p:cNvPr id="104" name="矩形: 圆角 11"/>
              <p:cNvSpPr/>
              <p:nvPr/>
            </p:nvSpPr>
            <p:spPr>
              <a:xfrm>
                <a:off x="8166260" y="2431310"/>
                <a:ext cx="92366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常用应用</a:t>
                </a:r>
              </a:p>
            </p:txBody>
          </p:sp>
          <p:sp>
            <p:nvSpPr>
              <p:cNvPr id="105" name="矩形: 圆角 11"/>
              <p:cNvSpPr/>
              <p:nvPr/>
            </p:nvSpPr>
            <p:spPr>
              <a:xfrm>
                <a:off x="9419287" y="2424449"/>
                <a:ext cx="92366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分析看板</a:t>
                </a:r>
              </a:p>
            </p:txBody>
          </p:sp>
        </p:grpSp>
      </p:grpSp>
      <p:grpSp>
        <p:nvGrpSpPr>
          <p:cNvPr id="173" name="组合 172"/>
          <p:cNvGrpSpPr/>
          <p:nvPr/>
        </p:nvGrpSpPr>
        <p:grpSpPr>
          <a:xfrm>
            <a:off x="2022346" y="2280171"/>
            <a:ext cx="8796506" cy="2128169"/>
            <a:chOff x="1443506" y="3004705"/>
            <a:chExt cx="8796989" cy="2128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组合 12"/>
            <p:cNvGrpSpPr/>
            <p:nvPr/>
          </p:nvGrpSpPr>
          <p:grpSpPr>
            <a:xfrm>
              <a:off x="9052577" y="3014806"/>
              <a:ext cx="1187918" cy="2107205"/>
              <a:chOff x="8228696" y="3278527"/>
              <a:chExt cx="1368000" cy="2107205"/>
            </a:xfrm>
          </p:grpSpPr>
          <p:sp>
            <p:nvSpPr>
              <p:cNvPr id="78" name="矩形: 圆角 9"/>
              <p:cNvSpPr/>
              <p:nvPr/>
            </p:nvSpPr>
            <p:spPr>
              <a:xfrm>
                <a:off x="8228696" y="3278527"/>
                <a:ext cx="1368000" cy="2107205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6350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270" tIns="43197" rIns="86270" bIns="43134" numCol="1" rtlCol="0" anchor="t" anchorCtr="0" compatLnSpc="1"/>
              <a:lstStyle/>
              <a:p>
                <a:pPr algn="ctr" defTabSz="910590">
                  <a:defRPr/>
                </a:pPr>
                <a:r>
                  <a:rPr kumimoji="1" lang="zh-CN" altLang="en-US" sz="1200" b="1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合同统计分析</a:t>
                </a:r>
              </a:p>
            </p:txBody>
          </p:sp>
          <p:sp>
            <p:nvSpPr>
              <p:cNvPr id="79" name="矩形: 圆角 27"/>
              <p:cNvSpPr/>
              <p:nvPr/>
            </p:nvSpPr>
            <p:spPr>
              <a:xfrm>
                <a:off x="8330285" y="4068695"/>
                <a:ext cx="1168436" cy="26286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合同台账管理</a:t>
                </a:r>
              </a:p>
            </p:txBody>
          </p:sp>
          <p:sp>
            <p:nvSpPr>
              <p:cNvPr id="80" name="矩形: 圆角 28"/>
              <p:cNvSpPr/>
              <p:nvPr/>
            </p:nvSpPr>
            <p:spPr>
              <a:xfrm>
                <a:off x="8328478" y="4418152"/>
                <a:ext cx="1168436" cy="24840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合同报表管理</a:t>
                </a:r>
              </a:p>
            </p:txBody>
          </p:sp>
        </p:grpSp>
        <p:grpSp>
          <p:nvGrpSpPr>
            <p:cNvPr id="125" name="组合 124"/>
            <p:cNvGrpSpPr/>
            <p:nvPr/>
          </p:nvGrpSpPr>
          <p:grpSpPr>
            <a:xfrm>
              <a:off x="1443506" y="3009425"/>
              <a:ext cx="1187918" cy="2117966"/>
              <a:chOff x="2326407" y="2921190"/>
              <a:chExt cx="1368000" cy="211796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326407" y="2921190"/>
                <a:ext cx="1368000" cy="2117966"/>
                <a:chOff x="2261515" y="3649078"/>
                <a:chExt cx="1368000" cy="2117966"/>
              </a:xfrm>
            </p:grpSpPr>
            <p:sp>
              <p:nvSpPr>
                <p:cNvPr id="94" name="矩形: 圆角 6"/>
                <p:cNvSpPr/>
                <p:nvPr/>
              </p:nvSpPr>
              <p:spPr>
                <a:xfrm>
                  <a:off x="2261515" y="3649078"/>
                  <a:ext cx="1368000" cy="2117966"/>
                </a:xfrm>
                <a:prstGeom prst="round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86270" tIns="43197" rIns="86270" bIns="43134" numCol="1" rtlCol="0" anchor="t" anchorCtr="0" compatLnSpc="1"/>
                <a:lstStyle/>
                <a:p>
                  <a:pPr algn="ctr" defTabSz="910590">
                    <a:defRPr/>
                  </a:pPr>
                  <a:r>
                    <a:rPr kumimoji="1" lang="zh-CN" altLang="en-US" sz="1200" b="1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合同准备管理</a:t>
                  </a:r>
                </a:p>
              </p:txBody>
            </p:sp>
            <p:sp>
              <p:nvSpPr>
                <p:cNvPr id="95" name="矩形: 圆角 11"/>
                <p:cNvSpPr/>
                <p:nvPr/>
              </p:nvSpPr>
              <p:spPr>
                <a:xfrm>
                  <a:off x="2367026" y="4059903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合同模板</a:t>
                  </a:r>
                </a:p>
              </p:txBody>
            </p:sp>
            <p:sp>
              <p:nvSpPr>
                <p:cNvPr id="96" name="矩形: 圆角 12"/>
                <p:cNvSpPr/>
                <p:nvPr/>
              </p:nvSpPr>
              <p:spPr>
                <a:xfrm>
                  <a:off x="2367026" y="4394907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合同分类</a:t>
                  </a:r>
                </a:p>
              </p:txBody>
            </p:sp>
            <p:sp>
              <p:nvSpPr>
                <p:cNvPr id="97" name="矩形: 圆角 13"/>
                <p:cNvSpPr/>
                <p:nvPr/>
              </p:nvSpPr>
              <p:spPr>
                <a:xfrm>
                  <a:off x="2367026" y="4729911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合同相对方</a:t>
                  </a:r>
                </a:p>
              </p:txBody>
            </p:sp>
          </p:grpSp>
          <p:sp>
            <p:nvSpPr>
              <p:cNvPr id="109" name="矩形: 圆角 13"/>
              <p:cNvSpPr/>
              <p:nvPr/>
            </p:nvSpPr>
            <p:spPr>
              <a:xfrm>
                <a:off x="2424281" y="4337027"/>
                <a:ext cx="1168436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合同印章</a:t>
                </a:r>
              </a:p>
            </p:txBody>
          </p:sp>
          <p:sp>
            <p:nvSpPr>
              <p:cNvPr id="124" name="矩形: 圆角 13"/>
              <p:cNvSpPr/>
              <p:nvPr/>
            </p:nvSpPr>
            <p:spPr>
              <a:xfrm>
                <a:off x="2431918" y="4676200"/>
                <a:ext cx="1168436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合同水印</a:t>
                </a:r>
              </a:p>
            </p:txBody>
          </p:sp>
        </p:grpSp>
        <p:grpSp>
          <p:nvGrpSpPr>
            <p:cNvPr id="127" name="组合 126"/>
            <p:cNvGrpSpPr/>
            <p:nvPr/>
          </p:nvGrpSpPr>
          <p:grpSpPr>
            <a:xfrm>
              <a:off x="2700745" y="3009425"/>
              <a:ext cx="1187918" cy="2117966"/>
              <a:chOff x="2326407" y="2921190"/>
              <a:chExt cx="1368000" cy="2117966"/>
            </a:xfrm>
          </p:grpSpPr>
          <p:grpSp>
            <p:nvGrpSpPr>
              <p:cNvPr id="128" name="组合 127"/>
              <p:cNvGrpSpPr/>
              <p:nvPr/>
            </p:nvGrpSpPr>
            <p:grpSpPr>
              <a:xfrm>
                <a:off x="2326407" y="2921190"/>
                <a:ext cx="1368000" cy="2117966"/>
                <a:chOff x="2261515" y="3649078"/>
                <a:chExt cx="1368000" cy="2117966"/>
              </a:xfrm>
            </p:grpSpPr>
            <p:sp>
              <p:nvSpPr>
                <p:cNvPr id="131" name="矩形: 圆角 6"/>
                <p:cNvSpPr/>
                <p:nvPr/>
              </p:nvSpPr>
              <p:spPr>
                <a:xfrm>
                  <a:off x="2261515" y="3649078"/>
                  <a:ext cx="1368000" cy="2117966"/>
                </a:xfrm>
                <a:prstGeom prst="round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86270" tIns="43197" rIns="86270" bIns="43134" numCol="1" rtlCol="0" anchor="t" anchorCtr="0" compatLnSpc="1"/>
                <a:lstStyle/>
                <a:p>
                  <a:pPr algn="ctr" defTabSz="910590">
                    <a:defRPr/>
                  </a:pPr>
                  <a:r>
                    <a:rPr kumimoji="1" lang="zh-CN" altLang="en-US" sz="1200" b="1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合同拟定管理</a:t>
                  </a:r>
                </a:p>
              </p:txBody>
            </p:sp>
            <p:sp>
              <p:nvSpPr>
                <p:cNvPr id="132" name="矩形: 圆角 11"/>
                <p:cNvSpPr/>
                <p:nvPr/>
              </p:nvSpPr>
              <p:spPr>
                <a:xfrm>
                  <a:off x="2367026" y="4059903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合同创建</a:t>
                  </a:r>
                </a:p>
              </p:txBody>
            </p:sp>
            <p:sp>
              <p:nvSpPr>
                <p:cNvPr id="133" name="矩形: 圆角 12"/>
                <p:cNvSpPr/>
                <p:nvPr/>
              </p:nvSpPr>
              <p:spPr>
                <a:xfrm>
                  <a:off x="2367026" y="4394907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文本对比</a:t>
                  </a:r>
                </a:p>
              </p:txBody>
            </p:sp>
            <p:sp>
              <p:nvSpPr>
                <p:cNvPr id="134" name="矩形: 圆角 13"/>
                <p:cNvSpPr/>
                <p:nvPr/>
              </p:nvSpPr>
              <p:spPr>
                <a:xfrm>
                  <a:off x="2367026" y="4729911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账单预览</a:t>
                  </a:r>
                </a:p>
              </p:txBody>
            </p:sp>
          </p:grpSp>
          <p:sp>
            <p:nvSpPr>
              <p:cNvPr id="129" name="矩形: 圆角 13"/>
              <p:cNvSpPr/>
              <p:nvPr/>
            </p:nvSpPr>
            <p:spPr>
              <a:xfrm>
                <a:off x="2424281" y="4337027"/>
                <a:ext cx="1168436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合同审批</a:t>
                </a:r>
              </a:p>
            </p:txBody>
          </p:sp>
        </p:grpSp>
        <p:grpSp>
          <p:nvGrpSpPr>
            <p:cNvPr id="171" name="组合 170"/>
            <p:cNvGrpSpPr/>
            <p:nvPr/>
          </p:nvGrpSpPr>
          <p:grpSpPr>
            <a:xfrm>
              <a:off x="3957178" y="3009425"/>
              <a:ext cx="1187918" cy="2117966"/>
              <a:chOff x="4174256" y="3009425"/>
              <a:chExt cx="1187918" cy="2117966"/>
            </a:xfrm>
          </p:grpSpPr>
          <p:grpSp>
            <p:nvGrpSpPr>
              <p:cNvPr id="136" name="组合 135"/>
              <p:cNvGrpSpPr/>
              <p:nvPr/>
            </p:nvGrpSpPr>
            <p:grpSpPr>
              <a:xfrm>
                <a:off x="4174256" y="3009425"/>
                <a:ext cx="1187918" cy="2117966"/>
                <a:chOff x="2261515" y="3649078"/>
                <a:chExt cx="1368000" cy="2117966"/>
              </a:xfrm>
            </p:grpSpPr>
            <p:sp>
              <p:nvSpPr>
                <p:cNvPr id="138" name="矩形: 圆角 6"/>
                <p:cNvSpPr/>
                <p:nvPr/>
              </p:nvSpPr>
              <p:spPr>
                <a:xfrm>
                  <a:off x="2261515" y="3649078"/>
                  <a:ext cx="1368000" cy="2117966"/>
                </a:xfrm>
                <a:prstGeom prst="round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86270" tIns="43197" rIns="86270" bIns="43134" numCol="1" rtlCol="0" anchor="t" anchorCtr="0" compatLnSpc="1"/>
                <a:lstStyle/>
                <a:p>
                  <a:pPr algn="ctr" defTabSz="910590">
                    <a:defRPr/>
                  </a:pPr>
                  <a:r>
                    <a:rPr kumimoji="1" lang="zh-CN" altLang="en-US" sz="1200" b="1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合同履行管理</a:t>
                  </a:r>
                </a:p>
              </p:txBody>
            </p:sp>
            <p:sp>
              <p:nvSpPr>
                <p:cNvPr id="139" name="矩形: 圆角 11"/>
                <p:cNvSpPr/>
                <p:nvPr/>
              </p:nvSpPr>
              <p:spPr>
                <a:xfrm>
                  <a:off x="2367026" y="4059903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合同发票管理</a:t>
                  </a:r>
                </a:p>
              </p:txBody>
            </p:sp>
            <p:sp>
              <p:nvSpPr>
                <p:cNvPr id="140" name="矩形: 圆角 12"/>
                <p:cNvSpPr/>
                <p:nvPr/>
              </p:nvSpPr>
              <p:spPr>
                <a:xfrm>
                  <a:off x="2367026" y="4394907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合同采购管理</a:t>
                  </a:r>
                </a:p>
              </p:txBody>
            </p:sp>
            <p:sp>
              <p:nvSpPr>
                <p:cNvPr id="141" name="矩形: 圆角 13"/>
                <p:cNvSpPr/>
                <p:nvPr/>
              </p:nvSpPr>
              <p:spPr>
                <a:xfrm>
                  <a:off x="2367026" y="4729911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合同销售管理</a:t>
                  </a:r>
                </a:p>
              </p:txBody>
            </p:sp>
          </p:grpSp>
          <p:sp>
            <p:nvSpPr>
              <p:cNvPr id="142" name="矩形: 圆角 13"/>
              <p:cNvSpPr/>
              <p:nvPr/>
            </p:nvSpPr>
            <p:spPr>
              <a:xfrm>
                <a:off x="4261620" y="4420491"/>
                <a:ext cx="1018881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里程碑管理</a:t>
                </a: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5213611" y="3014806"/>
              <a:ext cx="1192893" cy="2107205"/>
              <a:chOff x="5647767" y="3020186"/>
              <a:chExt cx="1192893" cy="2107205"/>
            </a:xfrm>
          </p:grpSpPr>
          <p:grpSp>
            <p:nvGrpSpPr>
              <p:cNvPr id="144" name="组合 143"/>
              <p:cNvGrpSpPr/>
              <p:nvPr/>
            </p:nvGrpSpPr>
            <p:grpSpPr>
              <a:xfrm>
                <a:off x="5647767" y="3020186"/>
                <a:ext cx="1187918" cy="1179814"/>
                <a:chOff x="2261515" y="3649079"/>
                <a:chExt cx="1368000" cy="1179814"/>
              </a:xfrm>
            </p:grpSpPr>
            <p:sp>
              <p:nvSpPr>
                <p:cNvPr id="146" name="矩形: 圆角 6"/>
                <p:cNvSpPr/>
                <p:nvPr/>
              </p:nvSpPr>
              <p:spPr>
                <a:xfrm>
                  <a:off x="2261515" y="3649079"/>
                  <a:ext cx="1368000" cy="1179814"/>
                </a:xfrm>
                <a:prstGeom prst="round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86270" tIns="43197" rIns="86270" bIns="43134" numCol="1" rtlCol="0" anchor="t" anchorCtr="0" compatLnSpc="1"/>
                <a:lstStyle/>
                <a:p>
                  <a:pPr algn="ctr" defTabSz="910590">
                    <a:defRPr/>
                  </a:pPr>
                  <a:r>
                    <a:rPr kumimoji="1" lang="zh-CN" altLang="en-US" sz="1200" b="1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合同变更管理</a:t>
                  </a:r>
                </a:p>
              </p:txBody>
            </p:sp>
            <p:sp>
              <p:nvSpPr>
                <p:cNvPr id="147" name="矩形: 圆角 11"/>
                <p:cNvSpPr/>
                <p:nvPr/>
              </p:nvSpPr>
              <p:spPr>
                <a:xfrm>
                  <a:off x="2367026" y="3962945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变更申请</a:t>
                  </a:r>
                </a:p>
              </p:txBody>
            </p:sp>
            <p:sp>
              <p:nvSpPr>
                <p:cNvPr id="148" name="矩形: 圆角 12"/>
                <p:cNvSpPr/>
                <p:nvPr/>
              </p:nvSpPr>
              <p:spPr>
                <a:xfrm>
                  <a:off x="2361297" y="4244745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变更审批</a:t>
                  </a:r>
                </a:p>
              </p:txBody>
            </p:sp>
            <p:sp>
              <p:nvSpPr>
                <p:cNvPr id="149" name="矩形: 圆角 13"/>
                <p:cNvSpPr/>
                <p:nvPr/>
              </p:nvSpPr>
              <p:spPr>
                <a:xfrm>
                  <a:off x="2355163" y="4529454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变更查询</a:t>
                  </a:r>
                </a:p>
              </p:txBody>
            </p:sp>
          </p:grpSp>
          <p:grpSp>
            <p:nvGrpSpPr>
              <p:cNvPr id="150" name="组合 149"/>
              <p:cNvGrpSpPr/>
              <p:nvPr/>
            </p:nvGrpSpPr>
            <p:grpSpPr>
              <a:xfrm>
                <a:off x="5652742" y="4246640"/>
                <a:ext cx="1187918" cy="880751"/>
                <a:chOff x="2261515" y="3649078"/>
                <a:chExt cx="1368000" cy="880751"/>
              </a:xfrm>
            </p:grpSpPr>
            <p:sp>
              <p:nvSpPr>
                <p:cNvPr id="151" name="矩形: 圆角 6"/>
                <p:cNvSpPr/>
                <p:nvPr/>
              </p:nvSpPr>
              <p:spPr>
                <a:xfrm>
                  <a:off x="2261515" y="3649078"/>
                  <a:ext cx="1368000" cy="880751"/>
                </a:xfrm>
                <a:prstGeom prst="round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86270" tIns="43197" rIns="86270" bIns="43134" numCol="1" rtlCol="0" anchor="t" anchorCtr="0" compatLnSpc="1"/>
                <a:lstStyle/>
                <a:p>
                  <a:pPr algn="ctr" defTabSz="910590">
                    <a:defRPr/>
                  </a:pPr>
                  <a:r>
                    <a:rPr kumimoji="1" lang="zh-CN" altLang="en-US" sz="1200" b="1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合同签署管理</a:t>
                  </a:r>
                </a:p>
              </p:txBody>
            </p:sp>
            <p:sp>
              <p:nvSpPr>
                <p:cNvPr id="152" name="矩形: 圆角 11"/>
                <p:cNvSpPr/>
                <p:nvPr/>
              </p:nvSpPr>
              <p:spPr>
                <a:xfrm>
                  <a:off x="2367026" y="3962945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用章登记</a:t>
                  </a:r>
                </a:p>
              </p:txBody>
            </p:sp>
            <p:sp>
              <p:nvSpPr>
                <p:cNvPr id="153" name="矩形: 圆角 12"/>
                <p:cNvSpPr/>
                <p:nvPr/>
              </p:nvSpPr>
              <p:spPr>
                <a:xfrm>
                  <a:off x="2367026" y="4247654"/>
                  <a:ext cx="1168436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电子用印</a:t>
                  </a:r>
                </a:p>
              </p:txBody>
            </p:sp>
          </p:grpSp>
        </p:grpSp>
        <p:grpSp>
          <p:nvGrpSpPr>
            <p:cNvPr id="155" name="组合 154"/>
            <p:cNvGrpSpPr/>
            <p:nvPr/>
          </p:nvGrpSpPr>
          <p:grpSpPr>
            <a:xfrm>
              <a:off x="6539711" y="4068408"/>
              <a:ext cx="1187918" cy="1064583"/>
              <a:chOff x="2261515" y="3649078"/>
              <a:chExt cx="1368000" cy="1064583"/>
            </a:xfrm>
          </p:grpSpPr>
          <p:sp>
            <p:nvSpPr>
              <p:cNvPr id="156" name="矩形: 圆角 6"/>
              <p:cNvSpPr/>
              <p:nvPr/>
            </p:nvSpPr>
            <p:spPr>
              <a:xfrm>
                <a:off x="2261515" y="3649078"/>
                <a:ext cx="1368000" cy="1064583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6350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270" tIns="43197" rIns="86270" bIns="43134" numCol="1" rtlCol="0" anchor="t" anchorCtr="0" compatLnSpc="1"/>
              <a:lstStyle/>
              <a:p>
                <a:pPr algn="ctr" defTabSz="910590">
                  <a:defRPr/>
                </a:pPr>
                <a:r>
                  <a:rPr kumimoji="1" lang="zh-CN" altLang="en-US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合同归档管理</a:t>
                </a:r>
              </a:p>
            </p:txBody>
          </p:sp>
          <p:sp>
            <p:nvSpPr>
              <p:cNvPr id="157" name="矩形: 圆角 11"/>
              <p:cNvSpPr/>
              <p:nvPr/>
            </p:nvSpPr>
            <p:spPr>
              <a:xfrm>
                <a:off x="2367026" y="4059903"/>
                <a:ext cx="1168436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归档登记</a:t>
                </a:r>
              </a:p>
            </p:txBody>
          </p:sp>
          <p:sp>
            <p:nvSpPr>
              <p:cNvPr id="158" name="矩形: 圆角 12"/>
              <p:cNvSpPr/>
              <p:nvPr/>
            </p:nvSpPr>
            <p:spPr>
              <a:xfrm>
                <a:off x="2367026" y="4394907"/>
                <a:ext cx="1168436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合同借阅</a:t>
                </a:r>
              </a:p>
            </p:txBody>
          </p:sp>
        </p:grpSp>
        <p:grpSp>
          <p:nvGrpSpPr>
            <p:cNvPr id="159" name="组合 158"/>
            <p:cNvGrpSpPr/>
            <p:nvPr/>
          </p:nvGrpSpPr>
          <p:grpSpPr>
            <a:xfrm>
              <a:off x="6539711" y="3009425"/>
              <a:ext cx="1187918" cy="756589"/>
              <a:chOff x="2261515" y="3649078"/>
              <a:chExt cx="1368000" cy="756589"/>
            </a:xfrm>
          </p:grpSpPr>
          <p:sp>
            <p:nvSpPr>
              <p:cNvPr id="160" name="矩形: 圆角 6"/>
              <p:cNvSpPr/>
              <p:nvPr/>
            </p:nvSpPr>
            <p:spPr>
              <a:xfrm>
                <a:off x="2261515" y="3649078"/>
                <a:ext cx="1368000" cy="756589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6350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270" tIns="43197" rIns="86270" bIns="43134" numCol="1" rtlCol="0" anchor="t" anchorCtr="0" compatLnSpc="1"/>
              <a:lstStyle/>
              <a:p>
                <a:pPr algn="ctr" defTabSz="910590">
                  <a:defRPr/>
                </a:pPr>
                <a:r>
                  <a:rPr kumimoji="1" lang="zh-CN" altLang="en-US" sz="12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合同处置管理</a:t>
                </a:r>
                <a:endParaRPr kumimoji="1"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1" name="矩形: 圆角 11"/>
              <p:cNvSpPr/>
              <p:nvPr/>
            </p:nvSpPr>
            <p:spPr>
              <a:xfrm>
                <a:off x="2367026" y="4059903"/>
                <a:ext cx="1168436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合同关闭</a:t>
                </a:r>
              </a:p>
            </p:txBody>
          </p:sp>
        </p:grpSp>
        <p:grpSp>
          <p:nvGrpSpPr>
            <p:cNvPr id="163" name="组合 162"/>
            <p:cNvGrpSpPr/>
            <p:nvPr/>
          </p:nvGrpSpPr>
          <p:grpSpPr>
            <a:xfrm>
              <a:off x="7796144" y="4090258"/>
              <a:ext cx="1187918" cy="1037133"/>
              <a:chOff x="2261515" y="3680870"/>
              <a:chExt cx="1368000" cy="1037133"/>
            </a:xfrm>
          </p:grpSpPr>
          <p:sp>
            <p:nvSpPr>
              <p:cNvPr id="164" name="矩形: 圆角 6"/>
              <p:cNvSpPr/>
              <p:nvPr/>
            </p:nvSpPr>
            <p:spPr>
              <a:xfrm>
                <a:off x="2261515" y="3680870"/>
                <a:ext cx="1368000" cy="1037133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6350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270" tIns="43197" rIns="86270" bIns="43134" numCol="1" rtlCol="0" anchor="t" anchorCtr="0" compatLnSpc="1"/>
              <a:lstStyle/>
              <a:p>
                <a:pPr algn="ctr" defTabSz="910590">
                  <a:defRPr/>
                </a:pPr>
                <a:r>
                  <a:rPr kumimoji="1" lang="zh-CN" altLang="en-US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合同预警管理</a:t>
                </a:r>
              </a:p>
            </p:txBody>
          </p:sp>
          <p:sp>
            <p:nvSpPr>
              <p:cNvPr id="165" name="矩形: 圆角 11"/>
              <p:cNvSpPr/>
              <p:nvPr/>
            </p:nvSpPr>
            <p:spPr>
              <a:xfrm>
                <a:off x="2367026" y="4059903"/>
                <a:ext cx="1168436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预警定义</a:t>
                </a:r>
              </a:p>
            </p:txBody>
          </p:sp>
          <p:sp>
            <p:nvSpPr>
              <p:cNvPr id="166" name="矩形: 圆角 12"/>
              <p:cNvSpPr/>
              <p:nvPr/>
            </p:nvSpPr>
            <p:spPr>
              <a:xfrm>
                <a:off x="2367026" y="4394907"/>
                <a:ext cx="1168436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预警应用</a:t>
                </a:r>
              </a:p>
            </p:txBody>
          </p:sp>
        </p:grpSp>
        <p:grpSp>
          <p:nvGrpSpPr>
            <p:cNvPr id="167" name="组合 166"/>
            <p:cNvGrpSpPr/>
            <p:nvPr/>
          </p:nvGrpSpPr>
          <p:grpSpPr>
            <a:xfrm>
              <a:off x="7796144" y="3004705"/>
              <a:ext cx="1187918" cy="761309"/>
              <a:chOff x="2261515" y="3649078"/>
              <a:chExt cx="1368000" cy="761309"/>
            </a:xfrm>
          </p:grpSpPr>
          <p:sp>
            <p:nvSpPr>
              <p:cNvPr id="168" name="矩形: 圆角 6"/>
              <p:cNvSpPr/>
              <p:nvPr/>
            </p:nvSpPr>
            <p:spPr>
              <a:xfrm>
                <a:off x="2261515" y="3649078"/>
                <a:ext cx="1368000" cy="761309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6350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270" tIns="43197" rIns="86270" bIns="43134" numCol="1" rtlCol="0" anchor="t" anchorCtr="0" compatLnSpc="1"/>
              <a:lstStyle/>
              <a:p>
                <a:pPr algn="ctr" defTabSz="910590">
                  <a:defRPr/>
                </a:pPr>
                <a:r>
                  <a:rPr kumimoji="1" lang="zh-CN" altLang="en-US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工作交接</a:t>
                </a:r>
              </a:p>
            </p:txBody>
          </p:sp>
          <p:sp>
            <p:nvSpPr>
              <p:cNvPr id="169" name="矩形: 圆角 11"/>
              <p:cNvSpPr/>
              <p:nvPr/>
            </p:nvSpPr>
            <p:spPr>
              <a:xfrm>
                <a:off x="2367026" y="4059903"/>
                <a:ext cx="1168436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经办人交接</a:t>
                </a:r>
              </a:p>
            </p:txBody>
          </p:sp>
        </p:grpSp>
      </p:grpSp>
      <p:grpSp>
        <p:nvGrpSpPr>
          <p:cNvPr id="272" name="组合 271"/>
          <p:cNvGrpSpPr/>
          <p:nvPr/>
        </p:nvGrpSpPr>
        <p:grpSpPr>
          <a:xfrm>
            <a:off x="1309981" y="5651219"/>
            <a:ext cx="9581489" cy="396465"/>
            <a:chOff x="1870871" y="5581525"/>
            <a:chExt cx="9510078" cy="396487"/>
          </a:xfrm>
        </p:grpSpPr>
        <p:sp>
          <p:nvSpPr>
            <p:cNvPr id="174" name="矩形 173"/>
            <p:cNvSpPr/>
            <p:nvPr/>
          </p:nvSpPr>
          <p:spPr>
            <a:xfrm>
              <a:off x="1870871" y="5581525"/>
              <a:ext cx="4697890" cy="39088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基础数据</a:t>
              </a:r>
            </a:p>
          </p:txBody>
        </p:sp>
        <p:sp>
          <p:nvSpPr>
            <p:cNvPr id="175" name="矩形 174"/>
            <p:cNvSpPr/>
            <p:nvPr/>
          </p:nvSpPr>
          <p:spPr>
            <a:xfrm>
              <a:off x="6683059" y="5581525"/>
              <a:ext cx="4697890" cy="39648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权限管理</a:t>
              </a:r>
            </a:p>
          </p:txBody>
        </p:sp>
        <p:grpSp>
          <p:nvGrpSpPr>
            <p:cNvPr id="179" name="组合 178"/>
            <p:cNvGrpSpPr/>
            <p:nvPr/>
          </p:nvGrpSpPr>
          <p:grpSpPr>
            <a:xfrm>
              <a:off x="2852761" y="5647692"/>
              <a:ext cx="3519598" cy="259183"/>
              <a:chOff x="2818932" y="5455144"/>
              <a:chExt cx="3519598" cy="259183"/>
            </a:xfrm>
          </p:grpSpPr>
          <p:sp>
            <p:nvSpPr>
              <p:cNvPr id="176" name="矩形: 圆角 13"/>
              <p:cNvSpPr/>
              <p:nvPr/>
            </p:nvSpPr>
            <p:spPr>
              <a:xfrm>
                <a:off x="2818932" y="5462327"/>
                <a:ext cx="101462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组织架构</a:t>
                </a:r>
              </a:p>
            </p:txBody>
          </p:sp>
          <p:sp>
            <p:nvSpPr>
              <p:cNvPr id="177" name="矩形: 圆角 13"/>
              <p:cNvSpPr/>
              <p:nvPr/>
            </p:nvSpPr>
            <p:spPr>
              <a:xfrm>
                <a:off x="5323906" y="5455144"/>
                <a:ext cx="101462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其它</a:t>
                </a:r>
              </a:p>
            </p:txBody>
          </p:sp>
          <p:sp>
            <p:nvSpPr>
              <p:cNvPr id="178" name="矩形: 圆角 13"/>
              <p:cNvSpPr/>
              <p:nvPr/>
            </p:nvSpPr>
            <p:spPr>
              <a:xfrm>
                <a:off x="4071419" y="5462327"/>
                <a:ext cx="101462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人员信息</a:t>
                </a:r>
              </a:p>
            </p:txBody>
          </p:sp>
        </p:grpSp>
        <p:grpSp>
          <p:nvGrpSpPr>
            <p:cNvPr id="180" name="组合 179"/>
            <p:cNvGrpSpPr/>
            <p:nvPr/>
          </p:nvGrpSpPr>
          <p:grpSpPr>
            <a:xfrm>
              <a:off x="7639390" y="5642744"/>
              <a:ext cx="3519598" cy="259183"/>
              <a:chOff x="2818932" y="5455144"/>
              <a:chExt cx="3519598" cy="259183"/>
            </a:xfrm>
          </p:grpSpPr>
          <p:sp>
            <p:nvSpPr>
              <p:cNvPr id="181" name="矩形: 圆角 13"/>
              <p:cNvSpPr/>
              <p:nvPr/>
            </p:nvSpPr>
            <p:spPr>
              <a:xfrm>
                <a:off x="2818932" y="5462327"/>
                <a:ext cx="101462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用户</a:t>
                </a:r>
              </a:p>
            </p:txBody>
          </p:sp>
          <p:sp>
            <p:nvSpPr>
              <p:cNvPr id="182" name="矩形: 圆角 13"/>
              <p:cNvSpPr/>
              <p:nvPr/>
            </p:nvSpPr>
            <p:spPr>
              <a:xfrm>
                <a:off x="5323906" y="5455144"/>
                <a:ext cx="101462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职责</a:t>
                </a:r>
              </a:p>
            </p:txBody>
          </p:sp>
          <p:sp>
            <p:nvSpPr>
              <p:cNvPr id="183" name="矩形: 圆角 13"/>
              <p:cNvSpPr/>
              <p:nvPr/>
            </p:nvSpPr>
            <p:spPr>
              <a:xfrm>
                <a:off x="4071419" y="5462327"/>
                <a:ext cx="1014624" cy="25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角色</a:t>
                </a:r>
              </a:p>
            </p:txBody>
          </p:sp>
        </p:grpSp>
      </p:grpSp>
      <p:grpSp>
        <p:nvGrpSpPr>
          <p:cNvPr id="273" name="组合 272"/>
          <p:cNvGrpSpPr/>
          <p:nvPr/>
        </p:nvGrpSpPr>
        <p:grpSpPr>
          <a:xfrm>
            <a:off x="1309981" y="6109933"/>
            <a:ext cx="9581489" cy="390866"/>
            <a:chOff x="1870870" y="6076498"/>
            <a:chExt cx="9582015" cy="390887"/>
          </a:xfrm>
        </p:grpSpPr>
        <p:sp>
          <p:nvSpPr>
            <p:cNvPr id="184" name="矩形 183"/>
            <p:cNvSpPr/>
            <p:nvPr/>
          </p:nvSpPr>
          <p:spPr>
            <a:xfrm>
              <a:off x="1870870" y="6076498"/>
              <a:ext cx="9582015" cy="39088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流程中心</a:t>
              </a:r>
            </a:p>
          </p:txBody>
        </p:sp>
        <p:grpSp>
          <p:nvGrpSpPr>
            <p:cNvPr id="194" name="组合 193"/>
            <p:cNvGrpSpPr/>
            <p:nvPr/>
          </p:nvGrpSpPr>
          <p:grpSpPr>
            <a:xfrm>
              <a:off x="2967062" y="6145340"/>
              <a:ext cx="8067280" cy="259585"/>
              <a:chOff x="2823492" y="5952792"/>
              <a:chExt cx="8067280" cy="259585"/>
            </a:xfrm>
          </p:grpSpPr>
          <p:grpSp>
            <p:nvGrpSpPr>
              <p:cNvPr id="185" name="组合 184"/>
              <p:cNvGrpSpPr/>
              <p:nvPr/>
            </p:nvGrpSpPr>
            <p:grpSpPr>
              <a:xfrm>
                <a:off x="2823492" y="5956984"/>
                <a:ext cx="3359876" cy="255393"/>
                <a:chOff x="2818932" y="5462327"/>
                <a:chExt cx="3359876" cy="255393"/>
              </a:xfrm>
            </p:grpSpPr>
            <p:sp>
              <p:nvSpPr>
                <p:cNvPr id="186" name="矩形: 圆角 13"/>
                <p:cNvSpPr/>
                <p:nvPr/>
              </p:nvSpPr>
              <p:spPr>
                <a:xfrm>
                  <a:off x="2818932" y="5462327"/>
                  <a:ext cx="1014624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流程定义</a:t>
                  </a:r>
                </a:p>
              </p:txBody>
            </p:sp>
            <p:sp>
              <p:nvSpPr>
                <p:cNvPr id="187" name="矩形: 圆角 13"/>
                <p:cNvSpPr/>
                <p:nvPr/>
              </p:nvSpPr>
              <p:spPr>
                <a:xfrm>
                  <a:off x="5164184" y="5465720"/>
                  <a:ext cx="1014624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流程归档</a:t>
                  </a:r>
                </a:p>
              </p:txBody>
            </p:sp>
            <p:sp>
              <p:nvSpPr>
                <p:cNvPr id="188" name="矩形: 圆角 13"/>
                <p:cNvSpPr/>
                <p:nvPr/>
              </p:nvSpPr>
              <p:spPr>
                <a:xfrm>
                  <a:off x="3993246" y="5465720"/>
                  <a:ext cx="1014624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流程实例</a:t>
                  </a:r>
                </a:p>
              </p:txBody>
            </p:sp>
          </p:grpSp>
          <p:grpSp>
            <p:nvGrpSpPr>
              <p:cNvPr id="189" name="组合 188"/>
              <p:cNvGrpSpPr/>
              <p:nvPr/>
            </p:nvGrpSpPr>
            <p:grpSpPr>
              <a:xfrm>
                <a:off x="6343090" y="5952792"/>
                <a:ext cx="3368326" cy="252608"/>
                <a:chOff x="2581069" y="5454519"/>
                <a:chExt cx="3368326" cy="259808"/>
              </a:xfrm>
            </p:grpSpPr>
            <p:sp>
              <p:nvSpPr>
                <p:cNvPr id="190" name="矩形: 圆角 13"/>
                <p:cNvSpPr/>
                <p:nvPr/>
              </p:nvSpPr>
              <p:spPr>
                <a:xfrm>
                  <a:off x="2581069" y="5462327"/>
                  <a:ext cx="1014624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通知模板</a:t>
                  </a:r>
                </a:p>
              </p:txBody>
            </p:sp>
            <p:sp>
              <p:nvSpPr>
                <p:cNvPr id="191" name="矩形: 圆角 13"/>
                <p:cNvSpPr/>
                <p:nvPr/>
              </p:nvSpPr>
              <p:spPr>
                <a:xfrm>
                  <a:off x="4934771" y="5454519"/>
                  <a:ext cx="1014624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工作日历</a:t>
                  </a:r>
                </a:p>
              </p:txBody>
            </p:sp>
            <p:sp>
              <p:nvSpPr>
                <p:cNvPr id="192" name="矩形: 圆角 13"/>
                <p:cNvSpPr/>
                <p:nvPr/>
              </p:nvSpPr>
              <p:spPr>
                <a:xfrm>
                  <a:off x="3755415" y="5454519"/>
                  <a:ext cx="1014624" cy="25200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05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050" b="1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流程任务</a:t>
                  </a:r>
                </a:p>
              </p:txBody>
            </p:sp>
          </p:grpSp>
          <p:sp>
            <p:nvSpPr>
              <p:cNvPr id="193" name="矩形: 圆角 13"/>
              <p:cNvSpPr/>
              <p:nvPr/>
            </p:nvSpPr>
            <p:spPr>
              <a:xfrm>
                <a:off x="9876148" y="5952792"/>
                <a:ext cx="1014624" cy="24501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5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5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班次设置</a:t>
                </a:r>
              </a:p>
            </p:txBody>
          </p:sp>
        </p:grpSp>
      </p:grpSp>
      <p:grpSp>
        <p:nvGrpSpPr>
          <p:cNvPr id="284" name="组合 283"/>
          <p:cNvGrpSpPr/>
          <p:nvPr/>
        </p:nvGrpSpPr>
        <p:grpSpPr>
          <a:xfrm>
            <a:off x="1309982" y="4544251"/>
            <a:ext cx="9581489" cy="1039204"/>
            <a:chOff x="1309719" y="4544311"/>
            <a:chExt cx="9582015" cy="1039261"/>
          </a:xfrm>
        </p:grpSpPr>
        <p:sp>
          <p:nvSpPr>
            <p:cNvPr id="277" name="矩形 276"/>
            <p:cNvSpPr/>
            <p:nvPr/>
          </p:nvSpPr>
          <p:spPr>
            <a:xfrm>
              <a:off x="1309719" y="4544311"/>
              <a:ext cx="9582015" cy="10392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8" name="文本框 277"/>
            <p:cNvSpPr txBox="1"/>
            <p:nvPr/>
          </p:nvSpPr>
          <p:spPr>
            <a:xfrm>
              <a:off x="1374699" y="4732629"/>
              <a:ext cx="832364" cy="645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</a:t>
              </a:r>
              <a:endPara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</a:t>
              </a:r>
              <a:endPara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延伸</a:t>
              </a:r>
            </a:p>
          </p:txBody>
        </p:sp>
      </p:grpSp>
      <p:grpSp>
        <p:nvGrpSpPr>
          <p:cNvPr id="288" name="组合 287"/>
          <p:cNvGrpSpPr/>
          <p:nvPr/>
        </p:nvGrpSpPr>
        <p:grpSpPr>
          <a:xfrm>
            <a:off x="1306252" y="776518"/>
            <a:ext cx="9741079" cy="987930"/>
            <a:chOff x="1305989" y="776372"/>
            <a:chExt cx="9741613" cy="987985"/>
          </a:xfrm>
        </p:grpSpPr>
        <p:sp>
          <p:nvSpPr>
            <p:cNvPr id="286" name="矩形 285"/>
            <p:cNvSpPr/>
            <p:nvPr/>
          </p:nvSpPr>
          <p:spPr>
            <a:xfrm>
              <a:off x="1305989" y="776372"/>
              <a:ext cx="9585745" cy="9695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2181291" y="809943"/>
              <a:ext cx="2098249" cy="898494"/>
              <a:chOff x="2864449" y="1075860"/>
              <a:chExt cx="2098249" cy="898494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3000895" y="1196651"/>
                <a:ext cx="1961803" cy="777703"/>
                <a:chOff x="3000895" y="948860"/>
                <a:chExt cx="1961803" cy="777703"/>
              </a:xfrm>
            </p:grpSpPr>
            <p:sp>
              <p:nvSpPr>
                <p:cNvPr id="61" name="文本框 60"/>
                <p:cNvSpPr txBox="1"/>
                <p:nvPr/>
              </p:nvSpPr>
              <p:spPr>
                <a:xfrm>
                  <a:off x="3369081" y="948860"/>
                  <a:ext cx="1283722" cy="306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公司管理层</a:t>
                  </a:r>
                  <a:endParaRPr lang="zh-CN" altLang="en-US" sz="1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2" name="文本框 61"/>
                <p:cNvSpPr txBox="1"/>
                <p:nvPr/>
              </p:nvSpPr>
              <p:spPr>
                <a:xfrm>
                  <a:off x="3000895" y="1266163"/>
                  <a:ext cx="1961803" cy="4604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盈利情况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业务分布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2864449" y="1075860"/>
                <a:ext cx="477535" cy="461665"/>
                <a:chOff x="786000" y="3760317"/>
                <a:chExt cx="764860" cy="765060"/>
              </a:xfrm>
            </p:grpSpPr>
            <p:sp>
              <p:nvSpPr>
                <p:cNvPr id="59" name="íṥľîḍê"/>
                <p:cNvSpPr/>
                <p:nvPr/>
              </p:nvSpPr>
              <p:spPr bwMode="auto">
                <a:xfrm>
                  <a:off x="786000" y="3760317"/>
                  <a:ext cx="764860" cy="76506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60" name="îṣlidé"/>
                <p:cNvSpPr/>
                <p:nvPr/>
              </p:nvSpPr>
              <p:spPr bwMode="auto">
                <a:xfrm>
                  <a:off x="989176" y="3972128"/>
                  <a:ext cx="358509" cy="341439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rgbClr val="000000"/>
                    </a:solidFill>
                    <a:latin typeface="Arial" panose="020B0604020202020204"/>
                    <a:ea typeface="+mn-ea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121704" y="816159"/>
              <a:ext cx="1567380" cy="927288"/>
              <a:chOff x="5140631" y="1047066"/>
              <a:chExt cx="1567380" cy="927288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5262213" y="1196651"/>
                <a:ext cx="1445798" cy="777703"/>
                <a:chOff x="4831768" y="949526"/>
                <a:chExt cx="1445798" cy="777703"/>
              </a:xfrm>
            </p:grpSpPr>
            <p:sp>
              <p:nvSpPr>
                <p:cNvPr id="55" name="文本框 54"/>
                <p:cNvSpPr txBox="1"/>
                <p:nvPr/>
              </p:nvSpPr>
              <p:spPr>
                <a:xfrm>
                  <a:off x="4993843" y="949526"/>
                  <a:ext cx="1283722" cy="306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监管部门</a:t>
                  </a:r>
                  <a:endParaRPr lang="zh-CN" altLang="en-US" sz="1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6" name="文本框 55"/>
                <p:cNvSpPr txBox="1"/>
                <p:nvPr/>
              </p:nvSpPr>
              <p:spPr>
                <a:xfrm>
                  <a:off x="4831768" y="1266829"/>
                  <a:ext cx="1445798" cy="4604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风险分析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效率分析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5140631" y="1047066"/>
                <a:ext cx="477535" cy="461665"/>
                <a:chOff x="786000" y="3760317"/>
                <a:chExt cx="764860" cy="765060"/>
              </a:xfrm>
            </p:grpSpPr>
            <p:sp>
              <p:nvSpPr>
                <p:cNvPr id="53" name="íṥľîḍê"/>
                <p:cNvSpPr/>
                <p:nvPr/>
              </p:nvSpPr>
              <p:spPr bwMode="auto">
                <a:xfrm>
                  <a:off x="786000" y="3760317"/>
                  <a:ext cx="764860" cy="76506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54" name="îṣlidé"/>
                <p:cNvSpPr/>
                <p:nvPr/>
              </p:nvSpPr>
              <p:spPr bwMode="auto">
                <a:xfrm>
                  <a:off x="989176" y="3972128"/>
                  <a:ext cx="358509" cy="341439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rgbClr val="000000"/>
                    </a:solidFill>
                    <a:latin typeface="Arial" panose="020B0604020202020204"/>
                    <a:ea typeface="+mn-ea"/>
                  </a:endParaRPr>
                </a:p>
              </p:txBody>
            </p:sp>
          </p:grpSp>
        </p:grpSp>
        <p:grpSp>
          <p:nvGrpSpPr>
            <p:cNvPr id="29" name="组合 28"/>
            <p:cNvGrpSpPr/>
            <p:nvPr/>
          </p:nvGrpSpPr>
          <p:grpSpPr>
            <a:xfrm>
              <a:off x="5816184" y="817177"/>
              <a:ext cx="1885417" cy="946102"/>
              <a:chOff x="6892214" y="1028252"/>
              <a:chExt cx="1885417" cy="946102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7007526" y="1196651"/>
                <a:ext cx="1770105" cy="777703"/>
                <a:chOff x="6659607" y="951514"/>
                <a:chExt cx="1770105" cy="777703"/>
              </a:xfrm>
            </p:grpSpPr>
            <p:sp>
              <p:nvSpPr>
                <p:cNvPr id="49" name="文本框 48"/>
                <p:cNvSpPr txBox="1"/>
                <p:nvPr/>
              </p:nvSpPr>
              <p:spPr>
                <a:xfrm>
                  <a:off x="6910554" y="951514"/>
                  <a:ext cx="1283722" cy="306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财务部门</a:t>
                  </a:r>
                  <a:endParaRPr lang="zh-CN" altLang="en-US" sz="1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0" name="文本框 49"/>
                <p:cNvSpPr txBox="1"/>
                <p:nvPr/>
              </p:nvSpPr>
              <p:spPr>
                <a:xfrm>
                  <a:off x="6659607" y="1268817"/>
                  <a:ext cx="1770105" cy="4604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资金计划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结算、拆分、认领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>
                <a:off x="6892214" y="1028252"/>
                <a:ext cx="477535" cy="461665"/>
                <a:chOff x="786000" y="3760317"/>
                <a:chExt cx="764860" cy="765060"/>
              </a:xfrm>
            </p:grpSpPr>
            <p:sp>
              <p:nvSpPr>
                <p:cNvPr id="47" name="íṥľîḍê"/>
                <p:cNvSpPr/>
                <p:nvPr/>
              </p:nvSpPr>
              <p:spPr bwMode="auto">
                <a:xfrm>
                  <a:off x="786000" y="3760317"/>
                  <a:ext cx="764860" cy="76506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8" name="îṣlidé"/>
                <p:cNvSpPr/>
                <p:nvPr/>
              </p:nvSpPr>
              <p:spPr bwMode="auto">
                <a:xfrm>
                  <a:off x="989176" y="3972128"/>
                  <a:ext cx="358509" cy="341439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rgbClr val="000000"/>
                    </a:solidFill>
                    <a:latin typeface="Arial" panose="020B0604020202020204"/>
                    <a:ea typeface="+mn-ea"/>
                  </a:endParaRPr>
                </a:p>
              </p:txBody>
            </p:sp>
          </p:grpSp>
        </p:grpSp>
        <p:grpSp>
          <p:nvGrpSpPr>
            <p:cNvPr id="30" name="组合 29"/>
            <p:cNvGrpSpPr/>
            <p:nvPr/>
          </p:nvGrpSpPr>
          <p:grpSpPr>
            <a:xfrm>
              <a:off x="7752556" y="836218"/>
              <a:ext cx="1644900" cy="928139"/>
              <a:chOff x="8948726" y="1046215"/>
              <a:chExt cx="1644900" cy="928139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9077147" y="1196651"/>
                <a:ext cx="1516479" cy="777703"/>
                <a:chOff x="8584018" y="946078"/>
                <a:chExt cx="1516479" cy="777703"/>
              </a:xfrm>
            </p:grpSpPr>
            <p:sp>
              <p:nvSpPr>
                <p:cNvPr id="43" name="文本框 42"/>
                <p:cNvSpPr txBox="1"/>
                <p:nvPr/>
              </p:nvSpPr>
              <p:spPr>
                <a:xfrm>
                  <a:off x="8816775" y="946078"/>
                  <a:ext cx="1283722" cy="306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营销部门</a:t>
                  </a:r>
                  <a:endParaRPr lang="zh-CN" altLang="en-US" sz="1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8584018" y="1263381"/>
                  <a:ext cx="1423014" cy="4604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回款情况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销售执行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8948726" y="1046215"/>
                <a:ext cx="477535" cy="461665"/>
                <a:chOff x="786000" y="3760317"/>
                <a:chExt cx="764860" cy="765060"/>
              </a:xfrm>
            </p:grpSpPr>
            <p:sp>
              <p:nvSpPr>
                <p:cNvPr id="41" name="íṥľîḍê"/>
                <p:cNvSpPr/>
                <p:nvPr/>
              </p:nvSpPr>
              <p:spPr bwMode="auto">
                <a:xfrm>
                  <a:off x="786000" y="3760317"/>
                  <a:ext cx="764860" cy="76506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2" name="îṣlidé"/>
                <p:cNvSpPr/>
                <p:nvPr/>
              </p:nvSpPr>
              <p:spPr bwMode="auto">
                <a:xfrm>
                  <a:off x="989176" y="3972128"/>
                  <a:ext cx="358509" cy="341439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rgbClr val="000000"/>
                    </a:solidFill>
                    <a:latin typeface="Arial" panose="020B0604020202020204"/>
                    <a:ea typeface="+mn-ea"/>
                  </a:endParaRPr>
                </a:p>
              </p:txBody>
            </p:sp>
          </p:grpSp>
        </p:grpSp>
        <p:grpSp>
          <p:nvGrpSpPr>
            <p:cNvPr id="196" name="组合 195"/>
            <p:cNvGrpSpPr/>
            <p:nvPr/>
          </p:nvGrpSpPr>
          <p:grpSpPr>
            <a:xfrm>
              <a:off x="9402702" y="836218"/>
              <a:ext cx="1644900" cy="928139"/>
              <a:chOff x="8948726" y="1046215"/>
              <a:chExt cx="1644900" cy="928139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9077147" y="1196651"/>
                <a:ext cx="1516479" cy="777703"/>
                <a:chOff x="8584018" y="946078"/>
                <a:chExt cx="1516479" cy="777703"/>
              </a:xfrm>
            </p:grpSpPr>
            <p:sp>
              <p:nvSpPr>
                <p:cNvPr id="201" name="文本框 200"/>
                <p:cNvSpPr txBox="1"/>
                <p:nvPr/>
              </p:nvSpPr>
              <p:spPr>
                <a:xfrm>
                  <a:off x="8816775" y="946078"/>
                  <a:ext cx="1283722" cy="306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400" b="1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采购部门</a:t>
                  </a:r>
                  <a:endParaRPr lang="zh-CN" altLang="en-US" sz="1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2" name="文本框 201"/>
                <p:cNvSpPr txBox="1"/>
                <p:nvPr/>
              </p:nvSpPr>
              <p:spPr>
                <a:xfrm>
                  <a:off x="8584018" y="1263381"/>
                  <a:ext cx="1423014" cy="4604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付款情况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301625" indent="-301625" defTabSz="481965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zh-CN" altLang="en-US" sz="1200" dirty="0">
                      <a:solidFill>
                        <a:srgbClr val="30303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采购执行</a:t>
                  </a:r>
                  <a:endParaRPr lang="en-US" altLang="zh-CN" sz="1200" dirty="0">
                    <a:solidFill>
                      <a:srgbClr val="30303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8948726" y="1046215"/>
                <a:ext cx="477535" cy="461665"/>
                <a:chOff x="786000" y="3760317"/>
                <a:chExt cx="764860" cy="765060"/>
              </a:xfrm>
            </p:grpSpPr>
            <p:sp>
              <p:nvSpPr>
                <p:cNvPr id="199" name="íṥľîḍê"/>
                <p:cNvSpPr/>
                <p:nvPr/>
              </p:nvSpPr>
              <p:spPr bwMode="auto">
                <a:xfrm>
                  <a:off x="786000" y="3760317"/>
                  <a:ext cx="764860" cy="76506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00" name="îṣlidé"/>
                <p:cNvSpPr/>
                <p:nvPr/>
              </p:nvSpPr>
              <p:spPr bwMode="auto">
                <a:xfrm>
                  <a:off x="989176" y="3972128"/>
                  <a:ext cx="358509" cy="341439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rgbClr val="000000"/>
                    </a:solidFill>
                    <a:latin typeface="Arial" panose="020B0604020202020204"/>
                    <a:ea typeface="+mn-ea"/>
                  </a:endParaRPr>
                </a:p>
              </p:txBody>
            </p:sp>
          </p:grpSp>
        </p:grpSp>
        <p:sp>
          <p:nvSpPr>
            <p:cNvPr id="287" name="文本框 286"/>
            <p:cNvSpPr txBox="1"/>
            <p:nvPr/>
          </p:nvSpPr>
          <p:spPr>
            <a:xfrm>
              <a:off x="1308512" y="1122659"/>
              <a:ext cx="798600" cy="275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决策分析</a:t>
              </a:r>
            </a:p>
          </p:txBody>
        </p:sp>
      </p:grpSp>
      <p:sp>
        <p:nvSpPr>
          <p:cNvPr id="291" name="文本框 290"/>
          <p:cNvSpPr txBox="1"/>
          <p:nvPr/>
        </p:nvSpPr>
        <p:spPr>
          <a:xfrm>
            <a:off x="325955" y="781420"/>
            <a:ext cx="7985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业务协同</a:t>
            </a:r>
          </a:p>
        </p:txBody>
      </p:sp>
      <p:grpSp>
        <p:nvGrpSpPr>
          <p:cNvPr id="298" name="组合 297"/>
          <p:cNvGrpSpPr/>
          <p:nvPr/>
        </p:nvGrpSpPr>
        <p:grpSpPr>
          <a:xfrm>
            <a:off x="168976" y="1042012"/>
            <a:ext cx="1065535" cy="686675"/>
            <a:chOff x="219665" y="1415613"/>
            <a:chExt cx="1065593" cy="686713"/>
          </a:xfrm>
        </p:grpSpPr>
        <p:sp>
          <p:nvSpPr>
            <p:cNvPr id="293" name="矩形 292"/>
            <p:cNvSpPr/>
            <p:nvPr/>
          </p:nvSpPr>
          <p:spPr>
            <a:xfrm>
              <a:off x="390401" y="1440751"/>
              <a:ext cx="738486" cy="6615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4" name="文本框 293"/>
            <p:cNvSpPr txBox="1"/>
            <p:nvPr/>
          </p:nvSpPr>
          <p:spPr>
            <a:xfrm>
              <a:off x="219665" y="1415613"/>
              <a:ext cx="1065593" cy="2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文件类</a:t>
              </a:r>
            </a:p>
          </p:txBody>
        </p:sp>
        <p:sp>
          <p:nvSpPr>
            <p:cNvPr id="295" name="矩形 294"/>
            <p:cNvSpPr/>
            <p:nvPr/>
          </p:nvSpPr>
          <p:spPr>
            <a:xfrm>
              <a:off x="439401" y="1641370"/>
              <a:ext cx="644649" cy="151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电子档案</a:t>
              </a:r>
            </a:p>
          </p:txBody>
        </p:sp>
        <p:sp>
          <p:nvSpPr>
            <p:cNvPr id="296" name="矩形 295"/>
            <p:cNvSpPr/>
            <p:nvPr/>
          </p:nvSpPr>
          <p:spPr>
            <a:xfrm>
              <a:off x="437319" y="1898268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加密软件</a:t>
              </a:r>
            </a:p>
          </p:txBody>
        </p:sp>
      </p:grpSp>
      <p:grpSp>
        <p:nvGrpSpPr>
          <p:cNvPr id="319" name="组合 318"/>
          <p:cNvGrpSpPr/>
          <p:nvPr/>
        </p:nvGrpSpPr>
        <p:grpSpPr>
          <a:xfrm>
            <a:off x="171265" y="1782112"/>
            <a:ext cx="1065535" cy="1886955"/>
            <a:chOff x="168650" y="1813554"/>
            <a:chExt cx="1065593" cy="1887059"/>
          </a:xfrm>
        </p:grpSpPr>
        <p:grpSp>
          <p:nvGrpSpPr>
            <p:cNvPr id="299" name="组合 298"/>
            <p:cNvGrpSpPr/>
            <p:nvPr/>
          </p:nvGrpSpPr>
          <p:grpSpPr>
            <a:xfrm>
              <a:off x="168650" y="1813554"/>
              <a:ext cx="1065593" cy="1887059"/>
              <a:chOff x="219665" y="1415613"/>
              <a:chExt cx="1065593" cy="1887059"/>
            </a:xfrm>
          </p:grpSpPr>
          <p:sp>
            <p:nvSpPr>
              <p:cNvPr id="300" name="矩形 299"/>
              <p:cNvSpPr/>
              <p:nvPr/>
            </p:nvSpPr>
            <p:spPr>
              <a:xfrm>
                <a:off x="390401" y="1440750"/>
                <a:ext cx="738486" cy="186192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1" name="文本框 300"/>
              <p:cNvSpPr txBox="1"/>
              <p:nvPr/>
            </p:nvSpPr>
            <p:spPr>
              <a:xfrm>
                <a:off x="219665" y="1415613"/>
                <a:ext cx="1065593" cy="24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业财一体</a:t>
                </a:r>
              </a:p>
            </p:txBody>
          </p:sp>
          <p:sp>
            <p:nvSpPr>
              <p:cNvPr id="302" name="矩形 301"/>
              <p:cNvSpPr/>
              <p:nvPr/>
            </p:nvSpPr>
            <p:spPr>
              <a:xfrm>
                <a:off x="439401" y="1641370"/>
                <a:ext cx="644649" cy="151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费控系统</a:t>
                </a:r>
              </a:p>
            </p:txBody>
          </p:sp>
          <p:sp>
            <p:nvSpPr>
              <p:cNvPr id="303" name="矩形 302"/>
              <p:cNvSpPr/>
              <p:nvPr/>
            </p:nvSpPr>
            <p:spPr>
              <a:xfrm>
                <a:off x="439401" y="1877843"/>
                <a:ext cx="644650" cy="155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预算管理</a:t>
                </a:r>
              </a:p>
            </p:txBody>
          </p:sp>
        </p:grpSp>
        <p:sp>
          <p:nvSpPr>
            <p:cNvPr id="304" name="矩形 303"/>
            <p:cNvSpPr/>
            <p:nvPr/>
          </p:nvSpPr>
          <p:spPr>
            <a:xfrm>
              <a:off x="386304" y="2517335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财务共享</a:t>
              </a:r>
            </a:p>
          </p:txBody>
        </p:sp>
        <p:sp>
          <p:nvSpPr>
            <p:cNvPr id="305" name="矩形 304"/>
            <p:cNvSpPr/>
            <p:nvPr/>
          </p:nvSpPr>
          <p:spPr>
            <a:xfrm>
              <a:off x="387836" y="2760662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客户管理</a:t>
              </a:r>
            </a:p>
          </p:txBody>
        </p:sp>
        <p:sp>
          <p:nvSpPr>
            <p:cNvPr id="306" name="矩形 305"/>
            <p:cNvSpPr/>
            <p:nvPr/>
          </p:nvSpPr>
          <p:spPr>
            <a:xfrm>
              <a:off x="385471" y="3488580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计费系统</a:t>
              </a:r>
            </a:p>
          </p:txBody>
        </p:sp>
        <p:sp>
          <p:nvSpPr>
            <p:cNvPr id="307" name="矩形 306"/>
            <p:cNvSpPr/>
            <p:nvPr/>
          </p:nvSpPr>
          <p:spPr>
            <a:xfrm>
              <a:off x="388388" y="2998761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招采平台</a:t>
              </a:r>
            </a:p>
          </p:txBody>
        </p:sp>
        <p:sp>
          <p:nvSpPr>
            <p:cNvPr id="308" name="矩形 307"/>
            <p:cNvSpPr/>
            <p:nvPr/>
          </p:nvSpPr>
          <p:spPr>
            <a:xfrm>
              <a:off x="386304" y="3244384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资金系统</a:t>
              </a:r>
            </a:p>
          </p:txBody>
        </p:sp>
      </p:grpSp>
      <p:grpSp>
        <p:nvGrpSpPr>
          <p:cNvPr id="309" name="组合 308"/>
          <p:cNvGrpSpPr/>
          <p:nvPr/>
        </p:nvGrpSpPr>
        <p:grpSpPr>
          <a:xfrm>
            <a:off x="172854" y="3734892"/>
            <a:ext cx="1065535" cy="839743"/>
            <a:chOff x="219665" y="1415613"/>
            <a:chExt cx="1065593" cy="839789"/>
          </a:xfrm>
        </p:grpSpPr>
        <p:sp>
          <p:nvSpPr>
            <p:cNvPr id="310" name="矩形 309"/>
            <p:cNvSpPr/>
            <p:nvPr/>
          </p:nvSpPr>
          <p:spPr>
            <a:xfrm>
              <a:off x="390401" y="1440752"/>
              <a:ext cx="738486" cy="8146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1" name="文本框 310"/>
            <p:cNvSpPr txBox="1"/>
            <p:nvPr/>
          </p:nvSpPr>
          <p:spPr>
            <a:xfrm>
              <a:off x="219665" y="1415613"/>
              <a:ext cx="1065593" cy="2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税务类</a:t>
              </a:r>
            </a:p>
          </p:txBody>
        </p:sp>
        <p:sp>
          <p:nvSpPr>
            <p:cNvPr id="312" name="矩形 311"/>
            <p:cNvSpPr/>
            <p:nvPr/>
          </p:nvSpPr>
          <p:spPr>
            <a:xfrm>
              <a:off x="439401" y="1641370"/>
              <a:ext cx="644649" cy="288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电子发票平台</a:t>
              </a:r>
            </a:p>
          </p:txBody>
        </p:sp>
        <p:sp>
          <p:nvSpPr>
            <p:cNvPr id="313" name="矩形 312"/>
            <p:cNvSpPr/>
            <p:nvPr/>
          </p:nvSpPr>
          <p:spPr>
            <a:xfrm>
              <a:off x="436485" y="2035891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税务平台</a:t>
              </a:r>
            </a:p>
          </p:txBody>
        </p:sp>
      </p:grpSp>
      <p:grpSp>
        <p:nvGrpSpPr>
          <p:cNvPr id="314" name="组合 313"/>
          <p:cNvGrpSpPr/>
          <p:nvPr/>
        </p:nvGrpSpPr>
        <p:grpSpPr>
          <a:xfrm>
            <a:off x="168976" y="4634413"/>
            <a:ext cx="1065535" cy="688639"/>
            <a:chOff x="219665" y="1415613"/>
            <a:chExt cx="1065593" cy="688677"/>
          </a:xfrm>
        </p:grpSpPr>
        <p:sp>
          <p:nvSpPr>
            <p:cNvPr id="315" name="矩形 314"/>
            <p:cNvSpPr/>
            <p:nvPr/>
          </p:nvSpPr>
          <p:spPr>
            <a:xfrm>
              <a:off x="390401" y="1440752"/>
              <a:ext cx="738486" cy="663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6" name="文本框 315"/>
            <p:cNvSpPr txBox="1"/>
            <p:nvPr/>
          </p:nvSpPr>
          <p:spPr>
            <a:xfrm>
              <a:off x="219665" y="1415613"/>
              <a:ext cx="1065593" cy="2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资源类</a:t>
              </a:r>
            </a:p>
          </p:txBody>
        </p:sp>
        <p:sp>
          <p:nvSpPr>
            <p:cNvPr id="317" name="矩形 316"/>
            <p:cNvSpPr/>
            <p:nvPr/>
          </p:nvSpPr>
          <p:spPr>
            <a:xfrm>
              <a:off x="439401" y="1641371"/>
              <a:ext cx="644649" cy="162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主数据</a:t>
              </a:r>
            </a:p>
          </p:txBody>
        </p:sp>
        <p:sp>
          <p:nvSpPr>
            <p:cNvPr id="318" name="矩形 317"/>
            <p:cNvSpPr/>
            <p:nvPr/>
          </p:nvSpPr>
          <p:spPr>
            <a:xfrm>
              <a:off x="439400" y="1887912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OSS</a:t>
              </a: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</a:t>
              </a:r>
            </a:p>
          </p:txBody>
        </p:sp>
      </p:grpSp>
      <p:sp>
        <p:nvSpPr>
          <p:cNvPr id="320" name="文本框 319"/>
          <p:cNvSpPr txBox="1"/>
          <p:nvPr/>
        </p:nvSpPr>
        <p:spPr>
          <a:xfrm>
            <a:off x="11098579" y="775267"/>
            <a:ext cx="7985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办公协同</a:t>
            </a:r>
          </a:p>
        </p:txBody>
      </p:sp>
      <p:grpSp>
        <p:nvGrpSpPr>
          <p:cNvPr id="321" name="组合 320"/>
          <p:cNvGrpSpPr/>
          <p:nvPr/>
        </p:nvGrpSpPr>
        <p:grpSpPr>
          <a:xfrm>
            <a:off x="172519" y="5397247"/>
            <a:ext cx="1065535" cy="439817"/>
            <a:chOff x="219665" y="1415613"/>
            <a:chExt cx="1065593" cy="439842"/>
          </a:xfrm>
        </p:grpSpPr>
        <p:sp>
          <p:nvSpPr>
            <p:cNvPr id="322" name="矩形 321"/>
            <p:cNvSpPr/>
            <p:nvPr/>
          </p:nvSpPr>
          <p:spPr>
            <a:xfrm>
              <a:off x="390401" y="1440752"/>
              <a:ext cx="738486" cy="41470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3" name="文本框 322"/>
            <p:cNvSpPr txBox="1"/>
            <p:nvPr/>
          </p:nvSpPr>
          <p:spPr>
            <a:xfrm>
              <a:off x="219665" y="1415613"/>
              <a:ext cx="1065593" cy="2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分析类</a:t>
              </a:r>
            </a:p>
          </p:txBody>
        </p:sp>
        <p:sp>
          <p:nvSpPr>
            <p:cNvPr id="324" name="矩形 323"/>
            <p:cNvSpPr/>
            <p:nvPr/>
          </p:nvSpPr>
          <p:spPr>
            <a:xfrm>
              <a:off x="439401" y="1641371"/>
              <a:ext cx="644649" cy="162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</a:t>
              </a: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</a:t>
              </a:r>
            </a:p>
          </p:txBody>
        </p:sp>
      </p:grpSp>
      <p:grpSp>
        <p:nvGrpSpPr>
          <p:cNvPr id="326" name="组合 325"/>
          <p:cNvGrpSpPr/>
          <p:nvPr/>
        </p:nvGrpSpPr>
        <p:grpSpPr>
          <a:xfrm>
            <a:off x="175936" y="5907317"/>
            <a:ext cx="1065535" cy="439817"/>
            <a:chOff x="219665" y="1415613"/>
            <a:chExt cx="1065593" cy="439842"/>
          </a:xfrm>
        </p:grpSpPr>
        <p:sp>
          <p:nvSpPr>
            <p:cNvPr id="327" name="矩形 326"/>
            <p:cNvSpPr/>
            <p:nvPr/>
          </p:nvSpPr>
          <p:spPr>
            <a:xfrm>
              <a:off x="390401" y="1440752"/>
              <a:ext cx="738486" cy="41470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8" name="文本框 327"/>
            <p:cNvSpPr txBox="1"/>
            <p:nvPr/>
          </p:nvSpPr>
          <p:spPr>
            <a:xfrm>
              <a:off x="219665" y="1415613"/>
              <a:ext cx="1065593" cy="2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印章类</a:t>
              </a:r>
            </a:p>
          </p:txBody>
        </p:sp>
        <p:sp>
          <p:nvSpPr>
            <p:cNvPr id="329" name="矩形 328"/>
            <p:cNvSpPr/>
            <p:nvPr/>
          </p:nvSpPr>
          <p:spPr>
            <a:xfrm>
              <a:off x="439401" y="1641371"/>
              <a:ext cx="644649" cy="162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电子签章</a:t>
              </a:r>
            </a:p>
          </p:txBody>
        </p:sp>
      </p:grpSp>
      <p:grpSp>
        <p:nvGrpSpPr>
          <p:cNvPr id="330" name="组合 329"/>
          <p:cNvGrpSpPr/>
          <p:nvPr/>
        </p:nvGrpSpPr>
        <p:grpSpPr>
          <a:xfrm>
            <a:off x="10969498" y="1624392"/>
            <a:ext cx="1065535" cy="775007"/>
            <a:chOff x="219665" y="1415613"/>
            <a:chExt cx="1065593" cy="775049"/>
          </a:xfrm>
        </p:grpSpPr>
        <p:sp>
          <p:nvSpPr>
            <p:cNvPr id="331" name="矩形 330"/>
            <p:cNvSpPr/>
            <p:nvPr/>
          </p:nvSpPr>
          <p:spPr>
            <a:xfrm>
              <a:off x="390401" y="1440751"/>
              <a:ext cx="738486" cy="7499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2" name="文本框 331"/>
            <p:cNvSpPr txBox="1"/>
            <p:nvPr/>
          </p:nvSpPr>
          <p:spPr>
            <a:xfrm>
              <a:off x="219665" y="1415613"/>
              <a:ext cx="1065593" cy="2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单点登录</a:t>
              </a:r>
            </a:p>
          </p:txBody>
        </p:sp>
        <p:sp>
          <p:nvSpPr>
            <p:cNvPr id="333" name="矩形 332"/>
            <p:cNvSpPr/>
            <p:nvPr/>
          </p:nvSpPr>
          <p:spPr>
            <a:xfrm>
              <a:off x="439401" y="1692473"/>
              <a:ext cx="644649" cy="151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IDM</a:t>
              </a:r>
              <a:endParaRPr lang="zh-CN" altLang="en-US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4" name="矩形 333"/>
            <p:cNvSpPr/>
            <p:nvPr/>
          </p:nvSpPr>
          <p:spPr>
            <a:xfrm>
              <a:off x="437319" y="1958025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协议支持</a:t>
              </a:r>
            </a:p>
          </p:txBody>
        </p:sp>
      </p:grpSp>
      <p:grpSp>
        <p:nvGrpSpPr>
          <p:cNvPr id="335" name="组合 334"/>
          <p:cNvGrpSpPr/>
          <p:nvPr/>
        </p:nvGrpSpPr>
        <p:grpSpPr>
          <a:xfrm>
            <a:off x="10966571" y="3113708"/>
            <a:ext cx="1065535" cy="820700"/>
            <a:chOff x="219665" y="1415613"/>
            <a:chExt cx="1065593" cy="820745"/>
          </a:xfrm>
        </p:grpSpPr>
        <p:sp>
          <p:nvSpPr>
            <p:cNvPr id="336" name="矩形 335"/>
            <p:cNvSpPr/>
            <p:nvPr/>
          </p:nvSpPr>
          <p:spPr>
            <a:xfrm>
              <a:off x="390401" y="1440752"/>
              <a:ext cx="738486" cy="7956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7" name="文本框 336"/>
            <p:cNvSpPr txBox="1"/>
            <p:nvPr/>
          </p:nvSpPr>
          <p:spPr>
            <a:xfrm>
              <a:off x="219665" y="1415613"/>
              <a:ext cx="1065593" cy="2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流程管理</a:t>
              </a:r>
            </a:p>
          </p:txBody>
        </p:sp>
        <p:sp>
          <p:nvSpPr>
            <p:cNvPr id="338" name="矩形 337"/>
            <p:cNvSpPr/>
            <p:nvPr/>
          </p:nvSpPr>
          <p:spPr>
            <a:xfrm>
              <a:off x="439401" y="1731756"/>
              <a:ext cx="644649" cy="151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OA</a:t>
              </a:r>
              <a:endParaRPr lang="zh-CN" altLang="en-US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9" name="矩形 338"/>
            <p:cNvSpPr/>
            <p:nvPr/>
          </p:nvSpPr>
          <p:spPr>
            <a:xfrm>
              <a:off x="437319" y="2004850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BPM</a:t>
              </a:r>
              <a:endParaRPr lang="zh-CN" altLang="en-US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7" name="组合 346"/>
          <p:cNvGrpSpPr/>
          <p:nvPr/>
        </p:nvGrpSpPr>
        <p:grpSpPr>
          <a:xfrm>
            <a:off x="10960402" y="4539055"/>
            <a:ext cx="1065535" cy="1508630"/>
            <a:chOff x="10978381" y="2921667"/>
            <a:chExt cx="1065593" cy="1508713"/>
          </a:xfrm>
        </p:grpSpPr>
        <p:grpSp>
          <p:nvGrpSpPr>
            <p:cNvPr id="340" name="组合 339"/>
            <p:cNvGrpSpPr/>
            <p:nvPr/>
          </p:nvGrpSpPr>
          <p:grpSpPr>
            <a:xfrm>
              <a:off x="10978381" y="2921667"/>
              <a:ext cx="1065593" cy="1508713"/>
              <a:chOff x="219665" y="1415613"/>
              <a:chExt cx="1065593" cy="1508713"/>
            </a:xfrm>
          </p:grpSpPr>
          <p:sp>
            <p:nvSpPr>
              <p:cNvPr id="341" name="矩形 340"/>
              <p:cNvSpPr/>
              <p:nvPr/>
            </p:nvSpPr>
            <p:spPr>
              <a:xfrm>
                <a:off x="390401" y="1440752"/>
                <a:ext cx="738486" cy="14835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2" name="文本框 341"/>
              <p:cNvSpPr txBox="1"/>
              <p:nvPr/>
            </p:nvSpPr>
            <p:spPr>
              <a:xfrm>
                <a:off x="219665" y="1415613"/>
                <a:ext cx="1065593" cy="245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移动办公</a:t>
                </a:r>
              </a:p>
            </p:txBody>
          </p:sp>
          <p:sp>
            <p:nvSpPr>
              <p:cNvPr id="343" name="矩形 342"/>
              <p:cNvSpPr/>
              <p:nvPr/>
            </p:nvSpPr>
            <p:spPr>
              <a:xfrm>
                <a:off x="436704" y="1714512"/>
                <a:ext cx="644649" cy="151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企业微信</a:t>
                </a:r>
              </a:p>
            </p:txBody>
          </p:sp>
          <p:sp>
            <p:nvSpPr>
              <p:cNvPr id="344" name="矩形 343"/>
              <p:cNvSpPr/>
              <p:nvPr/>
            </p:nvSpPr>
            <p:spPr>
              <a:xfrm>
                <a:off x="437319" y="1983991"/>
                <a:ext cx="644650" cy="155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钉钉</a:t>
                </a:r>
              </a:p>
            </p:txBody>
          </p:sp>
        </p:grpSp>
        <p:sp>
          <p:nvSpPr>
            <p:cNvPr id="345" name="矩形 344"/>
            <p:cNvSpPr/>
            <p:nvPr/>
          </p:nvSpPr>
          <p:spPr>
            <a:xfrm>
              <a:off x="11196035" y="3768675"/>
              <a:ext cx="644650" cy="15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 err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Vwork</a:t>
              </a:r>
              <a:endParaRPr lang="zh-CN" altLang="en-US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6" name="矩形 345"/>
            <p:cNvSpPr/>
            <p:nvPr/>
          </p:nvSpPr>
          <p:spPr>
            <a:xfrm>
              <a:off x="11196035" y="4047597"/>
              <a:ext cx="644650" cy="301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定制</a:t>
              </a:r>
              <a:r>
                <a:rPr lang="en-US" altLang="zh-CN" sz="9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</a:t>
              </a:r>
              <a:endParaRPr lang="zh-CN" altLang="en-US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96026" y="341584"/>
            <a:ext cx="11407798" cy="424462"/>
          </a:xfrm>
        </p:spPr>
        <p:txBody>
          <a:bodyPr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二、流程建设方案：</a:t>
            </a:r>
            <a:r>
              <a:rPr lang="zh-CN" altLang="en-US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系统功能架构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266159" y="4602102"/>
            <a:ext cx="1574396" cy="907206"/>
            <a:chOff x="2197418" y="4607718"/>
            <a:chExt cx="1574483" cy="907256"/>
          </a:xfrm>
        </p:grpSpPr>
        <p:grpSp>
          <p:nvGrpSpPr>
            <p:cNvPr id="214" name="组合 213"/>
            <p:cNvGrpSpPr/>
            <p:nvPr/>
          </p:nvGrpSpPr>
          <p:grpSpPr>
            <a:xfrm>
              <a:off x="2197418" y="4607718"/>
              <a:ext cx="1574483" cy="907256"/>
              <a:chOff x="1380975" y="4485639"/>
              <a:chExt cx="766193" cy="788315"/>
            </a:xfrm>
          </p:grpSpPr>
          <p:sp>
            <p:nvSpPr>
              <p:cNvPr id="212" name="矩形 211"/>
              <p:cNvSpPr/>
              <p:nvPr/>
            </p:nvSpPr>
            <p:spPr>
              <a:xfrm>
                <a:off x="1384180" y="4485639"/>
                <a:ext cx="762988" cy="78831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3" name="文本框 212"/>
              <p:cNvSpPr txBox="1"/>
              <p:nvPr/>
            </p:nvSpPr>
            <p:spPr>
              <a:xfrm>
                <a:off x="1380975" y="4488467"/>
                <a:ext cx="766193" cy="212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企业合同知识库</a:t>
                </a:r>
              </a:p>
            </p:txBody>
          </p:sp>
        </p:grpSp>
        <p:grpSp>
          <p:nvGrpSpPr>
            <p:cNvPr id="240" name="组合 239"/>
            <p:cNvGrpSpPr/>
            <p:nvPr/>
          </p:nvGrpSpPr>
          <p:grpSpPr>
            <a:xfrm>
              <a:off x="2300730" y="4836180"/>
              <a:ext cx="688411" cy="613500"/>
              <a:chOff x="2093812" y="4787558"/>
              <a:chExt cx="655363" cy="613500"/>
            </a:xfrm>
          </p:grpSpPr>
          <p:sp>
            <p:nvSpPr>
              <p:cNvPr id="215" name="矩形 214"/>
              <p:cNvSpPr/>
              <p:nvPr/>
            </p:nvSpPr>
            <p:spPr>
              <a:xfrm>
                <a:off x="2093812" y="4787558"/>
                <a:ext cx="644649" cy="1518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范本库</a:t>
                </a:r>
              </a:p>
            </p:txBody>
          </p:sp>
          <p:sp>
            <p:nvSpPr>
              <p:cNvPr id="216" name="矩形 215"/>
              <p:cNvSpPr/>
              <p:nvPr/>
            </p:nvSpPr>
            <p:spPr>
              <a:xfrm>
                <a:off x="2093812" y="5023785"/>
                <a:ext cx="655363" cy="1550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审查清单</a:t>
                </a:r>
              </a:p>
            </p:txBody>
          </p:sp>
          <p:sp>
            <p:nvSpPr>
              <p:cNvPr id="217" name="矩形 216"/>
              <p:cNvSpPr/>
              <p:nvPr/>
            </p:nvSpPr>
            <p:spPr>
              <a:xfrm>
                <a:off x="2093812" y="5249858"/>
                <a:ext cx="645658" cy="151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法规库</a:t>
                </a:r>
              </a:p>
            </p:txBody>
          </p:sp>
        </p:grpSp>
        <p:grpSp>
          <p:nvGrpSpPr>
            <p:cNvPr id="228" name="组合 227"/>
            <p:cNvGrpSpPr/>
            <p:nvPr/>
          </p:nvGrpSpPr>
          <p:grpSpPr>
            <a:xfrm>
              <a:off x="3032576" y="4834498"/>
              <a:ext cx="648132" cy="615182"/>
              <a:chOff x="2111487" y="4784042"/>
              <a:chExt cx="648132" cy="615182"/>
            </a:xfrm>
          </p:grpSpPr>
          <p:sp>
            <p:nvSpPr>
              <p:cNvPr id="229" name="矩形 228"/>
              <p:cNvSpPr/>
              <p:nvPr/>
            </p:nvSpPr>
            <p:spPr>
              <a:xfrm>
                <a:off x="2111487" y="4784042"/>
                <a:ext cx="644649" cy="1535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模板库</a:t>
                </a:r>
              </a:p>
            </p:txBody>
          </p:sp>
          <p:sp>
            <p:nvSpPr>
              <p:cNvPr id="230" name="矩形 229"/>
              <p:cNvSpPr/>
              <p:nvPr/>
            </p:nvSpPr>
            <p:spPr>
              <a:xfrm>
                <a:off x="2114969" y="5020415"/>
                <a:ext cx="644650" cy="1550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条款库</a:t>
                </a:r>
              </a:p>
            </p:txBody>
          </p:sp>
          <p:sp>
            <p:nvSpPr>
              <p:cNvPr id="231" name="矩形 230"/>
              <p:cNvSpPr/>
              <p:nvPr/>
            </p:nvSpPr>
            <p:spPr>
              <a:xfrm>
                <a:off x="2111487" y="5248024"/>
                <a:ext cx="645658" cy="151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案例库</a:t>
                </a: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4251694" y="4602102"/>
            <a:ext cx="1574396" cy="907206"/>
            <a:chOff x="3972723" y="4602166"/>
            <a:chExt cx="1574483" cy="907256"/>
          </a:xfrm>
        </p:grpSpPr>
        <p:grpSp>
          <p:nvGrpSpPr>
            <p:cNvPr id="232" name="组合 231"/>
            <p:cNvGrpSpPr/>
            <p:nvPr/>
          </p:nvGrpSpPr>
          <p:grpSpPr>
            <a:xfrm>
              <a:off x="3972723" y="4602166"/>
              <a:ext cx="1574483" cy="907256"/>
              <a:chOff x="1380975" y="4485639"/>
              <a:chExt cx="766193" cy="788315"/>
            </a:xfrm>
          </p:grpSpPr>
          <p:sp>
            <p:nvSpPr>
              <p:cNvPr id="233" name="矩形 232"/>
              <p:cNvSpPr/>
              <p:nvPr/>
            </p:nvSpPr>
            <p:spPr>
              <a:xfrm>
                <a:off x="1384180" y="4485639"/>
                <a:ext cx="762988" cy="78831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4" name="文本框 233"/>
              <p:cNvSpPr txBox="1"/>
              <p:nvPr/>
            </p:nvSpPr>
            <p:spPr>
              <a:xfrm>
                <a:off x="1380975" y="4488467"/>
                <a:ext cx="766193" cy="212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智能起草</a:t>
                </a: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4073265" y="4924989"/>
              <a:ext cx="1379978" cy="450156"/>
              <a:chOff x="4073265" y="4924989"/>
              <a:chExt cx="1379978" cy="450156"/>
            </a:xfrm>
          </p:grpSpPr>
          <p:sp>
            <p:nvSpPr>
              <p:cNvPr id="236" name="矩形 235"/>
              <p:cNvSpPr/>
              <p:nvPr/>
            </p:nvSpPr>
            <p:spPr>
              <a:xfrm>
                <a:off x="4073265" y="4926671"/>
                <a:ext cx="677157" cy="1518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在线编辑</a:t>
                </a:r>
              </a:p>
            </p:txBody>
          </p:sp>
          <p:sp>
            <p:nvSpPr>
              <p:cNvPr id="237" name="矩形 236"/>
              <p:cNvSpPr/>
              <p:nvPr/>
            </p:nvSpPr>
            <p:spPr>
              <a:xfrm>
                <a:off x="4073265" y="5220054"/>
                <a:ext cx="688411" cy="1550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多人协作</a:t>
                </a:r>
              </a:p>
            </p:txBody>
          </p:sp>
          <p:sp>
            <p:nvSpPr>
              <p:cNvPr id="270" name="矩形 269"/>
              <p:cNvSpPr/>
              <p:nvPr/>
            </p:nvSpPr>
            <p:spPr>
              <a:xfrm>
                <a:off x="4805111" y="4924989"/>
                <a:ext cx="644649" cy="1535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修改留痕</a:t>
                </a:r>
              </a:p>
            </p:txBody>
          </p:sp>
          <p:sp>
            <p:nvSpPr>
              <p:cNvPr id="271" name="矩形 270"/>
              <p:cNvSpPr/>
              <p:nvPr/>
            </p:nvSpPr>
            <p:spPr>
              <a:xfrm>
                <a:off x="4808593" y="5218519"/>
                <a:ext cx="644650" cy="1550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版本管理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244665" y="4602102"/>
            <a:ext cx="1574396" cy="907206"/>
            <a:chOff x="5748028" y="4602166"/>
            <a:chExt cx="1574483" cy="907256"/>
          </a:xfrm>
        </p:grpSpPr>
        <p:grpSp>
          <p:nvGrpSpPr>
            <p:cNvPr id="292" name="组合 291"/>
            <p:cNvGrpSpPr/>
            <p:nvPr/>
          </p:nvGrpSpPr>
          <p:grpSpPr>
            <a:xfrm>
              <a:off x="5748028" y="4602166"/>
              <a:ext cx="1574483" cy="907256"/>
              <a:chOff x="1380975" y="4485639"/>
              <a:chExt cx="766193" cy="788315"/>
            </a:xfrm>
          </p:grpSpPr>
          <p:sp>
            <p:nvSpPr>
              <p:cNvPr id="297" name="矩形 296"/>
              <p:cNvSpPr/>
              <p:nvPr/>
            </p:nvSpPr>
            <p:spPr>
              <a:xfrm>
                <a:off x="1384180" y="4485639"/>
                <a:ext cx="762988" cy="78831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5" name="文本框 324"/>
              <p:cNvSpPr txBox="1"/>
              <p:nvPr/>
            </p:nvSpPr>
            <p:spPr>
              <a:xfrm>
                <a:off x="1380975" y="4488467"/>
                <a:ext cx="766193" cy="212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0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智能审阅</a:t>
                </a:r>
              </a:p>
            </p:txBody>
          </p:sp>
        </p:grpSp>
        <p:grpSp>
          <p:nvGrpSpPr>
            <p:cNvPr id="348" name="组合 347"/>
            <p:cNvGrpSpPr/>
            <p:nvPr/>
          </p:nvGrpSpPr>
          <p:grpSpPr>
            <a:xfrm>
              <a:off x="5848570" y="4924989"/>
              <a:ext cx="1379978" cy="450156"/>
              <a:chOff x="4073265" y="4924989"/>
              <a:chExt cx="1379978" cy="450156"/>
            </a:xfrm>
          </p:grpSpPr>
          <p:sp>
            <p:nvSpPr>
              <p:cNvPr id="349" name="矩形 348"/>
              <p:cNvSpPr/>
              <p:nvPr/>
            </p:nvSpPr>
            <p:spPr>
              <a:xfrm>
                <a:off x="4073265" y="4926671"/>
                <a:ext cx="677157" cy="1518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模板匹配</a:t>
                </a:r>
              </a:p>
            </p:txBody>
          </p:sp>
          <p:sp>
            <p:nvSpPr>
              <p:cNvPr id="350" name="矩形 349"/>
              <p:cNvSpPr/>
              <p:nvPr/>
            </p:nvSpPr>
            <p:spPr>
              <a:xfrm>
                <a:off x="4073265" y="5220054"/>
                <a:ext cx="688411" cy="1550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文本纠错</a:t>
                </a:r>
              </a:p>
            </p:txBody>
          </p:sp>
          <p:sp>
            <p:nvSpPr>
              <p:cNvPr id="351" name="矩形 350"/>
              <p:cNvSpPr/>
              <p:nvPr/>
            </p:nvSpPr>
            <p:spPr>
              <a:xfrm>
                <a:off x="4805111" y="4924989"/>
                <a:ext cx="644649" cy="1535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智能审查</a:t>
                </a:r>
              </a:p>
            </p:txBody>
          </p:sp>
          <p:sp>
            <p:nvSpPr>
              <p:cNvPr id="352" name="矩形 351"/>
              <p:cNvSpPr/>
              <p:nvPr/>
            </p:nvSpPr>
            <p:spPr>
              <a:xfrm>
                <a:off x="4808593" y="5218519"/>
                <a:ext cx="644650" cy="1550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900" b="1" dirty="0">
                    <a:solidFill>
                      <a:srgbClr val="F2F2F2">
                        <a:lumMod val="2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风险修订</a:t>
                </a:r>
              </a:p>
            </p:txBody>
          </p:sp>
        </p:grpSp>
      </p:grpSp>
      <p:sp>
        <p:nvSpPr>
          <p:cNvPr id="353" name="矩形: 圆角 13"/>
          <p:cNvSpPr/>
          <p:nvPr/>
        </p:nvSpPr>
        <p:spPr>
          <a:xfrm>
            <a:off x="4629982" y="4030864"/>
            <a:ext cx="1018825" cy="251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5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收付款计划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232086" y="4600371"/>
            <a:ext cx="894845" cy="908937"/>
            <a:chOff x="8548893" y="4600435"/>
            <a:chExt cx="894894" cy="908987"/>
          </a:xfrm>
        </p:grpSpPr>
        <p:sp>
          <p:nvSpPr>
            <p:cNvPr id="225" name="矩形 224"/>
            <p:cNvSpPr/>
            <p:nvPr/>
          </p:nvSpPr>
          <p:spPr>
            <a:xfrm>
              <a:off x="8551647" y="4602166"/>
              <a:ext cx="891151" cy="907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6" name="文本框 225"/>
            <p:cNvSpPr txBox="1"/>
            <p:nvPr/>
          </p:nvSpPr>
          <p:spPr>
            <a:xfrm>
              <a:off x="8548893" y="4600435"/>
              <a:ext cx="894894" cy="2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智能归档</a:t>
              </a:r>
            </a:p>
          </p:txBody>
        </p:sp>
        <p:sp>
          <p:nvSpPr>
            <p:cNvPr id="227" name="矩形 226"/>
            <p:cNvSpPr/>
            <p:nvPr/>
          </p:nvSpPr>
          <p:spPr>
            <a:xfrm>
              <a:off x="8674015" y="4920424"/>
              <a:ext cx="644649" cy="1535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F2F2F2">
                      <a:lumMod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智能录入</a:t>
              </a:r>
            </a:p>
          </p:txBody>
        </p:sp>
        <p:sp>
          <p:nvSpPr>
            <p:cNvPr id="235" name="矩形 234"/>
            <p:cNvSpPr/>
            <p:nvPr/>
          </p:nvSpPr>
          <p:spPr>
            <a:xfrm>
              <a:off x="8674014" y="5221946"/>
              <a:ext cx="644649" cy="1535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F2F2F2">
                      <a:lumMod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批量归档</a:t>
              </a:r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9538375" y="4600371"/>
            <a:ext cx="894845" cy="908937"/>
            <a:chOff x="8548893" y="4600435"/>
            <a:chExt cx="894894" cy="908987"/>
          </a:xfrm>
        </p:grpSpPr>
        <p:sp>
          <p:nvSpPr>
            <p:cNvPr id="239" name="矩形 238"/>
            <p:cNvSpPr/>
            <p:nvPr/>
          </p:nvSpPr>
          <p:spPr>
            <a:xfrm>
              <a:off x="8551647" y="4602166"/>
              <a:ext cx="891151" cy="907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1" name="文本框 240"/>
            <p:cNvSpPr txBox="1"/>
            <p:nvPr/>
          </p:nvSpPr>
          <p:spPr>
            <a:xfrm>
              <a:off x="8548893" y="4600435"/>
              <a:ext cx="894894" cy="2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智能检索</a:t>
              </a:r>
            </a:p>
          </p:txBody>
        </p:sp>
        <p:sp>
          <p:nvSpPr>
            <p:cNvPr id="242" name="矩形 241"/>
            <p:cNvSpPr/>
            <p:nvPr/>
          </p:nvSpPr>
          <p:spPr>
            <a:xfrm>
              <a:off x="8564214" y="4920425"/>
              <a:ext cx="858103" cy="1835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F2F2F2">
                      <a:lumMod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多维度筛查</a:t>
              </a:r>
            </a:p>
          </p:txBody>
        </p:sp>
        <p:sp>
          <p:nvSpPr>
            <p:cNvPr id="243" name="矩形 242"/>
            <p:cNvSpPr/>
            <p:nvPr/>
          </p:nvSpPr>
          <p:spPr>
            <a:xfrm>
              <a:off x="8674014" y="5221946"/>
              <a:ext cx="644649" cy="1535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9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900" b="1" dirty="0">
                  <a:solidFill>
                    <a:srgbClr val="F2F2F2">
                      <a:lumMod val="2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全文检索</a:t>
              </a:r>
            </a:p>
          </p:txBody>
        </p:sp>
      </p:grpSp>
      <p:pic>
        <p:nvPicPr>
          <p:cNvPr id="244" name="图片 2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" y="187"/>
            <a:ext cx="12194071" cy="64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标题 1"/>
          <p:cNvSpPr txBox="1"/>
          <p:nvPr/>
        </p:nvSpPr>
        <p:spPr>
          <a:xfrm>
            <a:off x="492209" y="700112"/>
            <a:ext cx="10816261" cy="402709"/>
          </a:xfrm>
          <a:prstGeom prst="rect">
            <a:avLst/>
          </a:prstGeom>
        </p:spPr>
        <p:txBody>
          <a:bodyPr vert="horz" lIns="86699" tIns="43349" rIns="86699" bIns="43349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zh-CN" altLang="en-US" sz="4170" b="1" dirty="0">
                <a:solidFill>
                  <a:schemeClr val="bg1"/>
                </a:solidFill>
              </a:rPr>
              <a:t>合同管理中心核心要点：提升合同质量、规避合同风险、提高作业效率</a:t>
            </a:r>
          </a:p>
        </p:txBody>
      </p:sp>
      <p:sp>
        <p:nvSpPr>
          <p:cNvPr id="51" name="Freeform 3"/>
          <p:cNvSpPr/>
          <p:nvPr/>
        </p:nvSpPr>
        <p:spPr>
          <a:xfrm>
            <a:off x="3789533" y="1980485"/>
            <a:ext cx="3165905" cy="3167270"/>
          </a:xfrm>
          <a:custGeom>
            <a:avLst/>
            <a:gdLst>
              <a:gd name="connsiteX0" fmla="*/ 19050 w 3534155"/>
              <a:gd name="connsiteY0" fmla="*/ 1767840 h 3535679"/>
              <a:gd name="connsiteX1" fmla="*/ 1767078 w 3534155"/>
              <a:gd name="connsiteY1" fmla="*/ 19050 h 3535679"/>
              <a:gd name="connsiteX2" fmla="*/ 3515105 w 3534155"/>
              <a:gd name="connsiteY2" fmla="*/ 1767840 h 3535679"/>
              <a:gd name="connsiteX3" fmla="*/ 1767078 w 3534155"/>
              <a:gd name="connsiteY3" fmla="*/ 3516630 h 3535679"/>
              <a:gd name="connsiteX4" fmla="*/ 19050 w 3534155"/>
              <a:gd name="connsiteY4" fmla="*/ 1767840 h 35356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34155" h="3535679">
                <a:moveTo>
                  <a:pt x="19050" y="1767840"/>
                </a:moveTo>
                <a:cubicBezTo>
                  <a:pt x="19050" y="802005"/>
                  <a:pt x="801623" y="19050"/>
                  <a:pt x="1767078" y="19050"/>
                </a:cubicBezTo>
                <a:cubicBezTo>
                  <a:pt x="2732532" y="19050"/>
                  <a:pt x="3515105" y="802005"/>
                  <a:pt x="3515105" y="1767840"/>
                </a:cubicBezTo>
                <a:cubicBezTo>
                  <a:pt x="3515105" y="2733675"/>
                  <a:pt x="2732532" y="3516630"/>
                  <a:pt x="1767078" y="3516630"/>
                </a:cubicBezTo>
                <a:cubicBezTo>
                  <a:pt x="801623" y="3516630"/>
                  <a:pt x="19050" y="2733675"/>
                  <a:pt x="19050" y="1767840"/>
                </a:cubicBezTo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8E8E8E">
                <a:alpha val="10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4233679" y="2211774"/>
            <a:ext cx="301709" cy="301709"/>
          </a:xfrm>
          <a:custGeom>
            <a:avLst/>
            <a:gdLst>
              <a:gd name="connsiteX0" fmla="*/ 0 w 336803"/>
              <a:gd name="connsiteY0" fmla="*/ 168402 h 336803"/>
              <a:gd name="connsiteX1" fmla="*/ 168401 w 336803"/>
              <a:gd name="connsiteY1" fmla="*/ 0 h 336803"/>
              <a:gd name="connsiteX2" fmla="*/ 336803 w 336803"/>
              <a:gd name="connsiteY2" fmla="*/ 168402 h 336803"/>
              <a:gd name="connsiteX3" fmla="*/ 168401 w 336803"/>
              <a:gd name="connsiteY3" fmla="*/ 336803 h 336803"/>
              <a:gd name="connsiteX4" fmla="*/ 0 w 336803"/>
              <a:gd name="connsiteY4" fmla="*/ 168402 h 3368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6803" h="336803">
                <a:moveTo>
                  <a:pt x="0" y="168402"/>
                </a:moveTo>
                <a:cubicBezTo>
                  <a:pt x="0" y="75438"/>
                  <a:pt x="75437" y="0"/>
                  <a:pt x="168401" y="0"/>
                </a:cubicBezTo>
                <a:cubicBezTo>
                  <a:pt x="261365" y="0"/>
                  <a:pt x="336803" y="75438"/>
                  <a:pt x="336803" y="168402"/>
                </a:cubicBezTo>
                <a:cubicBezTo>
                  <a:pt x="336803" y="261366"/>
                  <a:pt x="261365" y="336803"/>
                  <a:pt x="168401" y="336803"/>
                </a:cubicBezTo>
                <a:cubicBezTo>
                  <a:pt x="75437" y="336803"/>
                  <a:pt x="0" y="261366"/>
                  <a:pt x="0" y="168402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4247330" y="2237713"/>
            <a:ext cx="187033" cy="188397"/>
          </a:xfrm>
          <a:custGeom>
            <a:avLst/>
            <a:gdLst>
              <a:gd name="connsiteX0" fmla="*/ 0 w 208788"/>
              <a:gd name="connsiteY0" fmla="*/ 105155 h 210311"/>
              <a:gd name="connsiteX1" fmla="*/ 104394 w 208788"/>
              <a:gd name="connsiteY1" fmla="*/ 0 h 210311"/>
              <a:gd name="connsiteX2" fmla="*/ 208788 w 208788"/>
              <a:gd name="connsiteY2" fmla="*/ 105155 h 210311"/>
              <a:gd name="connsiteX3" fmla="*/ 104394 w 208788"/>
              <a:gd name="connsiteY3" fmla="*/ 210311 h 210311"/>
              <a:gd name="connsiteX4" fmla="*/ 0 w 208788"/>
              <a:gd name="connsiteY4" fmla="*/ 105155 h 2103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8788" h="210311">
                <a:moveTo>
                  <a:pt x="0" y="105155"/>
                </a:moveTo>
                <a:cubicBezTo>
                  <a:pt x="0" y="47116"/>
                  <a:pt x="46735" y="0"/>
                  <a:pt x="104394" y="0"/>
                </a:cubicBezTo>
                <a:cubicBezTo>
                  <a:pt x="162052" y="0"/>
                  <a:pt x="208788" y="47116"/>
                  <a:pt x="208788" y="105155"/>
                </a:cubicBezTo>
                <a:cubicBezTo>
                  <a:pt x="208788" y="163194"/>
                  <a:pt x="162052" y="210311"/>
                  <a:pt x="104394" y="210311"/>
                </a:cubicBezTo>
                <a:cubicBezTo>
                  <a:pt x="46735" y="210311"/>
                  <a:pt x="0" y="163194"/>
                  <a:pt x="0" y="105155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4284192" y="2471162"/>
            <a:ext cx="2181593" cy="2185689"/>
          </a:xfrm>
          <a:custGeom>
            <a:avLst/>
            <a:gdLst>
              <a:gd name="connsiteX0" fmla="*/ 0 w 2435351"/>
              <a:gd name="connsiteY0" fmla="*/ 1219962 h 2439923"/>
              <a:gd name="connsiteX1" fmla="*/ 1217676 w 2435351"/>
              <a:gd name="connsiteY1" fmla="*/ 0 h 2439923"/>
              <a:gd name="connsiteX2" fmla="*/ 2435352 w 2435351"/>
              <a:gd name="connsiteY2" fmla="*/ 1219962 h 2439923"/>
              <a:gd name="connsiteX3" fmla="*/ 1217676 w 2435351"/>
              <a:gd name="connsiteY3" fmla="*/ 2439923 h 2439923"/>
              <a:gd name="connsiteX4" fmla="*/ 0 w 2435351"/>
              <a:gd name="connsiteY4" fmla="*/ 1219962 h 24399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35351" h="2439923">
                <a:moveTo>
                  <a:pt x="0" y="1219962"/>
                </a:moveTo>
                <a:cubicBezTo>
                  <a:pt x="0" y="546227"/>
                  <a:pt x="545211" y="0"/>
                  <a:pt x="1217676" y="0"/>
                </a:cubicBezTo>
                <a:cubicBezTo>
                  <a:pt x="1890140" y="0"/>
                  <a:pt x="2435352" y="546227"/>
                  <a:pt x="2435352" y="1219962"/>
                </a:cubicBezTo>
                <a:cubicBezTo>
                  <a:pt x="2435352" y="1893697"/>
                  <a:pt x="1890140" y="2439923"/>
                  <a:pt x="1217676" y="2439923"/>
                </a:cubicBezTo>
                <a:cubicBezTo>
                  <a:pt x="545211" y="2439923"/>
                  <a:pt x="0" y="1893697"/>
                  <a:pt x="0" y="1219962"/>
                </a:cubicBezTo>
              </a:path>
            </a:pathLst>
          </a:custGeom>
          <a:solidFill>
            <a:srgbClr val="C00000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6308786" y="2275939"/>
            <a:ext cx="301710" cy="300344"/>
          </a:xfrm>
          <a:custGeom>
            <a:avLst/>
            <a:gdLst>
              <a:gd name="connsiteX0" fmla="*/ 0 w 336804"/>
              <a:gd name="connsiteY0" fmla="*/ 167639 h 335279"/>
              <a:gd name="connsiteX1" fmla="*/ 168402 w 336804"/>
              <a:gd name="connsiteY1" fmla="*/ 0 h 335279"/>
              <a:gd name="connsiteX2" fmla="*/ 336804 w 336804"/>
              <a:gd name="connsiteY2" fmla="*/ 167639 h 335279"/>
              <a:gd name="connsiteX3" fmla="*/ 168402 w 336804"/>
              <a:gd name="connsiteY3" fmla="*/ 335279 h 335279"/>
              <a:gd name="connsiteX4" fmla="*/ 0 w 336804"/>
              <a:gd name="connsiteY4" fmla="*/ 167639 h 3352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6804" h="335279">
                <a:moveTo>
                  <a:pt x="0" y="167639"/>
                </a:moveTo>
                <a:cubicBezTo>
                  <a:pt x="0" y="75056"/>
                  <a:pt x="75438" y="0"/>
                  <a:pt x="168402" y="0"/>
                </a:cubicBezTo>
                <a:cubicBezTo>
                  <a:pt x="261366" y="0"/>
                  <a:pt x="336804" y="75056"/>
                  <a:pt x="336804" y="167639"/>
                </a:cubicBezTo>
                <a:cubicBezTo>
                  <a:pt x="336804" y="260222"/>
                  <a:pt x="261366" y="335279"/>
                  <a:pt x="168402" y="335279"/>
                </a:cubicBezTo>
                <a:cubicBezTo>
                  <a:pt x="75438" y="335279"/>
                  <a:pt x="0" y="260222"/>
                  <a:pt x="0" y="167639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3"/>
          <p:cNvSpPr/>
          <p:nvPr/>
        </p:nvSpPr>
        <p:spPr>
          <a:xfrm>
            <a:off x="6322439" y="2300512"/>
            <a:ext cx="187033" cy="188398"/>
          </a:xfrm>
          <a:custGeom>
            <a:avLst/>
            <a:gdLst>
              <a:gd name="connsiteX0" fmla="*/ 0 w 208788"/>
              <a:gd name="connsiteY0" fmla="*/ 105156 h 210312"/>
              <a:gd name="connsiteX1" fmla="*/ 104394 w 208788"/>
              <a:gd name="connsiteY1" fmla="*/ 0 h 210312"/>
              <a:gd name="connsiteX2" fmla="*/ 208788 w 208788"/>
              <a:gd name="connsiteY2" fmla="*/ 105156 h 210312"/>
              <a:gd name="connsiteX3" fmla="*/ 104394 w 208788"/>
              <a:gd name="connsiteY3" fmla="*/ 210312 h 210312"/>
              <a:gd name="connsiteX4" fmla="*/ 0 w 208788"/>
              <a:gd name="connsiteY4" fmla="*/ 105156 h 2103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8788" h="210312">
                <a:moveTo>
                  <a:pt x="0" y="105156"/>
                </a:moveTo>
                <a:cubicBezTo>
                  <a:pt x="0" y="47117"/>
                  <a:pt x="46735" y="0"/>
                  <a:pt x="104394" y="0"/>
                </a:cubicBezTo>
                <a:cubicBezTo>
                  <a:pt x="162052" y="0"/>
                  <a:pt x="208788" y="47117"/>
                  <a:pt x="208788" y="105156"/>
                </a:cubicBezTo>
                <a:cubicBezTo>
                  <a:pt x="208788" y="163195"/>
                  <a:pt x="162052" y="210312"/>
                  <a:pt x="104394" y="210312"/>
                </a:cubicBezTo>
                <a:cubicBezTo>
                  <a:pt x="46735" y="210312"/>
                  <a:pt x="0" y="163195"/>
                  <a:pt x="0" y="105156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6654185" y="3979710"/>
            <a:ext cx="301709" cy="301710"/>
          </a:xfrm>
          <a:custGeom>
            <a:avLst/>
            <a:gdLst>
              <a:gd name="connsiteX0" fmla="*/ 0 w 336803"/>
              <a:gd name="connsiteY0" fmla="*/ 168402 h 336804"/>
              <a:gd name="connsiteX1" fmla="*/ 168401 w 336803"/>
              <a:gd name="connsiteY1" fmla="*/ 0 h 336804"/>
              <a:gd name="connsiteX2" fmla="*/ 336803 w 336803"/>
              <a:gd name="connsiteY2" fmla="*/ 168402 h 336804"/>
              <a:gd name="connsiteX3" fmla="*/ 168401 w 336803"/>
              <a:gd name="connsiteY3" fmla="*/ 336803 h 336804"/>
              <a:gd name="connsiteX4" fmla="*/ 0 w 336803"/>
              <a:gd name="connsiteY4" fmla="*/ 168402 h 336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6803" h="336804">
                <a:moveTo>
                  <a:pt x="0" y="168402"/>
                </a:moveTo>
                <a:cubicBezTo>
                  <a:pt x="0" y="75438"/>
                  <a:pt x="75438" y="0"/>
                  <a:pt x="168401" y="0"/>
                </a:cubicBezTo>
                <a:cubicBezTo>
                  <a:pt x="261365" y="0"/>
                  <a:pt x="336803" y="75438"/>
                  <a:pt x="336803" y="168402"/>
                </a:cubicBezTo>
                <a:cubicBezTo>
                  <a:pt x="336803" y="261365"/>
                  <a:pt x="261365" y="336803"/>
                  <a:pt x="168401" y="336803"/>
                </a:cubicBezTo>
                <a:cubicBezTo>
                  <a:pt x="75438" y="336803"/>
                  <a:pt x="0" y="261365"/>
                  <a:pt x="0" y="168402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6666470" y="4004285"/>
            <a:ext cx="188398" cy="189762"/>
          </a:xfrm>
          <a:custGeom>
            <a:avLst/>
            <a:gdLst>
              <a:gd name="connsiteX0" fmla="*/ 0 w 210312"/>
              <a:gd name="connsiteY0" fmla="*/ 105917 h 211835"/>
              <a:gd name="connsiteX1" fmla="*/ 105156 w 210312"/>
              <a:gd name="connsiteY1" fmla="*/ 0 h 211835"/>
              <a:gd name="connsiteX2" fmla="*/ 210311 w 210312"/>
              <a:gd name="connsiteY2" fmla="*/ 105917 h 211835"/>
              <a:gd name="connsiteX3" fmla="*/ 105156 w 210312"/>
              <a:gd name="connsiteY3" fmla="*/ 211835 h 211835"/>
              <a:gd name="connsiteX4" fmla="*/ 0 w 210312"/>
              <a:gd name="connsiteY4" fmla="*/ 105917 h 2118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0312" h="211835">
                <a:moveTo>
                  <a:pt x="0" y="105917"/>
                </a:moveTo>
                <a:cubicBezTo>
                  <a:pt x="0" y="47371"/>
                  <a:pt x="47117" y="0"/>
                  <a:pt x="105156" y="0"/>
                </a:cubicBezTo>
                <a:cubicBezTo>
                  <a:pt x="163195" y="0"/>
                  <a:pt x="210311" y="47371"/>
                  <a:pt x="210311" y="105917"/>
                </a:cubicBezTo>
                <a:cubicBezTo>
                  <a:pt x="210311" y="164465"/>
                  <a:pt x="163195" y="211835"/>
                  <a:pt x="105156" y="211835"/>
                </a:cubicBezTo>
                <a:cubicBezTo>
                  <a:pt x="47117" y="211835"/>
                  <a:pt x="0" y="164465"/>
                  <a:pt x="0" y="105917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5234374" y="4958563"/>
            <a:ext cx="301709" cy="301709"/>
          </a:xfrm>
          <a:custGeom>
            <a:avLst/>
            <a:gdLst>
              <a:gd name="connsiteX0" fmla="*/ 0 w 336803"/>
              <a:gd name="connsiteY0" fmla="*/ 168401 h 336803"/>
              <a:gd name="connsiteX1" fmla="*/ 168401 w 336803"/>
              <a:gd name="connsiteY1" fmla="*/ 0 h 336803"/>
              <a:gd name="connsiteX2" fmla="*/ 336803 w 336803"/>
              <a:gd name="connsiteY2" fmla="*/ 168401 h 336803"/>
              <a:gd name="connsiteX3" fmla="*/ 168401 w 336803"/>
              <a:gd name="connsiteY3" fmla="*/ 336803 h 336803"/>
              <a:gd name="connsiteX4" fmla="*/ 0 w 336803"/>
              <a:gd name="connsiteY4" fmla="*/ 168401 h 3368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6803" h="336803">
                <a:moveTo>
                  <a:pt x="0" y="168401"/>
                </a:moveTo>
                <a:cubicBezTo>
                  <a:pt x="0" y="75438"/>
                  <a:pt x="75438" y="0"/>
                  <a:pt x="168401" y="0"/>
                </a:cubicBezTo>
                <a:cubicBezTo>
                  <a:pt x="261365" y="0"/>
                  <a:pt x="336803" y="75438"/>
                  <a:pt x="336803" y="168401"/>
                </a:cubicBezTo>
                <a:cubicBezTo>
                  <a:pt x="336803" y="261365"/>
                  <a:pt x="261365" y="336803"/>
                  <a:pt x="168401" y="336803"/>
                </a:cubicBezTo>
                <a:cubicBezTo>
                  <a:pt x="75438" y="336803"/>
                  <a:pt x="0" y="261365"/>
                  <a:pt x="0" y="168401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5248024" y="4984502"/>
            <a:ext cx="187033" cy="188397"/>
          </a:xfrm>
          <a:custGeom>
            <a:avLst/>
            <a:gdLst>
              <a:gd name="connsiteX0" fmla="*/ 0 w 208788"/>
              <a:gd name="connsiteY0" fmla="*/ 105155 h 210311"/>
              <a:gd name="connsiteX1" fmla="*/ 104394 w 208788"/>
              <a:gd name="connsiteY1" fmla="*/ 0 h 210311"/>
              <a:gd name="connsiteX2" fmla="*/ 208788 w 208788"/>
              <a:gd name="connsiteY2" fmla="*/ 105155 h 210311"/>
              <a:gd name="connsiteX3" fmla="*/ 104394 w 208788"/>
              <a:gd name="connsiteY3" fmla="*/ 210311 h 210311"/>
              <a:gd name="connsiteX4" fmla="*/ 0 w 208788"/>
              <a:gd name="connsiteY4" fmla="*/ 105155 h 2103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8788" h="210311">
                <a:moveTo>
                  <a:pt x="0" y="105155"/>
                </a:moveTo>
                <a:cubicBezTo>
                  <a:pt x="0" y="47116"/>
                  <a:pt x="46736" y="0"/>
                  <a:pt x="104394" y="0"/>
                </a:cubicBezTo>
                <a:cubicBezTo>
                  <a:pt x="162052" y="0"/>
                  <a:pt x="208788" y="47116"/>
                  <a:pt x="208788" y="105155"/>
                </a:cubicBezTo>
                <a:cubicBezTo>
                  <a:pt x="208788" y="163195"/>
                  <a:pt x="162052" y="210311"/>
                  <a:pt x="104394" y="210311"/>
                </a:cubicBezTo>
                <a:cubicBezTo>
                  <a:pt x="46736" y="210311"/>
                  <a:pt x="0" y="163195"/>
                  <a:pt x="0" y="105155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4237774" y="5405159"/>
            <a:ext cx="2228011" cy="330379"/>
          </a:xfrm>
          <a:custGeom>
            <a:avLst/>
            <a:gdLst>
              <a:gd name="connsiteX0" fmla="*/ 0 w 2487167"/>
              <a:gd name="connsiteY0" fmla="*/ 368808 h 368808"/>
              <a:gd name="connsiteX1" fmla="*/ 2487167 w 2487167"/>
              <a:gd name="connsiteY1" fmla="*/ 368808 h 368808"/>
              <a:gd name="connsiteX2" fmla="*/ 2487167 w 2487167"/>
              <a:gd name="connsiteY2" fmla="*/ 0 h 368808"/>
              <a:gd name="connsiteX3" fmla="*/ 0 w 2487167"/>
              <a:gd name="connsiteY3" fmla="*/ 0 h 368808"/>
              <a:gd name="connsiteX4" fmla="*/ 0 w 2487167"/>
              <a:gd name="connsiteY4" fmla="*/ 368808 h 3688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87167" h="368808">
                <a:moveTo>
                  <a:pt x="0" y="368808"/>
                </a:moveTo>
                <a:lnTo>
                  <a:pt x="2487167" y="368808"/>
                </a:lnTo>
                <a:lnTo>
                  <a:pt x="2487167" y="0"/>
                </a:lnTo>
                <a:lnTo>
                  <a:pt x="0" y="0"/>
                </a:lnTo>
                <a:lnTo>
                  <a:pt x="0" y="368808"/>
                </a:lnTo>
              </a:path>
            </a:pathLst>
          </a:custGeom>
          <a:solidFill>
            <a:srgbClr val="FF0000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r>
              <a:rPr lang="zh-CN" altLang="en-US" sz="189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智能填写</a:t>
            </a:r>
            <a:r>
              <a:rPr lang="en-US" altLang="zh-CN" sz="189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endParaRPr lang="zh-CN" altLang="en-US" sz="1895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1082622" y="1961714"/>
            <a:ext cx="2591269" cy="16837"/>
          </a:xfrm>
          <a:custGeom>
            <a:avLst/>
            <a:gdLst>
              <a:gd name="connsiteX0" fmla="*/ 6350 w 2892679"/>
              <a:gd name="connsiteY0" fmla="*/ 6350 h 18796"/>
              <a:gd name="connsiteX1" fmla="*/ 2886328 w 2892679"/>
              <a:gd name="connsiteY1" fmla="*/ 6350 h 187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92679" h="18796">
                <a:moveTo>
                  <a:pt x="6350" y="6350"/>
                </a:moveTo>
                <a:lnTo>
                  <a:pt x="2886328" y="6350"/>
                </a:lnTo>
              </a:path>
            </a:pathLst>
          </a:custGeom>
          <a:noFill/>
          <a:ln w="12700" cap="flat" cmpd="sng" algn="ctr">
            <a:solidFill>
              <a:srgbClr val="7F0000">
                <a:alpha val="10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1E1D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7156350" y="1991749"/>
            <a:ext cx="2107532" cy="16837"/>
          </a:xfrm>
          <a:custGeom>
            <a:avLst/>
            <a:gdLst>
              <a:gd name="connsiteX0" fmla="*/ 6350 w 2352675"/>
              <a:gd name="connsiteY0" fmla="*/ 6350 h 18796"/>
              <a:gd name="connsiteX1" fmla="*/ 2346325 w 2352675"/>
              <a:gd name="connsiteY1" fmla="*/ 6350 h 187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52675" h="18796">
                <a:moveTo>
                  <a:pt x="6350" y="6350"/>
                </a:moveTo>
                <a:lnTo>
                  <a:pt x="2346325" y="6350"/>
                </a:lnTo>
              </a:path>
            </a:pathLst>
          </a:custGeom>
          <a:noFill/>
          <a:ln w="12700" cap="flat" cmpd="sng" algn="ctr">
            <a:solidFill>
              <a:srgbClr val="7F0000">
                <a:alpha val="10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1E1D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1142064" y="3849789"/>
            <a:ext cx="2472383" cy="23208"/>
          </a:xfrm>
          <a:custGeom>
            <a:avLst/>
            <a:gdLst>
              <a:gd name="connsiteX0" fmla="*/ 6350 w 2759964"/>
              <a:gd name="connsiteY0" fmla="*/ 6350 h 25907"/>
              <a:gd name="connsiteX1" fmla="*/ 2753613 w 2759964"/>
              <a:gd name="connsiteY1" fmla="*/ 19558 h 259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759964" h="25907">
                <a:moveTo>
                  <a:pt x="6350" y="6350"/>
                </a:moveTo>
                <a:lnTo>
                  <a:pt x="2753613" y="19558"/>
                </a:lnTo>
              </a:path>
            </a:pathLst>
          </a:custGeom>
          <a:noFill/>
          <a:ln w="12700" cap="flat" cmpd="sng" algn="ctr">
            <a:solidFill>
              <a:srgbClr val="7F0000">
                <a:alpha val="10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1E1D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7230072" y="3821120"/>
            <a:ext cx="1930283" cy="16837"/>
          </a:xfrm>
          <a:custGeom>
            <a:avLst/>
            <a:gdLst>
              <a:gd name="connsiteX0" fmla="*/ 6350 w 2154808"/>
              <a:gd name="connsiteY0" fmla="*/ 6350 h 18796"/>
              <a:gd name="connsiteX1" fmla="*/ 2148458 w 2154808"/>
              <a:gd name="connsiteY1" fmla="*/ 6350 h 187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54808" h="18796">
                <a:moveTo>
                  <a:pt x="6350" y="6350"/>
                </a:moveTo>
                <a:lnTo>
                  <a:pt x="2148458" y="6350"/>
                </a:lnTo>
              </a:path>
            </a:pathLst>
          </a:custGeom>
          <a:noFill/>
          <a:ln w="12700" cap="flat" cmpd="sng" algn="ctr">
            <a:solidFill>
              <a:srgbClr val="7F0000">
                <a:alpha val="10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1E1D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Freeform 3"/>
          <p:cNvSpPr/>
          <p:nvPr/>
        </p:nvSpPr>
        <p:spPr>
          <a:xfrm>
            <a:off x="4096931" y="5778821"/>
            <a:ext cx="2655775" cy="16837"/>
          </a:xfrm>
          <a:custGeom>
            <a:avLst/>
            <a:gdLst>
              <a:gd name="connsiteX0" fmla="*/ 6350 w 2964688"/>
              <a:gd name="connsiteY0" fmla="*/ 6350 h 18796"/>
              <a:gd name="connsiteX1" fmla="*/ 2958338 w 2964688"/>
              <a:gd name="connsiteY1" fmla="*/ 6350 h 187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964688" h="18796">
                <a:moveTo>
                  <a:pt x="6350" y="6350"/>
                </a:moveTo>
                <a:lnTo>
                  <a:pt x="2958338" y="6350"/>
                </a:lnTo>
              </a:path>
            </a:pathLst>
          </a:custGeom>
          <a:noFill/>
          <a:ln w="12700" cap="flat" cmpd="sng" algn="ctr">
            <a:solidFill>
              <a:srgbClr val="7F0000">
                <a:alpha val="10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1E1D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4734" y="3885513"/>
            <a:ext cx="329924" cy="170651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1179" y="2440673"/>
            <a:ext cx="250287" cy="273041"/>
          </a:xfrm>
          <a:prstGeom prst="rect">
            <a:avLst/>
          </a:prstGeom>
          <a:noFill/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5807" y="4647751"/>
            <a:ext cx="182027" cy="341301"/>
          </a:xfrm>
          <a:prstGeom prst="rect">
            <a:avLst/>
          </a:prstGeom>
          <a:noFill/>
        </p:spPr>
      </p:pic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2176" y="2508933"/>
            <a:ext cx="273041" cy="273041"/>
          </a:xfrm>
          <a:prstGeom prst="rect">
            <a:avLst/>
          </a:prstGeom>
          <a:noFill/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6593" y="3953773"/>
            <a:ext cx="329924" cy="170651"/>
          </a:xfrm>
          <a:prstGeom prst="rect">
            <a:avLst/>
          </a:prstGeom>
          <a:noFill/>
        </p:spPr>
      </p:pic>
      <p:sp>
        <p:nvSpPr>
          <p:cNvPr id="74" name="Freeform 3"/>
          <p:cNvSpPr/>
          <p:nvPr/>
        </p:nvSpPr>
        <p:spPr>
          <a:xfrm>
            <a:off x="3750398" y="3894162"/>
            <a:ext cx="301710" cy="300345"/>
          </a:xfrm>
          <a:custGeom>
            <a:avLst/>
            <a:gdLst>
              <a:gd name="connsiteX0" fmla="*/ 0 w 336804"/>
              <a:gd name="connsiteY0" fmla="*/ 167640 h 335280"/>
              <a:gd name="connsiteX1" fmla="*/ 168402 w 336804"/>
              <a:gd name="connsiteY1" fmla="*/ 0 h 335280"/>
              <a:gd name="connsiteX2" fmla="*/ 336804 w 336804"/>
              <a:gd name="connsiteY2" fmla="*/ 167640 h 335280"/>
              <a:gd name="connsiteX3" fmla="*/ 168402 w 336804"/>
              <a:gd name="connsiteY3" fmla="*/ 335280 h 335280"/>
              <a:gd name="connsiteX4" fmla="*/ 0 w 336804"/>
              <a:gd name="connsiteY4" fmla="*/ 167640 h 3352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6804" h="335280">
                <a:moveTo>
                  <a:pt x="0" y="167640"/>
                </a:moveTo>
                <a:cubicBezTo>
                  <a:pt x="0" y="75057"/>
                  <a:pt x="75438" y="0"/>
                  <a:pt x="168402" y="0"/>
                </a:cubicBezTo>
                <a:cubicBezTo>
                  <a:pt x="261366" y="0"/>
                  <a:pt x="336804" y="75057"/>
                  <a:pt x="336804" y="167640"/>
                </a:cubicBezTo>
                <a:cubicBezTo>
                  <a:pt x="336804" y="260223"/>
                  <a:pt x="261366" y="335280"/>
                  <a:pt x="168402" y="335280"/>
                </a:cubicBezTo>
                <a:cubicBezTo>
                  <a:pt x="75438" y="335280"/>
                  <a:pt x="0" y="260223"/>
                  <a:pt x="0" y="167640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Freeform 3"/>
          <p:cNvSpPr/>
          <p:nvPr/>
        </p:nvSpPr>
        <p:spPr>
          <a:xfrm>
            <a:off x="3807737" y="3918737"/>
            <a:ext cx="187033" cy="188397"/>
          </a:xfrm>
          <a:custGeom>
            <a:avLst/>
            <a:gdLst>
              <a:gd name="connsiteX0" fmla="*/ 0 w 208788"/>
              <a:gd name="connsiteY0" fmla="*/ 105155 h 210311"/>
              <a:gd name="connsiteX1" fmla="*/ 104394 w 208788"/>
              <a:gd name="connsiteY1" fmla="*/ 0 h 210311"/>
              <a:gd name="connsiteX2" fmla="*/ 208788 w 208788"/>
              <a:gd name="connsiteY2" fmla="*/ 105155 h 210311"/>
              <a:gd name="connsiteX3" fmla="*/ 104394 w 208788"/>
              <a:gd name="connsiteY3" fmla="*/ 210311 h 210311"/>
              <a:gd name="connsiteX4" fmla="*/ 0 w 208788"/>
              <a:gd name="connsiteY4" fmla="*/ 105155 h 2103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8788" h="210311">
                <a:moveTo>
                  <a:pt x="0" y="105155"/>
                </a:moveTo>
                <a:cubicBezTo>
                  <a:pt x="0" y="47117"/>
                  <a:pt x="46735" y="0"/>
                  <a:pt x="104394" y="0"/>
                </a:cubicBezTo>
                <a:cubicBezTo>
                  <a:pt x="162052" y="0"/>
                  <a:pt x="208788" y="47117"/>
                  <a:pt x="208788" y="105155"/>
                </a:cubicBezTo>
                <a:cubicBezTo>
                  <a:pt x="208788" y="163195"/>
                  <a:pt x="162052" y="210311"/>
                  <a:pt x="104394" y="210311"/>
                </a:cubicBezTo>
                <a:cubicBezTo>
                  <a:pt x="46735" y="210311"/>
                  <a:pt x="0" y="163195"/>
                  <a:pt x="0" y="105155"/>
                </a:cubicBezTo>
              </a:path>
            </a:pathLst>
          </a:custGeom>
          <a:solidFill>
            <a:srgbClr val="D9D9D9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endParaRPr lang="zh-CN" altLang="en-US" sz="161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4859955" y="2945868"/>
            <a:ext cx="1063112" cy="1228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提升质量</a:t>
            </a:r>
            <a:endParaRPr lang="en-US" altLang="zh-CN" sz="170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70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规避风险</a:t>
            </a:r>
            <a:endParaRPr lang="en-US" altLang="zh-CN" sz="170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70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提高效率</a:t>
            </a:r>
            <a:endParaRPr lang="en-US" altLang="zh-CN" sz="170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384533" y="5827791"/>
            <a:ext cx="2078454" cy="849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en-US" altLang="zh-CN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</a:t>
            </a:r>
            <a:r>
              <a:rPr lang="en-US" altLang="zh-CN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非标多样化合同模板</a:t>
            </a:r>
            <a:endParaRPr lang="en-US" altLang="zh-CN" sz="114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支持结构化录入</a:t>
            </a:r>
          </a:p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效率:1H-&gt;</a:t>
            </a:r>
            <a:r>
              <a:rPr lang="en-US" altLang="zh-CN" sz="11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秒级</a:t>
            </a:r>
          </a:p>
        </p:txBody>
      </p:sp>
      <p:sp>
        <p:nvSpPr>
          <p:cNvPr id="78" name="Freeform 3"/>
          <p:cNvSpPr/>
          <p:nvPr/>
        </p:nvSpPr>
        <p:spPr>
          <a:xfrm>
            <a:off x="7071081" y="3436522"/>
            <a:ext cx="2228011" cy="330379"/>
          </a:xfrm>
          <a:custGeom>
            <a:avLst/>
            <a:gdLst>
              <a:gd name="connsiteX0" fmla="*/ 0 w 2487167"/>
              <a:gd name="connsiteY0" fmla="*/ 368808 h 368808"/>
              <a:gd name="connsiteX1" fmla="*/ 2487167 w 2487167"/>
              <a:gd name="connsiteY1" fmla="*/ 368808 h 368808"/>
              <a:gd name="connsiteX2" fmla="*/ 2487167 w 2487167"/>
              <a:gd name="connsiteY2" fmla="*/ 0 h 368808"/>
              <a:gd name="connsiteX3" fmla="*/ 0 w 2487167"/>
              <a:gd name="connsiteY3" fmla="*/ 0 h 368808"/>
              <a:gd name="connsiteX4" fmla="*/ 0 w 2487167"/>
              <a:gd name="connsiteY4" fmla="*/ 368808 h 3688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87167" h="368808">
                <a:moveTo>
                  <a:pt x="0" y="368808"/>
                </a:moveTo>
                <a:lnTo>
                  <a:pt x="2487167" y="368808"/>
                </a:lnTo>
                <a:lnTo>
                  <a:pt x="2487167" y="0"/>
                </a:lnTo>
                <a:lnTo>
                  <a:pt x="0" y="0"/>
                </a:lnTo>
                <a:lnTo>
                  <a:pt x="0" y="368808"/>
                </a:lnTo>
              </a:path>
            </a:pathLst>
          </a:custGeom>
          <a:solidFill>
            <a:srgbClr val="FF0000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r>
              <a:rPr lang="zh-CN" altLang="en-US" sz="189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相似推荐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7536273" y="3879090"/>
            <a:ext cx="1224053" cy="1112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历史风险推荐</a:t>
            </a:r>
          </a:p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相似合同推荐</a:t>
            </a:r>
          </a:p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相似条款推荐</a:t>
            </a:r>
          </a:p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准确率</a:t>
            </a:r>
            <a:r>
              <a:rPr lang="en-US" altLang="zh-CN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en-US" altLang="zh-CN" sz="11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</a:p>
        </p:txBody>
      </p:sp>
      <p:sp>
        <p:nvSpPr>
          <p:cNvPr id="80" name="Freeform 3"/>
          <p:cNvSpPr/>
          <p:nvPr/>
        </p:nvSpPr>
        <p:spPr>
          <a:xfrm>
            <a:off x="7081207" y="1604445"/>
            <a:ext cx="2228011" cy="330379"/>
          </a:xfrm>
          <a:custGeom>
            <a:avLst/>
            <a:gdLst>
              <a:gd name="connsiteX0" fmla="*/ 0 w 2487167"/>
              <a:gd name="connsiteY0" fmla="*/ 368808 h 368808"/>
              <a:gd name="connsiteX1" fmla="*/ 2487167 w 2487167"/>
              <a:gd name="connsiteY1" fmla="*/ 368808 h 368808"/>
              <a:gd name="connsiteX2" fmla="*/ 2487167 w 2487167"/>
              <a:gd name="connsiteY2" fmla="*/ 0 h 368808"/>
              <a:gd name="connsiteX3" fmla="*/ 0 w 2487167"/>
              <a:gd name="connsiteY3" fmla="*/ 0 h 368808"/>
              <a:gd name="connsiteX4" fmla="*/ 0 w 2487167"/>
              <a:gd name="connsiteY4" fmla="*/ 368808 h 3688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87167" h="368808">
                <a:moveTo>
                  <a:pt x="0" y="368808"/>
                </a:moveTo>
                <a:lnTo>
                  <a:pt x="2487167" y="368808"/>
                </a:lnTo>
                <a:lnTo>
                  <a:pt x="2487167" y="0"/>
                </a:lnTo>
                <a:lnTo>
                  <a:pt x="0" y="0"/>
                </a:lnTo>
                <a:lnTo>
                  <a:pt x="0" y="368808"/>
                </a:lnTo>
              </a:path>
            </a:pathLst>
          </a:custGeom>
          <a:solidFill>
            <a:srgbClr val="FF0000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r>
              <a:rPr lang="zh-CN" altLang="en-US" sz="189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质量度量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7237998" y="1964285"/>
            <a:ext cx="1953420" cy="586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提升支撑评审一次通过率</a:t>
            </a:r>
          </a:p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有效降低合同风险敞口</a:t>
            </a:r>
          </a:p>
        </p:txBody>
      </p:sp>
      <p:sp>
        <p:nvSpPr>
          <p:cNvPr id="82" name="Freeform 3"/>
          <p:cNvSpPr/>
          <p:nvPr/>
        </p:nvSpPr>
        <p:spPr>
          <a:xfrm>
            <a:off x="1142064" y="3436521"/>
            <a:ext cx="2502757" cy="330379"/>
          </a:xfrm>
          <a:custGeom>
            <a:avLst/>
            <a:gdLst>
              <a:gd name="connsiteX0" fmla="*/ 0 w 2487167"/>
              <a:gd name="connsiteY0" fmla="*/ 368808 h 368808"/>
              <a:gd name="connsiteX1" fmla="*/ 2487167 w 2487167"/>
              <a:gd name="connsiteY1" fmla="*/ 368808 h 368808"/>
              <a:gd name="connsiteX2" fmla="*/ 2487167 w 2487167"/>
              <a:gd name="connsiteY2" fmla="*/ 0 h 368808"/>
              <a:gd name="connsiteX3" fmla="*/ 0 w 2487167"/>
              <a:gd name="connsiteY3" fmla="*/ 0 h 368808"/>
              <a:gd name="connsiteX4" fmla="*/ 0 w 2487167"/>
              <a:gd name="connsiteY4" fmla="*/ 368808 h 3688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87167" h="368808">
                <a:moveTo>
                  <a:pt x="0" y="368808"/>
                </a:moveTo>
                <a:lnTo>
                  <a:pt x="2487167" y="368808"/>
                </a:lnTo>
                <a:lnTo>
                  <a:pt x="2487167" y="0"/>
                </a:lnTo>
                <a:lnTo>
                  <a:pt x="0" y="0"/>
                </a:lnTo>
                <a:lnTo>
                  <a:pt x="0" y="368808"/>
                </a:lnTo>
              </a:path>
            </a:pathLst>
          </a:custGeom>
          <a:solidFill>
            <a:srgbClr val="FF0000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r>
              <a:rPr lang="zh-CN" altLang="en-US" sz="189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查询检索</a:t>
            </a:r>
            <a:r>
              <a:rPr lang="en-US" altLang="zh-CN" sz="189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OCR+RPA</a:t>
            </a:r>
            <a:endParaRPr lang="zh-CN" altLang="en-US" sz="1895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082622" y="3918737"/>
            <a:ext cx="2440733" cy="849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通过关键条款搜索定位规避风险</a:t>
            </a:r>
          </a:p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查询覆盖率</a:t>
            </a:r>
            <a:r>
              <a:rPr lang="en-US" altLang="zh-CN" sz="11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en-US" altLang="zh-CN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准确率</a:t>
            </a:r>
            <a:r>
              <a:rPr lang="en-US" altLang="zh-CN" sz="11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en-US" altLang="zh-CN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</a:t>
            </a:r>
            <a:r>
              <a:rPr lang="en-US" altLang="zh-CN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Case</a:t>
            </a: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工作量：</a:t>
            </a:r>
            <a:r>
              <a:rPr lang="en-US" altLang="zh-CN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人天</a:t>
            </a:r>
            <a:r>
              <a:rPr lang="zh-CN" altLang="en-US" sz="11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秒级</a:t>
            </a:r>
          </a:p>
        </p:txBody>
      </p:sp>
      <p:sp>
        <p:nvSpPr>
          <p:cNvPr id="84" name="Freeform 3"/>
          <p:cNvSpPr/>
          <p:nvPr/>
        </p:nvSpPr>
        <p:spPr>
          <a:xfrm>
            <a:off x="1180254" y="1585596"/>
            <a:ext cx="2228011" cy="330379"/>
          </a:xfrm>
          <a:custGeom>
            <a:avLst/>
            <a:gdLst>
              <a:gd name="connsiteX0" fmla="*/ 0 w 2487167"/>
              <a:gd name="connsiteY0" fmla="*/ 368808 h 368808"/>
              <a:gd name="connsiteX1" fmla="*/ 2487167 w 2487167"/>
              <a:gd name="connsiteY1" fmla="*/ 368808 h 368808"/>
              <a:gd name="connsiteX2" fmla="*/ 2487167 w 2487167"/>
              <a:gd name="connsiteY2" fmla="*/ 0 h 368808"/>
              <a:gd name="connsiteX3" fmla="*/ 0 w 2487167"/>
              <a:gd name="connsiteY3" fmla="*/ 0 h 368808"/>
              <a:gd name="connsiteX4" fmla="*/ 0 w 2487167"/>
              <a:gd name="connsiteY4" fmla="*/ 368808 h 3688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87167" h="368808">
                <a:moveTo>
                  <a:pt x="0" y="368808"/>
                </a:moveTo>
                <a:lnTo>
                  <a:pt x="2487167" y="368808"/>
                </a:lnTo>
                <a:lnTo>
                  <a:pt x="2487167" y="0"/>
                </a:lnTo>
                <a:lnTo>
                  <a:pt x="0" y="0"/>
                </a:lnTo>
                <a:lnTo>
                  <a:pt x="0" y="368808"/>
                </a:lnTo>
              </a:path>
            </a:pathLst>
          </a:custGeom>
          <a:solidFill>
            <a:srgbClr val="FF0000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6775">
              <a:defRPr/>
            </a:pPr>
            <a:r>
              <a:rPr lang="zh-CN" altLang="en-US" sz="189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风险识别</a:t>
            </a:r>
            <a:r>
              <a:rPr lang="en-US" altLang="zh-CN" sz="189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1895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070245" y="2015221"/>
            <a:ext cx="2682786" cy="586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智能识别合同风险点，规避合同风险</a:t>
            </a:r>
          </a:p>
          <a:p>
            <a:pPr marL="162560" indent="-1625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单合同效率提升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03200" y="248920"/>
            <a:ext cx="11407775" cy="803275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三、执行流程图</a:t>
            </a:r>
            <a:br>
              <a:rPr lang="en-US" altLang="zh-CN" sz="189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89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240" y="3362"/>
            <a:ext cx="12194071" cy="647810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485140" y="951230"/>
            <a:ext cx="2703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C000"/>
                </a:solidFill>
              </a:rPr>
              <a:t>机器人处理阶段</a:t>
            </a:r>
          </a:p>
        </p:txBody>
      </p:sp>
      <p:pic>
        <p:nvPicPr>
          <p:cNvPr id="4" name="图片 1" descr="TO BE流程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" y="1512570"/>
            <a:ext cx="9939020" cy="52438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67968" y="27295"/>
            <a:ext cx="11407775" cy="871855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四、模式和技术创新性</a:t>
            </a:r>
            <a:br>
              <a:rPr lang="en-US" altLang="zh-CN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引入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智能技术，提供合同文本智能比对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3052" y="899150"/>
            <a:ext cx="819565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defTabSz="4819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支持图片、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扫描件、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Txt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等类型的合同文件进行逐行比对；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975" indent="-180975" defTabSz="4819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支持在线显示差异点，且支持通过点击原文快速定位；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5179" y="0"/>
            <a:ext cx="12194071" cy="647810"/>
          </a:xfrm>
          <a:prstGeom prst="rect">
            <a:avLst/>
          </a:prstGeom>
          <a:noFill/>
        </p:spPr>
      </p:pic>
      <p:pic>
        <p:nvPicPr>
          <p:cNvPr id="5" name="智能合同审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310" y="1636385"/>
            <a:ext cx="8739104" cy="521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60400" y="382270"/>
            <a:ext cx="11407775" cy="675640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五、方案价值与收益：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西部证券合同管理方案价值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465780" y="1293630"/>
            <a:ext cx="3534853" cy="4626643"/>
            <a:chOff x="432549" y="2552049"/>
            <a:chExt cx="2646173" cy="3463481"/>
          </a:xfrm>
        </p:grpSpPr>
        <p:sp>
          <p:nvSpPr>
            <p:cNvPr id="24" name="矩形 23"/>
            <p:cNvSpPr/>
            <p:nvPr/>
          </p:nvSpPr>
          <p:spPr>
            <a:xfrm>
              <a:off x="432549" y="3599718"/>
              <a:ext cx="2646173" cy="2415812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ea typeface="微软雅黑" panose="020B0503020204020204" pitchFamily="34" charset="-122"/>
              </a:endParaRPr>
            </a:p>
          </p:txBody>
        </p:sp>
        <p:sp>
          <p:nvSpPr>
            <p:cNvPr id="25" name="不完整圆 35"/>
            <p:cNvSpPr/>
            <p:nvPr/>
          </p:nvSpPr>
          <p:spPr>
            <a:xfrm>
              <a:off x="704849" y="2552049"/>
              <a:ext cx="2095336" cy="2095336"/>
            </a:xfrm>
            <a:prstGeom prst="pie">
              <a:avLst>
                <a:gd name="adj1" fmla="val 0"/>
                <a:gd name="adj2" fmla="val 10754470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98015" y="3615529"/>
              <a:ext cx="1505934" cy="6398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705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中台规划</a:t>
              </a:r>
              <a:endParaRPr lang="en-US" altLang="zh-CN" sz="1705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降本增效，信息共享</a:t>
              </a: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542619" y="4351200"/>
              <a:ext cx="416726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4235352" y="1293630"/>
            <a:ext cx="3534853" cy="4626643"/>
            <a:chOff x="432549" y="2552049"/>
            <a:chExt cx="2646173" cy="3463481"/>
          </a:xfrm>
        </p:grpSpPr>
        <p:sp>
          <p:nvSpPr>
            <p:cNvPr id="29" name="矩形 28"/>
            <p:cNvSpPr/>
            <p:nvPr/>
          </p:nvSpPr>
          <p:spPr>
            <a:xfrm>
              <a:off x="432549" y="3599717"/>
              <a:ext cx="2646173" cy="2415813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ea typeface="微软雅黑" panose="020B0503020204020204" pitchFamily="34" charset="-122"/>
              </a:endParaRPr>
            </a:p>
          </p:txBody>
        </p:sp>
        <p:sp>
          <p:nvSpPr>
            <p:cNvPr id="30" name="不完整圆 40"/>
            <p:cNvSpPr/>
            <p:nvPr/>
          </p:nvSpPr>
          <p:spPr>
            <a:xfrm>
              <a:off x="704849" y="2552049"/>
              <a:ext cx="2095336" cy="2095336"/>
            </a:xfrm>
            <a:prstGeom prst="pie">
              <a:avLst>
                <a:gd name="adj1" fmla="val 0"/>
                <a:gd name="adj2" fmla="val 10754470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98015" y="3615529"/>
              <a:ext cx="1505934" cy="6398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705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全周期可视化</a:t>
              </a:r>
              <a:endParaRPr lang="en-US" altLang="zh-CN" sz="1705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敏捷响应、风险防范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1542619" y="4351200"/>
              <a:ext cx="416726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8004923" y="1293630"/>
            <a:ext cx="3534853" cy="4626643"/>
            <a:chOff x="432549" y="2552049"/>
            <a:chExt cx="2646173" cy="3463481"/>
          </a:xfrm>
        </p:grpSpPr>
        <p:sp>
          <p:nvSpPr>
            <p:cNvPr id="34" name="矩形 33"/>
            <p:cNvSpPr/>
            <p:nvPr/>
          </p:nvSpPr>
          <p:spPr>
            <a:xfrm>
              <a:off x="432549" y="3599717"/>
              <a:ext cx="2646173" cy="2415813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ea typeface="微软雅黑" panose="020B0503020204020204" pitchFamily="34" charset="-122"/>
              </a:endParaRPr>
            </a:p>
          </p:txBody>
        </p:sp>
        <p:sp>
          <p:nvSpPr>
            <p:cNvPr id="35" name="不完整圆 45"/>
            <p:cNvSpPr/>
            <p:nvPr/>
          </p:nvSpPr>
          <p:spPr>
            <a:xfrm>
              <a:off x="704849" y="2552049"/>
              <a:ext cx="2095336" cy="2095336"/>
            </a:xfrm>
            <a:prstGeom prst="pie">
              <a:avLst>
                <a:gd name="adj1" fmla="val 0"/>
                <a:gd name="adj2" fmla="val 10754470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98015" y="3615529"/>
              <a:ext cx="1505934" cy="6398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705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核心应用</a:t>
              </a:r>
              <a:endParaRPr lang="en-US" altLang="zh-CN" sz="1705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业务覆盖，触达用户</a:t>
              </a: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1542619" y="4351200"/>
              <a:ext cx="416726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470958" y="1347581"/>
            <a:ext cx="11111140" cy="1285019"/>
            <a:chOff x="242050" y="1703066"/>
            <a:chExt cx="11111749" cy="1285089"/>
          </a:xfrm>
        </p:grpSpPr>
        <p:sp>
          <p:nvSpPr>
            <p:cNvPr id="39" name="梯形 38"/>
            <p:cNvSpPr/>
            <p:nvPr/>
          </p:nvSpPr>
          <p:spPr>
            <a:xfrm>
              <a:off x="242051" y="1703066"/>
              <a:ext cx="11111748" cy="814090"/>
            </a:xfrm>
            <a:prstGeom prst="trapezoid">
              <a:avLst>
                <a:gd name="adj" fmla="val 266649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242050" y="2517156"/>
              <a:ext cx="11111749" cy="47099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schemeClr val="bg1">
                    <a:lumMod val="10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4721340" y="1435972"/>
            <a:ext cx="3230880" cy="5530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ea typeface="微软雅黑" panose="020B0503020204020204" pitchFamily="34" charset="-122"/>
              </a:rPr>
              <a:t>西部证券合同管理中心价值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771474" y="2185592"/>
            <a:ext cx="894080" cy="414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b="1" dirty="0">
                <a:ea typeface="微软雅黑" panose="020B0503020204020204" pitchFamily="34" charset="-122"/>
              </a:rPr>
              <a:t>业财融合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290446" y="2175516"/>
            <a:ext cx="1071880" cy="414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b="1" dirty="0">
                <a:ea typeface="微软雅黑" panose="020B0503020204020204" pitchFamily="34" charset="-122"/>
              </a:rPr>
              <a:t>全面线上化</a:t>
            </a:r>
            <a:endParaRPr lang="zh-CN" altLang="en-US" sz="1400" b="1" dirty="0">
              <a:solidFill>
                <a:schemeClr val="accent3"/>
              </a:solidFill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545181" y="2185592"/>
            <a:ext cx="894080" cy="414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分析决策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545241" y="4322887"/>
            <a:ext cx="3355224" cy="106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85875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应用微服务机构，快速响应业务变更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组织机构调整，以及多系统集成，上下游执行系统变更的需求。借助平台建设，横向集成周边，纵向深化应用，促进信息共享，以支持公司经营。</a:t>
            </a:r>
            <a:endParaRPr lang="en-US" altLang="zh-CN" sz="1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348915" y="4322887"/>
            <a:ext cx="3355224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关注数据资产的流动与沉淀，跟踪分析项目发展脉络，真实反映经营情况，以便及时调整经营策略，实现经营数据可视化、可量化、可追溯。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8153978" y="4327858"/>
            <a:ext cx="3355224" cy="14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858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通过合同管理模式重塑，应用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AI+RPA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智能等先进技术优化作业流程，提升协同工作效率，实现合同业务全生命周期精细化管理。服务于全公司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个一级部门及营业厅，每月节省</a:t>
            </a:r>
            <a:r>
              <a:rPr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200" kern="0">
                <a:latin typeface="微软雅黑" panose="020B0503020204020204" pitchFamily="34" charset="-122"/>
                <a:ea typeface="微软雅黑" panose="020B0503020204020204" pitchFamily="34" charset="-122"/>
              </a:rPr>
              <a:t>小时人力。</a:t>
            </a:r>
            <a:endParaRPr lang="en-US" altLang="zh-CN" sz="1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0" y="1079500"/>
            <a:ext cx="12192000" cy="14009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8"/>
          <p:cNvSpPr txBox="1"/>
          <p:nvPr/>
        </p:nvSpPr>
        <p:spPr>
          <a:xfrm>
            <a:off x="835319" y="1815096"/>
            <a:ext cx="6251934" cy="480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47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参赛作品 </a:t>
            </a:r>
            <a:r>
              <a:rPr kumimoji="1" lang="en-US" altLang="zh-CN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entries</a:t>
            </a:r>
            <a:r>
              <a:rPr kumimoji="1" lang="zh-CN" altLang="en-US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1" lang="en-US" altLang="zh-CN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kumimoji="1" lang="zh-CN" altLang="en-US" dirty="0">
              <a:solidFill>
                <a:schemeClr val="bg1">
                  <a:alpha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占位符 9"/>
          <p:cNvSpPr txBox="1"/>
          <p:nvPr/>
        </p:nvSpPr>
        <p:spPr>
          <a:xfrm>
            <a:off x="835318" y="2742188"/>
            <a:ext cx="6613445" cy="3381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队伍名称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Name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 西部证券数字员工团队</a:t>
            </a: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队伍成员</a:t>
            </a:r>
            <a:r>
              <a:rPr lang="en-US" altLang="zh-CN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Member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：金哲、潘嘉侃、丁振国、侯宁、张秦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队伍口号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Slogan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 数字小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，使命必达！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所在单位和部门</a:t>
            </a:r>
            <a:r>
              <a:rPr lang="en-US" altLang="zh-CN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专业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Enterprise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西部证券数字化转型办公室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作品应用场景 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智能合同审查项目</a:t>
            </a: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作品应用项目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合同管理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占位符 1"/>
          <p:cNvSpPr txBox="1"/>
          <p:nvPr/>
        </p:nvSpPr>
        <p:spPr>
          <a:xfrm>
            <a:off x="4140365" y="490680"/>
            <a:ext cx="4062101" cy="4801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作品信息 </a:t>
            </a:r>
            <a:r>
              <a:rPr kumimoji="1"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App Information</a:t>
            </a:r>
            <a:endParaRPr kumimoji="1"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 descr="logo-标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305" y="2758440"/>
            <a:ext cx="3411220" cy="22218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文本框 29"/>
          <p:cNvSpPr>
            <a:spLocks noChangeArrowheads="1"/>
          </p:cNvSpPr>
          <p:nvPr/>
        </p:nvSpPr>
        <p:spPr bwMode="auto">
          <a:xfrm>
            <a:off x="4936831" y="1024890"/>
            <a:ext cx="4176713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背景介绍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&amp;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需求分析</a:t>
            </a:r>
          </a:p>
          <a:p>
            <a:endParaRPr lang="en-US" alt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93" name="文本框 30"/>
          <p:cNvSpPr>
            <a:spLocks noChangeArrowheads="1"/>
          </p:cNvSpPr>
          <p:nvPr/>
        </p:nvSpPr>
        <p:spPr bwMode="auto">
          <a:xfrm>
            <a:off x="4158956" y="1002665"/>
            <a:ext cx="1174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</a:p>
        </p:txBody>
      </p:sp>
      <p:sp>
        <p:nvSpPr>
          <p:cNvPr id="3094" name="文本框 32"/>
          <p:cNvSpPr>
            <a:spLocks noChangeArrowheads="1"/>
          </p:cNvSpPr>
          <p:nvPr/>
        </p:nvSpPr>
        <p:spPr bwMode="auto">
          <a:xfrm>
            <a:off x="4936831" y="2147253"/>
            <a:ext cx="417671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流程建设方案</a:t>
            </a:r>
          </a:p>
        </p:txBody>
      </p:sp>
      <p:sp>
        <p:nvSpPr>
          <p:cNvPr id="3095" name="文本框 36"/>
          <p:cNvSpPr>
            <a:spLocks noChangeArrowheads="1"/>
          </p:cNvSpPr>
          <p:nvPr/>
        </p:nvSpPr>
        <p:spPr bwMode="auto">
          <a:xfrm>
            <a:off x="4936831" y="3168015"/>
            <a:ext cx="417671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执行流程图</a:t>
            </a:r>
          </a:p>
        </p:txBody>
      </p:sp>
      <p:sp>
        <p:nvSpPr>
          <p:cNvPr id="3096" name="文本框 39"/>
          <p:cNvSpPr>
            <a:spLocks noChangeArrowheads="1"/>
          </p:cNvSpPr>
          <p:nvPr/>
        </p:nvSpPr>
        <p:spPr bwMode="auto">
          <a:xfrm>
            <a:off x="4936831" y="4237990"/>
            <a:ext cx="417671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模式和技术创新</a:t>
            </a:r>
          </a:p>
        </p:txBody>
      </p:sp>
      <p:sp>
        <p:nvSpPr>
          <p:cNvPr id="3097" name="文本框 41"/>
          <p:cNvSpPr>
            <a:spLocks noChangeArrowheads="1"/>
          </p:cNvSpPr>
          <p:nvPr/>
        </p:nvSpPr>
        <p:spPr bwMode="auto">
          <a:xfrm>
            <a:off x="1391762" y="1557337"/>
            <a:ext cx="738187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目录</a:t>
            </a:r>
            <a:endParaRPr lang="zh-CN" altLang="en-US"/>
          </a:p>
        </p:txBody>
      </p:sp>
      <p:sp>
        <p:nvSpPr>
          <p:cNvPr id="3098" name="矩形 42"/>
          <p:cNvSpPr>
            <a:spLocks noChangeArrowheads="1"/>
          </p:cNvSpPr>
          <p:nvPr/>
        </p:nvSpPr>
        <p:spPr bwMode="auto">
          <a:xfrm>
            <a:off x="2256949" y="1485900"/>
            <a:ext cx="5016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ea typeface="Batang" panose="02030600000101010101" pitchFamily="18" charset="-127"/>
                <a:sym typeface="Arial Black" panose="020B0A04020102020204" pitchFamily="34" charset="0"/>
              </a:rPr>
              <a:t>C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  <a:ea typeface="Batang" panose="02030600000101010101" pitchFamily="18" charset="-127"/>
              <a:sym typeface="Arial Black" panose="020B0A04020102020204" pitchFamily="34" charset="0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ea typeface="Batang" panose="02030600000101010101" pitchFamily="18" charset="-127"/>
                <a:sym typeface="Arial Black" panose="020B0A04020102020204" pitchFamily="34" charset="0"/>
              </a:rPr>
              <a:t>o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  <a:ea typeface="Batang" panose="02030600000101010101" pitchFamily="18" charset="-127"/>
              <a:sym typeface="Arial Black" panose="020B0A04020102020204" pitchFamily="34" charset="0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ea typeface="Batang" panose="02030600000101010101" pitchFamily="18" charset="-127"/>
                <a:sym typeface="Arial Black" panose="020B0A04020102020204" pitchFamily="34" charset="0"/>
              </a:rPr>
              <a:t>n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  <a:ea typeface="Batang" panose="02030600000101010101" pitchFamily="18" charset="-127"/>
              <a:sym typeface="Arial Black" panose="020B0A04020102020204" pitchFamily="34" charset="0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ea typeface="Batang" panose="02030600000101010101" pitchFamily="18" charset="-127"/>
                <a:sym typeface="Arial Black" panose="020B0A04020102020204" pitchFamily="34" charset="0"/>
              </a:rPr>
              <a:t>t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  <a:ea typeface="Batang" panose="02030600000101010101" pitchFamily="18" charset="-127"/>
              <a:sym typeface="Arial Black" panose="020B0A04020102020204" pitchFamily="34" charset="0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ea typeface="Batang" panose="02030600000101010101" pitchFamily="18" charset="-127"/>
                <a:sym typeface="Arial Black" panose="020B0A04020102020204" pitchFamily="34" charset="0"/>
              </a:rPr>
              <a:t>e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  <a:ea typeface="Batang" panose="02030600000101010101" pitchFamily="18" charset="-127"/>
              <a:sym typeface="Arial Black" panose="020B0A04020102020204" pitchFamily="34" charset="0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ea typeface="Batang" panose="02030600000101010101" pitchFamily="18" charset="-127"/>
                <a:sym typeface="Arial Black" panose="020B0A04020102020204" pitchFamily="34" charset="0"/>
              </a:rPr>
              <a:t>n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  <a:ea typeface="Batang" panose="02030600000101010101" pitchFamily="18" charset="-127"/>
              <a:sym typeface="Arial Black" panose="020B0A04020102020204" pitchFamily="34" charset="0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ea typeface="Batang" panose="02030600000101010101" pitchFamily="18" charset="-127"/>
                <a:sym typeface="Arial Black" panose="020B0A04020102020204" pitchFamily="34" charset="0"/>
              </a:rPr>
              <a:t>t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  <a:ea typeface="Batang" panose="02030600000101010101" pitchFamily="18" charset="-127"/>
              <a:sym typeface="Arial Black" panose="020B0A04020102020204" pitchFamily="34" charset="0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ea typeface="Batang" panose="02030600000101010101" pitchFamily="18" charset="-127"/>
                <a:sym typeface="Arial Black" panose="020B0A04020102020204" pitchFamily="34" charset="0"/>
              </a:rPr>
              <a:t>s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  <a:ea typeface="Batang" panose="02030600000101010101" pitchFamily="18" charset="-127"/>
              <a:sym typeface="Arial Black" panose="020B0A04020102020204" pitchFamily="34" charset="0"/>
            </a:endParaRPr>
          </a:p>
        </p:txBody>
      </p:sp>
      <p:sp>
        <p:nvSpPr>
          <p:cNvPr id="3099" name="直接连接符 43"/>
          <p:cNvSpPr>
            <a:spLocks noChangeShapeType="1"/>
          </p:cNvSpPr>
          <p:nvPr/>
        </p:nvSpPr>
        <p:spPr bwMode="auto">
          <a:xfrm>
            <a:off x="2150587" y="1557337"/>
            <a:ext cx="0" cy="287020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00" name="文本框 44"/>
          <p:cNvSpPr>
            <a:spLocks noChangeArrowheads="1"/>
          </p:cNvSpPr>
          <p:nvPr/>
        </p:nvSpPr>
        <p:spPr bwMode="auto">
          <a:xfrm>
            <a:off x="4158956" y="2085340"/>
            <a:ext cx="1174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</a:p>
        </p:txBody>
      </p:sp>
      <p:sp>
        <p:nvSpPr>
          <p:cNvPr id="3101" name="文本框 45"/>
          <p:cNvSpPr>
            <a:spLocks noChangeArrowheads="1"/>
          </p:cNvSpPr>
          <p:nvPr/>
        </p:nvSpPr>
        <p:spPr bwMode="auto">
          <a:xfrm>
            <a:off x="4165306" y="3152140"/>
            <a:ext cx="1174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</a:p>
        </p:txBody>
      </p:sp>
      <p:sp>
        <p:nvSpPr>
          <p:cNvPr id="3102" name="文本框 46"/>
          <p:cNvSpPr>
            <a:spLocks noChangeArrowheads="1"/>
          </p:cNvSpPr>
          <p:nvPr/>
        </p:nvSpPr>
        <p:spPr bwMode="auto">
          <a:xfrm>
            <a:off x="4155781" y="4207828"/>
            <a:ext cx="1176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</a:p>
        </p:txBody>
      </p:sp>
      <p:sp>
        <p:nvSpPr>
          <p:cNvPr id="2" name="文本框 46"/>
          <p:cNvSpPr>
            <a:spLocks noChangeArrowheads="1"/>
          </p:cNvSpPr>
          <p:nvPr/>
        </p:nvSpPr>
        <p:spPr bwMode="auto">
          <a:xfrm>
            <a:off x="4165306" y="5307013"/>
            <a:ext cx="117633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</a:p>
        </p:txBody>
      </p:sp>
      <p:sp>
        <p:nvSpPr>
          <p:cNvPr id="4" name="文本框 39"/>
          <p:cNvSpPr>
            <a:spLocks noChangeArrowheads="1"/>
          </p:cNvSpPr>
          <p:nvPr/>
        </p:nvSpPr>
        <p:spPr bwMode="auto">
          <a:xfrm>
            <a:off x="4936831" y="5307330"/>
            <a:ext cx="417671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方案价值与收益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组合 73"/>
          <p:cNvGrpSpPr/>
          <p:nvPr/>
        </p:nvGrpSpPr>
        <p:grpSpPr>
          <a:xfrm>
            <a:off x="1024544" y="1379975"/>
            <a:ext cx="10138597" cy="1218410"/>
            <a:chOff x="1020073" y="3516373"/>
            <a:chExt cx="10139154" cy="1218477"/>
          </a:xfrm>
        </p:grpSpPr>
        <p:grpSp>
          <p:nvGrpSpPr>
            <p:cNvPr id="67" name="组合 66"/>
            <p:cNvGrpSpPr/>
            <p:nvPr/>
          </p:nvGrpSpPr>
          <p:grpSpPr>
            <a:xfrm>
              <a:off x="1020073" y="3516373"/>
              <a:ext cx="2407561" cy="1218477"/>
              <a:chOff x="1020073" y="3516373"/>
              <a:chExt cx="2407561" cy="1218477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020073" y="3516373"/>
                <a:ext cx="2407561" cy="1218477"/>
                <a:chOff x="4272092" y="3044142"/>
                <a:chExt cx="2407561" cy="1218477"/>
              </a:xfrm>
            </p:grpSpPr>
            <p:sp>
              <p:nvSpPr>
                <p:cNvPr id="44" name="圆角矩形 43"/>
                <p:cNvSpPr/>
                <p:nvPr/>
              </p:nvSpPr>
              <p:spPr>
                <a:xfrm>
                  <a:off x="4272092" y="3044142"/>
                  <a:ext cx="2407561" cy="1218477"/>
                </a:xfrm>
                <a:prstGeom prst="roundRect">
                  <a:avLst>
                    <a:gd name="adj" fmla="val 13637"/>
                  </a:avLst>
                </a:prstGeom>
                <a:solidFill>
                  <a:schemeClr val="accent5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45" name="组合 44"/>
                <p:cNvGrpSpPr/>
                <p:nvPr/>
              </p:nvGrpSpPr>
              <p:grpSpPr>
                <a:xfrm>
                  <a:off x="4437664" y="3170278"/>
                  <a:ext cx="2076417" cy="459130"/>
                  <a:chOff x="2193925" y="4427862"/>
                  <a:chExt cx="2076417" cy="459130"/>
                </a:xfrm>
              </p:grpSpPr>
              <p:sp>
                <p:nvSpPr>
                  <p:cNvPr id="47" name="文本框 46"/>
                  <p:cNvSpPr txBox="1"/>
                  <p:nvPr/>
                </p:nvSpPr>
                <p:spPr>
                  <a:xfrm>
                    <a:off x="2344511" y="4427862"/>
                    <a:ext cx="1925831" cy="4591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34" tIns="45717" rIns="91434" bIns="45717" anchor="ctr" anchorCtr="0">
                    <a:spAutoFit/>
                  </a:bodyPr>
                  <a:lstStyle/>
                  <a:p>
                    <a:pPr defTabSz="481965" fontAlgn="auto">
                      <a:spcBef>
                        <a:spcPts val="0"/>
                      </a:spcBef>
                      <a:spcAft>
                        <a:spcPts val="0"/>
                      </a:spcAft>
                      <a:buSzPct val="25000"/>
                      <a:defRPr/>
                    </a:pPr>
                    <a:r>
                      <a:rPr lang="zh-CN" altLang="en-US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模板管理</a:t>
                    </a:r>
                    <a:r>
                      <a: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乱</a:t>
                    </a:r>
                    <a:endParaRPr lang="en-US" altLang="zh-CN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8" name="圆角矩形 47"/>
                  <p:cNvSpPr/>
                  <p:nvPr/>
                </p:nvSpPr>
                <p:spPr>
                  <a:xfrm>
                    <a:off x="2193925" y="4576161"/>
                    <a:ext cx="184067" cy="184065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60000">
                        <a:schemeClr val="accent5"/>
                      </a:gs>
                    </a:gsLst>
                    <a:lin ang="2700000" scaled="0"/>
                  </a:gradFill>
                  <a:ln w="57150" cap="rnd">
                    <a:noFill/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5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34" tIns="45717" rIns="91434" bIns="45717" numCol="1" spcCol="0" rtlCol="0" fromWordArt="0" anchor="ctr" anchorCtr="0" forceAA="0" compatLnSpc="1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6393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2000" b="1" dirty="0">
                      <a:solidFill>
                        <a:prstClr val="white"/>
                      </a:solidFill>
                      <a:latin typeface="Arial" panose="020B0604020202020204"/>
                      <a:ea typeface="黑体" panose="02010609060101010101" charset="-122"/>
                    </a:endParaRPr>
                  </a:p>
                </p:txBody>
              </p:sp>
            </p:grpSp>
          </p:grpSp>
          <p:sp>
            <p:nvSpPr>
              <p:cNvPr id="59" name="文本框 58"/>
              <p:cNvSpPr txBox="1"/>
              <p:nvPr/>
            </p:nvSpPr>
            <p:spPr>
              <a:xfrm>
                <a:off x="1369712" y="4041836"/>
                <a:ext cx="1725180" cy="6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合同分类无管控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模板样式不统一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3597271" y="3516373"/>
              <a:ext cx="2407561" cy="1218477"/>
              <a:chOff x="3597271" y="3516373"/>
              <a:chExt cx="2407561" cy="121847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597271" y="3516373"/>
                <a:ext cx="2407561" cy="1218477"/>
                <a:chOff x="6718248" y="3044142"/>
                <a:chExt cx="2407561" cy="1218477"/>
              </a:xfrm>
            </p:grpSpPr>
            <p:sp>
              <p:nvSpPr>
                <p:cNvPr id="39" name="圆角矩形 38"/>
                <p:cNvSpPr/>
                <p:nvPr/>
              </p:nvSpPr>
              <p:spPr>
                <a:xfrm>
                  <a:off x="6718248" y="3044142"/>
                  <a:ext cx="2407561" cy="1218477"/>
                </a:xfrm>
                <a:prstGeom prst="roundRect">
                  <a:avLst>
                    <a:gd name="adj" fmla="val 13637"/>
                  </a:avLst>
                </a:prstGeom>
                <a:solidFill>
                  <a:schemeClr val="accent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40" name="组合 39"/>
                <p:cNvGrpSpPr/>
                <p:nvPr/>
              </p:nvGrpSpPr>
              <p:grpSpPr>
                <a:xfrm>
                  <a:off x="6883820" y="3170278"/>
                  <a:ext cx="2076417" cy="459130"/>
                  <a:chOff x="2193925" y="4427862"/>
                  <a:chExt cx="2076417" cy="459130"/>
                </a:xfrm>
              </p:grpSpPr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2344511" y="4427862"/>
                    <a:ext cx="1925831" cy="4591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34" tIns="45717" rIns="91434" bIns="45717" anchor="ctr" anchorCtr="0">
                    <a:spAutoFit/>
                  </a:bodyPr>
                  <a:lstStyle/>
                  <a:p>
                    <a:pPr defTabSz="481965" fontAlgn="auto">
                      <a:spcBef>
                        <a:spcPts val="0"/>
                      </a:spcBef>
                      <a:spcAft>
                        <a:spcPts val="0"/>
                      </a:spcAft>
                      <a:buSzPct val="25000"/>
                      <a:defRPr/>
                    </a:pPr>
                    <a:r>
                      <a:rPr lang="zh-CN" altLang="en-US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起草标准</a:t>
                    </a:r>
                    <a:r>
                      <a: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缺</a:t>
                    </a:r>
                    <a:endParaRPr lang="en-US" altLang="zh-CN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3" name="圆角矩形 42"/>
                  <p:cNvSpPr/>
                  <p:nvPr/>
                </p:nvSpPr>
                <p:spPr>
                  <a:xfrm>
                    <a:off x="2193925" y="4576161"/>
                    <a:ext cx="184067" cy="184065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ln w="57150" cap="rnd">
                    <a:noFill/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34" tIns="45717" rIns="91434" bIns="45717" numCol="1" spcCol="0" rtlCol="0" fromWordArt="0" anchor="ctr" anchorCtr="0" forceAA="0" compatLnSpc="1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6393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2000" b="1" dirty="0">
                      <a:solidFill>
                        <a:prstClr val="white"/>
                      </a:solidFill>
                      <a:latin typeface="Arial" panose="020B0604020202020204"/>
                      <a:ea typeface="黑体" panose="02010609060101010101" charset="-122"/>
                    </a:endParaRPr>
                  </a:p>
                </p:txBody>
              </p:sp>
            </p:grpSp>
          </p:grpSp>
          <p:sp>
            <p:nvSpPr>
              <p:cNvPr id="60" name="文本框 59"/>
              <p:cNvSpPr txBox="1"/>
              <p:nvPr/>
            </p:nvSpPr>
            <p:spPr>
              <a:xfrm>
                <a:off x="3946910" y="4039222"/>
                <a:ext cx="1725180" cy="6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业务相似度高，选择难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附件要求不一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6174469" y="3516373"/>
              <a:ext cx="2407561" cy="1218477"/>
              <a:chOff x="6174469" y="3516373"/>
              <a:chExt cx="2407561" cy="1218477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174469" y="3516373"/>
                <a:ext cx="2407561" cy="1218477"/>
                <a:chOff x="8391993" y="4852123"/>
                <a:chExt cx="2407561" cy="1218477"/>
              </a:xfrm>
            </p:grpSpPr>
            <p:sp>
              <p:nvSpPr>
                <p:cNvPr id="29" name="圆角矩形 28"/>
                <p:cNvSpPr/>
                <p:nvPr/>
              </p:nvSpPr>
              <p:spPr>
                <a:xfrm>
                  <a:off x="8391993" y="4852123"/>
                  <a:ext cx="2407561" cy="1218477"/>
                </a:xfrm>
                <a:prstGeom prst="roundRect">
                  <a:avLst>
                    <a:gd name="adj" fmla="val 13637"/>
                  </a:avLst>
                </a:prstGeom>
                <a:solidFill>
                  <a:schemeClr val="accent5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8557565" y="4978259"/>
                  <a:ext cx="2076417" cy="459130"/>
                  <a:chOff x="2193925" y="4427862"/>
                  <a:chExt cx="2076417" cy="459130"/>
                </a:xfrm>
              </p:grpSpPr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2344511" y="4427862"/>
                    <a:ext cx="1925831" cy="4591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34" tIns="45717" rIns="91434" bIns="45717" anchor="ctr" anchorCtr="0">
                    <a:spAutoFit/>
                  </a:bodyPr>
                  <a:lstStyle/>
                  <a:p>
                    <a:pPr defTabSz="481965" fontAlgn="auto">
                      <a:spcBef>
                        <a:spcPts val="0"/>
                      </a:spcBef>
                      <a:spcAft>
                        <a:spcPts val="0"/>
                      </a:spcAft>
                      <a:buSzPct val="25000"/>
                      <a:defRPr/>
                    </a:pPr>
                    <a:r>
                      <a:rPr lang="zh-CN" altLang="en-US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审批效率</a:t>
                    </a:r>
                    <a:r>
                      <a: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低</a:t>
                    </a:r>
                    <a:endParaRPr lang="en-US" altLang="zh-CN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" name="圆角矩形 32"/>
                  <p:cNvSpPr/>
                  <p:nvPr/>
                </p:nvSpPr>
                <p:spPr>
                  <a:xfrm>
                    <a:off x="2193925" y="4576161"/>
                    <a:ext cx="184067" cy="184065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60000">
                        <a:schemeClr val="accent5"/>
                      </a:gs>
                    </a:gsLst>
                    <a:lin ang="2700000" scaled="0"/>
                  </a:gradFill>
                  <a:ln w="57150" cap="rnd">
                    <a:noFill/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5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34" tIns="45717" rIns="91434" bIns="45717" numCol="1" spcCol="0" rtlCol="0" fromWordArt="0" anchor="ctr" anchorCtr="0" forceAA="0" compatLnSpc="1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6393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2000" b="1" dirty="0">
                      <a:solidFill>
                        <a:prstClr val="white"/>
                      </a:solidFill>
                      <a:latin typeface="Arial" panose="020B0604020202020204"/>
                      <a:ea typeface="黑体" panose="02010609060101010101" charset="-122"/>
                    </a:endParaRPr>
                  </a:p>
                </p:txBody>
              </p:sp>
            </p:grpSp>
          </p:grpSp>
          <p:sp>
            <p:nvSpPr>
              <p:cNvPr id="61" name="文本框 60"/>
              <p:cNvSpPr txBox="1"/>
              <p:nvPr/>
            </p:nvSpPr>
            <p:spPr>
              <a:xfrm>
                <a:off x="6536878" y="4045344"/>
                <a:ext cx="1725180" cy="6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修订痕迹无保留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人工比对效率低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8751666" y="3516373"/>
              <a:ext cx="2407561" cy="1218477"/>
              <a:chOff x="8751666" y="3516373"/>
              <a:chExt cx="2407561" cy="1218477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8751666" y="3516373"/>
                <a:ext cx="2407561" cy="1218477"/>
                <a:chOff x="9164334" y="3044142"/>
                <a:chExt cx="2407561" cy="1218477"/>
              </a:xfrm>
            </p:grpSpPr>
            <p:sp>
              <p:nvSpPr>
                <p:cNvPr id="19" name="圆角矩形 18"/>
                <p:cNvSpPr/>
                <p:nvPr/>
              </p:nvSpPr>
              <p:spPr>
                <a:xfrm>
                  <a:off x="9164334" y="3044142"/>
                  <a:ext cx="2407561" cy="1218477"/>
                </a:xfrm>
                <a:prstGeom prst="roundRect">
                  <a:avLst>
                    <a:gd name="adj" fmla="val 13637"/>
                  </a:avLst>
                </a:prstGeom>
                <a:solidFill>
                  <a:schemeClr val="accent6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20" name="组合 19"/>
                <p:cNvGrpSpPr/>
                <p:nvPr/>
              </p:nvGrpSpPr>
              <p:grpSpPr>
                <a:xfrm>
                  <a:off x="9329906" y="3170278"/>
                  <a:ext cx="2076417" cy="459130"/>
                  <a:chOff x="2193925" y="4427862"/>
                  <a:chExt cx="2076417" cy="459130"/>
                </a:xfrm>
              </p:grpSpPr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2344511" y="4427862"/>
                    <a:ext cx="1925831" cy="4591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34" tIns="45717" rIns="91434" bIns="45717" anchor="ctr" anchorCtr="0">
                    <a:spAutoFit/>
                  </a:bodyPr>
                  <a:lstStyle/>
                  <a:p>
                    <a:pPr defTabSz="481965" fontAlgn="auto">
                      <a:spcBef>
                        <a:spcPts val="0"/>
                      </a:spcBef>
                      <a:spcAft>
                        <a:spcPts val="0"/>
                      </a:spcAft>
                      <a:buSzPct val="25000"/>
                      <a:defRPr/>
                    </a:pPr>
                    <a:r>
                      <a:rPr lang="zh-CN" altLang="en-US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签署成本</a:t>
                    </a:r>
                    <a:r>
                      <a: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高</a:t>
                    </a:r>
                    <a:endParaRPr lang="en-US" altLang="zh-CN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3" name="圆角矩形 22"/>
                  <p:cNvSpPr/>
                  <p:nvPr/>
                </p:nvSpPr>
                <p:spPr>
                  <a:xfrm>
                    <a:off x="2193925" y="4576161"/>
                    <a:ext cx="184067" cy="184065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60000">
                        <a:schemeClr val="accent6"/>
                      </a:gs>
                    </a:gsLst>
                    <a:lin ang="2700000" scaled="0"/>
                  </a:gradFill>
                  <a:ln w="57150" cap="rnd">
                    <a:noFill/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6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34" tIns="45717" rIns="91434" bIns="45717" numCol="1" spcCol="0" rtlCol="0" fromWordArt="0" anchor="ctr" anchorCtr="0" forceAA="0" compatLnSpc="1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6393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2000" b="1" dirty="0">
                      <a:solidFill>
                        <a:prstClr val="white"/>
                      </a:solidFill>
                      <a:latin typeface="Arial" panose="020B0604020202020204"/>
                      <a:ea typeface="黑体" panose="02010609060101010101" charset="-122"/>
                    </a:endParaRPr>
                  </a:p>
                </p:txBody>
              </p:sp>
            </p:grpSp>
          </p:grpSp>
          <p:sp>
            <p:nvSpPr>
              <p:cNvPr id="62" name="文本框 61"/>
              <p:cNvSpPr txBox="1"/>
              <p:nvPr/>
            </p:nvSpPr>
            <p:spPr>
              <a:xfrm>
                <a:off x="9101305" y="4046539"/>
                <a:ext cx="1725180" cy="6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往来沟通成本高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印章保管要求高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1020352" y="4785382"/>
            <a:ext cx="10138597" cy="1218410"/>
            <a:chOff x="1020073" y="4925836"/>
            <a:chExt cx="10139154" cy="1218477"/>
          </a:xfrm>
        </p:grpSpPr>
        <p:grpSp>
          <p:nvGrpSpPr>
            <p:cNvPr id="8" name="组合 7"/>
            <p:cNvGrpSpPr/>
            <p:nvPr/>
          </p:nvGrpSpPr>
          <p:grpSpPr>
            <a:xfrm>
              <a:off x="6174469" y="4925836"/>
              <a:ext cx="2407561" cy="1218477"/>
              <a:chOff x="8391993" y="3442660"/>
              <a:chExt cx="2407561" cy="1218477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8391993" y="3442660"/>
                <a:ext cx="2407561" cy="1218477"/>
              </a:xfrm>
              <a:prstGeom prst="roundRect">
                <a:avLst>
                  <a:gd name="adj" fmla="val 13637"/>
                </a:avLst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19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8557565" y="3568796"/>
                <a:ext cx="2076417" cy="459130"/>
                <a:chOff x="2193925" y="4427862"/>
                <a:chExt cx="2076417" cy="459130"/>
              </a:xfrm>
            </p:grpSpPr>
            <p:sp>
              <p:nvSpPr>
                <p:cNvPr id="37" name="文本框 36"/>
                <p:cNvSpPr txBox="1"/>
                <p:nvPr/>
              </p:nvSpPr>
              <p:spPr>
                <a:xfrm>
                  <a:off x="2344511" y="4427862"/>
                  <a:ext cx="1925831" cy="4591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34" tIns="45717" rIns="91434" bIns="45717" anchor="ctr" anchorCtr="0">
                  <a:spAutoFit/>
                </a:bodyPr>
                <a:lstStyle/>
                <a:p>
                  <a:pPr defTabSz="481965" fontAlgn="auto">
                    <a:spcBef>
                      <a:spcPts val="0"/>
                    </a:spcBef>
                    <a:spcAft>
                      <a:spcPts val="0"/>
                    </a:spcAft>
                    <a:buSzPct val="25000"/>
                    <a:defRPr/>
                  </a:pPr>
                  <a:r>
                    <a:rPr lang="zh-CN" altLang="en-US" b="1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风险管控</a:t>
                  </a:r>
                  <a:r>
                    <a:rPr lang="zh-CN" altLang="en-US" sz="2400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差</a:t>
                  </a:r>
                  <a:endPara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2193925" y="4576161"/>
                  <a:ext cx="184067" cy="184065"/>
                </a:xfrm>
                <a:prstGeom prst="roundRect">
                  <a:avLst/>
                </a:prstGeom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chemeClr val="accent4"/>
                    </a:gs>
                  </a:gsLst>
                  <a:lin ang="2700000" scaled="0"/>
                </a:gradFill>
                <a:ln w="57150" cap="rnd">
                  <a:noFill/>
                  <a:prstDash val="solid"/>
                  <a:round/>
                </a:ln>
                <a:effectLst>
                  <a:outerShdw blurRad="76200" dist="50800" dir="5400000" algn="ctr" rotWithShape="0">
                    <a:schemeClr val="accent4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34" tIns="45717" rIns="91434" bIns="45717" numCol="1" spcCol="0" rtlCol="0" fromWordArt="0" anchor="ctr" anchorCtr="0" forceAA="0" compatLnSpc="1">
                  <a:normAutofit fontScale="2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6393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000" b="1" dirty="0">
                    <a:solidFill>
                      <a:prstClr val="white"/>
                    </a:solidFill>
                    <a:latin typeface="Arial" panose="020B0604020202020204"/>
                    <a:ea typeface="黑体" panose="02010609060101010101" charset="-122"/>
                  </a:endParaRPr>
                </a:p>
              </p:txBody>
            </p:sp>
          </p:grpSp>
        </p:grpSp>
        <p:grpSp>
          <p:nvGrpSpPr>
            <p:cNvPr id="71" name="组合 70"/>
            <p:cNvGrpSpPr/>
            <p:nvPr/>
          </p:nvGrpSpPr>
          <p:grpSpPr>
            <a:xfrm>
              <a:off x="1020073" y="4925836"/>
              <a:ext cx="2407561" cy="1218477"/>
              <a:chOff x="1020073" y="4925836"/>
              <a:chExt cx="2407561" cy="1218477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020073" y="4925836"/>
                <a:ext cx="2407561" cy="1218477"/>
                <a:chOff x="1020073" y="4862336"/>
                <a:chExt cx="2407561" cy="1218477"/>
              </a:xfrm>
            </p:grpSpPr>
            <p:sp>
              <p:nvSpPr>
                <p:cNvPr id="54" name="圆角矩形 53"/>
                <p:cNvSpPr/>
                <p:nvPr/>
              </p:nvSpPr>
              <p:spPr>
                <a:xfrm>
                  <a:off x="1020073" y="4862336"/>
                  <a:ext cx="2407561" cy="1218477"/>
                </a:xfrm>
                <a:prstGeom prst="roundRect">
                  <a:avLst>
                    <a:gd name="adj" fmla="val 13637"/>
                  </a:avLst>
                </a:prstGeom>
                <a:solidFill>
                  <a:schemeClr val="accent4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55" name="组合 54"/>
                <p:cNvGrpSpPr/>
                <p:nvPr/>
              </p:nvGrpSpPr>
              <p:grpSpPr>
                <a:xfrm>
                  <a:off x="1185645" y="4988472"/>
                  <a:ext cx="2076417" cy="459130"/>
                  <a:chOff x="2193925" y="4427862"/>
                  <a:chExt cx="2076417" cy="459130"/>
                </a:xfrm>
              </p:grpSpPr>
              <p:sp>
                <p:nvSpPr>
                  <p:cNvPr id="57" name="文本框 56"/>
                  <p:cNvSpPr txBox="1"/>
                  <p:nvPr/>
                </p:nvSpPr>
                <p:spPr>
                  <a:xfrm>
                    <a:off x="2344511" y="4427862"/>
                    <a:ext cx="1925831" cy="4591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34" tIns="45717" rIns="91434" bIns="45717" anchor="ctr" anchorCtr="0">
                    <a:spAutoFit/>
                  </a:bodyPr>
                  <a:lstStyle/>
                  <a:p>
                    <a:pPr defTabSz="481965" fontAlgn="auto">
                      <a:spcBef>
                        <a:spcPts val="0"/>
                      </a:spcBef>
                      <a:spcAft>
                        <a:spcPts val="0"/>
                      </a:spcAft>
                      <a:buSzPct val="25000"/>
                      <a:defRPr/>
                    </a:pPr>
                    <a:r>
                      <a:rPr lang="zh-CN" altLang="en-US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预警提醒</a:t>
                    </a:r>
                    <a:r>
                      <a: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无</a:t>
                    </a:r>
                    <a:endParaRPr lang="en-US" altLang="zh-CN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8" name="圆角矩形 57"/>
                  <p:cNvSpPr/>
                  <p:nvPr/>
                </p:nvSpPr>
                <p:spPr>
                  <a:xfrm>
                    <a:off x="2193925" y="4576161"/>
                    <a:ext cx="184067" cy="184065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60000">
                        <a:schemeClr val="accent4"/>
                      </a:gs>
                    </a:gsLst>
                    <a:lin ang="2700000" scaled="0"/>
                  </a:gradFill>
                  <a:ln w="57150" cap="rnd">
                    <a:noFill/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4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34" tIns="45717" rIns="91434" bIns="45717" numCol="1" spcCol="0" rtlCol="0" fromWordArt="0" anchor="ctr" anchorCtr="0" forceAA="0" compatLnSpc="1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6393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2000" b="1" dirty="0">
                      <a:solidFill>
                        <a:prstClr val="white"/>
                      </a:solidFill>
                      <a:latin typeface="Arial" panose="020B0604020202020204"/>
                      <a:ea typeface="黑体" panose="02010609060101010101" charset="-122"/>
                    </a:endParaRPr>
                  </a:p>
                </p:txBody>
              </p:sp>
            </p:grpSp>
          </p:grpSp>
          <p:sp>
            <p:nvSpPr>
              <p:cNvPr id="63" name="文本框 62"/>
              <p:cNvSpPr txBox="1"/>
              <p:nvPr/>
            </p:nvSpPr>
            <p:spPr>
              <a:xfrm>
                <a:off x="1336231" y="5423667"/>
                <a:ext cx="1725180" cy="6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条款逾期无反馈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签批超时碍经营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3597271" y="4925836"/>
              <a:ext cx="2407561" cy="1218477"/>
              <a:chOff x="3597271" y="4925836"/>
              <a:chExt cx="2407561" cy="1218477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597271" y="4925836"/>
                <a:ext cx="2407561" cy="1218477"/>
                <a:chOff x="6718248" y="4593305"/>
                <a:chExt cx="2407561" cy="1218477"/>
              </a:xfrm>
            </p:grpSpPr>
            <p:sp>
              <p:nvSpPr>
                <p:cNvPr id="49" name="圆角矩形 48"/>
                <p:cNvSpPr/>
                <p:nvPr/>
              </p:nvSpPr>
              <p:spPr>
                <a:xfrm>
                  <a:off x="6718248" y="4593305"/>
                  <a:ext cx="2407561" cy="1218477"/>
                </a:xfrm>
                <a:prstGeom prst="roundRect">
                  <a:avLst>
                    <a:gd name="adj" fmla="val 13637"/>
                  </a:avLst>
                </a:prstGeom>
                <a:solidFill>
                  <a:schemeClr val="accent3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50" name="组合 49"/>
                <p:cNvGrpSpPr/>
                <p:nvPr/>
              </p:nvGrpSpPr>
              <p:grpSpPr>
                <a:xfrm>
                  <a:off x="6883820" y="4719441"/>
                  <a:ext cx="2076417" cy="459130"/>
                  <a:chOff x="2193925" y="4427862"/>
                  <a:chExt cx="2076417" cy="459130"/>
                </a:xfrm>
              </p:grpSpPr>
              <p:sp>
                <p:nvSpPr>
                  <p:cNvPr id="52" name="文本框 51"/>
                  <p:cNvSpPr txBox="1"/>
                  <p:nvPr/>
                </p:nvSpPr>
                <p:spPr>
                  <a:xfrm>
                    <a:off x="2344511" y="4427862"/>
                    <a:ext cx="1925831" cy="4591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34" tIns="45717" rIns="91434" bIns="45717" anchor="ctr" anchorCtr="0">
                    <a:spAutoFit/>
                  </a:bodyPr>
                  <a:lstStyle/>
                  <a:p>
                    <a:pPr defTabSz="481965" fontAlgn="auto">
                      <a:spcBef>
                        <a:spcPts val="0"/>
                      </a:spcBef>
                      <a:spcAft>
                        <a:spcPts val="0"/>
                      </a:spcAft>
                      <a:buSzPct val="25000"/>
                      <a:defRPr/>
                    </a:pPr>
                    <a:r>
                      <a:rPr lang="zh-CN" altLang="en-US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档案管理</a:t>
                    </a:r>
                    <a:r>
                      <a: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难</a:t>
                    </a:r>
                    <a:endParaRPr lang="en-US" altLang="zh-CN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3" name="圆角矩形 52"/>
                  <p:cNvSpPr/>
                  <p:nvPr/>
                </p:nvSpPr>
                <p:spPr>
                  <a:xfrm>
                    <a:off x="2193925" y="4576161"/>
                    <a:ext cx="184067" cy="184065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  <a:gs pos="60000">
                        <a:schemeClr val="accent3"/>
                      </a:gs>
                    </a:gsLst>
                    <a:lin ang="2700000" scaled="0"/>
                  </a:gradFill>
                  <a:ln w="57150" cap="rnd">
                    <a:noFill/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3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34" tIns="45717" rIns="91434" bIns="45717" numCol="1" spcCol="0" rtlCol="0" fromWordArt="0" anchor="ctr" anchorCtr="0" forceAA="0" compatLnSpc="1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6393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2000" b="1" dirty="0">
                      <a:solidFill>
                        <a:prstClr val="white"/>
                      </a:solidFill>
                      <a:latin typeface="Arial" panose="020B0604020202020204"/>
                      <a:ea typeface="黑体" panose="02010609060101010101" charset="-122"/>
                    </a:endParaRPr>
                  </a:p>
                </p:txBody>
              </p:sp>
            </p:grpSp>
          </p:grpSp>
          <p:sp>
            <p:nvSpPr>
              <p:cNvPr id="64" name="文本框 63"/>
              <p:cNvSpPr txBox="1"/>
              <p:nvPr/>
            </p:nvSpPr>
            <p:spPr>
              <a:xfrm>
                <a:off x="3913429" y="5421053"/>
                <a:ext cx="1725180" cy="6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信息检索无支撑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文本借阅流程长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>
              <a:off x="6503397" y="5427175"/>
              <a:ext cx="1725180" cy="645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819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条款分析点多易遗漏</a:t>
              </a:r>
              <a:endPara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4819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人工识别风险效率低</a:t>
              </a:r>
              <a:endPara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8751666" y="4925836"/>
              <a:ext cx="2407561" cy="1218477"/>
              <a:chOff x="8751666" y="4925836"/>
              <a:chExt cx="2407561" cy="1218477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8751666" y="4925836"/>
                <a:ext cx="2407561" cy="1218477"/>
                <a:chOff x="9164334" y="4593305"/>
                <a:chExt cx="2407561" cy="1218477"/>
              </a:xfrm>
            </p:grpSpPr>
            <p:sp>
              <p:nvSpPr>
                <p:cNvPr id="24" name="圆角矩形 23"/>
                <p:cNvSpPr/>
                <p:nvPr/>
              </p:nvSpPr>
              <p:spPr>
                <a:xfrm>
                  <a:off x="9164334" y="4593305"/>
                  <a:ext cx="2407561" cy="1218477"/>
                </a:xfrm>
                <a:prstGeom prst="roundRect">
                  <a:avLst>
                    <a:gd name="adj" fmla="val 13637"/>
                  </a:avLst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819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25" name="组合 24"/>
                <p:cNvGrpSpPr/>
                <p:nvPr/>
              </p:nvGrpSpPr>
              <p:grpSpPr>
                <a:xfrm>
                  <a:off x="9329906" y="4719441"/>
                  <a:ext cx="2076417" cy="459130"/>
                  <a:chOff x="2193925" y="4427862"/>
                  <a:chExt cx="2076417" cy="459130"/>
                </a:xfrm>
              </p:grpSpPr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2344511" y="4427862"/>
                    <a:ext cx="1925831" cy="4591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34" tIns="45717" rIns="91434" bIns="45717" anchor="ctr" anchorCtr="0">
                    <a:spAutoFit/>
                  </a:bodyPr>
                  <a:lstStyle/>
                  <a:p>
                    <a:pPr defTabSz="481965" fontAlgn="auto">
                      <a:spcBef>
                        <a:spcPts val="0"/>
                      </a:spcBef>
                      <a:spcAft>
                        <a:spcPts val="0"/>
                      </a:spcAft>
                      <a:buSzPct val="25000"/>
                      <a:defRPr/>
                    </a:pPr>
                    <a:r>
                      <a:rPr lang="zh-CN" altLang="en-US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统计分析</a:t>
                    </a:r>
                    <a:r>
                      <a: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弱</a:t>
                    </a:r>
                    <a:endParaRPr lang="en-US" altLang="zh-CN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8" name="圆角矩形 27"/>
                  <p:cNvSpPr/>
                  <p:nvPr/>
                </p:nvSpPr>
                <p:spPr>
                  <a:xfrm>
                    <a:off x="2193925" y="4576161"/>
                    <a:ext cx="184067" cy="184065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2">
                          <a:lumMod val="60000"/>
                          <a:lumOff val="40000"/>
                        </a:schemeClr>
                      </a:gs>
                      <a:gs pos="60000">
                        <a:schemeClr val="accent2"/>
                      </a:gs>
                    </a:gsLst>
                    <a:lin ang="2700000" scaled="0"/>
                  </a:gradFill>
                  <a:ln w="57150" cap="rnd">
                    <a:noFill/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2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34" tIns="45717" rIns="91434" bIns="45717" numCol="1" spcCol="0" rtlCol="0" fromWordArt="0" anchor="ctr" anchorCtr="0" forceAA="0" compatLnSpc="1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6393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2000" b="1" dirty="0">
                      <a:solidFill>
                        <a:prstClr val="white"/>
                      </a:solidFill>
                      <a:latin typeface="Arial" panose="020B0604020202020204"/>
                      <a:ea typeface="黑体" panose="02010609060101010101" charset="-122"/>
                    </a:endParaRPr>
                  </a:p>
                </p:txBody>
              </p:sp>
            </p:grpSp>
          </p:grpSp>
          <p:sp>
            <p:nvSpPr>
              <p:cNvPr id="66" name="文本框 65"/>
              <p:cNvSpPr txBox="1"/>
              <p:nvPr/>
            </p:nvSpPr>
            <p:spPr>
              <a:xfrm>
                <a:off x="9067824" y="5428370"/>
                <a:ext cx="1725180" cy="64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数据分散碎片化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defTabSz="481965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人工核验易出错</a:t>
                </a:r>
                <a:endPara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5" name="îṧ1íďe"/>
          <p:cNvSpPr/>
          <p:nvPr/>
        </p:nvSpPr>
        <p:spPr>
          <a:xfrm>
            <a:off x="1354571" y="3600056"/>
            <a:ext cx="9374538" cy="143992"/>
          </a:xfrm>
          <a:prstGeom prst="homePlate">
            <a:avLst>
              <a:gd name="adj" fmla="val 66000"/>
            </a:avLst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4" tIns="45717" rIns="91434" bIns="45717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íšḷïḓê"/>
          <p:cNvSpPr/>
          <p:nvPr/>
        </p:nvSpPr>
        <p:spPr>
          <a:xfrm>
            <a:off x="1352350" y="3560394"/>
            <a:ext cx="223315" cy="223315"/>
          </a:xfrm>
          <a:prstGeom prst="ellipse">
            <a:avLst/>
          </a:prstGeom>
          <a:solidFill>
            <a:schemeClr val="accent1"/>
          </a:solidFill>
          <a:ln w="19050" cap="rnd">
            <a:solidFill>
              <a:schemeClr val="bg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4" tIns="45717" rIns="91434" bIns="45717" numCol="1" spcCol="0" rtlCol="0" fromWordArt="0" anchor="ctr" anchorCtr="0" forceAA="0" compatLnSpc="1">
            <a:normAutofit fontScale="40000" lnSpcReduction="20000"/>
          </a:bodyPr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ïşľïḑé"/>
          <p:cNvSpPr txBox="1"/>
          <p:nvPr/>
        </p:nvSpPr>
        <p:spPr>
          <a:xfrm>
            <a:off x="677132" y="3102432"/>
            <a:ext cx="1573754" cy="3536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91434" tIns="45717" rIns="91434" bIns="45717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合同模板</a:t>
            </a:r>
            <a:endParaRPr lang="id-ID" sz="1400" b="1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79" name="ï$lïḓê"/>
          <p:cNvSpPr/>
          <p:nvPr/>
        </p:nvSpPr>
        <p:spPr>
          <a:xfrm>
            <a:off x="4404239" y="3560394"/>
            <a:ext cx="223315" cy="223315"/>
          </a:xfrm>
          <a:prstGeom prst="ellipse">
            <a:avLst/>
          </a:prstGeom>
          <a:solidFill>
            <a:schemeClr val="accent1"/>
          </a:solidFill>
          <a:ln w="19050" cap="rnd">
            <a:solidFill>
              <a:schemeClr val="bg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4" tIns="45717" rIns="91434" bIns="45717" numCol="1" spcCol="0" rtlCol="0" fromWordArt="0" anchor="ctr" anchorCtr="0" forceAA="0" compatLnSpc="1">
            <a:normAutofit fontScale="40000" lnSpcReduction="20000"/>
          </a:bodyPr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íslîḋé"/>
          <p:cNvSpPr txBox="1"/>
          <p:nvPr/>
        </p:nvSpPr>
        <p:spPr>
          <a:xfrm>
            <a:off x="3729020" y="3102432"/>
            <a:ext cx="1573754" cy="3536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91434" tIns="45717" rIns="91434" bIns="45717" rtlCol="0" anchor="ctr" anchorCtr="0">
            <a:normAutofit/>
          </a:bodyPr>
          <a:lstStyle>
            <a:defPPr>
              <a:defRPr lang="zh-CN"/>
            </a:defPPr>
            <a:lvl1pPr algn="ctr">
              <a:defRPr sz="1400" b="1"/>
            </a:lvl1pPr>
          </a:lstStyle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合同审批</a:t>
            </a:r>
            <a:endParaRPr lang="id-ID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iSľîḓê"/>
          <p:cNvSpPr/>
          <p:nvPr/>
        </p:nvSpPr>
        <p:spPr>
          <a:xfrm>
            <a:off x="7456127" y="3560394"/>
            <a:ext cx="223315" cy="223315"/>
          </a:xfrm>
          <a:prstGeom prst="ellipse">
            <a:avLst/>
          </a:prstGeom>
          <a:solidFill>
            <a:schemeClr val="accent1"/>
          </a:solidFill>
          <a:ln w="19050" cap="rnd">
            <a:solidFill>
              <a:schemeClr val="bg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4" tIns="45717" rIns="91434" bIns="45717" numCol="1" spcCol="0" rtlCol="0" fromWordArt="0" anchor="ctr" anchorCtr="0" forceAA="0" compatLnSpc="1">
            <a:normAutofit fontScale="40000" lnSpcReduction="20000"/>
          </a:bodyPr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iS1íďé"/>
          <p:cNvSpPr txBox="1"/>
          <p:nvPr/>
        </p:nvSpPr>
        <p:spPr>
          <a:xfrm>
            <a:off x="6780909" y="3102432"/>
            <a:ext cx="1573754" cy="3536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91434" tIns="45717" rIns="91434" bIns="45717" rtlCol="0" anchor="ctr" anchorCtr="0">
            <a:normAutofit/>
          </a:bodyPr>
          <a:lstStyle>
            <a:defPPr>
              <a:defRPr lang="en-US"/>
            </a:defPPr>
            <a:lvl1pPr algn="ctr">
              <a:defRPr sz="1400" b="1">
                <a:latin typeface="+mj-ea"/>
                <a:ea typeface="+mj-ea"/>
              </a:defRPr>
            </a:lvl1pPr>
          </a:lstStyle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合同归档</a:t>
            </a:r>
            <a:endParaRPr lang="id-ID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íśľîḑe"/>
          <p:cNvSpPr/>
          <p:nvPr/>
        </p:nvSpPr>
        <p:spPr>
          <a:xfrm>
            <a:off x="10508013" y="3560394"/>
            <a:ext cx="223315" cy="223315"/>
          </a:xfrm>
          <a:prstGeom prst="ellipse">
            <a:avLst/>
          </a:prstGeom>
          <a:solidFill>
            <a:schemeClr val="accent1"/>
          </a:solidFill>
          <a:ln w="19050" cap="rnd">
            <a:solidFill>
              <a:schemeClr val="bg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4" tIns="45717" rIns="91434" bIns="45717" numCol="1" spcCol="0" rtlCol="0" fromWordArt="0" anchor="ctr" anchorCtr="0" forceAA="0" compatLnSpc="1">
            <a:normAutofit fontScale="40000" lnSpcReduction="20000"/>
          </a:bodyPr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íşḻïḑe"/>
          <p:cNvSpPr txBox="1"/>
          <p:nvPr/>
        </p:nvSpPr>
        <p:spPr>
          <a:xfrm>
            <a:off x="9832795" y="3102432"/>
            <a:ext cx="1573754" cy="3536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91434" tIns="45717" rIns="91434" bIns="45717" rtlCol="0" anchor="ctr" anchorCtr="0">
            <a:normAutofit/>
          </a:bodyPr>
          <a:lstStyle>
            <a:defPPr>
              <a:defRPr lang="zh-CN"/>
            </a:defPPr>
            <a:lvl1pPr algn="ctr">
              <a:defRPr sz="1400" b="1"/>
            </a:lvl1pPr>
          </a:lstStyle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统计分析</a:t>
            </a:r>
            <a:endParaRPr lang="id-ID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íṥḻídé"/>
          <p:cNvSpPr/>
          <p:nvPr/>
        </p:nvSpPr>
        <p:spPr>
          <a:xfrm>
            <a:off x="2878293" y="3560394"/>
            <a:ext cx="223315" cy="223315"/>
          </a:xfrm>
          <a:prstGeom prst="ellipse">
            <a:avLst/>
          </a:prstGeom>
          <a:solidFill>
            <a:schemeClr val="accent2"/>
          </a:solidFill>
          <a:ln w="19050" cap="rnd">
            <a:solidFill>
              <a:schemeClr val="bg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4" tIns="45717" rIns="91434" bIns="45717" numCol="1" spcCol="0" rtlCol="0" fromWordArt="0" anchor="ctr" anchorCtr="0" forceAA="0" compatLnSpc="1">
            <a:normAutofit fontScale="40000" lnSpcReduction="20000"/>
          </a:bodyPr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iṡ1îḋe"/>
          <p:cNvSpPr txBox="1"/>
          <p:nvPr/>
        </p:nvSpPr>
        <p:spPr>
          <a:xfrm>
            <a:off x="2203076" y="3888018"/>
            <a:ext cx="1573754" cy="3536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91434" tIns="45717" rIns="91434" bIns="45717" rtlCol="0" anchor="ctr" anchorCtr="0">
            <a:normAutofit/>
          </a:bodyPr>
          <a:lstStyle>
            <a:defPPr>
              <a:defRPr lang="zh-CN"/>
            </a:defPPr>
            <a:lvl1pPr algn="ctr">
              <a:defRPr sz="1400" b="1"/>
            </a:lvl1pPr>
          </a:lstStyle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合同拟定</a:t>
            </a:r>
            <a:endParaRPr lang="id-ID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ïṥḻiďê"/>
          <p:cNvSpPr/>
          <p:nvPr/>
        </p:nvSpPr>
        <p:spPr>
          <a:xfrm>
            <a:off x="5930182" y="3560394"/>
            <a:ext cx="223315" cy="223315"/>
          </a:xfrm>
          <a:prstGeom prst="ellipse">
            <a:avLst/>
          </a:prstGeom>
          <a:solidFill>
            <a:schemeClr val="accent2"/>
          </a:solidFill>
          <a:ln w="19050" cap="rnd">
            <a:solidFill>
              <a:schemeClr val="bg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4" tIns="45717" rIns="91434" bIns="45717" numCol="1" spcCol="0" rtlCol="0" fromWordArt="0" anchor="ctr" anchorCtr="0" forceAA="0" compatLnSpc="1">
            <a:normAutofit fontScale="40000" lnSpcReduction="20000"/>
          </a:bodyPr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íṧ1íďè"/>
          <p:cNvSpPr txBox="1"/>
          <p:nvPr/>
        </p:nvSpPr>
        <p:spPr>
          <a:xfrm>
            <a:off x="5254965" y="3888018"/>
            <a:ext cx="1573754" cy="3536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91434" tIns="45717" rIns="91434" bIns="45717" rtlCol="0" anchor="ctr" anchorCtr="0">
            <a:normAutofit/>
          </a:bodyPr>
          <a:lstStyle>
            <a:defPPr>
              <a:defRPr lang="zh-CN"/>
            </a:defPPr>
            <a:lvl1pPr algn="ctr">
              <a:defRPr sz="1400" b="1"/>
            </a:lvl1pPr>
          </a:lstStyle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合同签署</a:t>
            </a:r>
            <a:endParaRPr lang="id-ID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ísļíḍé"/>
          <p:cNvSpPr/>
          <p:nvPr/>
        </p:nvSpPr>
        <p:spPr>
          <a:xfrm>
            <a:off x="8982071" y="3560394"/>
            <a:ext cx="223315" cy="223315"/>
          </a:xfrm>
          <a:prstGeom prst="ellipse">
            <a:avLst/>
          </a:prstGeom>
          <a:solidFill>
            <a:schemeClr val="accent2"/>
          </a:solidFill>
          <a:ln w="19050" cap="rnd">
            <a:solidFill>
              <a:schemeClr val="bg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4" tIns="45717" rIns="91434" bIns="45717" numCol="1" spcCol="0" rtlCol="0" fromWordArt="0" anchor="ctr" anchorCtr="0" forceAA="0" compatLnSpc="1">
            <a:normAutofit fontScale="40000" lnSpcReduction="20000"/>
          </a:bodyPr>
          <a:lstStyle/>
          <a:p>
            <a:pPr algn="ctr" defTabSz="964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ísḻiḋé"/>
          <p:cNvSpPr txBox="1"/>
          <p:nvPr/>
        </p:nvSpPr>
        <p:spPr>
          <a:xfrm>
            <a:off x="8306853" y="3888018"/>
            <a:ext cx="1573754" cy="3536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91434" tIns="45717" rIns="91434" bIns="45717" rtlCol="0" anchor="ctr" anchorCtr="0">
            <a:normAutofit/>
          </a:bodyPr>
          <a:lstStyle>
            <a:defPPr>
              <a:defRPr lang="zh-CN"/>
            </a:defPPr>
            <a:lvl1pPr algn="ctr">
              <a:defRPr sz="1400" b="1"/>
            </a:lvl1pPr>
          </a:lstStyle>
          <a:p>
            <a:pPr defTabSz="4819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合同预警</a:t>
            </a:r>
            <a:endParaRPr lang="id-ID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7"/>
            <a:ext cx="12194071" cy="647810"/>
          </a:xfrm>
          <a:prstGeom prst="rect">
            <a:avLst/>
          </a:prstGeom>
          <a:noFill/>
        </p:spPr>
      </p:pic>
      <p:sp>
        <p:nvSpPr>
          <p:cNvPr id="3" name="标题 1"/>
          <p:cNvSpPr txBox="1"/>
          <p:nvPr/>
        </p:nvSpPr>
        <p:spPr>
          <a:xfrm>
            <a:off x="573806" y="2910"/>
            <a:ext cx="10515224" cy="1159510"/>
          </a:xfrm>
          <a:prstGeom prst="rect">
            <a:avLst/>
          </a:prstGeom>
          <a:noFill/>
        </p:spPr>
        <p:txBody>
          <a:bodyPr vert="horz" wrap="square" lIns="86698" tIns="43349" rIns="86698" bIns="4334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一、背景介绍</a:t>
            </a:r>
            <a:r>
              <a:rPr lang="en-US" altLang="zh-CN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&amp;</a:t>
            </a:r>
            <a:r>
              <a:rPr lang="zh-CN" altLang="en-US" sz="2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需求分析</a:t>
            </a:r>
            <a:endParaRPr lang="en-US" altLang="zh-CN" sz="2655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2000" b="1" dirty="0">
                <a:gradFill>
                  <a:gsLst>
                    <a:gs pos="50000">
                      <a:srgbClr val="ED8D72"/>
                    </a:gs>
                    <a:gs pos="0">
                      <a:srgbClr val="F3B3A1"/>
                    </a:gs>
                    <a:gs pos="100000">
                      <a:srgbClr val="E66643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西部证券合同管理诉求痛点：迫于跨越的障碍</a:t>
            </a:r>
          </a:p>
        </p:txBody>
      </p:sp>
      <p:sp>
        <p:nvSpPr>
          <p:cNvPr id="12" name="矩形 11"/>
          <p:cNvSpPr/>
          <p:nvPr/>
        </p:nvSpPr>
        <p:spPr>
          <a:xfrm>
            <a:off x="3430905" y="2757805"/>
            <a:ext cx="5150485" cy="842010"/>
          </a:xfrm>
          <a:prstGeom prst="rect">
            <a:avLst/>
          </a:prstGeom>
          <a:noFill/>
          <a:ln w="76200">
            <a:solidFill>
              <a:srgbClr val="FFC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 rot="9480000">
            <a:off x="8957310" y="2970530"/>
            <a:ext cx="732155" cy="33464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719945" y="2598420"/>
            <a:ext cx="1802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C000"/>
                </a:solidFill>
              </a:rPr>
              <a:t>RPA</a:t>
            </a:r>
            <a:r>
              <a:rPr lang="zh-CN" altLang="en-US" b="1">
                <a:solidFill>
                  <a:srgbClr val="FFC000"/>
                </a:solidFill>
              </a:rPr>
              <a:t>机器人协助</a:t>
            </a:r>
          </a:p>
        </p:txBody>
      </p:sp>
      <p:sp>
        <p:nvSpPr>
          <p:cNvPr id="15" name="矩形 14"/>
          <p:cNvSpPr/>
          <p:nvPr/>
        </p:nvSpPr>
        <p:spPr>
          <a:xfrm>
            <a:off x="8124825" y="3644265"/>
            <a:ext cx="1938020" cy="842010"/>
          </a:xfrm>
          <a:prstGeom prst="rect">
            <a:avLst/>
          </a:prstGeom>
          <a:noFill/>
          <a:ln w="76200">
            <a:solidFill>
              <a:srgbClr val="FFC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44877" y="362949"/>
            <a:ext cx="10816261" cy="4027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zh-CN" altLang="en-US" sz="27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需求场景</a:t>
            </a:r>
            <a:r>
              <a:rPr lang="en-US" altLang="zh-CN" sz="27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7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：手工录入合同信息效率低、易出错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711841" y="3294409"/>
            <a:ext cx="2829115" cy="2107160"/>
            <a:chOff x="1183907" y="2059805"/>
            <a:chExt cx="2983832" cy="2222395"/>
          </a:xfrm>
        </p:grpSpPr>
        <p:sp>
          <p:nvSpPr>
            <p:cNvPr id="4" name="矩形 3"/>
            <p:cNvSpPr/>
            <p:nvPr/>
          </p:nvSpPr>
          <p:spPr>
            <a:xfrm>
              <a:off x="1183907" y="2059806"/>
              <a:ext cx="1386038" cy="433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r>
                <a:rPr lang="zh-CN" altLang="en-US" sz="151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基础信息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2781701" y="2059805"/>
              <a:ext cx="1386038" cy="433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r>
                <a:rPr lang="zh-CN" altLang="en-US" sz="151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合同价格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1183907" y="2656225"/>
              <a:ext cx="1386038" cy="433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r>
                <a:rPr lang="zh-CN" altLang="en-US" sz="151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付款条款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2781701" y="2654269"/>
              <a:ext cx="1386038" cy="433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r>
                <a:rPr lang="zh-CN" altLang="en-US" sz="151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质量要求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183907" y="3252644"/>
              <a:ext cx="1386038" cy="433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r>
                <a:rPr lang="zh-CN" altLang="en-US" sz="151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知识产权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2781701" y="3252644"/>
              <a:ext cx="1386038" cy="433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r>
                <a:rPr lang="zh-CN" altLang="en-US" sz="151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不可抗力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183907" y="3849063"/>
              <a:ext cx="2983832" cy="433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r>
                <a:rPr lang="en-US" altLang="zh-CN" sz="151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 …</a:t>
              </a:r>
              <a:endParaRPr lang="zh-CN" altLang="en-US" sz="151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782" y="3294409"/>
            <a:ext cx="2829115" cy="279626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11842" y="2577008"/>
            <a:ext cx="2829115" cy="48379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合同电子文本</a:t>
            </a:r>
          </a:p>
        </p:txBody>
      </p:sp>
      <p:sp>
        <p:nvSpPr>
          <p:cNvPr id="13" name="矩形 12"/>
          <p:cNvSpPr/>
          <p:nvPr/>
        </p:nvSpPr>
        <p:spPr>
          <a:xfrm>
            <a:off x="4287782" y="2577008"/>
            <a:ext cx="2829115" cy="48379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打开合同信息录入页</a:t>
            </a:r>
          </a:p>
        </p:txBody>
      </p:sp>
      <p:sp>
        <p:nvSpPr>
          <p:cNvPr id="14" name="矩形 13"/>
          <p:cNvSpPr/>
          <p:nvPr/>
        </p:nvSpPr>
        <p:spPr>
          <a:xfrm>
            <a:off x="7863722" y="2580245"/>
            <a:ext cx="2829115" cy="48379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人工录入</a:t>
            </a:r>
          </a:p>
        </p:txBody>
      </p:sp>
      <p:grpSp>
        <p:nvGrpSpPr>
          <p:cNvPr id="15" name="组合 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7916218" y="3567654"/>
            <a:ext cx="2780561" cy="2230434"/>
            <a:chOff x="3024515" y="1193800"/>
            <a:chExt cx="6142970" cy="4927599"/>
          </a:xfrm>
        </p:grpSpPr>
        <p:sp>
          <p:nvSpPr>
            <p:cNvPr id="16" name="iŝḷîḑè"/>
            <p:cNvSpPr/>
            <p:nvPr/>
          </p:nvSpPr>
          <p:spPr bwMode="auto">
            <a:xfrm>
              <a:off x="3645881" y="1193800"/>
              <a:ext cx="4616348" cy="4611786"/>
            </a:xfrm>
            <a:prstGeom prst="ellipse">
              <a:avLst/>
            </a:prstGeom>
            <a:solidFill>
              <a:srgbClr val="A54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" name="ïṣ1ïḍe"/>
            <p:cNvSpPr/>
            <p:nvPr/>
          </p:nvSpPr>
          <p:spPr bwMode="auto">
            <a:xfrm>
              <a:off x="3469162" y="2490117"/>
              <a:ext cx="1018128" cy="709155"/>
            </a:xfrm>
            <a:custGeom>
              <a:avLst/>
              <a:gdLst>
                <a:gd name="T0" fmla="*/ 139 w 444"/>
                <a:gd name="T1" fmla="*/ 216 h 310"/>
                <a:gd name="T2" fmla="*/ 0 w 444"/>
                <a:gd name="T3" fmla="*/ 216 h 310"/>
                <a:gd name="T4" fmla="*/ 0 w 444"/>
                <a:gd name="T5" fmla="*/ 80 h 310"/>
                <a:gd name="T6" fmla="*/ 145 w 444"/>
                <a:gd name="T7" fmla="*/ 80 h 310"/>
                <a:gd name="T8" fmla="*/ 297 w 444"/>
                <a:gd name="T9" fmla="*/ 18 h 310"/>
                <a:gd name="T10" fmla="*/ 417 w 444"/>
                <a:gd name="T11" fmla="*/ 0 h 310"/>
                <a:gd name="T12" fmla="*/ 213 w 444"/>
                <a:gd name="T13" fmla="*/ 77 h 310"/>
                <a:gd name="T14" fmla="*/ 301 w 444"/>
                <a:gd name="T15" fmla="*/ 301 h 310"/>
                <a:gd name="T16" fmla="*/ 139 w 444"/>
                <a:gd name="T17" fmla="*/ 216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4" h="310">
                  <a:moveTo>
                    <a:pt x="139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61" y="16"/>
                    <a:pt x="230" y="3"/>
                    <a:pt x="297" y="18"/>
                  </a:cubicBezTo>
                  <a:cubicBezTo>
                    <a:pt x="332" y="19"/>
                    <a:pt x="378" y="7"/>
                    <a:pt x="417" y="0"/>
                  </a:cubicBezTo>
                  <a:cubicBezTo>
                    <a:pt x="444" y="62"/>
                    <a:pt x="288" y="72"/>
                    <a:pt x="213" y="77"/>
                  </a:cubicBezTo>
                  <a:cubicBezTo>
                    <a:pt x="301" y="301"/>
                    <a:pt x="301" y="301"/>
                    <a:pt x="301" y="301"/>
                  </a:cubicBezTo>
                  <a:cubicBezTo>
                    <a:pt x="164" y="310"/>
                    <a:pt x="139" y="216"/>
                    <a:pt x="139" y="216"/>
                  </a:cubicBezTo>
                  <a:close/>
                </a:path>
              </a:pathLst>
            </a:custGeom>
            <a:solidFill>
              <a:srgbClr val="F7A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" name="íṡļîḑé"/>
            <p:cNvSpPr/>
            <p:nvPr/>
          </p:nvSpPr>
          <p:spPr bwMode="auto">
            <a:xfrm>
              <a:off x="4331093" y="2483276"/>
              <a:ext cx="102611" cy="61566"/>
            </a:xfrm>
            <a:custGeom>
              <a:avLst/>
              <a:gdLst>
                <a:gd name="T0" fmla="*/ 0 w 45"/>
                <a:gd name="T1" fmla="*/ 11 h 27"/>
                <a:gd name="T2" fmla="*/ 0 w 45"/>
                <a:gd name="T3" fmla="*/ 11 h 27"/>
                <a:gd name="T4" fmla="*/ 41 w 45"/>
                <a:gd name="T5" fmla="*/ 0 h 27"/>
                <a:gd name="T6" fmla="*/ 45 w 45"/>
                <a:gd name="T7" fmla="*/ 16 h 27"/>
                <a:gd name="T8" fmla="*/ 24 w 45"/>
                <a:gd name="T9" fmla="*/ 23 h 27"/>
                <a:gd name="T10" fmla="*/ 0 w 45"/>
                <a:gd name="T1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27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4" y="8"/>
                    <a:pt x="26" y="4"/>
                    <a:pt x="41" y="0"/>
                  </a:cubicBezTo>
                  <a:cubicBezTo>
                    <a:pt x="43" y="5"/>
                    <a:pt x="44" y="12"/>
                    <a:pt x="45" y="16"/>
                  </a:cubicBezTo>
                  <a:cubicBezTo>
                    <a:pt x="42" y="17"/>
                    <a:pt x="42" y="17"/>
                    <a:pt x="24" y="23"/>
                  </a:cubicBezTo>
                  <a:cubicBezTo>
                    <a:pt x="14" y="27"/>
                    <a:pt x="3" y="21"/>
                    <a:pt x="0" y="11"/>
                  </a:cubicBezTo>
                  <a:close/>
                </a:path>
              </a:pathLst>
            </a:custGeom>
            <a:solidFill>
              <a:srgbClr val="FFE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9" name="ïṥḷíḑê"/>
            <p:cNvSpPr/>
            <p:nvPr/>
          </p:nvSpPr>
          <p:spPr bwMode="auto">
            <a:xfrm>
              <a:off x="3909249" y="2574486"/>
              <a:ext cx="800365" cy="513054"/>
            </a:xfrm>
            <a:custGeom>
              <a:avLst/>
              <a:gdLst>
                <a:gd name="T0" fmla="*/ 328 w 349"/>
                <a:gd name="T1" fmla="*/ 0 h 224"/>
                <a:gd name="T2" fmla="*/ 21 w 349"/>
                <a:gd name="T3" fmla="*/ 0 h 224"/>
                <a:gd name="T4" fmla="*/ 0 w 349"/>
                <a:gd name="T5" fmla="*/ 21 h 224"/>
                <a:gd name="T6" fmla="*/ 0 w 349"/>
                <a:gd name="T7" fmla="*/ 203 h 224"/>
                <a:gd name="T8" fmla="*/ 21 w 349"/>
                <a:gd name="T9" fmla="*/ 224 h 224"/>
                <a:gd name="T10" fmla="*/ 328 w 349"/>
                <a:gd name="T11" fmla="*/ 224 h 224"/>
                <a:gd name="T12" fmla="*/ 349 w 349"/>
                <a:gd name="T13" fmla="*/ 203 h 224"/>
                <a:gd name="T14" fmla="*/ 349 w 349"/>
                <a:gd name="T15" fmla="*/ 21 h 224"/>
                <a:gd name="T16" fmla="*/ 328 w 349"/>
                <a:gd name="T1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224">
                  <a:moveTo>
                    <a:pt x="328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14"/>
                    <a:pt x="9" y="224"/>
                    <a:pt x="21" y="224"/>
                  </a:cubicBezTo>
                  <a:cubicBezTo>
                    <a:pt x="328" y="224"/>
                    <a:pt x="328" y="224"/>
                    <a:pt x="328" y="224"/>
                  </a:cubicBezTo>
                  <a:cubicBezTo>
                    <a:pt x="339" y="224"/>
                    <a:pt x="349" y="214"/>
                    <a:pt x="349" y="203"/>
                  </a:cubicBezTo>
                  <a:cubicBezTo>
                    <a:pt x="349" y="21"/>
                    <a:pt x="349" y="21"/>
                    <a:pt x="349" y="21"/>
                  </a:cubicBezTo>
                  <a:cubicBezTo>
                    <a:pt x="349" y="10"/>
                    <a:pt x="339" y="0"/>
                    <a:pt x="328" y="0"/>
                  </a:cubicBez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îṡļídê"/>
            <p:cNvSpPr/>
            <p:nvPr/>
          </p:nvSpPr>
          <p:spPr bwMode="auto">
            <a:xfrm>
              <a:off x="3986777" y="2626931"/>
              <a:ext cx="662410" cy="408163"/>
            </a:xfrm>
            <a:custGeom>
              <a:avLst/>
              <a:gdLst>
                <a:gd name="T0" fmla="*/ 283 w 289"/>
                <a:gd name="T1" fmla="*/ 178 h 178"/>
                <a:gd name="T2" fmla="*/ 6 w 289"/>
                <a:gd name="T3" fmla="*/ 178 h 178"/>
                <a:gd name="T4" fmla="*/ 0 w 289"/>
                <a:gd name="T5" fmla="*/ 173 h 178"/>
                <a:gd name="T6" fmla="*/ 0 w 289"/>
                <a:gd name="T7" fmla="*/ 5 h 178"/>
                <a:gd name="T8" fmla="*/ 6 w 289"/>
                <a:gd name="T9" fmla="*/ 0 h 178"/>
                <a:gd name="T10" fmla="*/ 283 w 289"/>
                <a:gd name="T11" fmla="*/ 0 h 178"/>
                <a:gd name="T12" fmla="*/ 289 w 289"/>
                <a:gd name="T13" fmla="*/ 5 h 178"/>
                <a:gd name="T14" fmla="*/ 289 w 289"/>
                <a:gd name="T15" fmla="*/ 173 h 178"/>
                <a:gd name="T16" fmla="*/ 283 w 289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178">
                  <a:moveTo>
                    <a:pt x="283" y="178"/>
                  </a:moveTo>
                  <a:cubicBezTo>
                    <a:pt x="6" y="178"/>
                    <a:pt x="6" y="178"/>
                    <a:pt x="6" y="178"/>
                  </a:cubicBezTo>
                  <a:cubicBezTo>
                    <a:pt x="3" y="178"/>
                    <a:pt x="0" y="176"/>
                    <a:pt x="0" y="17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86" y="0"/>
                    <a:pt x="289" y="2"/>
                    <a:pt x="289" y="5"/>
                  </a:cubicBezTo>
                  <a:cubicBezTo>
                    <a:pt x="289" y="173"/>
                    <a:pt x="289" y="173"/>
                    <a:pt x="289" y="173"/>
                  </a:cubicBezTo>
                  <a:cubicBezTo>
                    <a:pt x="289" y="176"/>
                    <a:pt x="286" y="178"/>
                    <a:pt x="283" y="178"/>
                  </a:cubicBezTo>
                  <a:close/>
                </a:path>
              </a:pathLst>
            </a:custGeom>
            <a:solidFill>
              <a:srgbClr val="03A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iṩḷíḑè"/>
            <p:cNvSpPr/>
            <p:nvPr/>
          </p:nvSpPr>
          <p:spPr bwMode="auto">
            <a:xfrm>
              <a:off x="3925210" y="2810490"/>
              <a:ext cx="41044" cy="41044"/>
            </a:xfrm>
            <a:prstGeom prst="ellipse">
              <a:avLst/>
            </a:prstGeom>
            <a:solidFill>
              <a:srgbClr val="A8B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2" name="iśľïdê"/>
            <p:cNvSpPr/>
            <p:nvPr/>
          </p:nvSpPr>
          <p:spPr bwMode="auto">
            <a:xfrm>
              <a:off x="3986777" y="2626931"/>
              <a:ext cx="536997" cy="408163"/>
            </a:xfrm>
            <a:custGeom>
              <a:avLst/>
              <a:gdLst>
                <a:gd name="T0" fmla="*/ 234 w 234"/>
                <a:gd name="T1" fmla="*/ 178 h 178"/>
                <a:gd name="T2" fmla="*/ 172 w 234"/>
                <a:gd name="T3" fmla="*/ 178 h 178"/>
                <a:gd name="T4" fmla="*/ 0 w 234"/>
                <a:gd name="T5" fmla="*/ 22 h 178"/>
                <a:gd name="T6" fmla="*/ 0 w 234"/>
                <a:gd name="T7" fmla="*/ 5 h 178"/>
                <a:gd name="T8" fmla="*/ 6 w 234"/>
                <a:gd name="T9" fmla="*/ 0 h 178"/>
                <a:gd name="T10" fmla="*/ 38 w 234"/>
                <a:gd name="T11" fmla="*/ 0 h 178"/>
                <a:gd name="T12" fmla="*/ 234 w 234"/>
                <a:gd name="T1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178">
                  <a:moveTo>
                    <a:pt x="234" y="178"/>
                  </a:moveTo>
                  <a:cubicBezTo>
                    <a:pt x="172" y="178"/>
                    <a:pt x="172" y="178"/>
                    <a:pt x="172" y="17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234" y="178"/>
                  </a:lnTo>
                  <a:close/>
                </a:path>
              </a:pathLst>
            </a:custGeom>
            <a:solidFill>
              <a:srgbClr val="85D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iSļíḍé"/>
            <p:cNvSpPr/>
            <p:nvPr/>
          </p:nvSpPr>
          <p:spPr bwMode="auto">
            <a:xfrm>
              <a:off x="4152095" y="3119463"/>
              <a:ext cx="94630" cy="54726"/>
            </a:xfrm>
            <a:custGeom>
              <a:avLst/>
              <a:gdLst>
                <a:gd name="T0" fmla="*/ 83 w 83"/>
                <a:gd name="T1" fmla="*/ 48 h 48"/>
                <a:gd name="T2" fmla="*/ 0 w 83"/>
                <a:gd name="T3" fmla="*/ 0 h 48"/>
                <a:gd name="T4" fmla="*/ 46 w 83"/>
                <a:gd name="T5" fmla="*/ 10 h 48"/>
                <a:gd name="T6" fmla="*/ 83 w 83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8">
                  <a:moveTo>
                    <a:pt x="83" y="48"/>
                  </a:moveTo>
                  <a:lnTo>
                    <a:pt x="0" y="0"/>
                  </a:lnTo>
                  <a:lnTo>
                    <a:pt x="46" y="10"/>
                  </a:lnTo>
                  <a:lnTo>
                    <a:pt x="83" y="48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4" name="îśļiḋè"/>
            <p:cNvSpPr/>
            <p:nvPr/>
          </p:nvSpPr>
          <p:spPr bwMode="auto">
            <a:xfrm>
              <a:off x="4262686" y="3119463"/>
              <a:ext cx="91210" cy="70687"/>
            </a:xfrm>
            <a:custGeom>
              <a:avLst/>
              <a:gdLst>
                <a:gd name="T0" fmla="*/ 80 w 80"/>
                <a:gd name="T1" fmla="*/ 62 h 62"/>
                <a:gd name="T2" fmla="*/ 0 w 80"/>
                <a:gd name="T3" fmla="*/ 14 h 62"/>
                <a:gd name="T4" fmla="*/ 46 w 80"/>
                <a:gd name="T5" fmla="*/ 0 h 62"/>
                <a:gd name="T6" fmla="*/ 80 w 80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62">
                  <a:moveTo>
                    <a:pt x="80" y="62"/>
                  </a:moveTo>
                  <a:lnTo>
                    <a:pt x="0" y="14"/>
                  </a:lnTo>
                  <a:lnTo>
                    <a:pt x="46" y="0"/>
                  </a:lnTo>
                  <a:lnTo>
                    <a:pt x="80" y="62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îṧ1îdè"/>
            <p:cNvSpPr/>
            <p:nvPr/>
          </p:nvSpPr>
          <p:spPr bwMode="auto">
            <a:xfrm>
              <a:off x="4367577" y="3126304"/>
              <a:ext cx="94630" cy="70687"/>
            </a:xfrm>
            <a:custGeom>
              <a:avLst/>
              <a:gdLst>
                <a:gd name="T0" fmla="*/ 83 w 83"/>
                <a:gd name="T1" fmla="*/ 62 h 62"/>
                <a:gd name="T2" fmla="*/ 0 w 83"/>
                <a:gd name="T3" fmla="*/ 14 h 62"/>
                <a:gd name="T4" fmla="*/ 46 w 83"/>
                <a:gd name="T5" fmla="*/ 0 h 62"/>
                <a:gd name="T6" fmla="*/ 83 w 83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62">
                  <a:moveTo>
                    <a:pt x="83" y="62"/>
                  </a:moveTo>
                  <a:lnTo>
                    <a:pt x="0" y="14"/>
                  </a:lnTo>
                  <a:lnTo>
                    <a:pt x="46" y="0"/>
                  </a:lnTo>
                  <a:lnTo>
                    <a:pt x="83" y="62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6" name="ïṣļíḑê"/>
            <p:cNvSpPr/>
            <p:nvPr/>
          </p:nvSpPr>
          <p:spPr bwMode="auto">
            <a:xfrm>
              <a:off x="3995898" y="2915381"/>
              <a:ext cx="210923" cy="267929"/>
            </a:xfrm>
            <a:custGeom>
              <a:avLst/>
              <a:gdLst>
                <a:gd name="T0" fmla="*/ 92 w 92"/>
                <a:gd name="T1" fmla="*/ 94 h 117"/>
                <a:gd name="T2" fmla="*/ 80 w 92"/>
                <a:gd name="T3" fmla="*/ 112 h 117"/>
                <a:gd name="T4" fmla="*/ 54 w 92"/>
                <a:gd name="T5" fmla="*/ 106 h 117"/>
                <a:gd name="T6" fmla="*/ 7 w 92"/>
                <a:gd name="T7" fmla="*/ 28 h 117"/>
                <a:gd name="T8" fmla="*/ 16 w 92"/>
                <a:gd name="T9" fmla="*/ 5 h 117"/>
                <a:gd name="T10" fmla="*/ 42 w 92"/>
                <a:gd name="T11" fmla="*/ 11 h 117"/>
                <a:gd name="T12" fmla="*/ 92 w 92"/>
                <a:gd name="T13" fmla="*/ 9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117">
                  <a:moveTo>
                    <a:pt x="92" y="94"/>
                  </a:moveTo>
                  <a:cubicBezTo>
                    <a:pt x="91" y="103"/>
                    <a:pt x="87" y="107"/>
                    <a:pt x="80" y="112"/>
                  </a:cubicBezTo>
                  <a:cubicBezTo>
                    <a:pt x="71" y="117"/>
                    <a:pt x="60" y="115"/>
                    <a:pt x="54" y="106"/>
                  </a:cubicBezTo>
                  <a:cubicBezTo>
                    <a:pt x="54" y="106"/>
                    <a:pt x="18" y="53"/>
                    <a:pt x="7" y="28"/>
                  </a:cubicBezTo>
                  <a:cubicBezTo>
                    <a:pt x="5" y="24"/>
                    <a:pt x="0" y="13"/>
                    <a:pt x="16" y="5"/>
                  </a:cubicBezTo>
                  <a:cubicBezTo>
                    <a:pt x="25" y="0"/>
                    <a:pt x="36" y="1"/>
                    <a:pt x="42" y="11"/>
                  </a:cubicBezTo>
                  <a:lnTo>
                    <a:pt x="92" y="94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7" name="íşḷiḑè"/>
            <p:cNvSpPr/>
            <p:nvPr/>
          </p:nvSpPr>
          <p:spPr bwMode="auto">
            <a:xfrm>
              <a:off x="4099649" y="2915381"/>
              <a:ext cx="446927" cy="299852"/>
            </a:xfrm>
            <a:custGeom>
              <a:avLst/>
              <a:gdLst>
                <a:gd name="T0" fmla="*/ 93 w 195"/>
                <a:gd name="T1" fmla="*/ 19 h 131"/>
                <a:gd name="T2" fmla="*/ 105 w 195"/>
                <a:gd name="T3" fmla="*/ 38 h 131"/>
                <a:gd name="T4" fmla="*/ 115 w 195"/>
                <a:gd name="T5" fmla="*/ 20 h 131"/>
                <a:gd name="T6" fmla="*/ 143 w 195"/>
                <a:gd name="T7" fmla="*/ 26 h 131"/>
                <a:gd name="T8" fmla="*/ 189 w 195"/>
                <a:gd name="T9" fmla="*/ 96 h 131"/>
                <a:gd name="T10" fmla="*/ 183 w 195"/>
                <a:gd name="T11" fmla="*/ 124 h 131"/>
                <a:gd name="T12" fmla="*/ 182 w 195"/>
                <a:gd name="T13" fmla="*/ 125 h 131"/>
                <a:gd name="T14" fmla="*/ 154 w 195"/>
                <a:gd name="T15" fmla="*/ 119 h 131"/>
                <a:gd name="T16" fmla="*/ 142 w 195"/>
                <a:gd name="T17" fmla="*/ 101 h 131"/>
                <a:gd name="T18" fmla="*/ 131 w 195"/>
                <a:gd name="T19" fmla="*/ 119 h 131"/>
                <a:gd name="T20" fmla="*/ 105 w 195"/>
                <a:gd name="T21" fmla="*/ 114 h 131"/>
                <a:gd name="T22" fmla="*/ 92 w 195"/>
                <a:gd name="T23" fmla="*/ 94 h 131"/>
                <a:gd name="T24" fmla="*/ 54 w 195"/>
                <a:gd name="T25" fmla="*/ 106 h 131"/>
                <a:gd name="T26" fmla="*/ 5 w 195"/>
                <a:gd name="T27" fmla="*/ 19 h 131"/>
                <a:gd name="T28" fmla="*/ 17 w 195"/>
                <a:gd name="T29" fmla="*/ 5 h 131"/>
                <a:gd name="T30" fmla="*/ 42 w 195"/>
                <a:gd name="T31" fmla="*/ 11 h 131"/>
                <a:gd name="T32" fmla="*/ 55 w 195"/>
                <a:gd name="T33" fmla="*/ 30 h 131"/>
                <a:gd name="T34" fmla="*/ 93 w 195"/>
                <a:gd name="T35" fmla="*/ 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" h="131">
                  <a:moveTo>
                    <a:pt x="93" y="19"/>
                  </a:moveTo>
                  <a:cubicBezTo>
                    <a:pt x="105" y="38"/>
                    <a:pt x="105" y="38"/>
                    <a:pt x="105" y="38"/>
                  </a:cubicBezTo>
                  <a:cubicBezTo>
                    <a:pt x="105" y="31"/>
                    <a:pt x="108" y="24"/>
                    <a:pt x="115" y="20"/>
                  </a:cubicBezTo>
                  <a:cubicBezTo>
                    <a:pt x="125" y="13"/>
                    <a:pt x="138" y="17"/>
                    <a:pt x="143" y="26"/>
                  </a:cubicBezTo>
                  <a:cubicBezTo>
                    <a:pt x="189" y="96"/>
                    <a:pt x="189" y="96"/>
                    <a:pt x="189" y="96"/>
                  </a:cubicBezTo>
                  <a:cubicBezTo>
                    <a:pt x="195" y="106"/>
                    <a:pt x="192" y="118"/>
                    <a:pt x="183" y="124"/>
                  </a:cubicBezTo>
                  <a:cubicBezTo>
                    <a:pt x="182" y="125"/>
                    <a:pt x="182" y="125"/>
                    <a:pt x="182" y="125"/>
                  </a:cubicBezTo>
                  <a:cubicBezTo>
                    <a:pt x="173" y="131"/>
                    <a:pt x="160" y="128"/>
                    <a:pt x="154" y="119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43" y="110"/>
                    <a:pt x="138" y="115"/>
                    <a:pt x="131" y="119"/>
                  </a:cubicBezTo>
                  <a:cubicBezTo>
                    <a:pt x="122" y="125"/>
                    <a:pt x="110" y="123"/>
                    <a:pt x="105" y="114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91" y="113"/>
                    <a:pt x="65" y="123"/>
                    <a:pt x="54" y="106"/>
                  </a:cubicBezTo>
                  <a:cubicBezTo>
                    <a:pt x="54" y="106"/>
                    <a:pt x="0" y="32"/>
                    <a:pt x="5" y="19"/>
                  </a:cubicBezTo>
                  <a:cubicBezTo>
                    <a:pt x="6" y="13"/>
                    <a:pt x="11" y="8"/>
                    <a:pt x="17" y="5"/>
                  </a:cubicBezTo>
                  <a:cubicBezTo>
                    <a:pt x="25" y="0"/>
                    <a:pt x="36" y="1"/>
                    <a:pt x="42" y="11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6" y="13"/>
                    <a:pt x="81" y="1"/>
                    <a:pt x="93" y="19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8" name="íşľïḍé"/>
            <p:cNvSpPr/>
            <p:nvPr/>
          </p:nvSpPr>
          <p:spPr bwMode="auto">
            <a:xfrm>
              <a:off x="4349335" y="2956426"/>
              <a:ext cx="86649" cy="96911"/>
            </a:xfrm>
            <a:custGeom>
              <a:avLst/>
              <a:gdLst>
                <a:gd name="T0" fmla="*/ 11 w 38"/>
                <a:gd name="T1" fmla="*/ 5 h 42"/>
                <a:gd name="T2" fmla="*/ 38 w 38"/>
                <a:gd name="T3" fmla="*/ 29 h 42"/>
                <a:gd name="T4" fmla="*/ 16 w 38"/>
                <a:gd name="T5" fmla="*/ 42 h 42"/>
                <a:gd name="T6" fmla="*/ 11 w 38"/>
                <a:gd name="T7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2">
                  <a:moveTo>
                    <a:pt x="11" y="5"/>
                  </a:moveTo>
                  <a:cubicBezTo>
                    <a:pt x="21" y="0"/>
                    <a:pt x="31" y="9"/>
                    <a:pt x="38" y="2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0" y="24"/>
                    <a:pt x="0" y="11"/>
                    <a:pt x="11" y="5"/>
                  </a:cubicBezTo>
                  <a:close/>
                </a:path>
              </a:pathLst>
            </a:custGeom>
            <a:solidFill>
              <a:srgbClr val="FFE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9" name="í$ḻïḓê"/>
            <p:cNvSpPr/>
            <p:nvPr/>
          </p:nvSpPr>
          <p:spPr bwMode="auto">
            <a:xfrm>
              <a:off x="4237603" y="2947305"/>
              <a:ext cx="88929" cy="94630"/>
            </a:xfrm>
            <a:custGeom>
              <a:avLst/>
              <a:gdLst>
                <a:gd name="T0" fmla="*/ 12 w 39"/>
                <a:gd name="T1" fmla="*/ 3 h 41"/>
                <a:gd name="T2" fmla="*/ 39 w 39"/>
                <a:gd name="T3" fmla="*/ 27 h 41"/>
                <a:gd name="T4" fmla="*/ 16 w 39"/>
                <a:gd name="T5" fmla="*/ 41 h 41"/>
                <a:gd name="T6" fmla="*/ 12 w 39"/>
                <a:gd name="T7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12" y="3"/>
                  </a:moveTo>
                  <a:cubicBezTo>
                    <a:pt x="22" y="0"/>
                    <a:pt x="30" y="8"/>
                    <a:pt x="39" y="27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" y="22"/>
                    <a:pt x="0" y="8"/>
                    <a:pt x="12" y="3"/>
                  </a:cubicBezTo>
                  <a:close/>
                </a:path>
              </a:pathLst>
            </a:custGeom>
            <a:solidFill>
              <a:srgbClr val="FFE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0" name="íslíḓê"/>
            <p:cNvSpPr/>
            <p:nvPr/>
          </p:nvSpPr>
          <p:spPr bwMode="auto">
            <a:xfrm>
              <a:off x="4120171" y="2924502"/>
              <a:ext cx="91210" cy="96911"/>
            </a:xfrm>
            <a:custGeom>
              <a:avLst/>
              <a:gdLst>
                <a:gd name="T0" fmla="*/ 13 w 40"/>
                <a:gd name="T1" fmla="*/ 5 h 42"/>
                <a:gd name="T2" fmla="*/ 40 w 40"/>
                <a:gd name="T3" fmla="*/ 29 h 42"/>
                <a:gd name="T4" fmla="*/ 18 w 40"/>
                <a:gd name="T5" fmla="*/ 42 h 42"/>
                <a:gd name="T6" fmla="*/ 13 w 40"/>
                <a:gd name="T7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2">
                  <a:moveTo>
                    <a:pt x="13" y="5"/>
                  </a:moveTo>
                  <a:cubicBezTo>
                    <a:pt x="23" y="0"/>
                    <a:pt x="30" y="11"/>
                    <a:pt x="40" y="2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2" y="24"/>
                    <a:pt x="0" y="12"/>
                    <a:pt x="13" y="5"/>
                  </a:cubicBezTo>
                  <a:close/>
                </a:path>
              </a:pathLst>
            </a:custGeom>
            <a:solidFill>
              <a:srgbClr val="FFE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1" name="íṡ1idè"/>
            <p:cNvSpPr/>
            <p:nvPr/>
          </p:nvSpPr>
          <p:spPr bwMode="auto">
            <a:xfrm>
              <a:off x="4014140" y="2924502"/>
              <a:ext cx="92350" cy="96911"/>
            </a:xfrm>
            <a:custGeom>
              <a:avLst/>
              <a:gdLst>
                <a:gd name="T0" fmla="*/ 14 w 40"/>
                <a:gd name="T1" fmla="*/ 5 h 42"/>
                <a:gd name="T2" fmla="*/ 40 w 40"/>
                <a:gd name="T3" fmla="*/ 29 h 42"/>
                <a:gd name="T4" fmla="*/ 18 w 40"/>
                <a:gd name="T5" fmla="*/ 42 h 42"/>
                <a:gd name="T6" fmla="*/ 14 w 40"/>
                <a:gd name="T7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2">
                  <a:moveTo>
                    <a:pt x="14" y="5"/>
                  </a:moveTo>
                  <a:cubicBezTo>
                    <a:pt x="23" y="0"/>
                    <a:pt x="31" y="11"/>
                    <a:pt x="40" y="2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3" y="24"/>
                    <a:pt x="0" y="12"/>
                    <a:pt x="14" y="5"/>
                  </a:cubicBezTo>
                  <a:close/>
                </a:path>
              </a:pathLst>
            </a:custGeom>
            <a:solidFill>
              <a:srgbClr val="FFE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2" name="íṧľîďè"/>
            <p:cNvSpPr/>
            <p:nvPr/>
          </p:nvSpPr>
          <p:spPr bwMode="auto">
            <a:xfrm>
              <a:off x="3737091" y="2077393"/>
              <a:ext cx="543838" cy="308973"/>
            </a:xfrm>
            <a:custGeom>
              <a:avLst/>
              <a:gdLst>
                <a:gd name="T0" fmla="*/ 33 w 237"/>
                <a:gd name="T1" fmla="*/ 4 h 135"/>
                <a:gd name="T2" fmla="*/ 6 w 237"/>
                <a:gd name="T3" fmla="*/ 15 h 135"/>
                <a:gd name="T4" fmla="*/ 5 w 237"/>
                <a:gd name="T5" fmla="*/ 19 h 135"/>
                <a:gd name="T6" fmla="*/ 15 w 237"/>
                <a:gd name="T7" fmla="*/ 46 h 135"/>
                <a:gd name="T8" fmla="*/ 193 w 237"/>
                <a:gd name="T9" fmla="*/ 124 h 135"/>
                <a:gd name="T10" fmla="*/ 212 w 237"/>
                <a:gd name="T11" fmla="*/ 83 h 135"/>
                <a:gd name="T12" fmla="*/ 33 w 237"/>
                <a:gd name="T13" fmla="*/ 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35">
                  <a:moveTo>
                    <a:pt x="33" y="4"/>
                  </a:moveTo>
                  <a:cubicBezTo>
                    <a:pt x="23" y="0"/>
                    <a:pt x="11" y="4"/>
                    <a:pt x="6" y="15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29"/>
                    <a:pt x="5" y="41"/>
                    <a:pt x="15" y="46"/>
                  </a:cubicBezTo>
                  <a:cubicBezTo>
                    <a:pt x="193" y="124"/>
                    <a:pt x="193" y="124"/>
                    <a:pt x="193" y="124"/>
                  </a:cubicBezTo>
                  <a:cubicBezTo>
                    <a:pt x="218" y="135"/>
                    <a:pt x="237" y="94"/>
                    <a:pt x="212" y="83"/>
                  </a:cubicBezTo>
                  <a:lnTo>
                    <a:pt x="33" y="4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3" name="îṩḷíḓè"/>
            <p:cNvSpPr/>
            <p:nvPr/>
          </p:nvSpPr>
          <p:spPr bwMode="auto">
            <a:xfrm>
              <a:off x="3705167" y="1931458"/>
              <a:ext cx="437806" cy="263368"/>
            </a:xfrm>
            <a:custGeom>
              <a:avLst/>
              <a:gdLst>
                <a:gd name="T0" fmla="*/ 33 w 191"/>
                <a:gd name="T1" fmla="*/ 5 h 115"/>
                <a:gd name="T2" fmla="*/ 6 w 191"/>
                <a:gd name="T3" fmla="*/ 15 h 115"/>
                <a:gd name="T4" fmla="*/ 5 w 191"/>
                <a:gd name="T5" fmla="*/ 19 h 115"/>
                <a:gd name="T6" fmla="*/ 15 w 191"/>
                <a:gd name="T7" fmla="*/ 46 h 115"/>
                <a:gd name="T8" fmla="*/ 147 w 191"/>
                <a:gd name="T9" fmla="*/ 104 h 115"/>
                <a:gd name="T10" fmla="*/ 165 w 191"/>
                <a:gd name="T11" fmla="*/ 63 h 115"/>
                <a:gd name="T12" fmla="*/ 33 w 191"/>
                <a:gd name="T13" fmla="*/ 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5">
                  <a:moveTo>
                    <a:pt x="33" y="5"/>
                  </a:moveTo>
                  <a:cubicBezTo>
                    <a:pt x="23" y="0"/>
                    <a:pt x="11" y="5"/>
                    <a:pt x="6" y="15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30"/>
                    <a:pt x="5" y="42"/>
                    <a:pt x="15" y="4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72" y="115"/>
                    <a:pt x="191" y="74"/>
                    <a:pt x="165" y="63"/>
                  </a:cubicBezTo>
                  <a:lnTo>
                    <a:pt x="33" y="5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4" name="ïšľîḍê"/>
            <p:cNvSpPr/>
            <p:nvPr/>
          </p:nvSpPr>
          <p:spPr bwMode="auto">
            <a:xfrm>
              <a:off x="3723409" y="1809465"/>
              <a:ext cx="437806" cy="263368"/>
            </a:xfrm>
            <a:custGeom>
              <a:avLst/>
              <a:gdLst>
                <a:gd name="T0" fmla="*/ 33 w 191"/>
                <a:gd name="T1" fmla="*/ 4 h 115"/>
                <a:gd name="T2" fmla="*/ 6 w 191"/>
                <a:gd name="T3" fmla="*/ 15 h 115"/>
                <a:gd name="T4" fmla="*/ 4 w 191"/>
                <a:gd name="T5" fmla="*/ 19 h 115"/>
                <a:gd name="T6" fmla="*/ 15 w 191"/>
                <a:gd name="T7" fmla="*/ 46 h 115"/>
                <a:gd name="T8" fmla="*/ 147 w 191"/>
                <a:gd name="T9" fmla="*/ 104 h 115"/>
                <a:gd name="T10" fmla="*/ 165 w 191"/>
                <a:gd name="T11" fmla="*/ 62 h 115"/>
                <a:gd name="T12" fmla="*/ 33 w 191"/>
                <a:gd name="T13" fmla="*/ 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5">
                  <a:moveTo>
                    <a:pt x="33" y="4"/>
                  </a:moveTo>
                  <a:cubicBezTo>
                    <a:pt x="23" y="0"/>
                    <a:pt x="11" y="4"/>
                    <a:pt x="6" y="1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0" y="29"/>
                    <a:pt x="5" y="41"/>
                    <a:pt x="15" y="4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72" y="115"/>
                    <a:pt x="191" y="74"/>
                    <a:pt x="165" y="62"/>
                  </a:cubicBezTo>
                  <a:lnTo>
                    <a:pt x="33" y="4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5" name="íṧḻïdé"/>
            <p:cNvSpPr/>
            <p:nvPr/>
          </p:nvSpPr>
          <p:spPr bwMode="auto">
            <a:xfrm>
              <a:off x="3428118" y="1649848"/>
              <a:ext cx="579181" cy="819747"/>
            </a:xfrm>
            <a:custGeom>
              <a:avLst/>
              <a:gdLst>
                <a:gd name="T0" fmla="*/ 94 w 253"/>
                <a:gd name="T1" fmla="*/ 37 h 358"/>
                <a:gd name="T2" fmla="*/ 54 w 253"/>
                <a:gd name="T3" fmla="*/ 19 h 358"/>
                <a:gd name="T4" fmla="*/ 0 w 253"/>
                <a:gd name="T5" fmla="*/ 141 h 358"/>
                <a:gd name="T6" fmla="*/ 41 w 253"/>
                <a:gd name="T7" fmla="*/ 159 h 358"/>
                <a:gd name="T8" fmla="*/ 114 w 253"/>
                <a:gd name="T9" fmla="*/ 256 h 358"/>
                <a:gd name="T10" fmla="*/ 163 w 253"/>
                <a:gd name="T11" fmla="*/ 317 h 358"/>
                <a:gd name="T12" fmla="*/ 188 w 253"/>
                <a:gd name="T13" fmla="*/ 358 h 358"/>
                <a:gd name="T14" fmla="*/ 203 w 253"/>
                <a:gd name="T15" fmla="*/ 350 h 358"/>
                <a:gd name="T16" fmla="*/ 167 w 253"/>
                <a:gd name="T17" fmla="*/ 234 h 358"/>
                <a:gd name="T18" fmla="*/ 201 w 253"/>
                <a:gd name="T19" fmla="*/ 206 h 358"/>
                <a:gd name="T20" fmla="*/ 235 w 253"/>
                <a:gd name="T21" fmla="*/ 56 h 358"/>
                <a:gd name="T22" fmla="*/ 94 w 253"/>
                <a:gd name="T23" fmla="*/ 3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3" h="358">
                  <a:moveTo>
                    <a:pt x="94" y="37"/>
                  </a:moveTo>
                  <a:cubicBezTo>
                    <a:pt x="54" y="19"/>
                    <a:pt x="54" y="19"/>
                    <a:pt x="54" y="1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32" y="223"/>
                    <a:pt x="114" y="256"/>
                    <a:pt x="114" y="256"/>
                  </a:cubicBezTo>
                  <a:cubicBezTo>
                    <a:pt x="138" y="280"/>
                    <a:pt x="153" y="300"/>
                    <a:pt x="163" y="317"/>
                  </a:cubicBezTo>
                  <a:cubicBezTo>
                    <a:pt x="173" y="332"/>
                    <a:pt x="180" y="345"/>
                    <a:pt x="188" y="358"/>
                  </a:cubicBezTo>
                  <a:cubicBezTo>
                    <a:pt x="194" y="356"/>
                    <a:pt x="199" y="353"/>
                    <a:pt x="203" y="350"/>
                  </a:cubicBezTo>
                  <a:cubicBezTo>
                    <a:pt x="253" y="316"/>
                    <a:pt x="172" y="242"/>
                    <a:pt x="167" y="234"/>
                  </a:cubicBezTo>
                  <a:cubicBezTo>
                    <a:pt x="201" y="206"/>
                    <a:pt x="201" y="206"/>
                    <a:pt x="201" y="206"/>
                  </a:cubicBezTo>
                  <a:cubicBezTo>
                    <a:pt x="235" y="56"/>
                    <a:pt x="235" y="56"/>
                    <a:pt x="235" y="56"/>
                  </a:cubicBezTo>
                  <a:cubicBezTo>
                    <a:pt x="128" y="0"/>
                    <a:pt x="98" y="32"/>
                    <a:pt x="94" y="37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6" name="îSlïḑe"/>
            <p:cNvSpPr/>
            <p:nvPr/>
          </p:nvSpPr>
          <p:spPr bwMode="auto">
            <a:xfrm>
              <a:off x="4158935" y="2272354"/>
              <a:ext cx="99191" cy="91210"/>
            </a:xfrm>
            <a:custGeom>
              <a:avLst/>
              <a:gdLst>
                <a:gd name="T0" fmla="*/ 25 w 43"/>
                <a:gd name="T1" fmla="*/ 3 h 40"/>
                <a:gd name="T2" fmla="*/ 3 w 43"/>
                <a:gd name="T3" fmla="*/ 12 h 40"/>
                <a:gd name="T4" fmla="*/ 3 w 43"/>
                <a:gd name="T5" fmla="*/ 12 h 40"/>
                <a:gd name="T6" fmla="*/ 12 w 43"/>
                <a:gd name="T7" fmla="*/ 33 h 40"/>
                <a:gd name="T8" fmla="*/ 18 w 43"/>
                <a:gd name="T9" fmla="*/ 36 h 40"/>
                <a:gd name="T10" fmla="*/ 39 w 43"/>
                <a:gd name="T11" fmla="*/ 28 h 40"/>
                <a:gd name="T12" fmla="*/ 39 w 43"/>
                <a:gd name="T13" fmla="*/ 28 h 40"/>
                <a:gd name="T14" fmla="*/ 31 w 43"/>
                <a:gd name="T15" fmla="*/ 6 h 40"/>
                <a:gd name="T16" fmla="*/ 25 w 43"/>
                <a:gd name="T1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0">
                  <a:moveTo>
                    <a:pt x="25" y="3"/>
                  </a:moveTo>
                  <a:cubicBezTo>
                    <a:pt x="17" y="0"/>
                    <a:pt x="7" y="3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0" y="20"/>
                    <a:pt x="4" y="30"/>
                    <a:pt x="12" y="33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6" y="40"/>
                    <a:pt x="36" y="36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3" y="19"/>
                    <a:pt x="39" y="10"/>
                    <a:pt x="31" y="6"/>
                  </a:cubicBezTo>
                  <a:lnTo>
                    <a:pt x="25" y="3"/>
                  </a:lnTo>
                  <a:close/>
                </a:path>
              </a:pathLst>
            </a:custGeom>
            <a:solidFill>
              <a:srgbClr val="FFE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7" name="isḷiḑé"/>
            <p:cNvSpPr/>
            <p:nvPr/>
          </p:nvSpPr>
          <p:spPr bwMode="auto">
            <a:xfrm>
              <a:off x="3884166" y="1757019"/>
              <a:ext cx="249687" cy="176719"/>
            </a:xfrm>
            <a:custGeom>
              <a:avLst/>
              <a:gdLst>
                <a:gd name="T0" fmla="*/ 15 w 109"/>
                <a:gd name="T1" fmla="*/ 0 h 77"/>
                <a:gd name="T2" fmla="*/ 88 w 109"/>
                <a:gd name="T3" fmla="*/ 32 h 77"/>
                <a:gd name="T4" fmla="*/ 72 w 109"/>
                <a:gd name="T5" fmla="*/ 67 h 77"/>
                <a:gd name="T6" fmla="*/ 0 w 109"/>
                <a:gd name="T7" fmla="*/ 35 h 77"/>
                <a:gd name="T8" fmla="*/ 15 w 109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77">
                  <a:moveTo>
                    <a:pt x="15" y="0"/>
                  </a:moveTo>
                  <a:cubicBezTo>
                    <a:pt x="88" y="32"/>
                    <a:pt x="88" y="32"/>
                    <a:pt x="88" y="32"/>
                  </a:cubicBezTo>
                  <a:cubicBezTo>
                    <a:pt x="109" y="42"/>
                    <a:pt x="93" y="77"/>
                    <a:pt x="72" y="67"/>
                  </a:cubicBezTo>
                  <a:cubicBezTo>
                    <a:pt x="0" y="35"/>
                    <a:pt x="0" y="35"/>
                    <a:pt x="0" y="35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8" name="iṣlíḋè"/>
            <p:cNvSpPr/>
            <p:nvPr/>
          </p:nvSpPr>
          <p:spPr bwMode="auto">
            <a:xfrm>
              <a:off x="3802077" y="2368124"/>
              <a:ext cx="91210" cy="101471"/>
            </a:xfrm>
            <a:custGeom>
              <a:avLst/>
              <a:gdLst>
                <a:gd name="T0" fmla="*/ 0 w 40"/>
                <a:gd name="T1" fmla="*/ 3 h 44"/>
                <a:gd name="T2" fmla="*/ 25 w 40"/>
                <a:gd name="T3" fmla="*/ 44 h 44"/>
                <a:gd name="T4" fmla="*/ 40 w 40"/>
                <a:gd name="T5" fmla="*/ 36 h 44"/>
                <a:gd name="T6" fmla="*/ 21 w 40"/>
                <a:gd name="T7" fmla="*/ 9 h 44"/>
                <a:gd name="T8" fmla="*/ 0 w 40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4">
                  <a:moveTo>
                    <a:pt x="0" y="3"/>
                  </a:moveTo>
                  <a:cubicBezTo>
                    <a:pt x="10" y="18"/>
                    <a:pt x="17" y="31"/>
                    <a:pt x="25" y="44"/>
                  </a:cubicBezTo>
                  <a:cubicBezTo>
                    <a:pt x="31" y="42"/>
                    <a:pt x="36" y="39"/>
                    <a:pt x="40" y="36"/>
                  </a:cubicBezTo>
                  <a:cubicBezTo>
                    <a:pt x="39" y="32"/>
                    <a:pt x="38" y="32"/>
                    <a:pt x="21" y="9"/>
                  </a:cubicBezTo>
                  <a:cubicBezTo>
                    <a:pt x="16" y="2"/>
                    <a:pt x="8" y="0"/>
                    <a:pt x="0" y="3"/>
                  </a:cubicBezTo>
                  <a:close/>
                </a:path>
              </a:pathLst>
            </a:custGeom>
            <a:solidFill>
              <a:srgbClr val="FFE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9" name="işľïḍê"/>
            <p:cNvSpPr/>
            <p:nvPr/>
          </p:nvSpPr>
          <p:spPr bwMode="auto">
            <a:xfrm>
              <a:off x="5142859" y="1922337"/>
              <a:ext cx="1409189" cy="1408049"/>
            </a:xfrm>
            <a:custGeom>
              <a:avLst/>
              <a:gdLst>
                <a:gd name="T0" fmla="*/ 23 w 615"/>
                <a:gd name="T1" fmla="*/ 152 h 615"/>
                <a:gd name="T2" fmla="*/ 23 w 615"/>
                <a:gd name="T3" fmla="*/ 234 h 615"/>
                <a:gd name="T4" fmla="*/ 381 w 615"/>
                <a:gd name="T5" fmla="*/ 593 h 615"/>
                <a:gd name="T6" fmla="*/ 463 w 615"/>
                <a:gd name="T7" fmla="*/ 593 h 615"/>
                <a:gd name="T8" fmla="*/ 615 w 615"/>
                <a:gd name="T9" fmla="*/ 440 h 615"/>
                <a:gd name="T10" fmla="*/ 175 w 615"/>
                <a:gd name="T11" fmla="*/ 0 h 615"/>
                <a:gd name="T12" fmla="*/ 23 w 615"/>
                <a:gd name="T13" fmla="*/ 152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" h="615">
                  <a:moveTo>
                    <a:pt x="23" y="152"/>
                  </a:moveTo>
                  <a:cubicBezTo>
                    <a:pt x="0" y="175"/>
                    <a:pt x="0" y="212"/>
                    <a:pt x="23" y="234"/>
                  </a:cubicBezTo>
                  <a:cubicBezTo>
                    <a:pt x="381" y="593"/>
                    <a:pt x="381" y="593"/>
                    <a:pt x="381" y="593"/>
                  </a:cubicBezTo>
                  <a:cubicBezTo>
                    <a:pt x="404" y="615"/>
                    <a:pt x="440" y="615"/>
                    <a:pt x="463" y="593"/>
                  </a:cubicBezTo>
                  <a:cubicBezTo>
                    <a:pt x="615" y="440"/>
                    <a:pt x="615" y="440"/>
                    <a:pt x="615" y="440"/>
                  </a:cubicBezTo>
                  <a:cubicBezTo>
                    <a:pt x="175" y="0"/>
                    <a:pt x="175" y="0"/>
                    <a:pt x="175" y="0"/>
                  </a:cubicBezTo>
                  <a:lnTo>
                    <a:pt x="23" y="152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0" name="íṧ1íďè"/>
            <p:cNvSpPr/>
            <p:nvPr/>
          </p:nvSpPr>
          <p:spPr bwMode="auto">
            <a:xfrm>
              <a:off x="5543042" y="1521015"/>
              <a:ext cx="1412610" cy="1408049"/>
            </a:xfrm>
            <a:custGeom>
              <a:avLst/>
              <a:gdLst>
                <a:gd name="T0" fmla="*/ 235 w 616"/>
                <a:gd name="T1" fmla="*/ 22 h 615"/>
                <a:gd name="T2" fmla="*/ 593 w 616"/>
                <a:gd name="T3" fmla="*/ 381 h 615"/>
                <a:gd name="T4" fmla="*/ 593 w 616"/>
                <a:gd name="T5" fmla="*/ 463 h 615"/>
                <a:gd name="T6" fmla="*/ 440 w 616"/>
                <a:gd name="T7" fmla="*/ 615 h 615"/>
                <a:gd name="T8" fmla="*/ 0 w 616"/>
                <a:gd name="T9" fmla="*/ 175 h 615"/>
                <a:gd name="T10" fmla="*/ 153 w 616"/>
                <a:gd name="T11" fmla="*/ 23 h 615"/>
                <a:gd name="T12" fmla="*/ 235 w 616"/>
                <a:gd name="T13" fmla="*/ 22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6" h="615">
                  <a:moveTo>
                    <a:pt x="235" y="22"/>
                  </a:moveTo>
                  <a:cubicBezTo>
                    <a:pt x="593" y="381"/>
                    <a:pt x="593" y="381"/>
                    <a:pt x="593" y="381"/>
                  </a:cubicBezTo>
                  <a:cubicBezTo>
                    <a:pt x="616" y="403"/>
                    <a:pt x="616" y="440"/>
                    <a:pt x="593" y="463"/>
                  </a:cubicBezTo>
                  <a:cubicBezTo>
                    <a:pt x="440" y="615"/>
                    <a:pt x="440" y="615"/>
                    <a:pt x="440" y="6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75" y="0"/>
                    <a:pt x="212" y="0"/>
                    <a:pt x="235" y="22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1" name="îṩḷïďê"/>
            <p:cNvSpPr/>
            <p:nvPr/>
          </p:nvSpPr>
          <p:spPr bwMode="auto">
            <a:xfrm>
              <a:off x="5245470" y="1622485"/>
              <a:ext cx="1476456" cy="1606430"/>
            </a:xfrm>
            <a:custGeom>
              <a:avLst/>
              <a:gdLst>
                <a:gd name="T0" fmla="*/ 319 w 644"/>
                <a:gd name="T1" fmla="*/ 4 h 702"/>
                <a:gd name="T2" fmla="*/ 644 w 644"/>
                <a:gd name="T3" fmla="*/ 329 h 702"/>
                <a:gd name="T4" fmla="*/ 644 w 644"/>
                <a:gd name="T5" fmla="*/ 451 h 702"/>
                <a:gd name="T6" fmla="*/ 396 w 644"/>
                <a:gd name="T7" fmla="*/ 698 h 702"/>
                <a:gd name="T8" fmla="*/ 383 w 644"/>
                <a:gd name="T9" fmla="*/ 698 h 702"/>
                <a:gd name="T10" fmla="*/ 3 w 644"/>
                <a:gd name="T11" fmla="*/ 319 h 702"/>
                <a:gd name="T12" fmla="*/ 3 w 644"/>
                <a:gd name="T13" fmla="*/ 306 h 702"/>
                <a:gd name="T14" fmla="*/ 305 w 644"/>
                <a:gd name="T15" fmla="*/ 4 h 702"/>
                <a:gd name="T16" fmla="*/ 319 w 644"/>
                <a:gd name="T17" fmla="*/ 4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4" h="702">
                  <a:moveTo>
                    <a:pt x="319" y="4"/>
                  </a:moveTo>
                  <a:cubicBezTo>
                    <a:pt x="644" y="329"/>
                    <a:pt x="644" y="329"/>
                    <a:pt x="644" y="329"/>
                  </a:cubicBezTo>
                  <a:cubicBezTo>
                    <a:pt x="644" y="451"/>
                    <a:pt x="644" y="451"/>
                    <a:pt x="644" y="451"/>
                  </a:cubicBezTo>
                  <a:cubicBezTo>
                    <a:pt x="396" y="698"/>
                    <a:pt x="396" y="698"/>
                    <a:pt x="396" y="698"/>
                  </a:cubicBezTo>
                  <a:cubicBezTo>
                    <a:pt x="392" y="702"/>
                    <a:pt x="386" y="702"/>
                    <a:pt x="383" y="698"/>
                  </a:cubicBezTo>
                  <a:cubicBezTo>
                    <a:pt x="3" y="319"/>
                    <a:pt x="3" y="319"/>
                    <a:pt x="3" y="319"/>
                  </a:cubicBezTo>
                  <a:cubicBezTo>
                    <a:pt x="0" y="316"/>
                    <a:pt x="0" y="310"/>
                    <a:pt x="3" y="306"/>
                  </a:cubicBezTo>
                  <a:cubicBezTo>
                    <a:pt x="305" y="4"/>
                    <a:pt x="305" y="4"/>
                    <a:pt x="305" y="4"/>
                  </a:cubicBezTo>
                  <a:cubicBezTo>
                    <a:pt x="309" y="0"/>
                    <a:pt x="315" y="0"/>
                    <a:pt x="319" y="4"/>
                  </a:cubicBezTo>
                  <a:close/>
                </a:path>
              </a:pathLst>
            </a:custGeom>
            <a:solidFill>
              <a:srgbClr val="DA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2" name="íṧḷídé"/>
            <p:cNvSpPr/>
            <p:nvPr/>
          </p:nvSpPr>
          <p:spPr bwMode="auto">
            <a:xfrm>
              <a:off x="5655913" y="2172023"/>
              <a:ext cx="401322" cy="400183"/>
            </a:xfrm>
            <a:custGeom>
              <a:avLst/>
              <a:gdLst>
                <a:gd name="T0" fmla="*/ 352 w 352"/>
                <a:gd name="T1" fmla="*/ 24 h 351"/>
                <a:gd name="T2" fmla="*/ 26 w 352"/>
                <a:gd name="T3" fmla="*/ 351 h 351"/>
                <a:gd name="T4" fmla="*/ 0 w 352"/>
                <a:gd name="T5" fmla="*/ 325 h 351"/>
                <a:gd name="T6" fmla="*/ 328 w 352"/>
                <a:gd name="T7" fmla="*/ 0 h 351"/>
                <a:gd name="T8" fmla="*/ 352 w 352"/>
                <a:gd name="T9" fmla="*/ 2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351">
                  <a:moveTo>
                    <a:pt x="352" y="24"/>
                  </a:moveTo>
                  <a:lnTo>
                    <a:pt x="26" y="351"/>
                  </a:lnTo>
                  <a:lnTo>
                    <a:pt x="0" y="325"/>
                  </a:lnTo>
                  <a:lnTo>
                    <a:pt x="328" y="0"/>
                  </a:lnTo>
                  <a:lnTo>
                    <a:pt x="352" y="24"/>
                  </a:lnTo>
                  <a:close/>
                </a:path>
              </a:pathLst>
            </a:custGeom>
            <a:solidFill>
              <a:srgbClr val="47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3" name="íşľïḍé"/>
            <p:cNvSpPr/>
            <p:nvPr/>
          </p:nvSpPr>
          <p:spPr bwMode="auto">
            <a:xfrm>
              <a:off x="5731161" y="2458194"/>
              <a:ext cx="190400" cy="189260"/>
            </a:xfrm>
            <a:custGeom>
              <a:avLst/>
              <a:gdLst>
                <a:gd name="T0" fmla="*/ 167 w 167"/>
                <a:gd name="T1" fmla="*/ 26 h 166"/>
                <a:gd name="T2" fmla="*/ 26 w 167"/>
                <a:gd name="T3" fmla="*/ 166 h 166"/>
                <a:gd name="T4" fmla="*/ 0 w 167"/>
                <a:gd name="T5" fmla="*/ 140 h 166"/>
                <a:gd name="T6" fmla="*/ 143 w 167"/>
                <a:gd name="T7" fmla="*/ 0 h 166"/>
                <a:gd name="T8" fmla="*/ 167 w 167"/>
                <a:gd name="T9" fmla="*/ 2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6">
                  <a:moveTo>
                    <a:pt x="167" y="26"/>
                  </a:moveTo>
                  <a:lnTo>
                    <a:pt x="26" y="166"/>
                  </a:lnTo>
                  <a:lnTo>
                    <a:pt x="0" y="140"/>
                  </a:lnTo>
                  <a:lnTo>
                    <a:pt x="143" y="0"/>
                  </a:lnTo>
                  <a:lnTo>
                    <a:pt x="167" y="26"/>
                  </a:lnTo>
                  <a:close/>
                </a:path>
              </a:pathLst>
            </a:custGeom>
            <a:solidFill>
              <a:srgbClr val="47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4" name="îṧļîḓe"/>
            <p:cNvSpPr/>
            <p:nvPr/>
          </p:nvSpPr>
          <p:spPr bwMode="auto">
            <a:xfrm>
              <a:off x="5594347" y="2320239"/>
              <a:ext cx="190400" cy="188120"/>
            </a:xfrm>
            <a:custGeom>
              <a:avLst/>
              <a:gdLst>
                <a:gd name="T0" fmla="*/ 167 w 167"/>
                <a:gd name="T1" fmla="*/ 24 h 165"/>
                <a:gd name="T2" fmla="*/ 24 w 167"/>
                <a:gd name="T3" fmla="*/ 165 h 165"/>
                <a:gd name="T4" fmla="*/ 0 w 167"/>
                <a:gd name="T5" fmla="*/ 141 h 165"/>
                <a:gd name="T6" fmla="*/ 140 w 167"/>
                <a:gd name="T7" fmla="*/ 0 h 165"/>
                <a:gd name="T8" fmla="*/ 167 w 167"/>
                <a:gd name="T9" fmla="*/ 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5">
                  <a:moveTo>
                    <a:pt x="167" y="24"/>
                  </a:moveTo>
                  <a:lnTo>
                    <a:pt x="24" y="165"/>
                  </a:lnTo>
                  <a:lnTo>
                    <a:pt x="0" y="141"/>
                  </a:lnTo>
                  <a:lnTo>
                    <a:pt x="140" y="0"/>
                  </a:lnTo>
                  <a:lnTo>
                    <a:pt x="167" y="24"/>
                  </a:lnTo>
                  <a:close/>
                </a:path>
              </a:pathLst>
            </a:custGeom>
            <a:solidFill>
              <a:srgbClr val="E234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5" name="iṧļíḑê"/>
            <p:cNvSpPr/>
            <p:nvPr/>
          </p:nvSpPr>
          <p:spPr bwMode="auto">
            <a:xfrm>
              <a:off x="5351501" y="1704574"/>
              <a:ext cx="456048" cy="456048"/>
            </a:xfrm>
            <a:custGeom>
              <a:avLst/>
              <a:gdLst>
                <a:gd name="T0" fmla="*/ 400 w 400"/>
                <a:gd name="T1" fmla="*/ 112 h 400"/>
                <a:gd name="T2" fmla="*/ 112 w 400"/>
                <a:gd name="T3" fmla="*/ 400 h 400"/>
                <a:gd name="T4" fmla="*/ 0 w 400"/>
                <a:gd name="T5" fmla="*/ 287 h 400"/>
                <a:gd name="T6" fmla="*/ 287 w 400"/>
                <a:gd name="T7" fmla="*/ 0 h 400"/>
                <a:gd name="T8" fmla="*/ 400 w 400"/>
                <a:gd name="T9" fmla="*/ 112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00">
                  <a:moveTo>
                    <a:pt x="400" y="112"/>
                  </a:moveTo>
                  <a:lnTo>
                    <a:pt x="112" y="400"/>
                  </a:lnTo>
                  <a:lnTo>
                    <a:pt x="0" y="287"/>
                  </a:lnTo>
                  <a:lnTo>
                    <a:pt x="287" y="0"/>
                  </a:lnTo>
                  <a:lnTo>
                    <a:pt x="400" y="112"/>
                  </a:lnTo>
                  <a:close/>
                </a:path>
              </a:pathLst>
            </a:custGeom>
            <a:solidFill>
              <a:srgbClr val="FE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6" name="išlîḍe"/>
            <p:cNvSpPr/>
            <p:nvPr/>
          </p:nvSpPr>
          <p:spPr bwMode="auto">
            <a:xfrm>
              <a:off x="5372023" y="1722816"/>
              <a:ext cx="306693" cy="308973"/>
            </a:xfrm>
            <a:custGeom>
              <a:avLst/>
              <a:gdLst>
                <a:gd name="T0" fmla="*/ 269 w 269"/>
                <a:gd name="T1" fmla="*/ 96 h 271"/>
                <a:gd name="T2" fmla="*/ 96 w 269"/>
                <a:gd name="T3" fmla="*/ 271 h 271"/>
                <a:gd name="T4" fmla="*/ 0 w 269"/>
                <a:gd name="T5" fmla="*/ 175 h 271"/>
                <a:gd name="T6" fmla="*/ 173 w 269"/>
                <a:gd name="T7" fmla="*/ 0 h 271"/>
                <a:gd name="T8" fmla="*/ 269 w 269"/>
                <a:gd name="T9" fmla="*/ 9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271">
                  <a:moveTo>
                    <a:pt x="269" y="96"/>
                  </a:moveTo>
                  <a:lnTo>
                    <a:pt x="96" y="271"/>
                  </a:lnTo>
                  <a:lnTo>
                    <a:pt x="0" y="175"/>
                  </a:lnTo>
                  <a:lnTo>
                    <a:pt x="173" y="0"/>
                  </a:lnTo>
                  <a:lnTo>
                    <a:pt x="269" y="96"/>
                  </a:lnTo>
                  <a:close/>
                </a:path>
              </a:pathLst>
            </a:custGeom>
            <a:solidFill>
              <a:srgbClr val="FCB7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7" name="ïśļíḋè"/>
            <p:cNvSpPr/>
            <p:nvPr/>
          </p:nvSpPr>
          <p:spPr bwMode="auto">
            <a:xfrm>
              <a:off x="5919281" y="2297436"/>
              <a:ext cx="735378" cy="494812"/>
            </a:xfrm>
            <a:custGeom>
              <a:avLst/>
              <a:gdLst>
                <a:gd name="T0" fmla="*/ 261 w 321"/>
                <a:gd name="T1" fmla="*/ 20 h 216"/>
                <a:gd name="T2" fmla="*/ 276 w 321"/>
                <a:gd name="T3" fmla="*/ 27 h 216"/>
                <a:gd name="T4" fmla="*/ 301 w 321"/>
                <a:gd name="T5" fmla="*/ 100 h 216"/>
                <a:gd name="T6" fmla="*/ 294 w 321"/>
                <a:gd name="T7" fmla="*/ 114 h 216"/>
                <a:gd name="T8" fmla="*/ 59 w 321"/>
                <a:gd name="T9" fmla="*/ 196 h 216"/>
                <a:gd name="T10" fmla="*/ 45 w 321"/>
                <a:gd name="T11" fmla="*/ 189 h 216"/>
                <a:gd name="T12" fmla="*/ 19 w 321"/>
                <a:gd name="T13" fmla="*/ 116 h 216"/>
                <a:gd name="T14" fmla="*/ 26 w 321"/>
                <a:gd name="T15" fmla="*/ 102 h 216"/>
                <a:gd name="T16" fmla="*/ 261 w 321"/>
                <a:gd name="T17" fmla="*/ 20 h 216"/>
                <a:gd name="T18" fmla="*/ 256 w 321"/>
                <a:gd name="T19" fmla="*/ 5 h 216"/>
                <a:gd name="T20" fmla="*/ 21 w 321"/>
                <a:gd name="T21" fmla="*/ 87 h 216"/>
                <a:gd name="T22" fmla="*/ 5 w 321"/>
                <a:gd name="T23" fmla="*/ 122 h 216"/>
                <a:gd name="T24" fmla="*/ 30 w 321"/>
                <a:gd name="T25" fmla="*/ 194 h 216"/>
                <a:gd name="T26" fmla="*/ 65 w 321"/>
                <a:gd name="T27" fmla="*/ 211 h 216"/>
                <a:gd name="T28" fmla="*/ 299 w 321"/>
                <a:gd name="T29" fmla="*/ 129 h 216"/>
                <a:gd name="T30" fmla="*/ 316 w 321"/>
                <a:gd name="T31" fmla="*/ 94 h 216"/>
                <a:gd name="T32" fmla="*/ 291 w 321"/>
                <a:gd name="T33" fmla="*/ 22 h 216"/>
                <a:gd name="T34" fmla="*/ 256 w 321"/>
                <a:gd name="T35" fmla="*/ 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1" h="216">
                  <a:moveTo>
                    <a:pt x="261" y="20"/>
                  </a:moveTo>
                  <a:cubicBezTo>
                    <a:pt x="267" y="18"/>
                    <a:pt x="274" y="21"/>
                    <a:pt x="276" y="27"/>
                  </a:cubicBezTo>
                  <a:cubicBezTo>
                    <a:pt x="301" y="100"/>
                    <a:pt x="301" y="100"/>
                    <a:pt x="301" y="100"/>
                  </a:cubicBezTo>
                  <a:cubicBezTo>
                    <a:pt x="303" y="106"/>
                    <a:pt x="300" y="112"/>
                    <a:pt x="294" y="114"/>
                  </a:cubicBezTo>
                  <a:cubicBezTo>
                    <a:pt x="59" y="196"/>
                    <a:pt x="59" y="196"/>
                    <a:pt x="59" y="196"/>
                  </a:cubicBezTo>
                  <a:cubicBezTo>
                    <a:pt x="53" y="198"/>
                    <a:pt x="47" y="195"/>
                    <a:pt x="45" y="189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7" y="110"/>
                    <a:pt x="20" y="104"/>
                    <a:pt x="26" y="102"/>
                  </a:cubicBezTo>
                  <a:cubicBezTo>
                    <a:pt x="261" y="20"/>
                    <a:pt x="261" y="20"/>
                    <a:pt x="261" y="20"/>
                  </a:cubicBezTo>
                  <a:close/>
                  <a:moveTo>
                    <a:pt x="256" y="5"/>
                  </a:moveTo>
                  <a:cubicBezTo>
                    <a:pt x="21" y="87"/>
                    <a:pt x="21" y="87"/>
                    <a:pt x="21" y="87"/>
                  </a:cubicBezTo>
                  <a:cubicBezTo>
                    <a:pt x="7" y="92"/>
                    <a:pt x="0" y="107"/>
                    <a:pt x="5" y="122"/>
                  </a:cubicBezTo>
                  <a:cubicBezTo>
                    <a:pt x="30" y="194"/>
                    <a:pt x="30" y="194"/>
                    <a:pt x="30" y="194"/>
                  </a:cubicBezTo>
                  <a:cubicBezTo>
                    <a:pt x="35" y="208"/>
                    <a:pt x="50" y="216"/>
                    <a:pt x="65" y="211"/>
                  </a:cubicBezTo>
                  <a:cubicBezTo>
                    <a:pt x="299" y="129"/>
                    <a:pt x="299" y="129"/>
                    <a:pt x="299" y="129"/>
                  </a:cubicBezTo>
                  <a:cubicBezTo>
                    <a:pt x="313" y="124"/>
                    <a:pt x="321" y="109"/>
                    <a:pt x="316" y="94"/>
                  </a:cubicBezTo>
                  <a:cubicBezTo>
                    <a:pt x="291" y="22"/>
                    <a:pt x="291" y="22"/>
                    <a:pt x="291" y="22"/>
                  </a:cubicBezTo>
                  <a:cubicBezTo>
                    <a:pt x="286" y="8"/>
                    <a:pt x="270" y="0"/>
                    <a:pt x="256" y="5"/>
                  </a:cubicBezTo>
                  <a:close/>
                </a:path>
              </a:pathLst>
            </a:custGeom>
            <a:solidFill>
              <a:srgbClr val="E234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íṣḻîḑé"/>
            <p:cNvSpPr/>
            <p:nvPr/>
          </p:nvSpPr>
          <p:spPr bwMode="auto">
            <a:xfrm>
              <a:off x="6064076" y="2426270"/>
              <a:ext cx="424125" cy="175578"/>
            </a:xfrm>
            <a:custGeom>
              <a:avLst/>
              <a:gdLst>
                <a:gd name="T0" fmla="*/ 372 w 372"/>
                <a:gd name="T1" fmla="*/ 28 h 154"/>
                <a:gd name="T2" fmla="*/ 10 w 372"/>
                <a:gd name="T3" fmla="*/ 154 h 154"/>
                <a:gd name="T4" fmla="*/ 0 w 372"/>
                <a:gd name="T5" fmla="*/ 124 h 154"/>
                <a:gd name="T6" fmla="*/ 362 w 372"/>
                <a:gd name="T7" fmla="*/ 0 h 154"/>
                <a:gd name="T8" fmla="*/ 372 w 372"/>
                <a:gd name="T9" fmla="*/ 2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" h="154">
                  <a:moveTo>
                    <a:pt x="372" y="28"/>
                  </a:moveTo>
                  <a:lnTo>
                    <a:pt x="10" y="154"/>
                  </a:lnTo>
                  <a:lnTo>
                    <a:pt x="0" y="124"/>
                  </a:lnTo>
                  <a:lnTo>
                    <a:pt x="362" y="0"/>
                  </a:lnTo>
                  <a:lnTo>
                    <a:pt x="372" y="28"/>
                  </a:lnTo>
                  <a:close/>
                </a:path>
              </a:pathLst>
            </a:custGeom>
            <a:solidFill>
              <a:srgbClr val="E234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9" name="îṣľíḑe"/>
            <p:cNvSpPr/>
            <p:nvPr/>
          </p:nvSpPr>
          <p:spPr bwMode="auto">
            <a:xfrm>
              <a:off x="6357088" y="2487837"/>
              <a:ext cx="153917" cy="82089"/>
            </a:xfrm>
            <a:custGeom>
              <a:avLst/>
              <a:gdLst>
                <a:gd name="T0" fmla="*/ 135 w 135"/>
                <a:gd name="T1" fmla="*/ 30 h 72"/>
                <a:gd name="T2" fmla="*/ 10 w 135"/>
                <a:gd name="T3" fmla="*/ 72 h 72"/>
                <a:gd name="T4" fmla="*/ 0 w 135"/>
                <a:gd name="T5" fmla="*/ 42 h 72"/>
                <a:gd name="T6" fmla="*/ 125 w 135"/>
                <a:gd name="T7" fmla="*/ 0 h 72"/>
                <a:gd name="T8" fmla="*/ 135 w 135"/>
                <a:gd name="T9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72">
                  <a:moveTo>
                    <a:pt x="135" y="30"/>
                  </a:moveTo>
                  <a:lnTo>
                    <a:pt x="10" y="72"/>
                  </a:lnTo>
                  <a:lnTo>
                    <a:pt x="0" y="42"/>
                  </a:lnTo>
                  <a:lnTo>
                    <a:pt x="125" y="0"/>
                  </a:lnTo>
                  <a:lnTo>
                    <a:pt x="135" y="30"/>
                  </a:lnTo>
                  <a:close/>
                </a:path>
              </a:pathLst>
            </a:custGeom>
            <a:solidFill>
              <a:srgbClr val="E234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îşḷîḑe"/>
            <p:cNvSpPr/>
            <p:nvPr/>
          </p:nvSpPr>
          <p:spPr bwMode="auto">
            <a:xfrm>
              <a:off x="7652264" y="3268819"/>
              <a:ext cx="140235" cy="279330"/>
            </a:xfrm>
            <a:custGeom>
              <a:avLst/>
              <a:gdLst>
                <a:gd name="T0" fmla="*/ 123 w 123"/>
                <a:gd name="T1" fmla="*/ 0 h 245"/>
                <a:gd name="T2" fmla="*/ 123 w 123"/>
                <a:gd name="T3" fmla="*/ 245 h 245"/>
                <a:gd name="T4" fmla="*/ 0 w 123"/>
                <a:gd name="T5" fmla="*/ 122 h 245"/>
                <a:gd name="T6" fmla="*/ 123 w 123"/>
                <a:gd name="T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245">
                  <a:moveTo>
                    <a:pt x="123" y="0"/>
                  </a:moveTo>
                  <a:lnTo>
                    <a:pt x="123" y="245"/>
                  </a:lnTo>
                  <a:lnTo>
                    <a:pt x="0" y="122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3DC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1" name="íşlïḋe"/>
            <p:cNvSpPr/>
            <p:nvPr/>
          </p:nvSpPr>
          <p:spPr bwMode="auto">
            <a:xfrm>
              <a:off x="8679513" y="3946050"/>
              <a:ext cx="129974" cy="129974"/>
            </a:xfrm>
            <a:custGeom>
              <a:avLst/>
              <a:gdLst>
                <a:gd name="T0" fmla="*/ 57 w 57"/>
                <a:gd name="T1" fmla="*/ 57 h 57"/>
                <a:gd name="T2" fmla="*/ 57 w 57"/>
                <a:gd name="T3" fmla="*/ 0 h 57"/>
                <a:gd name="T4" fmla="*/ 0 w 57"/>
                <a:gd name="T5" fmla="*/ 0 h 57"/>
                <a:gd name="T6" fmla="*/ 0 w 57"/>
                <a:gd name="T7" fmla="*/ 57 h 57"/>
                <a:gd name="T8" fmla="*/ 57 w 57"/>
                <a:gd name="T9" fmla="*/ 57 h 57"/>
                <a:gd name="T10" fmla="*/ 28 w 57"/>
                <a:gd name="T11" fmla="*/ 15 h 57"/>
                <a:gd name="T12" fmla="*/ 42 w 57"/>
                <a:gd name="T13" fmla="*/ 28 h 57"/>
                <a:gd name="T14" fmla="*/ 28 w 57"/>
                <a:gd name="T15" fmla="*/ 42 h 57"/>
                <a:gd name="T16" fmla="*/ 15 w 57"/>
                <a:gd name="T17" fmla="*/ 28 h 57"/>
                <a:gd name="T18" fmla="*/ 28 w 57"/>
                <a:gd name="T19" fmla="*/ 1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57" y="57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7"/>
                    <a:pt x="0" y="57"/>
                    <a:pt x="0" y="57"/>
                  </a:cubicBezTo>
                  <a:lnTo>
                    <a:pt x="57" y="57"/>
                  </a:lnTo>
                  <a:close/>
                  <a:moveTo>
                    <a:pt x="28" y="15"/>
                  </a:moveTo>
                  <a:cubicBezTo>
                    <a:pt x="36" y="15"/>
                    <a:pt x="42" y="21"/>
                    <a:pt x="42" y="28"/>
                  </a:cubicBezTo>
                  <a:cubicBezTo>
                    <a:pt x="42" y="36"/>
                    <a:pt x="36" y="42"/>
                    <a:pt x="28" y="42"/>
                  </a:cubicBezTo>
                  <a:cubicBezTo>
                    <a:pt x="21" y="42"/>
                    <a:pt x="15" y="36"/>
                    <a:pt x="15" y="28"/>
                  </a:cubicBezTo>
                  <a:cubicBezTo>
                    <a:pt x="15" y="21"/>
                    <a:pt x="21" y="15"/>
                    <a:pt x="28" y="15"/>
                  </a:cubicBezTo>
                  <a:close/>
                </a:path>
              </a:pathLst>
            </a:custGeom>
            <a:solidFill>
              <a:srgbClr val="7D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2" name="íšľíďe"/>
            <p:cNvSpPr/>
            <p:nvPr/>
          </p:nvSpPr>
          <p:spPr bwMode="auto">
            <a:xfrm>
              <a:off x="6989854" y="1800344"/>
              <a:ext cx="1429711" cy="2045375"/>
            </a:xfrm>
            <a:custGeom>
              <a:avLst/>
              <a:gdLst>
                <a:gd name="T0" fmla="*/ 59 w 624"/>
                <a:gd name="T1" fmla="*/ 893 h 893"/>
                <a:gd name="T2" fmla="*/ 564 w 624"/>
                <a:gd name="T3" fmla="*/ 893 h 893"/>
                <a:gd name="T4" fmla="*/ 624 w 624"/>
                <a:gd name="T5" fmla="*/ 834 h 893"/>
                <a:gd name="T6" fmla="*/ 624 w 624"/>
                <a:gd name="T7" fmla="*/ 59 h 893"/>
                <a:gd name="T8" fmla="*/ 564 w 624"/>
                <a:gd name="T9" fmla="*/ 0 h 893"/>
                <a:gd name="T10" fmla="*/ 59 w 624"/>
                <a:gd name="T11" fmla="*/ 0 h 893"/>
                <a:gd name="T12" fmla="*/ 0 w 624"/>
                <a:gd name="T13" fmla="*/ 59 h 893"/>
                <a:gd name="T14" fmla="*/ 0 w 624"/>
                <a:gd name="T15" fmla="*/ 834 h 893"/>
                <a:gd name="T16" fmla="*/ 59 w 624"/>
                <a:gd name="T17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4" h="893">
                  <a:moveTo>
                    <a:pt x="59" y="893"/>
                  </a:moveTo>
                  <a:cubicBezTo>
                    <a:pt x="564" y="893"/>
                    <a:pt x="564" y="893"/>
                    <a:pt x="564" y="893"/>
                  </a:cubicBezTo>
                  <a:cubicBezTo>
                    <a:pt x="597" y="893"/>
                    <a:pt x="624" y="867"/>
                    <a:pt x="624" y="834"/>
                  </a:cubicBezTo>
                  <a:cubicBezTo>
                    <a:pt x="624" y="59"/>
                    <a:pt x="624" y="59"/>
                    <a:pt x="624" y="59"/>
                  </a:cubicBezTo>
                  <a:cubicBezTo>
                    <a:pt x="624" y="26"/>
                    <a:pt x="597" y="0"/>
                    <a:pt x="564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6"/>
                    <a:pt x="0" y="59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0" y="867"/>
                    <a:pt x="26" y="893"/>
                    <a:pt x="59" y="893"/>
                  </a:cubicBezTo>
                  <a:close/>
                </a:path>
              </a:pathLst>
            </a:custGeom>
            <a:solidFill>
              <a:srgbClr val="47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3" name="iśļide"/>
            <p:cNvSpPr/>
            <p:nvPr/>
          </p:nvSpPr>
          <p:spPr bwMode="auto">
            <a:xfrm>
              <a:off x="7127809" y="1917777"/>
              <a:ext cx="104891" cy="102611"/>
            </a:xfrm>
            <a:custGeom>
              <a:avLst/>
              <a:gdLst>
                <a:gd name="T0" fmla="*/ 46 w 46"/>
                <a:gd name="T1" fmla="*/ 45 h 45"/>
                <a:gd name="T2" fmla="*/ 46 w 46"/>
                <a:gd name="T3" fmla="*/ 0 h 45"/>
                <a:gd name="T4" fmla="*/ 0 w 46"/>
                <a:gd name="T5" fmla="*/ 0 h 45"/>
                <a:gd name="T6" fmla="*/ 0 w 46"/>
                <a:gd name="T7" fmla="*/ 45 h 45"/>
                <a:gd name="T8" fmla="*/ 46 w 46"/>
                <a:gd name="T9" fmla="*/ 45 h 45"/>
                <a:gd name="T10" fmla="*/ 23 w 46"/>
                <a:gd name="T11" fmla="*/ 12 h 45"/>
                <a:gd name="T12" fmla="*/ 34 w 46"/>
                <a:gd name="T13" fmla="*/ 23 h 45"/>
                <a:gd name="T14" fmla="*/ 23 w 46"/>
                <a:gd name="T15" fmla="*/ 34 h 45"/>
                <a:gd name="T16" fmla="*/ 12 w 46"/>
                <a:gd name="T17" fmla="*/ 23 h 45"/>
                <a:gd name="T18" fmla="*/ 23 w 46"/>
                <a:gd name="T19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5">
                  <a:moveTo>
                    <a:pt x="46" y="45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46" y="45"/>
                  </a:lnTo>
                  <a:close/>
                  <a:moveTo>
                    <a:pt x="23" y="12"/>
                  </a:moveTo>
                  <a:cubicBezTo>
                    <a:pt x="29" y="12"/>
                    <a:pt x="34" y="17"/>
                    <a:pt x="34" y="23"/>
                  </a:cubicBezTo>
                  <a:cubicBezTo>
                    <a:pt x="34" y="29"/>
                    <a:pt x="29" y="34"/>
                    <a:pt x="23" y="34"/>
                  </a:cubicBezTo>
                  <a:cubicBezTo>
                    <a:pt x="17" y="34"/>
                    <a:pt x="12" y="29"/>
                    <a:pt x="12" y="23"/>
                  </a:cubicBezTo>
                  <a:cubicBezTo>
                    <a:pt x="12" y="17"/>
                    <a:pt x="17" y="12"/>
                    <a:pt x="23" y="12"/>
                  </a:cubicBezTo>
                  <a:close/>
                </a:path>
              </a:pathLst>
            </a:custGeom>
            <a:solidFill>
              <a:srgbClr val="7D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4" name="iṥlïḓê"/>
            <p:cNvSpPr/>
            <p:nvPr/>
          </p:nvSpPr>
          <p:spPr bwMode="auto">
            <a:xfrm>
              <a:off x="7509749" y="3689523"/>
              <a:ext cx="389921" cy="61566"/>
            </a:xfrm>
            <a:custGeom>
              <a:avLst/>
              <a:gdLst>
                <a:gd name="T0" fmla="*/ 0 w 170"/>
                <a:gd name="T1" fmla="*/ 14 h 27"/>
                <a:gd name="T2" fmla="*/ 13 w 170"/>
                <a:gd name="T3" fmla="*/ 0 h 27"/>
                <a:gd name="T4" fmla="*/ 156 w 170"/>
                <a:gd name="T5" fmla="*/ 0 h 27"/>
                <a:gd name="T6" fmla="*/ 170 w 170"/>
                <a:gd name="T7" fmla="*/ 14 h 27"/>
                <a:gd name="T8" fmla="*/ 170 w 170"/>
                <a:gd name="T9" fmla="*/ 14 h 27"/>
                <a:gd name="T10" fmla="*/ 156 w 170"/>
                <a:gd name="T11" fmla="*/ 27 h 27"/>
                <a:gd name="T12" fmla="*/ 13 w 170"/>
                <a:gd name="T13" fmla="*/ 27 h 27"/>
                <a:gd name="T14" fmla="*/ 0 w 170"/>
                <a:gd name="T15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" h="27">
                  <a:moveTo>
                    <a:pt x="0" y="14"/>
                  </a:moveTo>
                  <a:cubicBezTo>
                    <a:pt x="0" y="6"/>
                    <a:pt x="6" y="0"/>
                    <a:pt x="13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4" y="0"/>
                    <a:pt x="170" y="6"/>
                    <a:pt x="170" y="14"/>
                  </a:cubicBezTo>
                  <a:cubicBezTo>
                    <a:pt x="170" y="14"/>
                    <a:pt x="170" y="14"/>
                    <a:pt x="170" y="14"/>
                  </a:cubicBezTo>
                  <a:cubicBezTo>
                    <a:pt x="170" y="21"/>
                    <a:pt x="164" y="27"/>
                    <a:pt x="156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lose/>
                </a:path>
              </a:pathLst>
            </a:custGeom>
            <a:solidFill>
              <a:srgbClr val="4B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5" name="îšliḓè"/>
            <p:cNvSpPr/>
            <p:nvPr/>
          </p:nvSpPr>
          <p:spPr bwMode="auto">
            <a:xfrm>
              <a:off x="7105007" y="2125278"/>
              <a:ext cx="1200547" cy="1536882"/>
            </a:xfrm>
            <a:prstGeom prst="rect">
              <a:avLst/>
            </a:prstGeom>
            <a:solidFill>
              <a:srgbClr val="22AB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6" name="í$ļíďe"/>
            <p:cNvSpPr/>
            <p:nvPr/>
          </p:nvSpPr>
          <p:spPr bwMode="auto">
            <a:xfrm>
              <a:off x="7759436" y="3598314"/>
              <a:ext cx="1119598" cy="470870"/>
            </a:xfrm>
            <a:custGeom>
              <a:avLst/>
              <a:gdLst>
                <a:gd name="T0" fmla="*/ 409 w 488"/>
                <a:gd name="T1" fmla="*/ 197 h 206"/>
                <a:gd name="T2" fmla="*/ 350 w 488"/>
                <a:gd name="T3" fmla="*/ 173 h 206"/>
                <a:gd name="T4" fmla="*/ 166 w 488"/>
                <a:gd name="T5" fmla="*/ 206 h 206"/>
                <a:gd name="T6" fmla="*/ 92 w 488"/>
                <a:gd name="T7" fmla="*/ 177 h 206"/>
                <a:gd name="T8" fmla="*/ 12 w 488"/>
                <a:gd name="T9" fmla="*/ 108 h 206"/>
                <a:gd name="T10" fmla="*/ 97 w 488"/>
                <a:gd name="T11" fmla="*/ 108 h 206"/>
                <a:gd name="T12" fmla="*/ 132 w 488"/>
                <a:gd name="T13" fmla="*/ 127 h 206"/>
                <a:gd name="T14" fmla="*/ 178 w 488"/>
                <a:gd name="T15" fmla="*/ 121 h 206"/>
                <a:gd name="T16" fmla="*/ 111 w 488"/>
                <a:gd name="T17" fmla="*/ 76 h 206"/>
                <a:gd name="T18" fmla="*/ 21 w 488"/>
                <a:gd name="T19" fmla="*/ 51 h 206"/>
                <a:gd name="T20" fmla="*/ 1 w 488"/>
                <a:gd name="T21" fmla="*/ 24 h 206"/>
                <a:gd name="T22" fmla="*/ 29 w 488"/>
                <a:gd name="T23" fmla="*/ 1 h 206"/>
                <a:gd name="T24" fmla="*/ 165 w 488"/>
                <a:gd name="T25" fmla="*/ 16 h 206"/>
                <a:gd name="T26" fmla="*/ 245 w 488"/>
                <a:gd name="T27" fmla="*/ 7 h 206"/>
                <a:gd name="T28" fmla="*/ 304 w 488"/>
                <a:gd name="T29" fmla="*/ 35 h 206"/>
                <a:gd name="T30" fmla="*/ 488 w 488"/>
                <a:gd name="T31" fmla="*/ 78 h 206"/>
                <a:gd name="T32" fmla="*/ 409 w 488"/>
                <a:gd name="T33" fmla="*/ 1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8" h="206">
                  <a:moveTo>
                    <a:pt x="409" y="197"/>
                  </a:moveTo>
                  <a:cubicBezTo>
                    <a:pt x="350" y="173"/>
                    <a:pt x="350" y="173"/>
                    <a:pt x="350" y="173"/>
                  </a:cubicBezTo>
                  <a:cubicBezTo>
                    <a:pt x="350" y="173"/>
                    <a:pt x="212" y="200"/>
                    <a:pt x="166" y="206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64" y="155"/>
                    <a:pt x="12" y="108"/>
                    <a:pt x="12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8" y="121"/>
                    <a:pt x="167" y="93"/>
                    <a:pt x="111" y="76"/>
                  </a:cubicBezTo>
                  <a:cubicBezTo>
                    <a:pt x="81" y="67"/>
                    <a:pt x="51" y="59"/>
                    <a:pt x="21" y="51"/>
                  </a:cubicBezTo>
                  <a:cubicBezTo>
                    <a:pt x="9" y="48"/>
                    <a:pt x="0" y="37"/>
                    <a:pt x="1" y="24"/>
                  </a:cubicBezTo>
                  <a:cubicBezTo>
                    <a:pt x="3" y="10"/>
                    <a:pt x="15" y="0"/>
                    <a:pt x="29" y="1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5" y="16"/>
                    <a:pt x="203" y="0"/>
                    <a:pt x="245" y="7"/>
                  </a:cubicBezTo>
                  <a:cubicBezTo>
                    <a:pt x="286" y="15"/>
                    <a:pt x="304" y="35"/>
                    <a:pt x="304" y="35"/>
                  </a:cubicBezTo>
                  <a:cubicBezTo>
                    <a:pt x="488" y="78"/>
                    <a:pt x="488" y="78"/>
                    <a:pt x="488" y="78"/>
                  </a:cubicBezTo>
                  <a:lnTo>
                    <a:pt x="409" y="197"/>
                  </a:lnTo>
                  <a:close/>
                </a:path>
              </a:pathLst>
            </a:custGeom>
            <a:solidFill>
              <a:srgbClr val="FFC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7" name="iṥlîḋé"/>
            <p:cNvSpPr/>
            <p:nvPr/>
          </p:nvSpPr>
          <p:spPr bwMode="auto">
            <a:xfrm>
              <a:off x="7781098" y="3614275"/>
              <a:ext cx="104891" cy="88929"/>
            </a:xfrm>
            <a:custGeom>
              <a:avLst/>
              <a:gdLst>
                <a:gd name="T0" fmla="*/ 41 w 46"/>
                <a:gd name="T1" fmla="*/ 39 h 39"/>
                <a:gd name="T2" fmla="*/ 46 w 46"/>
                <a:gd name="T3" fmla="*/ 9 h 39"/>
                <a:gd name="T4" fmla="*/ 3 w 46"/>
                <a:gd name="T5" fmla="*/ 14 h 39"/>
                <a:gd name="T6" fmla="*/ 41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41" y="39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22" y="0"/>
                    <a:pt x="5" y="2"/>
                    <a:pt x="3" y="14"/>
                  </a:cubicBezTo>
                  <a:cubicBezTo>
                    <a:pt x="0" y="32"/>
                    <a:pt x="12" y="39"/>
                    <a:pt x="41" y="39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8" name="i$ḷiḋè"/>
            <p:cNvSpPr/>
            <p:nvPr/>
          </p:nvSpPr>
          <p:spPr bwMode="auto">
            <a:xfrm>
              <a:off x="7700150" y="2372684"/>
              <a:ext cx="247407" cy="247406"/>
            </a:xfrm>
            <a:prstGeom prst="ellipse">
              <a:avLst/>
            </a:prstGeom>
            <a:solidFill>
              <a:srgbClr val="F9E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9" name="íṥḻîḑe"/>
            <p:cNvSpPr/>
            <p:nvPr/>
          </p:nvSpPr>
          <p:spPr bwMode="auto">
            <a:xfrm>
              <a:off x="7792499" y="2297436"/>
              <a:ext cx="586022" cy="254247"/>
            </a:xfrm>
            <a:custGeom>
              <a:avLst/>
              <a:gdLst>
                <a:gd name="T0" fmla="*/ 225 w 256"/>
                <a:gd name="T1" fmla="*/ 3 h 111"/>
                <a:gd name="T2" fmla="*/ 252 w 256"/>
                <a:gd name="T3" fmla="*/ 18 h 111"/>
                <a:gd name="T4" fmla="*/ 253 w 256"/>
                <a:gd name="T5" fmla="*/ 22 h 111"/>
                <a:gd name="T6" fmla="*/ 238 w 256"/>
                <a:gd name="T7" fmla="*/ 48 h 111"/>
                <a:gd name="T8" fmla="*/ 41 w 256"/>
                <a:gd name="T9" fmla="*/ 104 h 111"/>
                <a:gd name="T10" fmla="*/ 28 w 256"/>
                <a:gd name="T11" fmla="*/ 58 h 111"/>
                <a:gd name="T12" fmla="*/ 225 w 256"/>
                <a:gd name="T13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11">
                  <a:moveTo>
                    <a:pt x="225" y="3"/>
                  </a:moveTo>
                  <a:cubicBezTo>
                    <a:pt x="237" y="0"/>
                    <a:pt x="248" y="6"/>
                    <a:pt x="252" y="18"/>
                  </a:cubicBezTo>
                  <a:cubicBezTo>
                    <a:pt x="253" y="22"/>
                    <a:pt x="253" y="22"/>
                    <a:pt x="253" y="22"/>
                  </a:cubicBezTo>
                  <a:cubicBezTo>
                    <a:pt x="256" y="33"/>
                    <a:pt x="249" y="45"/>
                    <a:pt x="238" y="48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14" y="111"/>
                    <a:pt x="0" y="66"/>
                    <a:pt x="28" y="58"/>
                  </a:cubicBezTo>
                  <a:lnTo>
                    <a:pt x="225" y="3"/>
                  </a:lnTo>
                  <a:close/>
                </a:path>
              </a:pathLst>
            </a:custGeom>
            <a:solidFill>
              <a:srgbClr val="FFC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0" name="ïṩlíḍè"/>
            <p:cNvSpPr/>
            <p:nvPr/>
          </p:nvSpPr>
          <p:spPr bwMode="auto">
            <a:xfrm>
              <a:off x="7963517" y="2151501"/>
              <a:ext cx="470870" cy="221183"/>
            </a:xfrm>
            <a:custGeom>
              <a:avLst/>
              <a:gdLst>
                <a:gd name="T0" fmla="*/ 174 w 205"/>
                <a:gd name="T1" fmla="*/ 3 h 97"/>
                <a:gd name="T2" fmla="*/ 200 w 205"/>
                <a:gd name="T3" fmla="*/ 18 h 97"/>
                <a:gd name="T4" fmla="*/ 202 w 205"/>
                <a:gd name="T5" fmla="*/ 22 h 97"/>
                <a:gd name="T6" fmla="*/ 187 w 205"/>
                <a:gd name="T7" fmla="*/ 49 h 97"/>
                <a:gd name="T8" fmla="*/ 41 w 205"/>
                <a:gd name="T9" fmla="*/ 90 h 97"/>
                <a:gd name="T10" fmla="*/ 28 w 205"/>
                <a:gd name="T11" fmla="*/ 44 h 97"/>
                <a:gd name="T12" fmla="*/ 174 w 205"/>
                <a:gd name="T13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" h="97">
                  <a:moveTo>
                    <a:pt x="174" y="3"/>
                  </a:moveTo>
                  <a:cubicBezTo>
                    <a:pt x="185" y="0"/>
                    <a:pt x="197" y="6"/>
                    <a:pt x="200" y="18"/>
                  </a:cubicBezTo>
                  <a:cubicBezTo>
                    <a:pt x="202" y="22"/>
                    <a:pt x="202" y="22"/>
                    <a:pt x="202" y="22"/>
                  </a:cubicBezTo>
                  <a:cubicBezTo>
                    <a:pt x="205" y="34"/>
                    <a:pt x="198" y="45"/>
                    <a:pt x="187" y="49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13" y="97"/>
                    <a:pt x="0" y="52"/>
                    <a:pt x="28" y="44"/>
                  </a:cubicBezTo>
                  <a:lnTo>
                    <a:pt x="174" y="3"/>
                  </a:lnTo>
                  <a:close/>
                </a:path>
              </a:pathLst>
            </a:custGeom>
            <a:solidFill>
              <a:srgbClr val="FFC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1" name="ïs1idé"/>
            <p:cNvSpPr/>
            <p:nvPr/>
          </p:nvSpPr>
          <p:spPr bwMode="auto">
            <a:xfrm>
              <a:off x="7963517" y="2020387"/>
              <a:ext cx="468590" cy="222324"/>
            </a:xfrm>
            <a:custGeom>
              <a:avLst/>
              <a:gdLst>
                <a:gd name="T0" fmla="*/ 174 w 204"/>
                <a:gd name="T1" fmla="*/ 3 h 97"/>
                <a:gd name="T2" fmla="*/ 200 w 204"/>
                <a:gd name="T3" fmla="*/ 18 h 97"/>
                <a:gd name="T4" fmla="*/ 201 w 204"/>
                <a:gd name="T5" fmla="*/ 22 h 97"/>
                <a:gd name="T6" fmla="*/ 187 w 204"/>
                <a:gd name="T7" fmla="*/ 49 h 97"/>
                <a:gd name="T8" fmla="*/ 40 w 204"/>
                <a:gd name="T9" fmla="*/ 90 h 97"/>
                <a:gd name="T10" fmla="*/ 27 w 204"/>
                <a:gd name="T11" fmla="*/ 44 h 97"/>
                <a:gd name="T12" fmla="*/ 174 w 204"/>
                <a:gd name="T13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97">
                  <a:moveTo>
                    <a:pt x="174" y="3"/>
                  </a:moveTo>
                  <a:cubicBezTo>
                    <a:pt x="185" y="0"/>
                    <a:pt x="197" y="6"/>
                    <a:pt x="200" y="18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4" y="34"/>
                    <a:pt x="198" y="45"/>
                    <a:pt x="187" y="49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13" y="97"/>
                    <a:pt x="0" y="52"/>
                    <a:pt x="27" y="44"/>
                  </a:cubicBezTo>
                  <a:lnTo>
                    <a:pt x="174" y="3"/>
                  </a:lnTo>
                  <a:close/>
                </a:path>
              </a:pathLst>
            </a:custGeom>
            <a:solidFill>
              <a:srgbClr val="FFC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2" name="îṣľíďé"/>
            <p:cNvSpPr/>
            <p:nvPr/>
          </p:nvSpPr>
          <p:spPr bwMode="auto">
            <a:xfrm>
              <a:off x="8062708" y="1859630"/>
              <a:ext cx="794664" cy="833428"/>
            </a:xfrm>
            <a:custGeom>
              <a:avLst/>
              <a:gdLst>
                <a:gd name="T0" fmla="*/ 207 w 347"/>
                <a:gd name="T1" fmla="*/ 44 h 364"/>
                <a:gd name="T2" fmla="*/ 309 w 347"/>
                <a:gd name="T3" fmla="*/ 15 h 364"/>
                <a:gd name="T4" fmla="*/ 347 w 347"/>
                <a:gd name="T5" fmla="*/ 150 h 364"/>
                <a:gd name="T6" fmla="*/ 245 w 347"/>
                <a:gd name="T7" fmla="*/ 179 h 364"/>
                <a:gd name="T8" fmla="*/ 154 w 347"/>
                <a:gd name="T9" fmla="*/ 269 h 364"/>
                <a:gd name="T10" fmla="*/ 94 w 347"/>
                <a:gd name="T11" fmla="*/ 325 h 364"/>
                <a:gd name="T12" fmla="*/ 63 w 347"/>
                <a:gd name="T13" fmla="*/ 364 h 364"/>
                <a:gd name="T14" fmla="*/ 48 w 347"/>
                <a:gd name="T15" fmla="*/ 354 h 364"/>
                <a:gd name="T16" fmla="*/ 102 w 347"/>
                <a:gd name="T17" fmla="*/ 239 h 364"/>
                <a:gd name="T18" fmla="*/ 71 w 347"/>
                <a:gd name="T19" fmla="*/ 204 h 364"/>
                <a:gd name="T20" fmla="*/ 58 w 347"/>
                <a:gd name="T21" fmla="*/ 43 h 364"/>
                <a:gd name="T22" fmla="*/ 207 w 347"/>
                <a:gd name="T23" fmla="*/ 4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7" h="364">
                  <a:moveTo>
                    <a:pt x="207" y="44"/>
                  </a:moveTo>
                  <a:cubicBezTo>
                    <a:pt x="309" y="15"/>
                    <a:pt x="309" y="15"/>
                    <a:pt x="309" y="15"/>
                  </a:cubicBezTo>
                  <a:cubicBezTo>
                    <a:pt x="347" y="150"/>
                    <a:pt x="347" y="150"/>
                    <a:pt x="347" y="150"/>
                  </a:cubicBezTo>
                  <a:cubicBezTo>
                    <a:pt x="245" y="179"/>
                    <a:pt x="245" y="179"/>
                    <a:pt x="245" y="179"/>
                  </a:cubicBezTo>
                  <a:cubicBezTo>
                    <a:pt x="244" y="246"/>
                    <a:pt x="154" y="269"/>
                    <a:pt x="154" y="269"/>
                  </a:cubicBezTo>
                  <a:cubicBezTo>
                    <a:pt x="125" y="290"/>
                    <a:pt x="107" y="309"/>
                    <a:pt x="94" y="325"/>
                  </a:cubicBezTo>
                  <a:cubicBezTo>
                    <a:pt x="81" y="340"/>
                    <a:pt x="72" y="352"/>
                    <a:pt x="63" y="364"/>
                  </a:cubicBezTo>
                  <a:cubicBezTo>
                    <a:pt x="57" y="361"/>
                    <a:pt x="52" y="358"/>
                    <a:pt x="48" y="354"/>
                  </a:cubicBezTo>
                  <a:cubicBezTo>
                    <a:pt x="0" y="311"/>
                    <a:pt x="96" y="246"/>
                    <a:pt x="102" y="239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177" y="0"/>
                    <a:pt x="204" y="38"/>
                    <a:pt x="207" y="44"/>
                  </a:cubicBezTo>
                  <a:close/>
                </a:path>
              </a:pathLst>
            </a:custGeom>
            <a:solidFill>
              <a:srgbClr val="FFC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3" name="ïṩlîďé"/>
            <p:cNvSpPr/>
            <p:nvPr/>
          </p:nvSpPr>
          <p:spPr bwMode="auto">
            <a:xfrm>
              <a:off x="8623647" y="1754739"/>
              <a:ext cx="543838" cy="526735"/>
            </a:xfrm>
            <a:custGeom>
              <a:avLst/>
              <a:gdLst>
                <a:gd name="T0" fmla="*/ 380 w 477"/>
                <a:gd name="T1" fmla="*/ 0 h 462"/>
                <a:gd name="T2" fmla="*/ 477 w 477"/>
                <a:gd name="T3" fmla="*/ 337 h 462"/>
                <a:gd name="T4" fmla="*/ 97 w 477"/>
                <a:gd name="T5" fmla="*/ 462 h 462"/>
                <a:gd name="T6" fmla="*/ 0 w 477"/>
                <a:gd name="T7" fmla="*/ 123 h 462"/>
                <a:gd name="T8" fmla="*/ 380 w 477"/>
                <a:gd name="T9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7" h="462">
                  <a:moveTo>
                    <a:pt x="380" y="0"/>
                  </a:moveTo>
                  <a:lnTo>
                    <a:pt x="477" y="337"/>
                  </a:lnTo>
                  <a:lnTo>
                    <a:pt x="97" y="462"/>
                  </a:lnTo>
                  <a:lnTo>
                    <a:pt x="0" y="123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4" name="iṡḷïďe"/>
            <p:cNvSpPr/>
            <p:nvPr/>
          </p:nvSpPr>
          <p:spPr bwMode="auto">
            <a:xfrm>
              <a:off x="8564361" y="3707765"/>
              <a:ext cx="548398" cy="540417"/>
            </a:xfrm>
            <a:custGeom>
              <a:avLst/>
              <a:gdLst>
                <a:gd name="T0" fmla="*/ 481 w 481"/>
                <a:gd name="T1" fmla="*/ 165 h 474"/>
                <a:gd name="T2" fmla="*/ 316 w 481"/>
                <a:gd name="T3" fmla="*/ 474 h 474"/>
                <a:gd name="T4" fmla="*/ 0 w 481"/>
                <a:gd name="T5" fmla="*/ 309 h 474"/>
                <a:gd name="T6" fmla="*/ 163 w 481"/>
                <a:gd name="T7" fmla="*/ 0 h 474"/>
                <a:gd name="T8" fmla="*/ 481 w 481"/>
                <a:gd name="T9" fmla="*/ 16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474">
                  <a:moveTo>
                    <a:pt x="481" y="165"/>
                  </a:moveTo>
                  <a:lnTo>
                    <a:pt x="316" y="474"/>
                  </a:lnTo>
                  <a:lnTo>
                    <a:pt x="0" y="309"/>
                  </a:lnTo>
                  <a:lnTo>
                    <a:pt x="163" y="0"/>
                  </a:lnTo>
                  <a:lnTo>
                    <a:pt x="481" y="165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5" name="îŝḷîḑè"/>
            <p:cNvSpPr/>
            <p:nvPr/>
          </p:nvSpPr>
          <p:spPr bwMode="auto">
            <a:xfrm>
              <a:off x="8007982" y="1945139"/>
              <a:ext cx="263368" cy="155056"/>
            </a:xfrm>
            <a:custGeom>
              <a:avLst/>
              <a:gdLst>
                <a:gd name="T0" fmla="*/ 104 w 115"/>
                <a:gd name="T1" fmla="*/ 0 h 68"/>
                <a:gd name="T2" fmla="*/ 24 w 115"/>
                <a:gd name="T3" fmla="*/ 23 h 68"/>
                <a:gd name="T4" fmla="*/ 35 w 115"/>
                <a:gd name="T5" fmla="*/ 62 h 68"/>
                <a:gd name="T6" fmla="*/ 115 w 115"/>
                <a:gd name="T7" fmla="*/ 39 h 68"/>
                <a:gd name="T8" fmla="*/ 104 w 115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68">
                  <a:moveTo>
                    <a:pt x="104" y="0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0" y="29"/>
                    <a:pt x="12" y="68"/>
                    <a:pt x="35" y="62"/>
                  </a:cubicBezTo>
                  <a:cubicBezTo>
                    <a:pt x="115" y="39"/>
                    <a:pt x="115" y="39"/>
                    <a:pt x="115" y="3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rgbClr val="FFC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6" name="ïṧ1ïḓe"/>
            <p:cNvSpPr/>
            <p:nvPr/>
          </p:nvSpPr>
          <p:spPr bwMode="auto">
            <a:xfrm>
              <a:off x="8172159" y="2595008"/>
              <a:ext cx="106032" cy="98050"/>
            </a:xfrm>
            <a:custGeom>
              <a:avLst/>
              <a:gdLst>
                <a:gd name="T0" fmla="*/ 46 w 46"/>
                <a:gd name="T1" fmla="*/ 4 h 43"/>
                <a:gd name="T2" fmla="*/ 15 w 46"/>
                <a:gd name="T3" fmla="*/ 43 h 43"/>
                <a:gd name="T4" fmla="*/ 0 w 46"/>
                <a:gd name="T5" fmla="*/ 33 h 43"/>
                <a:gd name="T6" fmla="*/ 23 w 46"/>
                <a:gd name="T7" fmla="*/ 7 h 43"/>
                <a:gd name="T8" fmla="*/ 46 w 46"/>
                <a:gd name="T9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46" y="4"/>
                  </a:moveTo>
                  <a:cubicBezTo>
                    <a:pt x="33" y="19"/>
                    <a:pt x="24" y="31"/>
                    <a:pt x="15" y="43"/>
                  </a:cubicBezTo>
                  <a:cubicBezTo>
                    <a:pt x="9" y="40"/>
                    <a:pt x="4" y="37"/>
                    <a:pt x="0" y="33"/>
                  </a:cubicBezTo>
                  <a:cubicBezTo>
                    <a:pt x="2" y="28"/>
                    <a:pt x="2" y="28"/>
                    <a:pt x="23" y="7"/>
                  </a:cubicBezTo>
                  <a:cubicBezTo>
                    <a:pt x="29" y="1"/>
                    <a:pt x="38" y="0"/>
                    <a:pt x="46" y="4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7" name="îs1iḑé"/>
            <p:cNvSpPr/>
            <p:nvPr/>
          </p:nvSpPr>
          <p:spPr bwMode="auto">
            <a:xfrm>
              <a:off x="7794779" y="2446792"/>
              <a:ext cx="114012" cy="86649"/>
            </a:xfrm>
            <a:custGeom>
              <a:avLst/>
              <a:gdLst>
                <a:gd name="T0" fmla="*/ 21 w 50"/>
                <a:gd name="T1" fmla="*/ 3 h 38"/>
                <a:gd name="T2" fmla="*/ 48 w 50"/>
                <a:gd name="T3" fmla="*/ 12 h 38"/>
                <a:gd name="T4" fmla="*/ 30 w 50"/>
                <a:gd name="T5" fmla="*/ 34 h 38"/>
                <a:gd name="T6" fmla="*/ 3 w 50"/>
                <a:gd name="T7" fmla="*/ 25 h 38"/>
                <a:gd name="T8" fmla="*/ 21 w 50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8">
                  <a:moveTo>
                    <a:pt x="21" y="3"/>
                  </a:moveTo>
                  <a:cubicBezTo>
                    <a:pt x="33" y="0"/>
                    <a:pt x="45" y="4"/>
                    <a:pt x="48" y="12"/>
                  </a:cubicBezTo>
                  <a:cubicBezTo>
                    <a:pt x="50" y="21"/>
                    <a:pt x="42" y="31"/>
                    <a:pt x="30" y="34"/>
                  </a:cubicBezTo>
                  <a:cubicBezTo>
                    <a:pt x="17" y="38"/>
                    <a:pt x="5" y="34"/>
                    <a:pt x="3" y="25"/>
                  </a:cubicBezTo>
                  <a:cubicBezTo>
                    <a:pt x="0" y="16"/>
                    <a:pt x="8" y="7"/>
                    <a:pt x="21" y="3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8" name="işļíḓe"/>
            <p:cNvSpPr/>
            <p:nvPr/>
          </p:nvSpPr>
          <p:spPr bwMode="auto">
            <a:xfrm>
              <a:off x="4748377" y="4302908"/>
              <a:ext cx="2314445" cy="810626"/>
            </a:xfrm>
            <a:prstGeom prst="rect">
              <a:avLst/>
            </a:pr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ïśļîḋe"/>
            <p:cNvSpPr/>
            <p:nvPr/>
          </p:nvSpPr>
          <p:spPr bwMode="auto">
            <a:xfrm>
              <a:off x="4748377" y="4159253"/>
              <a:ext cx="2314445" cy="881313"/>
            </a:xfrm>
            <a:prstGeom prst="rect">
              <a:avLst/>
            </a:prstGeom>
            <a:solidFill>
              <a:srgbClr val="DA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0" name="ïSlïḍè"/>
            <p:cNvSpPr/>
            <p:nvPr/>
          </p:nvSpPr>
          <p:spPr bwMode="auto">
            <a:xfrm>
              <a:off x="4850988" y="4386136"/>
              <a:ext cx="192681" cy="143655"/>
            </a:xfrm>
            <a:custGeom>
              <a:avLst/>
              <a:gdLst>
                <a:gd name="T0" fmla="*/ 84 w 84"/>
                <a:gd name="T1" fmla="*/ 53 h 63"/>
                <a:gd name="T2" fmla="*/ 74 w 84"/>
                <a:gd name="T3" fmla="*/ 63 h 63"/>
                <a:gd name="T4" fmla="*/ 10 w 84"/>
                <a:gd name="T5" fmla="*/ 63 h 63"/>
                <a:gd name="T6" fmla="*/ 0 w 84"/>
                <a:gd name="T7" fmla="*/ 53 h 63"/>
                <a:gd name="T8" fmla="*/ 0 w 84"/>
                <a:gd name="T9" fmla="*/ 10 h 63"/>
                <a:gd name="T10" fmla="*/ 10 w 84"/>
                <a:gd name="T11" fmla="*/ 0 h 63"/>
                <a:gd name="T12" fmla="*/ 74 w 84"/>
                <a:gd name="T13" fmla="*/ 0 h 63"/>
                <a:gd name="T14" fmla="*/ 84 w 84"/>
                <a:gd name="T15" fmla="*/ 10 h 63"/>
                <a:gd name="T16" fmla="*/ 84 w 84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3">
                  <a:moveTo>
                    <a:pt x="84" y="53"/>
                  </a:moveTo>
                  <a:cubicBezTo>
                    <a:pt x="84" y="59"/>
                    <a:pt x="80" y="63"/>
                    <a:pt x="74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0" y="0"/>
                    <a:pt x="84" y="4"/>
                    <a:pt x="84" y="10"/>
                  </a:cubicBezTo>
                  <a:lnTo>
                    <a:pt x="84" y="53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1" name="iş1ïḍe"/>
            <p:cNvSpPr/>
            <p:nvPr/>
          </p:nvSpPr>
          <p:spPr bwMode="auto">
            <a:xfrm>
              <a:off x="5089274" y="4386136"/>
              <a:ext cx="194961" cy="143655"/>
            </a:xfrm>
            <a:custGeom>
              <a:avLst/>
              <a:gdLst>
                <a:gd name="T0" fmla="*/ 85 w 85"/>
                <a:gd name="T1" fmla="*/ 53 h 63"/>
                <a:gd name="T2" fmla="*/ 75 w 85"/>
                <a:gd name="T3" fmla="*/ 63 h 63"/>
                <a:gd name="T4" fmla="*/ 10 w 85"/>
                <a:gd name="T5" fmla="*/ 63 h 63"/>
                <a:gd name="T6" fmla="*/ 0 w 85"/>
                <a:gd name="T7" fmla="*/ 53 h 63"/>
                <a:gd name="T8" fmla="*/ 0 w 85"/>
                <a:gd name="T9" fmla="*/ 10 h 63"/>
                <a:gd name="T10" fmla="*/ 10 w 85"/>
                <a:gd name="T11" fmla="*/ 0 h 63"/>
                <a:gd name="T12" fmla="*/ 75 w 85"/>
                <a:gd name="T13" fmla="*/ 0 h 63"/>
                <a:gd name="T14" fmla="*/ 85 w 85"/>
                <a:gd name="T15" fmla="*/ 10 h 63"/>
                <a:gd name="T16" fmla="*/ 85 w 85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3">
                  <a:moveTo>
                    <a:pt x="85" y="53"/>
                  </a:moveTo>
                  <a:cubicBezTo>
                    <a:pt x="85" y="59"/>
                    <a:pt x="80" y="63"/>
                    <a:pt x="75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5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5" y="4"/>
                    <a:pt x="85" y="10"/>
                  </a:cubicBezTo>
                  <a:lnTo>
                    <a:pt x="85" y="53"/>
                  </a:lnTo>
                  <a:close/>
                </a:path>
              </a:pathLst>
            </a:custGeom>
            <a:solidFill>
              <a:srgbClr val="36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2" name="îSḷidê"/>
            <p:cNvSpPr/>
            <p:nvPr/>
          </p:nvSpPr>
          <p:spPr bwMode="auto">
            <a:xfrm>
              <a:off x="5329839" y="4386136"/>
              <a:ext cx="192681" cy="143655"/>
            </a:xfrm>
            <a:custGeom>
              <a:avLst/>
              <a:gdLst>
                <a:gd name="T0" fmla="*/ 84 w 84"/>
                <a:gd name="T1" fmla="*/ 53 h 63"/>
                <a:gd name="T2" fmla="*/ 74 w 84"/>
                <a:gd name="T3" fmla="*/ 63 h 63"/>
                <a:gd name="T4" fmla="*/ 10 w 84"/>
                <a:gd name="T5" fmla="*/ 63 h 63"/>
                <a:gd name="T6" fmla="*/ 0 w 84"/>
                <a:gd name="T7" fmla="*/ 53 h 63"/>
                <a:gd name="T8" fmla="*/ 0 w 84"/>
                <a:gd name="T9" fmla="*/ 10 h 63"/>
                <a:gd name="T10" fmla="*/ 10 w 84"/>
                <a:gd name="T11" fmla="*/ 0 h 63"/>
                <a:gd name="T12" fmla="*/ 74 w 84"/>
                <a:gd name="T13" fmla="*/ 0 h 63"/>
                <a:gd name="T14" fmla="*/ 84 w 84"/>
                <a:gd name="T15" fmla="*/ 10 h 63"/>
                <a:gd name="T16" fmla="*/ 84 w 84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3">
                  <a:moveTo>
                    <a:pt x="84" y="53"/>
                  </a:moveTo>
                  <a:cubicBezTo>
                    <a:pt x="84" y="59"/>
                    <a:pt x="80" y="63"/>
                    <a:pt x="74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0" y="0"/>
                    <a:pt x="84" y="4"/>
                    <a:pt x="84" y="10"/>
                  </a:cubicBezTo>
                  <a:lnTo>
                    <a:pt x="84" y="53"/>
                  </a:lnTo>
                  <a:close/>
                </a:path>
              </a:pathLst>
            </a:custGeom>
            <a:solidFill>
              <a:srgbClr val="36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3" name="íSḷiďê"/>
            <p:cNvSpPr/>
            <p:nvPr/>
          </p:nvSpPr>
          <p:spPr bwMode="auto">
            <a:xfrm>
              <a:off x="5569264" y="4386136"/>
              <a:ext cx="193820" cy="143655"/>
            </a:xfrm>
            <a:custGeom>
              <a:avLst/>
              <a:gdLst>
                <a:gd name="T0" fmla="*/ 85 w 85"/>
                <a:gd name="T1" fmla="*/ 53 h 63"/>
                <a:gd name="T2" fmla="*/ 75 w 85"/>
                <a:gd name="T3" fmla="*/ 63 h 63"/>
                <a:gd name="T4" fmla="*/ 10 w 85"/>
                <a:gd name="T5" fmla="*/ 63 h 63"/>
                <a:gd name="T6" fmla="*/ 0 w 85"/>
                <a:gd name="T7" fmla="*/ 53 h 63"/>
                <a:gd name="T8" fmla="*/ 0 w 85"/>
                <a:gd name="T9" fmla="*/ 10 h 63"/>
                <a:gd name="T10" fmla="*/ 10 w 85"/>
                <a:gd name="T11" fmla="*/ 0 h 63"/>
                <a:gd name="T12" fmla="*/ 75 w 85"/>
                <a:gd name="T13" fmla="*/ 0 h 63"/>
                <a:gd name="T14" fmla="*/ 85 w 85"/>
                <a:gd name="T15" fmla="*/ 10 h 63"/>
                <a:gd name="T16" fmla="*/ 85 w 85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3">
                  <a:moveTo>
                    <a:pt x="85" y="53"/>
                  </a:moveTo>
                  <a:cubicBezTo>
                    <a:pt x="85" y="59"/>
                    <a:pt x="81" y="63"/>
                    <a:pt x="75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5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1" y="0"/>
                    <a:pt x="85" y="4"/>
                    <a:pt x="85" y="10"/>
                  </a:cubicBezTo>
                  <a:lnTo>
                    <a:pt x="85" y="53"/>
                  </a:lnTo>
                  <a:close/>
                </a:path>
              </a:pathLst>
            </a:custGeom>
            <a:solidFill>
              <a:srgbClr val="36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4" name="îś1îḑe"/>
            <p:cNvSpPr/>
            <p:nvPr/>
          </p:nvSpPr>
          <p:spPr bwMode="auto">
            <a:xfrm>
              <a:off x="5809830" y="4386136"/>
              <a:ext cx="192681" cy="143655"/>
            </a:xfrm>
            <a:custGeom>
              <a:avLst/>
              <a:gdLst>
                <a:gd name="T0" fmla="*/ 84 w 84"/>
                <a:gd name="T1" fmla="*/ 53 h 63"/>
                <a:gd name="T2" fmla="*/ 75 w 84"/>
                <a:gd name="T3" fmla="*/ 63 h 63"/>
                <a:gd name="T4" fmla="*/ 10 w 84"/>
                <a:gd name="T5" fmla="*/ 63 h 63"/>
                <a:gd name="T6" fmla="*/ 0 w 84"/>
                <a:gd name="T7" fmla="*/ 53 h 63"/>
                <a:gd name="T8" fmla="*/ 0 w 84"/>
                <a:gd name="T9" fmla="*/ 10 h 63"/>
                <a:gd name="T10" fmla="*/ 10 w 84"/>
                <a:gd name="T11" fmla="*/ 0 h 63"/>
                <a:gd name="T12" fmla="*/ 75 w 84"/>
                <a:gd name="T13" fmla="*/ 0 h 63"/>
                <a:gd name="T14" fmla="*/ 84 w 84"/>
                <a:gd name="T15" fmla="*/ 10 h 63"/>
                <a:gd name="T16" fmla="*/ 84 w 84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3">
                  <a:moveTo>
                    <a:pt x="84" y="53"/>
                  </a:moveTo>
                  <a:cubicBezTo>
                    <a:pt x="84" y="59"/>
                    <a:pt x="80" y="63"/>
                    <a:pt x="75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4" y="4"/>
                    <a:pt x="84" y="10"/>
                  </a:cubicBezTo>
                  <a:lnTo>
                    <a:pt x="84" y="53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5" name="ïṡļïdé"/>
            <p:cNvSpPr/>
            <p:nvPr/>
          </p:nvSpPr>
          <p:spPr bwMode="auto">
            <a:xfrm>
              <a:off x="6048115" y="4386136"/>
              <a:ext cx="194961" cy="143655"/>
            </a:xfrm>
            <a:custGeom>
              <a:avLst/>
              <a:gdLst>
                <a:gd name="T0" fmla="*/ 85 w 85"/>
                <a:gd name="T1" fmla="*/ 53 h 63"/>
                <a:gd name="T2" fmla="*/ 75 w 85"/>
                <a:gd name="T3" fmla="*/ 63 h 63"/>
                <a:gd name="T4" fmla="*/ 10 w 85"/>
                <a:gd name="T5" fmla="*/ 63 h 63"/>
                <a:gd name="T6" fmla="*/ 0 w 85"/>
                <a:gd name="T7" fmla="*/ 53 h 63"/>
                <a:gd name="T8" fmla="*/ 0 w 85"/>
                <a:gd name="T9" fmla="*/ 10 h 63"/>
                <a:gd name="T10" fmla="*/ 10 w 85"/>
                <a:gd name="T11" fmla="*/ 0 h 63"/>
                <a:gd name="T12" fmla="*/ 75 w 85"/>
                <a:gd name="T13" fmla="*/ 0 h 63"/>
                <a:gd name="T14" fmla="*/ 85 w 85"/>
                <a:gd name="T15" fmla="*/ 10 h 63"/>
                <a:gd name="T16" fmla="*/ 85 w 85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3">
                  <a:moveTo>
                    <a:pt x="85" y="53"/>
                  </a:moveTo>
                  <a:cubicBezTo>
                    <a:pt x="85" y="59"/>
                    <a:pt x="81" y="63"/>
                    <a:pt x="75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5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1" y="0"/>
                    <a:pt x="85" y="4"/>
                    <a:pt x="85" y="10"/>
                  </a:cubicBezTo>
                  <a:lnTo>
                    <a:pt x="85" y="53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6" name="ïŝḷïdé"/>
            <p:cNvSpPr/>
            <p:nvPr/>
          </p:nvSpPr>
          <p:spPr bwMode="auto">
            <a:xfrm>
              <a:off x="6288680" y="4386136"/>
              <a:ext cx="194961" cy="143655"/>
            </a:xfrm>
            <a:custGeom>
              <a:avLst/>
              <a:gdLst>
                <a:gd name="T0" fmla="*/ 85 w 85"/>
                <a:gd name="T1" fmla="*/ 53 h 63"/>
                <a:gd name="T2" fmla="*/ 75 w 85"/>
                <a:gd name="T3" fmla="*/ 63 h 63"/>
                <a:gd name="T4" fmla="*/ 10 w 85"/>
                <a:gd name="T5" fmla="*/ 63 h 63"/>
                <a:gd name="T6" fmla="*/ 0 w 85"/>
                <a:gd name="T7" fmla="*/ 53 h 63"/>
                <a:gd name="T8" fmla="*/ 0 w 85"/>
                <a:gd name="T9" fmla="*/ 10 h 63"/>
                <a:gd name="T10" fmla="*/ 10 w 85"/>
                <a:gd name="T11" fmla="*/ 0 h 63"/>
                <a:gd name="T12" fmla="*/ 75 w 85"/>
                <a:gd name="T13" fmla="*/ 0 h 63"/>
                <a:gd name="T14" fmla="*/ 85 w 85"/>
                <a:gd name="T15" fmla="*/ 10 h 63"/>
                <a:gd name="T16" fmla="*/ 85 w 85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3">
                  <a:moveTo>
                    <a:pt x="85" y="53"/>
                  </a:moveTo>
                  <a:cubicBezTo>
                    <a:pt x="85" y="59"/>
                    <a:pt x="80" y="63"/>
                    <a:pt x="75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5" y="4"/>
                    <a:pt x="85" y="10"/>
                  </a:cubicBezTo>
                  <a:lnTo>
                    <a:pt x="85" y="53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7" name="ísľíḓé"/>
            <p:cNvSpPr/>
            <p:nvPr/>
          </p:nvSpPr>
          <p:spPr bwMode="auto">
            <a:xfrm>
              <a:off x="6529245" y="4386136"/>
              <a:ext cx="192681" cy="143655"/>
            </a:xfrm>
            <a:custGeom>
              <a:avLst/>
              <a:gdLst>
                <a:gd name="T0" fmla="*/ 84 w 84"/>
                <a:gd name="T1" fmla="*/ 53 h 63"/>
                <a:gd name="T2" fmla="*/ 74 w 84"/>
                <a:gd name="T3" fmla="*/ 63 h 63"/>
                <a:gd name="T4" fmla="*/ 9 w 84"/>
                <a:gd name="T5" fmla="*/ 63 h 63"/>
                <a:gd name="T6" fmla="*/ 0 w 84"/>
                <a:gd name="T7" fmla="*/ 53 h 63"/>
                <a:gd name="T8" fmla="*/ 0 w 84"/>
                <a:gd name="T9" fmla="*/ 10 h 63"/>
                <a:gd name="T10" fmla="*/ 9 w 84"/>
                <a:gd name="T11" fmla="*/ 0 h 63"/>
                <a:gd name="T12" fmla="*/ 74 w 84"/>
                <a:gd name="T13" fmla="*/ 0 h 63"/>
                <a:gd name="T14" fmla="*/ 84 w 84"/>
                <a:gd name="T15" fmla="*/ 10 h 63"/>
                <a:gd name="T16" fmla="*/ 84 w 84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3">
                  <a:moveTo>
                    <a:pt x="84" y="53"/>
                  </a:moveTo>
                  <a:cubicBezTo>
                    <a:pt x="84" y="59"/>
                    <a:pt x="80" y="63"/>
                    <a:pt x="74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0" y="0"/>
                    <a:pt x="84" y="4"/>
                    <a:pt x="84" y="10"/>
                  </a:cubicBezTo>
                  <a:lnTo>
                    <a:pt x="84" y="53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8" name="íšlïḋè"/>
            <p:cNvSpPr/>
            <p:nvPr/>
          </p:nvSpPr>
          <p:spPr bwMode="auto">
            <a:xfrm>
              <a:off x="6767531" y="4386136"/>
              <a:ext cx="194961" cy="143655"/>
            </a:xfrm>
            <a:custGeom>
              <a:avLst/>
              <a:gdLst>
                <a:gd name="T0" fmla="*/ 85 w 85"/>
                <a:gd name="T1" fmla="*/ 53 h 63"/>
                <a:gd name="T2" fmla="*/ 75 w 85"/>
                <a:gd name="T3" fmla="*/ 63 h 63"/>
                <a:gd name="T4" fmla="*/ 10 w 85"/>
                <a:gd name="T5" fmla="*/ 63 h 63"/>
                <a:gd name="T6" fmla="*/ 0 w 85"/>
                <a:gd name="T7" fmla="*/ 53 h 63"/>
                <a:gd name="T8" fmla="*/ 0 w 85"/>
                <a:gd name="T9" fmla="*/ 10 h 63"/>
                <a:gd name="T10" fmla="*/ 10 w 85"/>
                <a:gd name="T11" fmla="*/ 0 h 63"/>
                <a:gd name="T12" fmla="*/ 75 w 85"/>
                <a:gd name="T13" fmla="*/ 0 h 63"/>
                <a:gd name="T14" fmla="*/ 85 w 85"/>
                <a:gd name="T15" fmla="*/ 10 h 63"/>
                <a:gd name="T16" fmla="*/ 85 w 85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3">
                  <a:moveTo>
                    <a:pt x="85" y="53"/>
                  </a:moveTo>
                  <a:cubicBezTo>
                    <a:pt x="85" y="59"/>
                    <a:pt x="80" y="63"/>
                    <a:pt x="75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5" y="4"/>
                    <a:pt x="85" y="10"/>
                  </a:cubicBezTo>
                  <a:lnTo>
                    <a:pt x="85" y="53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79" name="íŝ1íḋe"/>
            <p:cNvSpPr/>
            <p:nvPr/>
          </p:nvSpPr>
          <p:spPr bwMode="auto">
            <a:xfrm>
              <a:off x="4850988" y="4561715"/>
              <a:ext cx="192681" cy="147076"/>
            </a:xfrm>
            <a:custGeom>
              <a:avLst/>
              <a:gdLst>
                <a:gd name="T0" fmla="*/ 84 w 84"/>
                <a:gd name="T1" fmla="*/ 54 h 64"/>
                <a:gd name="T2" fmla="*/ 74 w 84"/>
                <a:gd name="T3" fmla="*/ 64 h 64"/>
                <a:gd name="T4" fmla="*/ 10 w 84"/>
                <a:gd name="T5" fmla="*/ 64 h 64"/>
                <a:gd name="T6" fmla="*/ 0 w 84"/>
                <a:gd name="T7" fmla="*/ 54 h 64"/>
                <a:gd name="T8" fmla="*/ 0 w 84"/>
                <a:gd name="T9" fmla="*/ 10 h 64"/>
                <a:gd name="T10" fmla="*/ 10 w 84"/>
                <a:gd name="T11" fmla="*/ 0 h 64"/>
                <a:gd name="T12" fmla="*/ 74 w 84"/>
                <a:gd name="T13" fmla="*/ 0 h 64"/>
                <a:gd name="T14" fmla="*/ 84 w 84"/>
                <a:gd name="T15" fmla="*/ 10 h 64"/>
                <a:gd name="T16" fmla="*/ 84 w 84"/>
                <a:gd name="T17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4">
                  <a:moveTo>
                    <a:pt x="84" y="54"/>
                  </a:moveTo>
                  <a:cubicBezTo>
                    <a:pt x="84" y="59"/>
                    <a:pt x="80" y="64"/>
                    <a:pt x="74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" y="64"/>
                    <a:pt x="0" y="59"/>
                    <a:pt x="0" y="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0" y="0"/>
                    <a:pt x="84" y="5"/>
                    <a:pt x="84" y="10"/>
                  </a:cubicBezTo>
                  <a:lnTo>
                    <a:pt x="84" y="54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0" name="iśľïde"/>
            <p:cNvSpPr/>
            <p:nvPr/>
          </p:nvSpPr>
          <p:spPr bwMode="auto">
            <a:xfrm>
              <a:off x="5089274" y="4561715"/>
              <a:ext cx="194961" cy="147076"/>
            </a:xfrm>
            <a:custGeom>
              <a:avLst/>
              <a:gdLst>
                <a:gd name="T0" fmla="*/ 85 w 85"/>
                <a:gd name="T1" fmla="*/ 54 h 64"/>
                <a:gd name="T2" fmla="*/ 75 w 85"/>
                <a:gd name="T3" fmla="*/ 64 h 64"/>
                <a:gd name="T4" fmla="*/ 10 w 85"/>
                <a:gd name="T5" fmla="*/ 64 h 64"/>
                <a:gd name="T6" fmla="*/ 0 w 85"/>
                <a:gd name="T7" fmla="*/ 54 h 64"/>
                <a:gd name="T8" fmla="*/ 0 w 85"/>
                <a:gd name="T9" fmla="*/ 10 h 64"/>
                <a:gd name="T10" fmla="*/ 10 w 85"/>
                <a:gd name="T11" fmla="*/ 0 h 64"/>
                <a:gd name="T12" fmla="*/ 75 w 85"/>
                <a:gd name="T13" fmla="*/ 0 h 64"/>
                <a:gd name="T14" fmla="*/ 85 w 85"/>
                <a:gd name="T15" fmla="*/ 10 h 64"/>
                <a:gd name="T16" fmla="*/ 85 w 85"/>
                <a:gd name="T17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4">
                  <a:moveTo>
                    <a:pt x="85" y="54"/>
                  </a:moveTo>
                  <a:cubicBezTo>
                    <a:pt x="85" y="59"/>
                    <a:pt x="80" y="64"/>
                    <a:pt x="75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5" y="64"/>
                    <a:pt x="0" y="59"/>
                    <a:pt x="0" y="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5" y="5"/>
                    <a:pt x="85" y="10"/>
                  </a:cubicBezTo>
                  <a:lnTo>
                    <a:pt x="85" y="54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1" name="îṥḻiḋè"/>
            <p:cNvSpPr/>
            <p:nvPr/>
          </p:nvSpPr>
          <p:spPr bwMode="auto">
            <a:xfrm>
              <a:off x="5329839" y="4561715"/>
              <a:ext cx="192681" cy="147076"/>
            </a:xfrm>
            <a:custGeom>
              <a:avLst/>
              <a:gdLst>
                <a:gd name="T0" fmla="*/ 84 w 84"/>
                <a:gd name="T1" fmla="*/ 54 h 64"/>
                <a:gd name="T2" fmla="*/ 74 w 84"/>
                <a:gd name="T3" fmla="*/ 64 h 64"/>
                <a:gd name="T4" fmla="*/ 10 w 84"/>
                <a:gd name="T5" fmla="*/ 64 h 64"/>
                <a:gd name="T6" fmla="*/ 0 w 84"/>
                <a:gd name="T7" fmla="*/ 54 h 64"/>
                <a:gd name="T8" fmla="*/ 0 w 84"/>
                <a:gd name="T9" fmla="*/ 10 h 64"/>
                <a:gd name="T10" fmla="*/ 10 w 84"/>
                <a:gd name="T11" fmla="*/ 0 h 64"/>
                <a:gd name="T12" fmla="*/ 74 w 84"/>
                <a:gd name="T13" fmla="*/ 0 h 64"/>
                <a:gd name="T14" fmla="*/ 84 w 84"/>
                <a:gd name="T15" fmla="*/ 10 h 64"/>
                <a:gd name="T16" fmla="*/ 84 w 84"/>
                <a:gd name="T17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4">
                  <a:moveTo>
                    <a:pt x="84" y="54"/>
                  </a:moveTo>
                  <a:cubicBezTo>
                    <a:pt x="84" y="59"/>
                    <a:pt x="80" y="64"/>
                    <a:pt x="74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" y="64"/>
                    <a:pt x="0" y="59"/>
                    <a:pt x="0" y="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0" y="0"/>
                    <a:pt x="84" y="5"/>
                    <a:pt x="84" y="10"/>
                  </a:cubicBezTo>
                  <a:lnTo>
                    <a:pt x="84" y="54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2" name="iṣḻiḑê"/>
            <p:cNvSpPr/>
            <p:nvPr/>
          </p:nvSpPr>
          <p:spPr bwMode="auto">
            <a:xfrm>
              <a:off x="5569264" y="4561715"/>
              <a:ext cx="193820" cy="147076"/>
            </a:xfrm>
            <a:custGeom>
              <a:avLst/>
              <a:gdLst>
                <a:gd name="T0" fmla="*/ 85 w 85"/>
                <a:gd name="T1" fmla="*/ 54 h 64"/>
                <a:gd name="T2" fmla="*/ 75 w 85"/>
                <a:gd name="T3" fmla="*/ 64 h 64"/>
                <a:gd name="T4" fmla="*/ 10 w 85"/>
                <a:gd name="T5" fmla="*/ 64 h 64"/>
                <a:gd name="T6" fmla="*/ 0 w 85"/>
                <a:gd name="T7" fmla="*/ 54 h 64"/>
                <a:gd name="T8" fmla="*/ 0 w 85"/>
                <a:gd name="T9" fmla="*/ 10 h 64"/>
                <a:gd name="T10" fmla="*/ 10 w 85"/>
                <a:gd name="T11" fmla="*/ 0 h 64"/>
                <a:gd name="T12" fmla="*/ 75 w 85"/>
                <a:gd name="T13" fmla="*/ 0 h 64"/>
                <a:gd name="T14" fmla="*/ 85 w 85"/>
                <a:gd name="T15" fmla="*/ 10 h 64"/>
                <a:gd name="T16" fmla="*/ 85 w 85"/>
                <a:gd name="T17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4">
                  <a:moveTo>
                    <a:pt x="85" y="54"/>
                  </a:moveTo>
                  <a:cubicBezTo>
                    <a:pt x="85" y="59"/>
                    <a:pt x="81" y="64"/>
                    <a:pt x="75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5" y="64"/>
                    <a:pt x="0" y="59"/>
                    <a:pt x="0" y="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1" y="0"/>
                    <a:pt x="85" y="5"/>
                    <a:pt x="85" y="10"/>
                  </a:cubicBezTo>
                  <a:lnTo>
                    <a:pt x="85" y="54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í$ļíḍê"/>
            <p:cNvSpPr/>
            <p:nvPr/>
          </p:nvSpPr>
          <p:spPr bwMode="auto">
            <a:xfrm>
              <a:off x="5809830" y="4561715"/>
              <a:ext cx="192681" cy="147076"/>
            </a:xfrm>
            <a:custGeom>
              <a:avLst/>
              <a:gdLst>
                <a:gd name="T0" fmla="*/ 84 w 84"/>
                <a:gd name="T1" fmla="*/ 54 h 64"/>
                <a:gd name="T2" fmla="*/ 75 w 84"/>
                <a:gd name="T3" fmla="*/ 64 h 64"/>
                <a:gd name="T4" fmla="*/ 10 w 84"/>
                <a:gd name="T5" fmla="*/ 64 h 64"/>
                <a:gd name="T6" fmla="*/ 0 w 84"/>
                <a:gd name="T7" fmla="*/ 54 h 64"/>
                <a:gd name="T8" fmla="*/ 0 w 84"/>
                <a:gd name="T9" fmla="*/ 10 h 64"/>
                <a:gd name="T10" fmla="*/ 10 w 84"/>
                <a:gd name="T11" fmla="*/ 0 h 64"/>
                <a:gd name="T12" fmla="*/ 75 w 84"/>
                <a:gd name="T13" fmla="*/ 0 h 64"/>
                <a:gd name="T14" fmla="*/ 84 w 84"/>
                <a:gd name="T15" fmla="*/ 10 h 64"/>
                <a:gd name="T16" fmla="*/ 84 w 84"/>
                <a:gd name="T17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4">
                  <a:moveTo>
                    <a:pt x="84" y="54"/>
                  </a:moveTo>
                  <a:cubicBezTo>
                    <a:pt x="84" y="59"/>
                    <a:pt x="80" y="64"/>
                    <a:pt x="75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" y="64"/>
                    <a:pt x="0" y="59"/>
                    <a:pt x="0" y="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4" y="5"/>
                    <a:pt x="84" y="10"/>
                  </a:cubicBezTo>
                  <a:lnTo>
                    <a:pt x="84" y="54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4" name="ïSliḑè"/>
            <p:cNvSpPr/>
            <p:nvPr/>
          </p:nvSpPr>
          <p:spPr bwMode="auto">
            <a:xfrm>
              <a:off x="6048115" y="4561715"/>
              <a:ext cx="194961" cy="147076"/>
            </a:xfrm>
            <a:custGeom>
              <a:avLst/>
              <a:gdLst>
                <a:gd name="T0" fmla="*/ 85 w 85"/>
                <a:gd name="T1" fmla="*/ 54 h 64"/>
                <a:gd name="T2" fmla="*/ 75 w 85"/>
                <a:gd name="T3" fmla="*/ 64 h 64"/>
                <a:gd name="T4" fmla="*/ 10 w 85"/>
                <a:gd name="T5" fmla="*/ 64 h 64"/>
                <a:gd name="T6" fmla="*/ 0 w 85"/>
                <a:gd name="T7" fmla="*/ 54 h 64"/>
                <a:gd name="T8" fmla="*/ 0 w 85"/>
                <a:gd name="T9" fmla="*/ 10 h 64"/>
                <a:gd name="T10" fmla="*/ 10 w 85"/>
                <a:gd name="T11" fmla="*/ 0 h 64"/>
                <a:gd name="T12" fmla="*/ 75 w 85"/>
                <a:gd name="T13" fmla="*/ 0 h 64"/>
                <a:gd name="T14" fmla="*/ 85 w 85"/>
                <a:gd name="T15" fmla="*/ 10 h 64"/>
                <a:gd name="T16" fmla="*/ 85 w 85"/>
                <a:gd name="T17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4">
                  <a:moveTo>
                    <a:pt x="85" y="54"/>
                  </a:moveTo>
                  <a:cubicBezTo>
                    <a:pt x="85" y="59"/>
                    <a:pt x="81" y="64"/>
                    <a:pt x="75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5" y="64"/>
                    <a:pt x="0" y="59"/>
                    <a:pt x="0" y="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1" y="0"/>
                    <a:pt x="85" y="5"/>
                    <a:pt x="85" y="10"/>
                  </a:cubicBezTo>
                  <a:lnTo>
                    <a:pt x="85" y="54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5" name="îṡľîḑé"/>
            <p:cNvSpPr/>
            <p:nvPr/>
          </p:nvSpPr>
          <p:spPr bwMode="auto">
            <a:xfrm>
              <a:off x="6288680" y="4545753"/>
              <a:ext cx="194961" cy="147076"/>
            </a:xfrm>
            <a:custGeom>
              <a:avLst/>
              <a:gdLst>
                <a:gd name="T0" fmla="*/ 85 w 85"/>
                <a:gd name="T1" fmla="*/ 54 h 64"/>
                <a:gd name="T2" fmla="*/ 75 w 85"/>
                <a:gd name="T3" fmla="*/ 64 h 64"/>
                <a:gd name="T4" fmla="*/ 10 w 85"/>
                <a:gd name="T5" fmla="*/ 64 h 64"/>
                <a:gd name="T6" fmla="*/ 0 w 85"/>
                <a:gd name="T7" fmla="*/ 54 h 64"/>
                <a:gd name="T8" fmla="*/ 0 w 85"/>
                <a:gd name="T9" fmla="*/ 10 h 64"/>
                <a:gd name="T10" fmla="*/ 10 w 85"/>
                <a:gd name="T11" fmla="*/ 0 h 64"/>
                <a:gd name="T12" fmla="*/ 75 w 85"/>
                <a:gd name="T13" fmla="*/ 0 h 64"/>
                <a:gd name="T14" fmla="*/ 85 w 85"/>
                <a:gd name="T15" fmla="*/ 10 h 64"/>
                <a:gd name="T16" fmla="*/ 85 w 85"/>
                <a:gd name="T17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4">
                  <a:moveTo>
                    <a:pt x="85" y="54"/>
                  </a:moveTo>
                  <a:cubicBezTo>
                    <a:pt x="85" y="59"/>
                    <a:pt x="80" y="64"/>
                    <a:pt x="75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" y="64"/>
                    <a:pt x="0" y="59"/>
                    <a:pt x="0" y="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5" y="5"/>
                    <a:pt x="85" y="10"/>
                  </a:cubicBezTo>
                  <a:lnTo>
                    <a:pt x="85" y="54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6" name="íṣ1íḓe"/>
            <p:cNvSpPr/>
            <p:nvPr/>
          </p:nvSpPr>
          <p:spPr bwMode="auto">
            <a:xfrm>
              <a:off x="6529245" y="4545753"/>
              <a:ext cx="192681" cy="147076"/>
            </a:xfrm>
            <a:custGeom>
              <a:avLst/>
              <a:gdLst>
                <a:gd name="T0" fmla="*/ 84 w 84"/>
                <a:gd name="T1" fmla="*/ 54 h 64"/>
                <a:gd name="T2" fmla="*/ 74 w 84"/>
                <a:gd name="T3" fmla="*/ 64 h 64"/>
                <a:gd name="T4" fmla="*/ 9 w 84"/>
                <a:gd name="T5" fmla="*/ 64 h 64"/>
                <a:gd name="T6" fmla="*/ 0 w 84"/>
                <a:gd name="T7" fmla="*/ 54 h 64"/>
                <a:gd name="T8" fmla="*/ 0 w 84"/>
                <a:gd name="T9" fmla="*/ 10 h 64"/>
                <a:gd name="T10" fmla="*/ 9 w 84"/>
                <a:gd name="T11" fmla="*/ 0 h 64"/>
                <a:gd name="T12" fmla="*/ 74 w 84"/>
                <a:gd name="T13" fmla="*/ 0 h 64"/>
                <a:gd name="T14" fmla="*/ 84 w 84"/>
                <a:gd name="T15" fmla="*/ 10 h 64"/>
                <a:gd name="T16" fmla="*/ 84 w 84"/>
                <a:gd name="T17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4">
                  <a:moveTo>
                    <a:pt x="84" y="54"/>
                  </a:moveTo>
                  <a:cubicBezTo>
                    <a:pt x="84" y="59"/>
                    <a:pt x="80" y="64"/>
                    <a:pt x="74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4" y="64"/>
                    <a:pt x="0" y="59"/>
                    <a:pt x="0" y="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0" y="0"/>
                    <a:pt x="84" y="5"/>
                    <a:pt x="84" y="10"/>
                  </a:cubicBezTo>
                  <a:lnTo>
                    <a:pt x="84" y="54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7" name="î$ḷïḓé"/>
            <p:cNvSpPr/>
            <p:nvPr/>
          </p:nvSpPr>
          <p:spPr bwMode="auto">
            <a:xfrm>
              <a:off x="6767531" y="4561715"/>
              <a:ext cx="194961" cy="147076"/>
            </a:xfrm>
            <a:custGeom>
              <a:avLst/>
              <a:gdLst>
                <a:gd name="T0" fmla="*/ 85 w 85"/>
                <a:gd name="T1" fmla="*/ 54 h 64"/>
                <a:gd name="T2" fmla="*/ 75 w 85"/>
                <a:gd name="T3" fmla="*/ 64 h 64"/>
                <a:gd name="T4" fmla="*/ 10 w 85"/>
                <a:gd name="T5" fmla="*/ 64 h 64"/>
                <a:gd name="T6" fmla="*/ 0 w 85"/>
                <a:gd name="T7" fmla="*/ 54 h 64"/>
                <a:gd name="T8" fmla="*/ 0 w 85"/>
                <a:gd name="T9" fmla="*/ 10 h 64"/>
                <a:gd name="T10" fmla="*/ 10 w 85"/>
                <a:gd name="T11" fmla="*/ 0 h 64"/>
                <a:gd name="T12" fmla="*/ 75 w 85"/>
                <a:gd name="T13" fmla="*/ 0 h 64"/>
                <a:gd name="T14" fmla="*/ 85 w 85"/>
                <a:gd name="T15" fmla="*/ 10 h 64"/>
                <a:gd name="T16" fmla="*/ 85 w 85"/>
                <a:gd name="T17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4">
                  <a:moveTo>
                    <a:pt x="85" y="54"/>
                  </a:moveTo>
                  <a:cubicBezTo>
                    <a:pt x="85" y="59"/>
                    <a:pt x="80" y="64"/>
                    <a:pt x="75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" y="64"/>
                    <a:pt x="0" y="59"/>
                    <a:pt x="0" y="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5" y="5"/>
                    <a:pt x="85" y="10"/>
                  </a:cubicBezTo>
                  <a:lnTo>
                    <a:pt x="85" y="54"/>
                  </a:ln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8" name="íś1íde"/>
            <p:cNvSpPr/>
            <p:nvPr/>
          </p:nvSpPr>
          <p:spPr bwMode="auto">
            <a:xfrm>
              <a:off x="4850988" y="4740714"/>
              <a:ext cx="192681" cy="143655"/>
            </a:xfrm>
            <a:custGeom>
              <a:avLst/>
              <a:gdLst>
                <a:gd name="T0" fmla="*/ 84 w 84"/>
                <a:gd name="T1" fmla="*/ 53 h 63"/>
                <a:gd name="T2" fmla="*/ 74 w 84"/>
                <a:gd name="T3" fmla="*/ 63 h 63"/>
                <a:gd name="T4" fmla="*/ 10 w 84"/>
                <a:gd name="T5" fmla="*/ 63 h 63"/>
                <a:gd name="T6" fmla="*/ 0 w 84"/>
                <a:gd name="T7" fmla="*/ 53 h 63"/>
                <a:gd name="T8" fmla="*/ 0 w 84"/>
                <a:gd name="T9" fmla="*/ 10 h 63"/>
                <a:gd name="T10" fmla="*/ 10 w 84"/>
                <a:gd name="T11" fmla="*/ 0 h 63"/>
                <a:gd name="T12" fmla="*/ 74 w 84"/>
                <a:gd name="T13" fmla="*/ 0 h 63"/>
                <a:gd name="T14" fmla="*/ 84 w 84"/>
                <a:gd name="T15" fmla="*/ 10 h 63"/>
                <a:gd name="T16" fmla="*/ 84 w 84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3">
                  <a:moveTo>
                    <a:pt x="84" y="53"/>
                  </a:moveTo>
                  <a:cubicBezTo>
                    <a:pt x="84" y="59"/>
                    <a:pt x="80" y="63"/>
                    <a:pt x="74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0" y="0"/>
                    <a:pt x="84" y="4"/>
                    <a:pt x="84" y="10"/>
                  </a:cubicBezTo>
                  <a:lnTo>
                    <a:pt x="84" y="53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9" name="îšḻîďê"/>
            <p:cNvSpPr/>
            <p:nvPr/>
          </p:nvSpPr>
          <p:spPr bwMode="auto">
            <a:xfrm>
              <a:off x="5089274" y="4740714"/>
              <a:ext cx="194961" cy="143655"/>
            </a:xfrm>
            <a:custGeom>
              <a:avLst/>
              <a:gdLst>
                <a:gd name="T0" fmla="*/ 85 w 85"/>
                <a:gd name="T1" fmla="*/ 53 h 63"/>
                <a:gd name="T2" fmla="*/ 75 w 85"/>
                <a:gd name="T3" fmla="*/ 63 h 63"/>
                <a:gd name="T4" fmla="*/ 10 w 85"/>
                <a:gd name="T5" fmla="*/ 63 h 63"/>
                <a:gd name="T6" fmla="*/ 0 w 85"/>
                <a:gd name="T7" fmla="*/ 53 h 63"/>
                <a:gd name="T8" fmla="*/ 0 w 85"/>
                <a:gd name="T9" fmla="*/ 10 h 63"/>
                <a:gd name="T10" fmla="*/ 10 w 85"/>
                <a:gd name="T11" fmla="*/ 0 h 63"/>
                <a:gd name="T12" fmla="*/ 75 w 85"/>
                <a:gd name="T13" fmla="*/ 0 h 63"/>
                <a:gd name="T14" fmla="*/ 85 w 85"/>
                <a:gd name="T15" fmla="*/ 10 h 63"/>
                <a:gd name="T16" fmla="*/ 85 w 85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3">
                  <a:moveTo>
                    <a:pt x="85" y="53"/>
                  </a:moveTo>
                  <a:cubicBezTo>
                    <a:pt x="85" y="59"/>
                    <a:pt x="80" y="63"/>
                    <a:pt x="75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5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5" y="4"/>
                    <a:pt x="85" y="10"/>
                  </a:cubicBezTo>
                  <a:lnTo>
                    <a:pt x="85" y="53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0" name="ïṩḻîḍê"/>
            <p:cNvSpPr/>
            <p:nvPr/>
          </p:nvSpPr>
          <p:spPr bwMode="auto">
            <a:xfrm>
              <a:off x="5329839" y="4740714"/>
              <a:ext cx="913237" cy="143655"/>
            </a:xfrm>
            <a:custGeom>
              <a:avLst/>
              <a:gdLst>
                <a:gd name="T0" fmla="*/ 388 w 398"/>
                <a:gd name="T1" fmla="*/ 0 h 63"/>
                <a:gd name="T2" fmla="*/ 10 w 398"/>
                <a:gd name="T3" fmla="*/ 0 h 63"/>
                <a:gd name="T4" fmla="*/ 0 w 398"/>
                <a:gd name="T5" fmla="*/ 10 h 63"/>
                <a:gd name="T6" fmla="*/ 0 w 398"/>
                <a:gd name="T7" fmla="*/ 53 h 63"/>
                <a:gd name="T8" fmla="*/ 10 w 398"/>
                <a:gd name="T9" fmla="*/ 63 h 63"/>
                <a:gd name="T10" fmla="*/ 388 w 398"/>
                <a:gd name="T11" fmla="*/ 63 h 63"/>
                <a:gd name="T12" fmla="*/ 398 w 398"/>
                <a:gd name="T13" fmla="*/ 53 h 63"/>
                <a:gd name="T14" fmla="*/ 398 w 398"/>
                <a:gd name="T15" fmla="*/ 10 h 63"/>
                <a:gd name="T16" fmla="*/ 388 w 398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8" h="63">
                  <a:moveTo>
                    <a:pt x="38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4" y="63"/>
                    <a:pt x="10" y="63"/>
                  </a:cubicBezTo>
                  <a:cubicBezTo>
                    <a:pt x="388" y="63"/>
                    <a:pt x="388" y="63"/>
                    <a:pt x="388" y="63"/>
                  </a:cubicBezTo>
                  <a:cubicBezTo>
                    <a:pt x="394" y="63"/>
                    <a:pt x="398" y="59"/>
                    <a:pt x="398" y="53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8" y="4"/>
                    <a:pt x="394" y="0"/>
                    <a:pt x="388" y="0"/>
                  </a:cubicBez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1" name="ïṩḻiḓê"/>
            <p:cNvSpPr/>
            <p:nvPr/>
          </p:nvSpPr>
          <p:spPr bwMode="auto">
            <a:xfrm>
              <a:off x="6288680" y="4724752"/>
              <a:ext cx="194961" cy="143655"/>
            </a:xfrm>
            <a:custGeom>
              <a:avLst/>
              <a:gdLst>
                <a:gd name="T0" fmla="*/ 85 w 85"/>
                <a:gd name="T1" fmla="*/ 53 h 63"/>
                <a:gd name="T2" fmla="*/ 75 w 85"/>
                <a:gd name="T3" fmla="*/ 63 h 63"/>
                <a:gd name="T4" fmla="*/ 10 w 85"/>
                <a:gd name="T5" fmla="*/ 63 h 63"/>
                <a:gd name="T6" fmla="*/ 0 w 85"/>
                <a:gd name="T7" fmla="*/ 53 h 63"/>
                <a:gd name="T8" fmla="*/ 0 w 85"/>
                <a:gd name="T9" fmla="*/ 10 h 63"/>
                <a:gd name="T10" fmla="*/ 10 w 85"/>
                <a:gd name="T11" fmla="*/ 0 h 63"/>
                <a:gd name="T12" fmla="*/ 75 w 85"/>
                <a:gd name="T13" fmla="*/ 0 h 63"/>
                <a:gd name="T14" fmla="*/ 85 w 85"/>
                <a:gd name="T15" fmla="*/ 10 h 63"/>
                <a:gd name="T16" fmla="*/ 85 w 85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3">
                  <a:moveTo>
                    <a:pt x="85" y="53"/>
                  </a:moveTo>
                  <a:cubicBezTo>
                    <a:pt x="85" y="59"/>
                    <a:pt x="80" y="63"/>
                    <a:pt x="75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5" y="4"/>
                    <a:pt x="85" y="10"/>
                  </a:cubicBezTo>
                  <a:lnTo>
                    <a:pt x="85" y="53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2" name="îSľíḑe"/>
            <p:cNvSpPr/>
            <p:nvPr/>
          </p:nvSpPr>
          <p:spPr bwMode="auto">
            <a:xfrm>
              <a:off x="6529245" y="4724752"/>
              <a:ext cx="192681" cy="143655"/>
            </a:xfrm>
            <a:custGeom>
              <a:avLst/>
              <a:gdLst>
                <a:gd name="T0" fmla="*/ 84 w 84"/>
                <a:gd name="T1" fmla="*/ 53 h 63"/>
                <a:gd name="T2" fmla="*/ 74 w 84"/>
                <a:gd name="T3" fmla="*/ 63 h 63"/>
                <a:gd name="T4" fmla="*/ 9 w 84"/>
                <a:gd name="T5" fmla="*/ 63 h 63"/>
                <a:gd name="T6" fmla="*/ 0 w 84"/>
                <a:gd name="T7" fmla="*/ 53 h 63"/>
                <a:gd name="T8" fmla="*/ 0 w 84"/>
                <a:gd name="T9" fmla="*/ 10 h 63"/>
                <a:gd name="T10" fmla="*/ 9 w 84"/>
                <a:gd name="T11" fmla="*/ 0 h 63"/>
                <a:gd name="T12" fmla="*/ 74 w 84"/>
                <a:gd name="T13" fmla="*/ 0 h 63"/>
                <a:gd name="T14" fmla="*/ 84 w 84"/>
                <a:gd name="T15" fmla="*/ 10 h 63"/>
                <a:gd name="T16" fmla="*/ 84 w 84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3">
                  <a:moveTo>
                    <a:pt x="84" y="53"/>
                  </a:moveTo>
                  <a:cubicBezTo>
                    <a:pt x="84" y="59"/>
                    <a:pt x="80" y="63"/>
                    <a:pt x="74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0" y="0"/>
                    <a:pt x="84" y="4"/>
                    <a:pt x="84" y="10"/>
                  </a:cubicBezTo>
                  <a:lnTo>
                    <a:pt x="84" y="53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3" name="i$lîďè"/>
            <p:cNvSpPr/>
            <p:nvPr/>
          </p:nvSpPr>
          <p:spPr bwMode="auto">
            <a:xfrm>
              <a:off x="6767531" y="4724752"/>
              <a:ext cx="194961" cy="143655"/>
            </a:xfrm>
            <a:custGeom>
              <a:avLst/>
              <a:gdLst>
                <a:gd name="T0" fmla="*/ 85 w 85"/>
                <a:gd name="T1" fmla="*/ 53 h 63"/>
                <a:gd name="T2" fmla="*/ 75 w 85"/>
                <a:gd name="T3" fmla="*/ 63 h 63"/>
                <a:gd name="T4" fmla="*/ 10 w 85"/>
                <a:gd name="T5" fmla="*/ 63 h 63"/>
                <a:gd name="T6" fmla="*/ 0 w 85"/>
                <a:gd name="T7" fmla="*/ 53 h 63"/>
                <a:gd name="T8" fmla="*/ 0 w 85"/>
                <a:gd name="T9" fmla="*/ 10 h 63"/>
                <a:gd name="T10" fmla="*/ 10 w 85"/>
                <a:gd name="T11" fmla="*/ 0 h 63"/>
                <a:gd name="T12" fmla="*/ 75 w 85"/>
                <a:gd name="T13" fmla="*/ 0 h 63"/>
                <a:gd name="T14" fmla="*/ 85 w 85"/>
                <a:gd name="T15" fmla="*/ 10 h 63"/>
                <a:gd name="T16" fmla="*/ 85 w 85"/>
                <a:gd name="T1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63">
                  <a:moveTo>
                    <a:pt x="85" y="53"/>
                  </a:moveTo>
                  <a:cubicBezTo>
                    <a:pt x="85" y="59"/>
                    <a:pt x="80" y="63"/>
                    <a:pt x="75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5" y="4"/>
                    <a:pt x="85" y="10"/>
                  </a:cubicBezTo>
                  <a:lnTo>
                    <a:pt x="85" y="53"/>
                  </a:ln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4" name="í$lídé"/>
            <p:cNvSpPr/>
            <p:nvPr/>
          </p:nvSpPr>
          <p:spPr bwMode="auto">
            <a:xfrm>
              <a:off x="6524685" y="4225380"/>
              <a:ext cx="82089" cy="70687"/>
            </a:xfrm>
            <a:prstGeom prst="rect">
              <a:avLst/>
            </a:prstGeom>
            <a:solidFill>
              <a:srgbClr val="FF9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5" name="ïŝḷiḍè"/>
            <p:cNvSpPr/>
            <p:nvPr/>
          </p:nvSpPr>
          <p:spPr bwMode="auto">
            <a:xfrm>
              <a:off x="6699124" y="4225380"/>
              <a:ext cx="82089" cy="70687"/>
            </a:xfrm>
            <a:prstGeom prst="rect">
              <a:avLst/>
            </a:prstGeom>
            <a:solidFill>
              <a:srgbClr val="FF9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6" name="í$ḷïḓe"/>
            <p:cNvSpPr/>
            <p:nvPr/>
          </p:nvSpPr>
          <p:spPr bwMode="auto">
            <a:xfrm>
              <a:off x="6874702" y="4225380"/>
              <a:ext cx="83229" cy="70687"/>
            </a:xfrm>
            <a:prstGeom prst="rect">
              <a:avLst/>
            </a:prstGeom>
            <a:solidFill>
              <a:srgbClr val="FF9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7" name="îsļiḓe"/>
            <p:cNvSpPr/>
            <p:nvPr/>
          </p:nvSpPr>
          <p:spPr bwMode="auto">
            <a:xfrm>
              <a:off x="5240909" y="4733873"/>
              <a:ext cx="401322" cy="499373"/>
            </a:xfrm>
            <a:custGeom>
              <a:avLst/>
              <a:gdLst>
                <a:gd name="T0" fmla="*/ 157 w 175"/>
                <a:gd name="T1" fmla="*/ 51 h 218"/>
                <a:gd name="T2" fmla="*/ 54 w 175"/>
                <a:gd name="T3" fmla="*/ 194 h 218"/>
                <a:gd name="T4" fmla="*/ 17 w 175"/>
                <a:gd name="T5" fmla="*/ 167 h 218"/>
                <a:gd name="T6" fmla="*/ 120 w 175"/>
                <a:gd name="T7" fmla="*/ 25 h 218"/>
                <a:gd name="T8" fmla="*/ 157 w 175"/>
                <a:gd name="T9" fmla="*/ 5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18">
                  <a:moveTo>
                    <a:pt x="157" y="51"/>
                  </a:moveTo>
                  <a:cubicBezTo>
                    <a:pt x="54" y="194"/>
                    <a:pt x="54" y="194"/>
                    <a:pt x="54" y="194"/>
                  </a:cubicBezTo>
                  <a:cubicBezTo>
                    <a:pt x="37" y="218"/>
                    <a:pt x="0" y="192"/>
                    <a:pt x="17" y="167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38" y="0"/>
                    <a:pt x="175" y="27"/>
                    <a:pt x="157" y="51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8" name="î$lîḑé"/>
            <p:cNvSpPr/>
            <p:nvPr/>
          </p:nvSpPr>
          <p:spPr bwMode="auto">
            <a:xfrm>
              <a:off x="4961580" y="4616440"/>
              <a:ext cx="240566" cy="451488"/>
            </a:xfrm>
            <a:custGeom>
              <a:avLst/>
              <a:gdLst>
                <a:gd name="T0" fmla="*/ 97 w 105"/>
                <a:gd name="T1" fmla="*/ 37 h 197"/>
                <a:gd name="T2" fmla="*/ 44 w 105"/>
                <a:gd name="T3" fmla="*/ 173 h 197"/>
                <a:gd name="T4" fmla="*/ 9 w 105"/>
                <a:gd name="T5" fmla="*/ 160 h 197"/>
                <a:gd name="T6" fmla="*/ 61 w 105"/>
                <a:gd name="T7" fmla="*/ 24 h 197"/>
                <a:gd name="T8" fmla="*/ 97 w 105"/>
                <a:gd name="T9" fmla="*/ 3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97">
                  <a:moveTo>
                    <a:pt x="97" y="37"/>
                  </a:moveTo>
                  <a:cubicBezTo>
                    <a:pt x="44" y="173"/>
                    <a:pt x="44" y="173"/>
                    <a:pt x="44" y="173"/>
                  </a:cubicBezTo>
                  <a:cubicBezTo>
                    <a:pt x="36" y="197"/>
                    <a:pt x="0" y="183"/>
                    <a:pt x="9" y="160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70" y="0"/>
                    <a:pt x="105" y="14"/>
                    <a:pt x="97" y="37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99" name="îṡļîḋe"/>
            <p:cNvSpPr/>
            <p:nvPr/>
          </p:nvSpPr>
          <p:spPr bwMode="auto">
            <a:xfrm>
              <a:off x="4596742" y="4949356"/>
              <a:ext cx="1066013" cy="963402"/>
            </a:xfrm>
            <a:custGeom>
              <a:avLst/>
              <a:gdLst>
                <a:gd name="T0" fmla="*/ 104 w 465"/>
                <a:gd name="T1" fmla="*/ 165 h 421"/>
                <a:gd name="T2" fmla="*/ 0 w 465"/>
                <a:gd name="T3" fmla="*/ 346 h 421"/>
                <a:gd name="T4" fmla="*/ 132 w 465"/>
                <a:gd name="T5" fmla="*/ 421 h 421"/>
                <a:gd name="T6" fmla="*/ 245 w 465"/>
                <a:gd name="T7" fmla="*/ 245 h 421"/>
                <a:gd name="T8" fmla="*/ 421 w 465"/>
                <a:gd name="T9" fmla="*/ 150 h 421"/>
                <a:gd name="T10" fmla="*/ 465 w 465"/>
                <a:gd name="T11" fmla="*/ 124 h 421"/>
                <a:gd name="T12" fmla="*/ 422 w 465"/>
                <a:gd name="T13" fmla="*/ 102 h 421"/>
                <a:gd name="T14" fmla="*/ 320 w 465"/>
                <a:gd name="T15" fmla="*/ 146 h 421"/>
                <a:gd name="T16" fmla="*/ 350 w 465"/>
                <a:gd name="T17" fmla="*/ 79 h 421"/>
                <a:gd name="T18" fmla="*/ 247 w 465"/>
                <a:gd name="T19" fmla="*/ 20 h 421"/>
                <a:gd name="T20" fmla="*/ 179 w 465"/>
                <a:gd name="T21" fmla="*/ 0 h 421"/>
                <a:gd name="T22" fmla="*/ 104 w 465"/>
                <a:gd name="T23" fmla="*/ 16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5" h="421">
                  <a:moveTo>
                    <a:pt x="104" y="165"/>
                  </a:moveTo>
                  <a:cubicBezTo>
                    <a:pt x="95" y="187"/>
                    <a:pt x="11" y="329"/>
                    <a:pt x="0" y="346"/>
                  </a:cubicBezTo>
                  <a:cubicBezTo>
                    <a:pt x="132" y="421"/>
                    <a:pt x="132" y="421"/>
                    <a:pt x="132" y="421"/>
                  </a:cubicBezTo>
                  <a:cubicBezTo>
                    <a:pt x="159" y="384"/>
                    <a:pt x="224" y="272"/>
                    <a:pt x="245" y="245"/>
                  </a:cubicBezTo>
                  <a:cubicBezTo>
                    <a:pt x="317" y="258"/>
                    <a:pt x="371" y="182"/>
                    <a:pt x="421" y="150"/>
                  </a:cubicBezTo>
                  <a:cubicBezTo>
                    <a:pt x="445" y="135"/>
                    <a:pt x="465" y="124"/>
                    <a:pt x="465" y="124"/>
                  </a:cubicBezTo>
                  <a:cubicBezTo>
                    <a:pt x="465" y="124"/>
                    <a:pt x="460" y="89"/>
                    <a:pt x="422" y="102"/>
                  </a:cubicBezTo>
                  <a:cubicBezTo>
                    <a:pt x="384" y="114"/>
                    <a:pt x="325" y="171"/>
                    <a:pt x="320" y="146"/>
                  </a:cubicBezTo>
                  <a:cubicBezTo>
                    <a:pt x="318" y="134"/>
                    <a:pt x="350" y="79"/>
                    <a:pt x="350" y="79"/>
                  </a:cubicBezTo>
                  <a:cubicBezTo>
                    <a:pt x="350" y="79"/>
                    <a:pt x="287" y="37"/>
                    <a:pt x="247" y="20"/>
                  </a:cubicBezTo>
                  <a:cubicBezTo>
                    <a:pt x="206" y="3"/>
                    <a:pt x="179" y="0"/>
                    <a:pt x="179" y="0"/>
                  </a:cubicBezTo>
                  <a:cubicBezTo>
                    <a:pt x="179" y="0"/>
                    <a:pt x="74" y="137"/>
                    <a:pt x="104" y="165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0" name="íṣľiḍe"/>
            <p:cNvSpPr/>
            <p:nvPr/>
          </p:nvSpPr>
          <p:spPr bwMode="auto">
            <a:xfrm>
              <a:off x="5170222" y="4611880"/>
              <a:ext cx="359138" cy="519895"/>
            </a:xfrm>
            <a:custGeom>
              <a:avLst/>
              <a:gdLst>
                <a:gd name="T0" fmla="*/ 142 w 157"/>
                <a:gd name="T1" fmla="*/ 48 h 227"/>
                <a:gd name="T2" fmla="*/ 55 w 157"/>
                <a:gd name="T3" fmla="*/ 201 h 227"/>
                <a:gd name="T4" fmla="*/ 15 w 157"/>
                <a:gd name="T5" fmla="*/ 178 h 227"/>
                <a:gd name="T6" fmla="*/ 102 w 157"/>
                <a:gd name="T7" fmla="*/ 26 h 227"/>
                <a:gd name="T8" fmla="*/ 142 w 157"/>
                <a:gd name="T9" fmla="*/ 4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27">
                  <a:moveTo>
                    <a:pt x="142" y="48"/>
                  </a:moveTo>
                  <a:cubicBezTo>
                    <a:pt x="55" y="201"/>
                    <a:pt x="55" y="201"/>
                    <a:pt x="55" y="201"/>
                  </a:cubicBezTo>
                  <a:cubicBezTo>
                    <a:pt x="40" y="227"/>
                    <a:pt x="0" y="205"/>
                    <a:pt x="15" y="178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17" y="0"/>
                    <a:pt x="157" y="22"/>
                    <a:pt x="142" y="48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1" name="íṥļïdè"/>
            <p:cNvSpPr/>
            <p:nvPr/>
          </p:nvSpPr>
          <p:spPr bwMode="auto">
            <a:xfrm>
              <a:off x="5511118" y="4774918"/>
              <a:ext cx="92350" cy="91210"/>
            </a:xfrm>
            <a:custGeom>
              <a:avLst/>
              <a:gdLst>
                <a:gd name="T0" fmla="*/ 11 w 40"/>
                <a:gd name="T1" fmla="*/ 7 h 40"/>
                <a:gd name="T2" fmla="*/ 0 w 40"/>
                <a:gd name="T3" fmla="*/ 23 h 40"/>
                <a:gd name="T4" fmla="*/ 24 w 40"/>
                <a:gd name="T5" fmla="*/ 40 h 40"/>
                <a:gd name="T6" fmla="*/ 36 w 40"/>
                <a:gd name="T7" fmla="*/ 25 h 40"/>
                <a:gd name="T8" fmla="*/ 31 w 40"/>
                <a:gd name="T9" fmla="*/ 6 h 40"/>
                <a:gd name="T10" fmla="*/ 11 w 40"/>
                <a:gd name="T11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0">
                  <a:moveTo>
                    <a:pt x="11" y="7"/>
                  </a:moveTo>
                  <a:cubicBezTo>
                    <a:pt x="1" y="21"/>
                    <a:pt x="1" y="21"/>
                    <a:pt x="0" y="23"/>
                  </a:cubicBezTo>
                  <a:cubicBezTo>
                    <a:pt x="7" y="30"/>
                    <a:pt x="15" y="36"/>
                    <a:pt x="24" y="40"/>
                  </a:cubicBezTo>
                  <a:cubicBezTo>
                    <a:pt x="26" y="39"/>
                    <a:pt x="26" y="39"/>
                    <a:pt x="36" y="25"/>
                  </a:cubicBezTo>
                  <a:cubicBezTo>
                    <a:pt x="40" y="19"/>
                    <a:pt x="38" y="11"/>
                    <a:pt x="31" y="6"/>
                  </a:cubicBezTo>
                  <a:cubicBezTo>
                    <a:pt x="23" y="0"/>
                    <a:pt x="15" y="2"/>
                    <a:pt x="11" y="7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2" name="ísľidê"/>
            <p:cNvSpPr/>
            <p:nvPr/>
          </p:nvSpPr>
          <p:spPr bwMode="auto">
            <a:xfrm>
              <a:off x="5057350" y="4602759"/>
              <a:ext cx="357998" cy="522175"/>
            </a:xfrm>
            <a:custGeom>
              <a:avLst/>
              <a:gdLst>
                <a:gd name="T0" fmla="*/ 141 w 156"/>
                <a:gd name="T1" fmla="*/ 49 h 228"/>
                <a:gd name="T2" fmla="*/ 55 w 156"/>
                <a:gd name="T3" fmla="*/ 202 h 228"/>
                <a:gd name="T4" fmla="*/ 15 w 156"/>
                <a:gd name="T5" fmla="*/ 179 h 228"/>
                <a:gd name="T6" fmla="*/ 102 w 156"/>
                <a:gd name="T7" fmla="*/ 26 h 228"/>
                <a:gd name="T8" fmla="*/ 141 w 156"/>
                <a:gd name="T9" fmla="*/ 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228">
                  <a:moveTo>
                    <a:pt x="141" y="49"/>
                  </a:moveTo>
                  <a:cubicBezTo>
                    <a:pt x="55" y="202"/>
                    <a:pt x="55" y="202"/>
                    <a:pt x="55" y="202"/>
                  </a:cubicBezTo>
                  <a:cubicBezTo>
                    <a:pt x="40" y="228"/>
                    <a:pt x="0" y="206"/>
                    <a:pt x="15" y="179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16" y="0"/>
                    <a:pt x="156" y="23"/>
                    <a:pt x="141" y="49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3" name="ïsľíḓê"/>
            <p:cNvSpPr/>
            <p:nvPr/>
          </p:nvSpPr>
          <p:spPr bwMode="auto">
            <a:xfrm>
              <a:off x="5288794" y="4644944"/>
              <a:ext cx="92350" cy="88929"/>
            </a:xfrm>
            <a:custGeom>
              <a:avLst/>
              <a:gdLst>
                <a:gd name="T0" fmla="*/ 9 w 40"/>
                <a:gd name="T1" fmla="*/ 8 h 39"/>
                <a:gd name="T2" fmla="*/ 0 w 40"/>
                <a:gd name="T3" fmla="*/ 25 h 39"/>
                <a:gd name="T4" fmla="*/ 27 w 40"/>
                <a:gd name="T5" fmla="*/ 39 h 39"/>
                <a:gd name="T6" fmla="*/ 36 w 40"/>
                <a:gd name="T7" fmla="*/ 23 h 39"/>
                <a:gd name="T8" fmla="*/ 29 w 40"/>
                <a:gd name="T9" fmla="*/ 4 h 39"/>
                <a:gd name="T10" fmla="*/ 9 w 40"/>
                <a:gd name="T11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9">
                  <a:moveTo>
                    <a:pt x="9" y="8"/>
                  </a:moveTo>
                  <a:cubicBezTo>
                    <a:pt x="1" y="23"/>
                    <a:pt x="1" y="23"/>
                    <a:pt x="0" y="25"/>
                  </a:cubicBezTo>
                  <a:cubicBezTo>
                    <a:pt x="8" y="31"/>
                    <a:pt x="17" y="36"/>
                    <a:pt x="27" y="39"/>
                  </a:cubicBezTo>
                  <a:cubicBezTo>
                    <a:pt x="28" y="38"/>
                    <a:pt x="28" y="38"/>
                    <a:pt x="36" y="23"/>
                  </a:cubicBezTo>
                  <a:cubicBezTo>
                    <a:pt x="40" y="17"/>
                    <a:pt x="36" y="9"/>
                    <a:pt x="29" y="4"/>
                  </a:cubicBezTo>
                  <a:cubicBezTo>
                    <a:pt x="21" y="0"/>
                    <a:pt x="13" y="2"/>
                    <a:pt x="9" y="8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4" name="î$lïḍe"/>
            <p:cNvSpPr/>
            <p:nvPr/>
          </p:nvSpPr>
          <p:spPr bwMode="auto">
            <a:xfrm>
              <a:off x="5105235" y="4649504"/>
              <a:ext cx="71828" cy="72968"/>
            </a:xfrm>
            <a:custGeom>
              <a:avLst/>
              <a:gdLst>
                <a:gd name="T0" fmla="*/ 5 w 31"/>
                <a:gd name="T1" fmla="*/ 9 h 32"/>
                <a:gd name="T2" fmla="*/ 0 w 31"/>
                <a:gd name="T3" fmla="*/ 23 h 32"/>
                <a:gd name="T4" fmla="*/ 23 w 31"/>
                <a:gd name="T5" fmla="*/ 32 h 32"/>
                <a:gd name="T6" fmla="*/ 29 w 31"/>
                <a:gd name="T7" fmla="*/ 18 h 32"/>
                <a:gd name="T8" fmla="*/ 21 w 31"/>
                <a:gd name="T9" fmla="*/ 3 h 32"/>
                <a:gd name="T10" fmla="*/ 5 w 31"/>
                <a:gd name="T1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2">
                  <a:moveTo>
                    <a:pt x="5" y="9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7" y="28"/>
                    <a:pt x="15" y="31"/>
                    <a:pt x="23" y="32"/>
                  </a:cubicBezTo>
                  <a:cubicBezTo>
                    <a:pt x="24" y="31"/>
                    <a:pt x="24" y="31"/>
                    <a:pt x="29" y="18"/>
                  </a:cubicBezTo>
                  <a:cubicBezTo>
                    <a:pt x="31" y="12"/>
                    <a:pt x="28" y="5"/>
                    <a:pt x="21" y="3"/>
                  </a:cubicBezTo>
                  <a:cubicBezTo>
                    <a:pt x="14" y="0"/>
                    <a:pt x="7" y="3"/>
                    <a:pt x="5" y="9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5" name="ïṣḻîḍe"/>
            <p:cNvSpPr/>
            <p:nvPr/>
          </p:nvSpPr>
          <p:spPr bwMode="auto">
            <a:xfrm>
              <a:off x="5549882" y="5217284"/>
              <a:ext cx="112872" cy="75248"/>
            </a:xfrm>
            <a:custGeom>
              <a:avLst/>
              <a:gdLst>
                <a:gd name="T0" fmla="*/ 3 w 49"/>
                <a:gd name="T1" fmla="*/ 32 h 33"/>
                <a:gd name="T2" fmla="*/ 5 w 49"/>
                <a:gd name="T3" fmla="*/ 33 h 33"/>
                <a:gd name="T4" fmla="*/ 49 w 49"/>
                <a:gd name="T5" fmla="*/ 7 h 33"/>
                <a:gd name="T6" fmla="*/ 19 w 49"/>
                <a:gd name="T7" fmla="*/ 7 h 33"/>
                <a:gd name="T8" fmla="*/ 3 w 49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3">
                  <a:moveTo>
                    <a:pt x="3" y="32"/>
                  </a:moveTo>
                  <a:cubicBezTo>
                    <a:pt x="4" y="32"/>
                    <a:pt x="4" y="33"/>
                    <a:pt x="5" y="33"/>
                  </a:cubicBezTo>
                  <a:cubicBezTo>
                    <a:pt x="29" y="18"/>
                    <a:pt x="49" y="7"/>
                    <a:pt x="49" y="7"/>
                  </a:cubicBezTo>
                  <a:cubicBezTo>
                    <a:pt x="45" y="0"/>
                    <a:pt x="32" y="0"/>
                    <a:pt x="19" y="7"/>
                  </a:cubicBezTo>
                  <a:cubicBezTo>
                    <a:pt x="7" y="14"/>
                    <a:pt x="0" y="25"/>
                    <a:pt x="3" y="32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6" name="ïśḷíḓe"/>
            <p:cNvSpPr/>
            <p:nvPr/>
          </p:nvSpPr>
          <p:spPr bwMode="auto">
            <a:xfrm>
              <a:off x="5403947" y="4651785"/>
              <a:ext cx="88929" cy="91210"/>
            </a:xfrm>
            <a:custGeom>
              <a:avLst/>
              <a:gdLst>
                <a:gd name="T0" fmla="*/ 9 w 39"/>
                <a:gd name="T1" fmla="*/ 9 h 40"/>
                <a:gd name="T2" fmla="*/ 0 w 39"/>
                <a:gd name="T3" fmla="*/ 25 h 40"/>
                <a:gd name="T4" fmla="*/ 26 w 39"/>
                <a:gd name="T5" fmla="*/ 40 h 40"/>
                <a:gd name="T6" fmla="*/ 35 w 39"/>
                <a:gd name="T7" fmla="*/ 24 h 40"/>
                <a:gd name="T8" fmla="*/ 29 w 39"/>
                <a:gd name="T9" fmla="*/ 5 h 40"/>
                <a:gd name="T10" fmla="*/ 9 w 39"/>
                <a:gd name="T11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0">
                  <a:moveTo>
                    <a:pt x="9" y="9"/>
                  </a:moveTo>
                  <a:cubicBezTo>
                    <a:pt x="0" y="23"/>
                    <a:pt x="0" y="23"/>
                    <a:pt x="0" y="25"/>
                  </a:cubicBezTo>
                  <a:cubicBezTo>
                    <a:pt x="7" y="32"/>
                    <a:pt x="16" y="37"/>
                    <a:pt x="26" y="40"/>
                  </a:cubicBezTo>
                  <a:cubicBezTo>
                    <a:pt x="27" y="38"/>
                    <a:pt x="27" y="39"/>
                    <a:pt x="35" y="24"/>
                  </a:cubicBezTo>
                  <a:cubicBezTo>
                    <a:pt x="39" y="17"/>
                    <a:pt x="36" y="9"/>
                    <a:pt x="29" y="5"/>
                  </a:cubicBezTo>
                  <a:cubicBezTo>
                    <a:pt x="21" y="0"/>
                    <a:pt x="12" y="3"/>
                    <a:pt x="9" y="9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7" name="íŝ1îḋè"/>
            <p:cNvSpPr/>
            <p:nvPr/>
          </p:nvSpPr>
          <p:spPr bwMode="auto">
            <a:xfrm>
              <a:off x="5224948" y="4672307"/>
              <a:ext cx="178999" cy="313533"/>
            </a:xfrm>
            <a:custGeom>
              <a:avLst/>
              <a:gdLst>
                <a:gd name="T0" fmla="*/ 157 w 157"/>
                <a:gd name="T1" fmla="*/ 0 h 275"/>
                <a:gd name="T2" fmla="*/ 0 w 157"/>
                <a:gd name="T3" fmla="*/ 275 h 275"/>
                <a:gd name="T4" fmla="*/ 157 w 157"/>
                <a:gd name="T5" fmla="*/ 32 h 275"/>
                <a:gd name="T6" fmla="*/ 157 w 157"/>
                <a:gd name="T7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275">
                  <a:moveTo>
                    <a:pt x="157" y="0"/>
                  </a:moveTo>
                  <a:lnTo>
                    <a:pt x="0" y="275"/>
                  </a:lnTo>
                  <a:lnTo>
                    <a:pt x="157" y="32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7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8" name="iṥlïďe"/>
            <p:cNvSpPr/>
            <p:nvPr/>
          </p:nvSpPr>
          <p:spPr bwMode="auto">
            <a:xfrm>
              <a:off x="6329725" y="4727032"/>
              <a:ext cx="297572" cy="538137"/>
            </a:xfrm>
            <a:custGeom>
              <a:avLst/>
              <a:gdLst>
                <a:gd name="T0" fmla="*/ 12 w 130"/>
                <a:gd name="T1" fmla="*/ 45 h 235"/>
                <a:gd name="T2" fmla="*/ 77 w 130"/>
                <a:gd name="T3" fmla="*/ 208 h 235"/>
                <a:gd name="T4" fmla="*/ 119 w 130"/>
                <a:gd name="T5" fmla="*/ 191 h 235"/>
                <a:gd name="T6" fmla="*/ 54 w 130"/>
                <a:gd name="T7" fmla="*/ 28 h 235"/>
                <a:gd name="T8" fmla="*/ 12 w 130"/>
                <a:gd name="T9" fmla="*/ 4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235">
                  <a:moveTo>
                    <a:pt x="12" y="45"/>
                  </a:moveTo>
                  <a:cubicBezTo>
                    <a:pt x="77" y="208"/>
                    <a:pt x="77" y="208"/>
                    <a:pt x="77" y="208"/>
                  </a:cubicBezTo>
                  <a:cubicBezTo>
                    <a:pt x="88" y="235"/>
                    <a:pt x="130" y="219"/>
                    <a:pt x="119" y="19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43" y="0"/>
                    <a:pt x="0" y="17"/>
                    <a:pt x="12" y="45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09" name="î$ḻîḓe"/>
            <p:cNvSpPr/>
            <p:nvPr/>
          </p:nvSpPr>
          <p:spPr bwMode="auto">
            <a:xfrm>
              <a:off x="6778932" y="4947075"/>
              <a:ext cx="119713" cy="270209"/>
            </a:xfrm>
            <a:custGeom>
              <a:avLst/>
              <a:gdLst>
                <a:gd name="T0" fmla="*/ 3 w 52"/>
                <a:gd name="T1" fmla="*/ 29 h 118"/>
                <a:gd name="T2" fmla="*/ 11 w 52"/>
                <a:gd name="T3" fmla="*/ 93 h 118"/>
                <a:gd name="T4" fmla="*/ 49 w 52"/>
                <a:gd name="T5" fmla="*/ 89 h 118"/>
                <a:gd name="T6" fmla="*/ 40 w 52"/>
                <a:gd name="T7" fmla="*/ 25 h 118"/>
                <a:gd name="T8" fmla="*/ 3 w 52"/>
                <a:gd name="T9" fmla="*/ 2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8">
                  <a:moveTo>
                    <a:pt x="3" y="29"/>
                  </a:moveTo>
                  <a:cubicBezTo>
                    <a:pt x="11" y="93"/>
                    <a:pt x="11" y="93"/>
                    <a:pt x="11" y="93"/>
                  </a:cubicBezTo>
                  <a:cubicBezTo>
                    <a:pt x="14" y="118"/>
                    <a:pt x="52" y="114"/>
                    <a:pt x="49" y="89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7" y="0"/>
                    <a:pt x="0" y="5"/>
                    <a:pt x="3" y="29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0" name="ïś1îdè"/>
            <p:cNvSpPr/>
            <p:nvPr/>
          </p:nvSpPr>
          <p:spPr bwMode="auto">
            <a:xfrm>
              <a:off x="6203171" y="5031444"/>
              <a:ext cx="880173" cy="1003306"/>
            </a:xfrm>
            <a:custGeom>
              <a:avLst/>
              <a:gdLst>
                <a:gd name="T0" fmla="*/ 340 w 384"/>
                <a:gd name="T1" fmla="*/ 195 h 438"/>
                <a:gd name="T2" fmla="*/ 384 w 384"/>
                <a:gd name="T3" fmla="*/ 397 h 438"/>
                <a:gd name="T4" fmla="*/ 238 w 384"/>
                <a:gd name="T5" fmla="*/ 438 h 438"/>
                <a:gd name="T6" fmla="*/ 184 w 384"/>
                <a:gd name="T7" fmla="*/ 238 h 438"/>
                <a:gd name="T8" fmla="*/ 37 w 384"/>
                <a:gd name="T9" fmla="*/ 103 h 438"/>
                <a:gd name="T10" fmla="*/ 0 w 384"/>
                <a:gd name="T11" fmla="*/ 67 h 438"/>
                <a:gd name="T12" fmla="*/ 47 w 384"/>
                <a:gd name="T13" fmla="*/ 56 h 438"/>
                <a:gd name="T14" fmla="*/ 135 w 384"/>
                <a:gd name="T15" fmla="*/ 124 h 438"/>
                <a:gd name="T16" fmla="*/ 122 w 384"/>
                <a:gd name="T17" fmla="*/ 51 h 438"/>
                <a:gd name="T18" fmla="*/ 293 w 384"/>
                <a:gd name="T19" fmla="*/ 0 h 438"/>
                <a:gd name="T20" fmla="*/ 340 w 384"/>
                <a:gd name="T21" fmla="*/ 195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4" h="438">
                  <a:moveTo>
                    <a:pt x="340" y="195"/>
                  </a:moveTo>
                  <a:cubicBezTo>
                    <a:pt x="344" y="218"/>
                    <a:pt x="378" y="379"/>
                    <a:pt x="384" y="397"/>
                  </a:cubicBezTo>
                  <a:cubicBezTo>
                    <a:pt x="238" y="438"/>
                    <a:pt x="238" y="438"/>
                    <a:pt x="238" y="438"/>
                  </a:cubicBezTo>
                  <a:cubicBezTo>
                    <a:pt x="220" y="396"/>
                    <a:pt x="198" y="269"/>
                    <a:pt x="184" y="238"/>
                  </a:cubicBezTo>
                  <a:cubicBezTo>
                    <a:pt x="111" y="233"/>
                    <a:pt x="77" y="146"/>
                    <a:pt x="37" y="103"/>
                  </a:cubicBezTo>
                  <a:cubicBezTo>
                    <a:pt x="16" y="83"/>
                    <a:pt x="0" y="67"/>
                    <a:pt x="0" y="67"/>
                  </a:cubicBezTo>
                  <a:cubicBezTo>
                    <a:pt x="0" y="67"/>
                    <a:pt x="13" y="34"/>
                    <a:pt x="47" y="56"/>
                  </a:cubicBezTo>
                  <a:cubicBezTo>
                    <a:pt x="81" y="77"/>
                    <a:pt x="124" y="146"/>
                    <a:pt x="135" y="124"/>
                  </a:cubicBezTo>
                  <a:cubicBezTo>
                    <a:pt x="141" y="112"/>
                    <a:pt x="122" y="51"/>
                    <a:pt x="122" y="51"/>
                  </a:cubicBezTo>
                  <a:cubicBezTo>
                    <a:pt x="223" y="15"/>
                    <a:pt x="275" y="17"/>
                    <a:pt x="293" y="0"/>
                  </a:cubicBezTo>
                  <a:cubicBezTo>
                    <a:pt x="293" y="0"/>
                    <a:pt x="376" y="174"/>
                    <a:pt x="340" y="195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1" name="îṧļíḋé"/>
            <p:cNvSpPr/>
            <p:nvPr/>
          </p:nvSpPr>
          <p:spPr bwMode="auto">
            <a:xfrm>
              <a:off x="6561169" y="4910591"/>
              <a:ext cx="160757" cy="302132"/>
            </a:xfrm>
            <a:custGeom>
              <a:avLst/>
              <a:gdLst>
                <a:gd name="T0" fmla="*/ 8 w 70"/>
                <a:gd name="T1" fmla="*/ 41 h 132"/>
                <a:gd name="T2" fmla="*/ 18 w 70"/>
                <a:gd name="T3" fmla="*/ 103 h 132"/>
                <a:gd name="T4" fmla="*/ 62 w 70"/>
                <a:gd name="T5" fmla="*/ 91 h 132"/>
                <a:gd name="T6" fmla="*/ 52 w 70"/>
                <a:gd name="T7" fmla="*/ 29 h 132"/>
                <a:gd name="T8" fmla="*/ 8 w 70"/>
                <a:gd name="T9" fmla="*/ 4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32">
                  <a:moveTo>
                    <a:pt x="8" y="41"/>
                  </a:moveTo>
                  <a:cubicBezTo>
                    <a:pt x="18" y="103"/>
                    <a:pt x="18" y="103"/>
                    <a:pt x="18" y="103"/>
                  </a:cubicBezTo>
                  <a:cubicBezTo>
                    <a:pt x="26" y="132"/>
                    <a:pt x="70" y="120"/>
                    <a:pt x="62" y="91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43" y="0"/>
                    <a:pt x="0" y="12"/>
                    <a:pt x="8" y="41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2" name="ïṡlíḓê"/>
            <p:cNvSpPr/>
            <p:nvPr/>
          </p:nvSpPr>
          <p:spPr bwMode="auto">
            <a:xfrm>
              <a:off x="6361648" y="4765797"/>
              <a:ext cx="87790" cy="86649"/>
            </a:xfrm>
            <a:custGeom>
              <a:avLst/>
              <a:gdLst>
                <a:gd name="T0" fmla="*/ 31 w 38"/>
                <a:gd name="T1" fmla="*/ 9 h 38"/>
                <a:gd name="T2" fmla="*/ 38 w 38"/>
                <a:gd name="T3" fmla="*/ 27 h 38"/>
                <a:gd name="T4" fmla="*/ 10 w 38"/>
                <a:gd name="T5" fmla="*/ 38 h 38"/>
                <a:gd name="T6" fmla="*/ 3 w 38"/>
                <a:gd name="T7" fmla="*/ 21 h 38"/>
                <a:gd name="T8" fmla="*/ 12 w 38"/>
                <a:gd name="T9" fmla="*/ 3 h 38"/>
                <a:gd name="T10" fmla="*/ 31 w 38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8">
                  <a:moveTo>
                    <a:pt x="31" y="9"/>
                  </a:moveTo>
                  <a:cubicBezTo>
                    <a:pt x="38" y="25"/>
                    <a:pt x="38" y="25"/>
                    <a:pt x="38" y="27"/>
                  </a:cubicBezTo>
                  <a:cubicBezTo>
                    <a:pt x="30" y="32"/>
                    <a:pt x="20" y="36"/>
                    <a:pt x="10" y="38"/>
                  </a:cubicBezTo>
                  <a:cubicBezTo>
                    <a:pt x="9" y="36"/>
                    <a:pt x="9" y="37"/>
                    <a:pt x="3" y="21"/>
                  </a:cubicBezTo>
                  <a:cubicBezTo>
                    <a:pt x="0" y="14"/>
                    <a:pt x="4" y="6"/>
                    <a:pt x="12" y="3"/>
                  </a:cubicBezTo>
                  <a:cubicBezTo>
                    <a:pt x="21" y="0"/>
                    <a:pt x="29" y="3"/>
                    <a:pt x="31" y="9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3" name="ïṧḻïḓê"/>
            <p:cNvSpPr/>
            <p:nvPr/>
          </p:nvSpPr>
          <p:spPr bwMode="auto">
            <a:xfrm>
              <a:off x="6664920" y="4931114"/>
              <a:ext cx="166458" cy="302132"/>
            </a:xfrm>
            <a:custGeom>
              <a:avLst/>
              <a:gdLst>
                <a:gd name="T0" fmla="*/ 8 w 73"/>
                <a:gd name="T1" fmla="*/ 41 h 132"/>
                <a:gd name="T2" fmla="*/ 21 w 73"/>
                <a:gd name="T3" fmla="*/ 103 h 132"/>
                <a:gd name="T4" fmla="*/ 65 w 73"/>
                <a:gd name="T5" fmla="*/ 91 h 132"/>
                <a:gd name="T6" fmla="*/ 52 w 73"/>
                <a:gd name="T7" fmla="*/ 29 h 132"/>
                <a:gd name="T8" fmla="*/ 8 w 73"/>
                <a:gd name="T9" fmla="*/ 4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2">
                  <a:moveTo>
                    <a:pt x="8" y="41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29" y="132"/>
                    <a:pt x="73" y="120"/>
                    <a:pt x="65" y="91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44" y="0"/>
                    <a:pt x="0" y="12"/>
                    <a:pt x="8" y="41"/>
                  </a:cubicBezTo>
                  <a:close/>
                </a:path>
              </a:pathLst>
            </a:custGeom>
            <a:solidFill>
              <a:srgbClr val="FFB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4" name="îSḷïďè"/>
            <p:cNvSpPr/>
            <p:nvPr/>
          </p:nvSpPr>
          <p:spPr bwMode="auto">
            <a:xfrm>
              <a:off x="6203171" y="5170539"/>
              <a:ext cx="101471" cy="96911"/>
            </a:xfrm>
            <a:custGeom>
              <a:avLst/>
              <a:gdLst>
                <a:gd name="T0" fmla="*/ 38 w 44"/>
                <a:gd name="T1" fmla="*/ 41 h 42"/>
                <a:gd name="T2" fmla="*/ 37 w 44"/>
                <a:gd name="T3" fmla="*/ 42 h 42"/>
                <a:gd name="T4" fmla="*/ 0 w 44"/>
                <a:gd name="T5" fmla="*/ 6 h 42"/>
                <a:gd name="T6" fmla="*/ 29 w 44"/>
                <a:gd name="T7" fmla="*/ 13 h 42"/>
                <a:gd name="T8" fmla="*/ 38 w 44"/>
                <a:gd name="T9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38" y="41"/>
                  </a:moveTo>
                  <a:cubicBezTo>
                    <a:pt x="38" y="42"/>
                    <a:pt x="37" y="42"/>
                    <a:pt x="37" y="42"/>
                  </a:cubicBezTo>
                  <a:cubicBezTo>
                    <a:pt x="16" y="22"/>
                    <a:pt x="0" y="6"/>
                    <a:pt x="0" y="6"/>
                  </a:cubicBezTo>
                  <a:cubicBezTo>
                    <a:pt x="5" y="0"/>
                    <a:pt x="18" y="4"/>
                    <a:pt x="29" y="13"/>
                  </a:cubicBezTo>
                  <a:cubicBezTo>
                    <a:pt x="39" y="23"/>
                    <a:pt x="44" y="35"/>
                    <a:pt x="38" y="41"/>
                  </a:cubicBezTo>
                  <a:close/>
                </a:path>
              </a:pathLst>
            </a:custGeom>
            <a:solidFill>
              <a:srgbClr val="F58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5" name="í$ļîḑé"/>
            <p:cNvSpPr/>
            <p:nvPr/>
          </p:nvSpPr>
          <p:spPr bwMode="auto">
            <a:xfrm>
              <a:off x="4587621" y="3332665"/>
              <a:ext cx="2635959" cy="826587"/>
            </a:xfrm>
            <a:custGeom>
              <a:avLst/>
              <a:gdLst>
                <a:gd name="T0" fmla="*/ 1107 w 1150"/>
                <a:gd name="T1" fmla="*/ 0 h 361"/>
                <a:gd name="T2" fmla="*/ 609 w 1150"/>
                <a:gd name="T3" fmla="*/ 0 h 361"/>
                <a:gd name="T4" fmla="*/ 595 w 1150"/>
                <a:gd name="T5" fmla="*/ 0 h 361"/>
                <a:gd name="T6" fmla="*/ 43 w 1150"/>
                <a:gd name="T7" fmla="*/ 0 h 361"/>
                <a:gd name="T8" fmla="*/ 7 w 1150"/>
                <a:gd name="T9" fmla="*/ 61 h 361"/>
                <a:gd name="T10" fmla="*/ 70 w 1150"/>
                <a:gd name="T11" fmla="*/ 361 h 361"/>
                <a:gd name="T12" fmla="*/ 595 w 1150"/>
                <a:gd name="T13" fmla="*/ 361 h 361"/>
                <a:gd name="T14" fmla="*/ 609 w 1150"/>
                <a:gd name="T15" fmla="*/ 361 h 361"/>
                <a:gd name="T16" fmla="*/ 1080 w 1150"/>
                <a:gd name="T17" fmla="*/ 361 h 361"/>
                <a:gd name="T18" fmla="*/ 1144 w 1150"/>
                <a:gd name="T19" fmla="*/ 61 h 361"/>
                <a:gd name="T20" fmla="*/ 1107 w 1150"/>
                <a:gd name="T21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0" h="361">
                  <a:moveTo>
                    <a:pt x="1107" y="0"/>
                  </a:moveTo>
                  <a:cubicBezTo>
                    <a:pt x="609" y="0"/>
                    <a:pt x="609" y="0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" y="0"/>
                    <a:pt x="0" y="33"/>
                    <a:pt x="7" y="61"/>
                  </a:cubicBezTo>
                  <a:cubicBezTo>
                    <a:pt x="70" y="361"/>
                    <a:pt x="70" y="361"/>
                    <a:pt x="70" y="361"/>
                  </a:cubicBezTo>
                  <a:cubicBezTo>
                    <a:pt x="595" y="361"/>
                    <a:pt x="595" y="361"/>
                    <a:pt x="595" y="361"/>
                  </a:cubicBezTo>
                  <a:cubicBezTo>
                    <a:pt x="609" y="361"/>
                    <a:pt x="609" y="361"/>
                    <a:pt x="609" y="361"/>
                  </a:cubicBezTo>
                  <a:cubicBezTo>
                    <a:pt x="1080" y="361"/>
                    <a:pt x="1080" y="361"/>
                    <a:pt x="1080" y="361"/>
                  </a:cubicBezTo>
                  <a:cubicBezTo>
                    <a:pt x="1144" y="61"/>
                    <a:pt x="1144" y="61"/>
                    <a:pt x="1144" y="61"/>
                  </a:cubicBezTo>
                  <a:cubicBezTo>
                    <a:pt x="1150" y="33"/>
                    <a:pt x="1147" y="0"/>
                    <a:pt x="1107" y="0"/>
                  </a:cubicBezTo>
                  <a:close/>
                </a:path>
              </a:pathLst>
            </a:custGeom>
            <a:solidFill>
              <a:srgbClr val="A2C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6" name="işļîdé"/>
            <p:cNvSpPr/>
            <p:nvPr/>
          </p:nvSpPr>
          <p:spPr bwMode="auto">
            <a:xfrm>
              <a:off x="6631856" y="5585543"/>
              <a:ext cx="518755" cy="535856"/>
            </a:xfrm>
            <a:custGeom>
              <a:avLst/>
              <a:gdLst>
                <a:gd name="T0" fmla="*/ 455 w 455"/>
                <a:gd name="T1" fmla="*/ 384 h 470"/>
                <a:gd name="T2" fmla="*/ 113 w 455"/>
                <a:gd name="T3" fmla="*/ 470 h 470"/>
                <a:gd name="T4" fmla="*/ 0 w 455"/>
                <a:gd name="T5" fmla="*/ 86 h 470"/>
                <a:gd name="T6" fmla="*/ 342 w 455"/>
                <a:gd name="T7" fmla="*/ 0 h 470"/>
                <a:gd name="T8" fmla="*/ 455 w 455"/>
                <a:gd name="T9" fmla="*/ 38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5" h="470">
                  <a:moveTo>
                    <a:pt x="455" y="384"/>
                  </a:moveTo>
                  <a:lnTo>
                    <a:pt x="113" y="470"/>
                  </a:lnTo>
                  <a:lnTo>
                    <a:pt x="0" y="86"/>
                  </a:lnTo>
                  <a:lnTo>
                    <a:pt x="342" y="0"/>
                  </a:lnTo>
                  <a:lnTo>
                    <a:pt x="455" y="384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7" name="ïšlîḓè"/>
            <p:cNvSpPr/>
            <p:nvPr/>
          </p:nvSpPr>
          <p:spPr bwMode="auto">
            <a:xfrm>
              <a:off x="4553417" y="5376901"/>
              <a:ext cx="571201" cy="611104"/>
            </a:xfrm>
            <a:custGeom>
              <a:avLst/>
              <a:gdLst>
                <a:gd name="T0" fmla="*/ 291 w 501"/>
                <a:gd name="T1" fmla="*/ 536 h 536"/>
                <a:gd name="T2" fmla="*/ 0 w 501"/>
                <a:gd name="T3" fmla="*/ 342 h 536"/>
                <a:gd name="T4" fmla="*/ 209 w 501"/>
                <a:gd name="T5" fmla="*/ 0 h 536"/>
                <a:gd name="T6" fmla="*/ 501 w 501"/>
                <a:gd name="T7" fmla="*/ 195 h 536"/>
                <a:gd name="T8" fmla="*/ 291 w 501"/>
                <a:gd name="T9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536">
                  <a:moveTo>
                    <a:pt x="291" y="536"/>
                  </a:moveTo>
                  <a:lnTo>
                    <a:pt x="0" y="342"/>
                  </a:lnTo>
                  <a:lnTo>
                    <a:pt x="209" y="0"/>
                  </a:lnTo>
                  <a:lnTo>
                    <a:pt x="501" y="195"/>
                  </a:lnTo>
                  <a:lnTo>
                    <a:pt x="291" y="536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ïṩľïḓê"/>
            <p:cNvSpPr/>
            <p:nvPr/>
          </p:nvSpPr>
          <p:spPr bwMode="auto">
            <a:xfrm>
              <a:off x="3198954" y="2622371"/>
              <a:ext cx="458328" cy="417284"/>
            </a:xfrm>
            <a:custGeom>
              <a:avLst/>
              <a:gdLst>
                <a:gd name="T0" fmla="*/ 0 w 402"/>
                <a:gd name="T1" fmla="*/ 366 h 366"/>
                <a:gd name="T2" fmla="*/ 4 w 402"/>
                <a:gd name="T3" fmla="*/ 14 h 366"/>
                <a:gd name="T4" fmla="*/ 402 w 402"/>
                <a:gd name="T5" fmla="*/ 0 h 366"/>
                <a:gd name="T6" fmla="*/ 400 w 402"/>
                <a:gd name="T7" fmla="*/ 354 h 366"/>
                <a:gd name="T8" fmla="*/ 0 w 402"/>
                <a:gd name="T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366">
                  <a:moveTo>
                    <a:pt x="0" y="366"/>
                  </a:moveTo>
                  <a:lnTo>
                    <a:pt x="4" y="14"/>
                  </a:lnTo>
                  <a:lnTo>
                    <a:pt x="402" y="0"/>
                  </a:lnTo>
                  <a:lnTo>
                    <a:pt x="400" y="354"/>
                  </a:lnTo>
                  <a:lnTo>
                    <a:pt x="0" y="366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ísļiḓe"/>
            <p:cNvSpPr/>
            <p:nvPr/>
          </p:nvSpPr>
          <p:spPr bwMode="auto">
            <a:xfrm>
              <a:off x="3024515" y="1443487"/>
              <a:ext cx="603124" cy="560939"/>
            </a:xfrm>
            <a:custGeom>
              <a:avLst/>
              <a:gdLst>
                <a:gd name="T0" fmla="*/ 0 w 529"/>
                <a:gd name="T1" fmla="*/ 303 h 492"/>
                <a:gd name="T2" fmla="*/ 177 w 529"/>
                <a:gd name="T3" fmla="*/ 0 h 492"/>
                <a:gd name="T4" fmla="*/ 529 w 529"/>
                <a:gd name="T5" fmla="*/ 189 h 492"/>
                <a:gd name="T6" fmla="*/ 352 w 529"/>
                <a:gd name="T7" fmla="*/ 492 h 492"/>
                <a:gd name="T8" fmla="*/ 0 w 529"/>
                <a:gd name="T9" fmla="*/ 303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492">
                  <a:moveTo>
                    <a:pt x="0" y="303"/>
                  </a:moveTo>
                  <a:lnTo>
                    <a:pt x="177" y="0"/>
                  </a:lnTo>
                  <a:lnTo>
                    <a:pt x="529" y="189"/>
                  </a:lnTo>
                  <a:lnTo>
                    <a:pt x="352" y="492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îṧḻíde"/>
            <p:cNvSpPr/>
            <p:nvPr/>
          </p:nvSpPr>
          <p:spPr bwMode="auto">
            <a:xfrm>
              <a:off x="4814504" y="3407913"/>
              <a:ext cx="2184471" cy="703454"/>
            </a:xfrm>
            <a:custGeom>
              <a:avLst/>
              <a:gdLst>
                <a:gd name="T0" fmla="*/ 919 w 953"/>
                <a:gd name="T1" fmla="*/ 0 h 307"/>
                <a:gd name="T2" fmla="*/ 33 w 953"/>
                <a:gd name="T3" fmla="*/ 0 h 307"/>
                <a:gd name="T4" fmla="*/ 5 w 953"/>
                <a:gd name="T5" fmla="*/ 52 h 307"/>
                <a:gd name="T6" fmla="*/ 54 w 953"/>
                <a:gd name="T7" fmla="*/ 307 h 307"/>
                <a:gd name="T8" fmla="*/ 899 w 953"/>
                <a:gd name="T9" fmla="*/ 307 h 307"/>
                <a:gd name="T10" fmla="*/ 948 w 953"/>
                <a:gd name="T11" fmla="*/ 52 h 307"/>
                <a:gd name="T12" fmla="*/ 919 w 953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3" h="307">
                  <a:moveTo>
                    <a:pt x="919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2" y="0"/>
                    <a:pt x="0" y="28"/>
                    <a:pt x="5" y="52"/>
                  </a:cubicBezTo>
                  <a:cubicBezTo>
                    <a:pt x="54" y="307"/>
                    <a:pt x="54" y="307"/>
                    <a:pt x="54" y="307"/>
                  </a:cubicBezTo>
                  <a:cubicBezTo>
                    <a:pt x="899" y="307"/>
                    <a:pt x="899" y="307"/>
                    <a:pt x="899" y="307"/>
                  </a:cubicBezTo>
                  <a:cubicBezTo>
                    <a:pt x="948" y="52"/>
                    <a:pt x="948" y="52"/>
                    <a:pt x="948" y="52"/>
                  </a:cubicBezTo>
                  <a:cubicBezTo>
                    <a:pt x="953" y="28"/>
                    <a:pt x="950" y="0"/>
                    <a:pt x="919" y="0"/>
                  </a:cubicBezTo>
                  <a:close/>
                </a:path>
              </a:pathLst>
            </a:custGeom>
            <a:solidFill>
              <a:srgbClr val="DA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121" name="右箭头 126"/>
          <p:cNvSpPr/>
          <p:nvPr/>
        </p:nvSpPr>
        <p:spPr>
          <a:xfrm>
            <a:off x="3685862" y="3952768"/>
            <a:ext cx="509545" cy="438397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122" name="右箭头 127"/>
          <p:cNvSpPr/>
          <p:nvPr/>
        </p:nvSpPr>
        <p:spPr>
          <a:xfrm>
            <a:off x="7297783" y="3952768"/>
            <a:ext cx="509545" cy="438397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grpSp>
        <p:nvGrpSpPr>
          <p:cNvPr id="123" name="组合 122"/>
          <p:cNvGrpSpPr/>
          <p:nvPr/>
        </p:nvGrpSpPr>
        <p:grpSpPr>
          <a:xfrm>
            <a:off x="714396" y="1132953"/>
            <a:ext cx="4177600" cy="948004"/>
            <a:chOff x="695325" y="3429000"/>
            <a:chExt cx="4406063" cy="1644806"/>
          </a:xfrm>
        </p:grpSpPr>
        <p:sp>
          <p:nvSpPr>
            <p:cNvPr id="124" name="圆角矩形 148"/>
            <p:cNvSpPr/>
            <p:nvPr/>
          </p:nvSpPr>
          <p:spPr>
            <a:xfrm>
              <a:off x="695325" y="3771816"/>
              <a:ext cx="2078814" cy="990205"/>
            </a:xfrm>
            <a:prstGeom prst="roundRect">
              <a:avLst>
                <a:gd name="adj" fmla="val 4921"/>
              </a:avLst>
            </a:prstGeom>
            <a:solidFill>
              <a:schemeClr val="accent2">
                <a:lumMod val="75000"/>
              </a:schemeClr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Autofit/>
            </a:bodyPr>
            <a:lstStyle/>
            <a:p>
              <a:pPr defTabSz="866775">
                <a:defRPr/>
              </a:pPr>
              <a:endParaRPr lang="zh-CN" altLang="en-US" sz="1895" b="1">
                <a:solidFill>
                  <a:prstClr val="white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25" name="圆角矩形 149"/>
            <p:cNvSpPr/>
            <p:nvPr/>
          </p:nvSpPr>
          <p:spPr>
            <a:xfrm>
              <a:off x="781388" y="3429000"/>
              <a:ext cx="4320000" cy="1644806"/>
            </a:xfrm>
            <a:prstGeom prst="roundRect">
              <a:avLst>
                <a:gd name="adj" fmla="val 9119"/>
              </a:avLst>
            </a:prstGeom>
            <a:solidFill>
              <a:srgbClr val="FFFFFF"/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rmAutofit/>
            </a:bodyPr>
            <a:lstStyle/>
            <a:p>
              <a:pPr algn="ctr" defTabSz="866775">
                <a:defRPr/>
              </a:pPr>
              <a:endParaRPr lang="zh-CN" altLang="en-US" sz="1895" b="1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26" name="任意多边形 150"/>
            <p:cNvSpPr/>
            <p:nvPr/>
          </p:nvSpPr>
          <p:spPr>
            <a:xfrm>
              <a:off x="695325" y="3874263"/>
              <a:ext cx="392656" cy="785310"/>
            </a:xfrm>
            <a:custGeom>
              <a:avLst/>
              <a:gdLst>
                <a:gd name="connsiteX0" fmla="*/ 1 w 392656"/>
                <a:gd name="connsiteY0" fmla="*/ 0 h 785310"/>
                <a:gd name="connsiteX1" fmla="*/ 392656 w 392656"/>
                <a:gd name="connsiteY1" fmla="*/ 392655 h 785310"/>
                <a:gd name="connsiteX2" fmla="*/ 1 w 392656"/>
                <a:gd name="connsiteY2" fmla="*/ 785310 h 785310"/>
                <a:gd name="connsiteX3" fmla="*/ 0 w 392656"/>
                <a:gd name="connsiteY3" fmla="*/ 785310 h 785310"/>
                <a:gd name="connsiteX4" fmla="*/ 0 w 392656"/>
                <a:gd name="connsiteY4" fmla="*/ 0 h 78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56" h="785310">
                  <a:moveTo>
                    <a:pt x="1" y="0"/>
                  </a:moveTo>
                  <a:cubicBezTo>
                    <a:pt x="216858" y="0"/>
                    <a:pt x="392656" y="175798"/>
                    <a:pt x="392656" y="392655"/>
                  </a:cubicBezTo>
                  <a:cubicBezTo>
                    <a:pt x="392656" y="609512"/>
                    <a:pt x="216858" y="785310"/>
                    <a:pt x="1" y="785310"/>
                  </a:cubicBezTo>
                  <a:lnTo>
                    <a:pt x="0" y="785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Autofit/>
            </a:bodyPr>
            <a:lstStyle/>
            <a:p>
              <a:pPr defTabSz="866775">
                <a:defRPr/>
              </a:pPr>
              <a:endParaRPr lang="zh-CN" altLang="en-US" sz="1895" b="1">
                <a:solidFill>
                  <a:prstClr val="white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1087981" y="4013761"/>
              <a:ext cx="4013407" cy="506310"/>
            </a:xfrm>
            <a:prstGeom prst="rect">
              <a:avLst/>
            </a:prstGeom>
            <a:noFill/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algn="ctr" defTabSz="914400">
                <a:defRPr sz="1400" b="1">
                  <a:solidFill>
                    <a:schemeClr val="tx1">
                      <a:lumMod val="90000"/>
                      <a:lumOff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866775">
                <a:defRPr/>
              </a:pPr>
              <a:r>
                <a:rPr lang="zh-CN" altLang="en-US" sz="1325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平均一份合同录入</a:t>
              </a:r>
              <a:r>
                <a:rPr lang="en-US" altLang="zh-CN" sz="1325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100+</a:t>
              </a:r>
              <a:r>
                <a:rPr lang="zh-CN" altLang="en-US" sz="1325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个字段，十分繁琐</a:t>
              </a:r>
              <a:endParaRPr lang="en-US" altLang="zh-CN" sz="132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539071" y="1130747"/>
            <a:ext cx="4177602" cy="948004"/>
            <a:chOff x="3482933" y="3358132"/>
            <a:chExt cx="4406065" cy="1644806"/>
          </a:xfrm>
        </p:grpSpPr>
        <p:sp>
          <p:nvSpPr>
            <p:cNvPr id="129" name="圆角矩形 144"/>
            <p:cNvSpPr/>
            <p:nvPr/>
          </p:nvSpPr>
          <p:spPr>
            <a:xfrm>
              <a:off x="3482933" y="3700948"/>
              <a:ext cx="2078814" cy="990205"/>
            </a:xfrm>
            <a:prstGeom prst="roundRect">
              <a:avLst>
                <a:gd name="adj" fmla="val 4921"/>
              </a:avLst>
            </a:prstGeom>
            <a:solidFill>
              <a:schemeClr val="accent4">
                <a:lumMod val="75000"/>
              </a:schemeClr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accent4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Autofit/>
            </a:bodyPr>
            <a:lstStyle/>
            <a:p>
              <a:pPr defTabSz="866775">
                <a:defRPr/>
              </a:pPr>
              <a:endParaRPr lang="zh-CN" altLang="en-US" sz="1895" b="1">
                <a:solidFill>
                  <a:prstClr val="white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30" name="圆角矩形 145"/>
            <p:cNvSpPr/>
            <p:nvPr/>
          </p:nvSpPr>
          <p:spPr>
            <a:xfrm>
              <a:off x="3568998" y="3358132"/>
              <a:ext cx="4320000" cy="1644806"/>
            </a:xfrm>
            <a:prstGeom prst="roundRect">
              <a:avLst>
                <a:gd name="adj" fmla="val 9119"/>
              </a:avLst>
            </a:prstGeom>
            <a:solidFill>
              <a:srgbClr val="FFFFFF"/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rmAutofit/>
            </a:bodyPr>
            <a:lstStyle/>
            <a:p>
              <a:pPr algn="ctr" defTabSz="866775">
                <a:defRPr/>
              </a:pPr>
              <a:endParaRPr lang="zh-CN" altLang="en-US" sz="1895" b="1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31" name="任意多边形 146"/>
            <p:cNvSpPr/>
            <p:nvPr/>
          </p:nvSpPr>
          <p:spPr>
            <a:xfrm>
              <a:off x="3482933" y="3803395"/>
              <a:ext cx="392656" cy="785310"/>
            </a:xfrm>
            <a:custGeom>
              <a:avLst/>
              <a:gdLst>
                <a:gd name="connsiteX0" fmla="*/ 1 w 392656"/>
                <a:gd name="connsiteY0" fmla="*/ 0 h 785310"/>
                <a:gd name="connsiteX1" fmla="*/ 392656 w 392656"/>
                <a:gd name="connsiteY1" fmla="*/ 392655 h 785310"/>
                <a:gd name="connsiteX2" fmla="*/ 1 w 392656"/>
                <a:gd name="connsiteY2" fmla="*/ 785310 h 785310"/>
                <a:gd name="connsiteX3" fmla="*/ 0 w 392656"/>
                <a:gd name="connsiteY3" fmla="*/ 785310 h 785310"/>
                <a:gd name="connsiteX4" fmla="*/ 0 w 392656"/>
                <a:gd name="connsiteY4" fmla="*/ 0 h 78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56" h="785310">
                  <a:moveTo>
                    <a:pt x="1" y="0"/>
                  </a:moveTo>
                  <a:cubicBezTo>
                    <a:pt x="216858" y="0"/>
                    <a:pt x="392656" y="175798"/>
                    <a:pt x="392656" y="392655"/>
                  </a:cubicBezTo>
                  <a:cubicBezTo>
                    <a:pt x="392656" y="609512"/>
                    <a:pt x="216858" y="785310"/>
                    <a:pt x="1" y="785310"/>
                  </a:cubicBezTo>
                  <a:lnTo>
                    <a:pt x="0" y="785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accent4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Autofit/>
            </a:bodyPr>
            <a:lstStyle/>
            <a:p>
              <a:pPr defTabSz="866775">
                <a:defRPr/>
              </a:pPr>
              <a:endParaRPr lang="zh-CN" altLang="en-US" sz="1895" b="1">
                <a:solidFill>
                  <a:prstClr val="white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32" name="文本框 131"/>
            <p:cNvSpPr txBox="1"/>
            <p:nvPr/>
          </p:nvSpPr>
          <p:spPr>
            <a:xfrm>
              <a:off x="3892618" y="3927377"/>
              <a:ext cx="3949272" cy="506310"/>
            </a:xfrm>
            <a:prstGeom prst="rect">
              <a:avLst/>
            </a:prstGeom>
            <a:noFill/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algn="ctr" defTabSz="914400">
                <a:defRPr sz="1400" b="1">
                  <a:solidFill>
                    <a:schemeClr val="tx1">
                      <a:lumMod val="90000"/>
                      <a:lumOff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866775">
                <a:defRPr/>
              </a:pPr>
              <a:r>
                <a:rPr lang="zh-CN" altLang="en-US" sz="1325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信息理解或许有偏差，导致录入有误，选项不符</a:t>
              </a:r>
              <a:endParaRPr lang="en-US" altLang="zh-CN" sz="132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组合 115"/>
          <p:cNvGrpSpPr/>
          <p:nvPr/>
        </p:nvGrpSpPr>
        <p:grpSpPr>
          <a:xfrm>
            <a:off x="7049471" y="657277"/>
            <a:ext cx="4469641" cy="2442208"/>
            <a:chOff x="915837" y="1165226"/>
            <a:chExt cx="8123389" cy="4386263"/>
          </a:xfrm>
        </p:grpSpPr>
        <p:sp>
          <p:nvSpPr>
            <p:cNvPr id="117" name="矩形 116"/>
            <p:cNvSpPr/>
            <p:nvPr/>
          </p:nvSpPr>
          <p:spPr bwMode="auto">
            <a:xfrm>
              <a:off x="8264526" y="3373438"/>
              <a:ext cx="52388" cy="2066925"/>
            </a:xfrm>
            <a:prstGeom prst="rect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8" name="任意多边形 743"/>
            <p:cNvSpPr/>
            <p:nvPr/>
          </p:nvSpPr>
          <p:spPr bwMode="auto">
            <a:xfrm>
              <a:off x="7773988" y="2330451"/>
              <a:ext cx="1030288" cy="2617788"/>
            </a:xfrm>
            <a:custGeom>
              <a:avLst/>
              <a:gdLst>
                <a:gd name="T0" fmla="*/ 770 w 773"/>
                <a:gd name="T1" fmla="*/ 982 h 1967"/>
                <a:gd name="T2" fmla="*/ 391 w 773"/>
                <a:gd name="T3" fmla="*/ 1967 h 1967"/>
                <a:gd name="T4" fmla="*/ 2 w 773"/>
                <a:gd name="T5" fmla="*/ 985 h 1967"/>
                <a:gd name="T6" fmla="*/ 382 w 773"/>
                <a:gd name="T7" fmla="*/ 0 h 1967"/>
                <a:gd name="T8" fmla="*/ 770 w 773"/>
                <a:gd name="T9" fmla="*/ 982 h 1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3" h="1967">
                  <a:moveTo>
                    <a:pt x="770" y="982"/>
                  </a:moveTo>
                  <a:cubicBezTo>
                    <a:pt x="773" y="1525"/>
                    <a:pt x="391" y="1967"/>
                    <a:pt x="391" y="1967"/>
                  </a:cubicBezTo>
                  <a:cubicBezTo>
                    <a:pt x="391" y="1967"/>
                    <a:pt x="5" y="1528"/>
                    <a:pt x="2" y="985"/>
                  </a:cubicBezTo>
                  <a:cubicBezTo>
                    <a:pt x="0" y="442"/>
                    <a:pt x="382" y="0"/>
                    <a:pt x="382" y="0"/>
                  </a:cubicBezTo>
                  <a:cubicBezTo>
                    <a:pt x="382" y="0"/>
                    <a:pt x="768" y="439"/>
                    <a:pt x="770" y="982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9" name="矩形 118"/>
            <p:cNvSpPr/>
            <p:nvPr/>
          </p:nvSpPr>
          <p:spPr bwMode="auto">
            <a:xfrm>
              <a:off x="7242176" y="4346576"/>
              <a:ext cx="25400" cy="1063625"/>
            </a:xfrm>
            <a:prstGeom prst="rect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0" name="任意多边形 745"/>
            <p:cNvSpPr/>
            <p:nvPr/>
          </p:nvSpPr>
          <p:spPr bwMode="auto">
            <a:xfrm>
              <a:off x="6988176" y="3810001"/>
              <a:ext cx="530225" cy="1346200"/>
            </a:xfrm>
            <a:custGeom>
              <a:avLst/>
              <a:gdLst>
                <a:gd name="T0" fmla="*/ 397 w 398"/>
                <a:gd name="T1" fmla="*/ 504 h 1011"/>
                <a:gd name="T2" fmla="*/ 202 w 398"/>
                <a:gd name="T3" fmla="*/ 1011 h 1011"/>
                <a:gd name="T4" fmla="*/ 2 w 398"/>
                <a:gd name="T5" fmla="*/ 506 h 1011"/>
                <a:gd name="T6" fmla="*/ 197 w 398"/>
                <a:gd name="T7" fmla="*/ 0 h 1011"/>
                <a:gd name="T8" fmla="*/ 397 w 398"/>
                <a:gd name="T9" fmla="*/ 504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1011">
                  <a:moveTo>
                    <a:pt x="397" y="504"/>
                  </a:moveTo>
                  <a:cubicBezTo>
                    <a:pt x="398" y="784"/>
                    <a:pt x="202" y="1011"/>
                    <a:pt x="202" y="1011"/>
                  </a:cubicBezTo>
                  <a:cubicBezTo>
                    <a:pt x="202" y="1011"/>
                    <a:pt x="3" y="786"/>
                    <a:pt x="2" y="506"/>
                  </a:cubicBezTo>
                  <a:cubicBezTo>
                    <a:pt x="0" y="227"/>
                    <a:pt x="197" y="0"/>
                    <a:pt x="197" y="0"/>
                  </a:cubicBezTo>
                  <a:cubicBezTo>
                    <a:pt x="197" y="0"/>
                    <a:pt x="396" y="225"/>
                    <a:pt x="397" y="504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1" name="椭圆 120"/>
            <p:cNvSpPr/>
            <p:nvPr/>
          </p:nvSpPr>
          <p:spPr bwMode="auto">
            <a:xfrm>
              <a:off x="7069138" y="5327651"/>
              <a:ext cx="1460500" cy="223838"/>
            </a:xfrm>
            <a:prstGeom prst="ellipse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2" name="任意多边形 747"/>
            <p:cNvSpPr/>
            <p:nvPr/>
          </p:nvSpPr>
          <p:spPr bwMode="auto">
            <a:xfrm>
              <a:off x="7308851" y="2709863"/>
              <a:ext cx="611188" cy="493713"/>
            </a:xfrm>
            <a:custGeom>
              <a:avLst/>
              <a:gdLst>
                <a:gd name="T0" fmla="*/ 413 w 458"/>
                <a:gd name="T1" fmla="*/ 93 h 371"/>
                <a:gd name="T2" fmla="*/ 275 w 458"/>
                <a:gd name="T3" fmla="*/ 11 h 371"/>
                <a:gd name="T4" fmla="*/ 128 w 458"/>
                <a:gd name="T5" fmla="*/ 119 h 371"/>
                <a:gd name="T6" fmla="*/ 116 w 458"/>
                <a:gd name="T7" fmla="*/ 364 h 371"/>
                <a:gd name="T8" fmla="*/ 137 w 458"/>
                <a:gd name="T9" fmla="*/ 299 h 371"/>
                <a:gd name="T10" fmla="*/ 150 w 458"/>
                <a:gd name="T11" fmla="*/ 369 h 371"/>
                <a:gd name="T12" fmla="*/ 199 w 458"/>
                <a:gd name="T13" fmla="*/ 370 h 371"/>
                <a:gd name="T14" fmla="*/ 437 w 458"/>
                <a:gd name="T15" fmla="*/ 327 h 371"/>
                <a:gd name="T16" fmla="*/ 413 w 458"/>
                <a:gd name="T17" fmla="*/ 9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8" h="371">
                  <a:moveTo>
                    <a:pt x="413" y="93"/>
                  </a:moveTo>
                  <a:cubicBezTo>
                    <a:pt x="367" y="15"/>
                    <a:pt x="275" y="11"/>
                    <a:pt x="275" y="11"/>
                  </a:cubicBezTo>
                  <a:cubicBezTo>
                    <a:pt x="275" y="11"/>
                    <a:pt x="185" y="0"/>
                    <a:pt x="128" y="119"/>
                  </a:cubicBezTo>
                  <a:cubicBezTo>
                    <a:pt x="74" y="231"/>
                    <a:pt x="0" y="338"/>
                    <a:pt x="116" y="364"/>
                  </a:cubicBezTo>
                  <a:cubicBezTo>
                    <a:pt x="137" y="299"/>
                    <a:pt x="137" y="299"/>
                    <a:pt x="137" y="299"/>
                  </a:cubicBezTo>
                  <a:cubicBezTo>
                    <a:pt x="150" y="369"/>
                    <a:pt x="150" y="369"/>
                    <a:pt x="150" y="369"/>
                  </a:cubicBezTo>
                  <a:cubicBezTo>
                    <a:pt x="166" y="370"/>
                    <a:pt x="183" y="370"/>
                    <a:pt x="199" y="370"/>
                  </a:cubicBezTo>
                  <a:cubicBezTo>
                    <a:pt x="323" y="366"/>
                    <a:pt x="441" y="371"/>
                    <a:pt x="437" y="327"/>
                  </a:cubicBezTo>
                  <a:cubicBezTo>
                    <a:pt x="432" y="268"/>
                    <a:pt x="458" y="169"/>
                    <a:pt x="413" y="93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3" name="任意多边形 748"/>
            <p:cNvSpPr/>
            <p:nvPr/>
          </p:nvSpPr>
          <p:spPr bwMode="auto">
            <a:xfrm>
              <a:off x="7621588" y="2987676"/>
              <a:ext cx="277813" cy="431800"/>
            </a:xfrm>
            <a:custGeom>
              <a:avLst/>
              <a:gdLst>
                <a:gd name="T0" fmla="*/ 12 w 208"/>
                <a:gd name="T1" fmla="*/ 32 h 324"/>
                <a:gd name="T2" fmla="*/ 36 w 208"/>
                <a:gd name="T3" fmla="*/ 184 h 324"/>
                <a:gd name="T4" fmla="*/ 120 w 208"/>
                <a:gd name="T5" fmla="*/ 324 h 324"/>
                <a:gd name="T6" fmla="*/ 208 w 208"/>
                <a:gd name="T7" fmla="*/ 132 h 324"/>
                <a:gd name="T8" fmla="*/ 132 w 208"/>
                <a:gd name="T9" fmla="*/ 0 h 324"/>
                <a:gd name="T10" fmla="*/ 12 w 208"/>
                <a:gd name="T11" fmla="*/ 3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324">
                  <a:moveTo>
                    <a:pt x="12" y="32"/>
                  </a:moveTo>
                  <a:cubicBezTo>
                    <a:pt x="12" y="32"/>
                    <a:pt x="72" y="116"/>
                    <a:pt x="36" y="184"/>
                  </a:cubicBezTo>
                  <a:cubicBezTo>
                    <a:pt x="0" y="252"/>
                    <a:pt x="120" y="324"/>
                    <a:pt x="120" y="324"/>
                  </a:cubicBezTo>
                  <a:cubicBezTo>
                    <a:pt x="208" y="132"/>
                    <a:pt x="208" y="132"/>
                    <a:pt x="208" y="132"/>
                  </a:cubicBezTo>
                  <a:cubicBezTo>
                    <a:pt x="208" y="132"/>
                    <a:pt x="104" y="64"/>
                    <a:pt x="132" y="0"/>
                  </a:cubicBezTo>
                  <a:lnTo>
                    <a:pt x="12" y="32"/>
                  </a:ln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4" name="椭圆 123"/>
            <p:cNvSpPr/>
            <p:nvPr/>
          </p:nvSpPr>
          <p:spPr bwMode="auto">
            <a:xfrm>
              <a:off x="7551738" y="2801938"/>
              <a:ext cx="277813" cy="276225"/>
            </a:xfrm>
            <a:prstGeom prst="ellipse">
              <a:avLst/>
            </a:pr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5" name="任意多边形 750"/>
            <p:cNvSpPr/>
            <p:nvPr/>
          </p:nvSpPr>
          <p:spPr bwMode="auto">
            <a:xfrm>
              <a:off x="7210426" y="2795588"/>
              <a:ext cx="274638" cy="360363"/>
            </a:xfrm>
            <a:custGeom>
              <a:avLst/>
              <a:gdLst>
                <a:gd name="T0" fmla="*/ 0 w 206"/>
                <a:gd name="T1" fmla="*/ 229 h 271"/>
                <a:gd name="T2" fmla="*/ 87 w 206"/>
                <a:gd name="T3" fmla="*/ 117 h 271"/>
                <a:gd name="T4" fmla="*/ 162 w 206"/>
                <a:gd name="T5" fmla="*/ 6 h 271"/>
                <a:gd name="T6" fmla="*/ 144 w 206"/>
                <a:gd name="T7" fmla="*/ 146 h 271"/>
                <a:gd name="T8" fmla="*/ 58 w 206"/>
                <a:gd name="T9" fmla="*/ 271 h 271"/>
                <a:gd name="T10" fmla="*/ 0 w 206"/>
                <a:gd name="T11" fmla="*/ 229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71">
                  <a:moveTo>
                    <a:pt x="0" y="229"/>
                  </a:moveTo>
                  <a:cubicBezTo>
                    <a:pt x="87" y="117"/>
                    <a:pt x="87" y="117"/>
                    <a:pt x="87" y="117"/>
                  </a:cubicBezTo>
                  <a:cubicBezTo>
                    <a:pt x="87" y="117"/>
                    <a:pt x="117" y="0"/>
                    <a:pt x="162" y="6"/>
                  </a:cubicBezTo>
                  <a:cubicBezTo>
                    <a:pt x="206" y="11"/>
                    <a:pt x="144" y="146"/>
                    <a:pt x="144" y="146"/>
                  </a:cubicBezTo>
                  <a:cubicBezTo>
                    <a:pt x="58" y="271"/>
                    <a:pt x="58" y="271"/>
                    <a:pt x="58" y="271"/>
                  </a:cubicBezTo>
                  <a:lnTo>
                    <a:pt x="0" y="229"/>
                  </a:ln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6" name="任意多边形 751"/>
            <p:cNvSpPr/>
            <p:nvPr/>
          </p:nvSpPr>
          <p:spPr bwMode="auto">
            <a:xfrm>
              <a:off x="7797801" y="5070476"/>
              <a:ext cx="117475" cy="233363"/>
            </a:xfrm>
            <a:custGeom>
              <a:avLst/>
              <a:gdLst>
                <a:gd name="T0" fmla="*/ 0 w 74"/>
                <a:gd name="T1" fmla="*/ 10 h 147"/>
                <a:gd name="T2" fmla="*/ 23 w 74"/>
                <a:gd name="T3" fmla="*/ 134 h 147"/>
                <a:gd name="T4" fmla="*/ 74 w 74"/>
                <a:gd name="T5" fmla="*/ 147 h 147"/>
                <a:gd name="T6" fmla="*/ 60 w 74"/>
                <a:gd name="T7" fmla="*/ 0 h 147"/>
                <a:gd name="T8" fmla="*/ 0 w 74"/>
                <a:gd name="T9" fmla="*/ 1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47">
                  <a:moveTo>
                    <a:pt x="0" y="10"/>
                  </a:moveTo>
                  <a:lnTo>
                    <a:pt x="23" y="134"/>
                  </a:lnTo>
                  <a:lnTo>
                    <a:pt x="74" y="147"/>
                  </a:lnTo>
                  <a:lnTo>
                    <a:pt x="6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7" name="任意多边形 752"/>
            <p:cNvSpPr/>
            <p:nvPr/>
          </p:nvSpPr>
          <p:spPr bwMode="auto">
            <a:xfrm>
              <a:off x="8602663" y="4830763"/>
              <a:ext cx="250825" cy="265113"/>
            </a:xfrm>
            <a:custGeom>
              <a:avLst/>
              <a:gdLst>
                <a:gd name="T0" fmla="*/ 0 w 158"/>
                <a:gd name="T1" fmla="*/ 26 h 167"/>
                <a:gd name="T2" fmla="*/ 90 w 158"/>
                <a:gd name="T3" fmla="*/ 151 h 167"/>
                <a:gd name="T4" fmla="*/ 127 w 158"/>
                <a:gd name="T5" fmla="*/ 167 h 167"/>
                <a:gd name="T6" fmla="*/ 158 w 158"/>
                <a:gd name="T7" fmla="*/ 117 h 167"/>
                <a:gd name="T8" fmla="*/ 67 w 158"/>
                <a:gd name="T9" fmla="*/ 0 h 167"/>
                <a:gd name="T10" fmla="*/ 0 w 158"/>
                <a:gd name="T11" fmla="*/ 2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67">
                  <a:moveTo>
                    <a:pt x="0" y="26"/>
                  </a:moveTo>
                  <a:lnTo>
                    <a:pt x="90" y="151"/>
                  </a:lnTo>
                  <a:lnTo>
                    <a:pt x="127" y="167"/>
                  </a:lnTo>
                  <a:lnTo>
                    <a:pt x="158" y="117"/>
                  </a:lnTo>
                  <a:lnTo>
                    <a:pt x="67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8" name="任意多边形 753"/>
            <p:cNvSpPr/>
            <p:nvPr/>
          </p:nvSpPr>
          <p:spPr bwMode="auto">
            <a:xfrm>
              <a:off x="7472363" y="3121026"/>
              <a:ext cx="584200" cy="606425"/>
            </a:xfrm>
            <a:custGeom>
              <a:avLst/>
              <a:gdLst>
                <a:gd name="T0" fmla="*/ 220 w 439"/>
                <a:gd name="T1" fmla="*/ 160 h 456"/>
                <a:gd name="T2" fmla="*/ 153 w 439"/>
                <a:gd name="T3" fmla="*/ 72 h 456"/>
                <a:gd name="T4" fmla="*/ 12 w 439"/>
                <a:gd name="T5" fmla="*/ 108 h 456"/>
                <a:gd name="T6" fmla="*/ 44 w 439"/>
                <a:gd name="T7" fmla="*/ 340 h 456"/>
                <a:gd name="T8" fmla="*/ 88 w 439"/>
                <a:gd name="T9" fmla="*/ 432 h 456"/>
                <a:gd name="T10" fmla="*/ 124 w 439"/>
                <a:gd name="T11" fmla="*/ 456 h 456"/>
                <a:gd name="T12" fmla="*/ 420 w 439"/>
                <a:gd name="T13" fmla="*/ 396 h 456"/>
                <a:gd name="T14" fmla="*/ 431 w 439"/>
                <a:gd name="T15" fmla="*/ 264 h 456"/>
                <a:gd name="T16" fmla="*/ 340 w 439"/>
                <a:gd name="T17" fmla="*/ 0 h 456"/>
                <a:gd name="T18" fmla="*/ 288 w 439"/>
                <a:gd name="T19" fmla="*/ 7 h 456"/>
                <a:gd name="T20" fmla="*/ 220 w 439"/>
                <a:gd name="T21" fmla="*/ 16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9" h="456">
                  <a:moveTo>
                    <a:pt x="220" y="160"/>
                  </a:moveTo>
                  <a:cubicBezTo>
                    <a:pt x="153" y="72"/>
                    <a:pt x="153" y="72"/>
                    <a:pt x="153" y="72"/>
                  </a:cubicBezTo>
                  <a:cubicBezTo>
                    <a:pt x="153" y="72"/>
                    <a:pt x="24" y="96"/>
                    <a:pt x="12" y="108"/>
                  </a:cubicBezTo>
                  <a:cubicBezTo>
                    <a:pt x="0" y="120"/>
                    <a:pt x="44" y="340"/>
                    <a:pt x="44" y="340"/>
                  </a:cubicBezTo>
                  <a:cubicBezTo>
                    <a:pt x="44" y="340"/>
                    <a:pt x="52" y="400"/>
                    <a:pt x="88" y="432"/>
                  </a:cubicBezTo>
                  <a:cubicBezTo>
                    <a:pt x="124" y="456"/>
                    <a:pt x="124" y="456"/>
                    <a:pt x="124" y="456"/>
                  </a:cubicBezTo>
                  <a:cubicBezTo>
                    <a:pt x="420" y="396"/>
                    <a:pt x="420" y="396"/>
                    <a:pt x="420" y="396"/>
                  </a:cubicBezTo>
                  <a:cubicBezTo>
                    <a:pt x="431" y="264"/>
                    <a:pt x="431" y="264"/>
                    <a:pt x="431" y="264"/>
                  </a:cubicBezTo>
                  <a:cubicBezTo>
                    <a:pt x="439" y="167"/>
                    <a:pt x="406" y="71"/>
                    <a:pt x="340" y="0"/>
                  </a:cubicBezTo>
                  <a:cubicBezTo>
                    <a:pt x="288" y="7"/>
                    <a:pt x="288" y="7"/>
                    <a:pt x="288" y="7"/>
                  </a:cubicBezTo>
                  <a:cubicBezTo>
                    <a:pt x="220" y="160"/>
                    <a:pt x="220" y="160"/>
                    <a:pt x="220" y="160"/>
                  </a:cubicBezTo>
                </a:path>
              </a:pathLst>
            </a:custGeom>
            <a:solidFill>
              <a:srgbClr val="575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29" name="任意多边形 754"/>
            <p:cNvSpPr/>
            <p:nvPr/>
          </p:nvSpPr>
          <p:spPr bwMode="auto">
            <a:xfrm>
              <a:off x="7053263" y="3041651"/>
              <a:ext cx="488950" cy="552450"/>
            </a:xfrm>
            <a:custGeom>
              <a:avLst/>
              <a:gdLst>
                <a:gd name="T0" fmla="*/ 342 w 366"/>
                <a:gd name="T1" fmla="*/ 176 h 416"/>
                <a:gd name="T2" fmla="*/ 322 w 366"/>
                <a:gd name="T3" fmla="*/ 168 h 416"/>
                <a:gd name="T4" fmla="*/ 230 w 366"/>
                <a:gd name="T5" fmla="*/ 160 h 416"/>
                <a:gd name="T6" fmla="*/ 206 w 366"/>
                <a:gd name="T7" fmla="*/ 136 h 416"/>
                <a:gd name="T8" fmla="*/ 206 w 366"/>
                <a:gd name="T9" fmla="*/ 112 h 416"/>
                <a:gd name="T10" fmla="*/ 190 w 366"/>
                <a:gd name="T11" fmla="*/ 92 h 416"/>
                <a:gd name="T12" fmla="*/ 218 w 366"/>
                <a:gd name="T13" fmla="*/ 56 h 416"/>
                <a:gd name="T14" fmla="*/ 150 w 366"/>
                <a:gd name="T15" fmla="*/ 0 h 416"/>
                <a:gd name="T16" fmla="*/ 140 w 366"/>
                <a:gd name="T17" fmla="*/ 7 h 416"/>
                <a:gd name="T18" fmla="*/ 78 w 366"/>
                <a:gd name="T19" fmla="*/ 232 h 416"/>
                <a:gd name="T20" fmla="*/ 366 w 366"/>
                <a:gd name="T21" fmla="*/ 392 h 416"/>
                <a:gd name="T22" fmla="*/ 342 w 366"/>
                <a:gd name="T23" fmla="*/ 17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6" h="416">
                  <a:moveTo>
                    <a:pt x="342" y="176"/>
                  </a:moveTo>
                  <a:cubicBezTo>
                    <a:pt x="322" y="168"/>
                    <a:pt x="322" y="168"/>
                    <a:pt x="322" y="168"/>
                  </a:cubicBezTo>
                  <a:cubicBezTo>
                    <a:pt x="230" y="160"/>
                    <a:pt x="230" y="160"/>
                    <a:pt x="230" y="160"/>
                  </a:cubicBezTo>
                  <a:cubicBezTo>
                    <a:pt x="230" y="160"/>
                    <a:pt x="198" y="152"/>
                    <a:pt x="206" y="136"/>
                  </a:cubicBezTo>
                  <a:cubicBezTo>
                    <a:pt x="214" y="120"/>
                    <a:pt x="222" y="116"/>
                    <a:pt x="206" y="112"/>
                  </a:cubicBezTo>
                  <a:cubicBezTo>
                    <a:pt x="190" y="108"/>
                    <a:pt x="186" y="104"/>
                    <a:pt x="190" y="92"/>
                  </a:cubicBezTo>
                  <a:cubicBezTo>
                    <a:pt x="194" y="80"/>
                    <a:pt x="218" y="56"/>
                    <a:pt x="218" y="56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46" y="3"/>
                    <a:pt x="140" y="7"/>
                  </a:cubicBezTo>
                  <a:cubicBezTo>
                    <a:pt x="106" y="35"/>
                    <a:pt x="0" y="133"/>
                    <a:pt x="78" y="232"/>
                  </a:cubicBezTo>
                  <a:cubicBezTo>
                    <a:pt x="170" y="348"/>
                    <a:pt x="278" y="416"/>
                    <a:pt x="366" y="392"/>
                  </a:cubicBezTo>
                  <a:lnTo>
                    <a:pt x="342" y="176"/>
                  </a:lnTo>
                  <a:close/>
                </a:path>
              </a:pathLst>
            </a:custGeom>
            <a:solidFill>
              <a:srgbClr val="575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0" name="任意多边形 755"/>
            <p:cNvSpPr/>
            <p:nvPr/>
          </p:nvSpPr>
          <p:spPr bwMode="auto">
            <a:xfrm>
              <a:off x="7567613" y="3648076"/>
              <a:ext cx="1211263" cy="1479550"/>
            </a:xfrm>
            <a:custGeom>
              <a:avLst/>
              <a:gdLst>
                <a:gd name="T0" fmla="*/ 44 w 908"/>
                <a:gd name="T1" fmla="*/ 40 h 1112"/>
                <a:gd name="T2" fmla="*/ 44 w 908"/>
                <a:gd name="T3" fmla="*/ 96 h 1112"/>
                <a:gd name="T4" fmla="*/ 20 w 908"/>
                <a:gd name="T5" fmla="*/ 228 h 1112"/>
                <a:gd name="T6" fmla="*/ 36 w 908"/>
                <a:gd name="T7" fmla="*/ 324 h 1112"/>
                <a:gd name="T8" fmla="*/ 64 w 908"/>
                <a:gd name="T9" fmla="*/ 484 h 1112"/>
                <a:gd name="T10" fmla="*/ 116 w 908"/>
                <a:gd name="T11" fmla="*/ 1096 h 1112"/>
                <a:gd name="T12" fmla="*/ 332 w 908"/>
                <a:gd name="T13" fmla="*/ 1072 h 1112"/>
                <a:gd name="T14" fmla="*/ 272 w 908"/>
                <a:gd name="T15" fmla="*/ 344 h 1112"/>
                <a:gd name="T16" fmla="*/ 668 w 908"/>
                <a:gd name="T17" fmla="*/ 1000 h 1112"/>
                <a:gd name="T18" fmla="*/ 888 w 908"/>
                <a:gd name="T19" fmla="*/ 872 h 1112"/>
                <a:gd name="T20" fmla="*/ 364 w 908"/>
                <a:gd name="T21" fmla="*/ 36 h 1112"/>
                <a:gd name="T22" fmla="*/ 348 w 908"/>
                <a:gd name="T23" fmla="*/ 0 h 1112"/>
                <a:gd name="T24" fmla="*/ 44 w 908"/>
                <a:gd name="T25" fmla="*/ 4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8" h="1112">
                  <a:moveTo>
                    <a:pt x="44" y="40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8" y="164"/>
                    <a:pt x="20" y="228"/>
                  </a:cubicBezTo>
                  <a:cubicBezTo>
                    <a:pt x="32" y="292"/>
                    <a:pt x="36" y="324"/>
                    <a:pt x="36" y="324"/>
                  </a:cubicBezTo>
                  <a:cubicBezTo>
                    <a:pt x="37" y="378"/>
                    <a:pt x="47" y="432"/>
                    <a:pt x="64" y="484"/>
                  </a:cubicBezTo>
                  <a:cubicBezTo>
                    <a:pt x="92" y="564"/>
                    <a:pt x="0" y="1088"/>
                    <a:pt x="116" y="1096"/>
                  </a:cubicBezTo>
                  <a:cubicBezTo>
                    <a:pt x="232" y="1104"/>
                    <a:pt x="296" y="1112"/>
                    <a:pt x="332" y="1072"/>
                  </a:cubicBezTo>
                  <a:cubicBezTo>
                    <a:pt x="368" y="1032"/>
                    <a:pt x="272" y="344"/>
                    <a:pt x="272" y="344"/>
                  </a:cubicBezTo>
                  <a:cubicBezTo>
                    <a:pt x="272" y="344"/>
                    <a:pt x="600" y="1028"/>
                    <a:pt x="668" y="1000"/>
                  </a:cubicBezTo>
                  <a:cubicBezTo>
                    <a:pt x="736" y="972"/>
                    <a:pt x="908" y="908"/>
                    <a:pt x="888" y="872"/>
                  </a:cubicBezTo>
                  <a:cubicBezTo>
                    <a:pt x="868" y="836"/>
                    <a:pt x="364" y="36"/>
                    <a:pt x="364" y="36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44" y="4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1" name="任意多边形 756"/>
            <p:cNvSpPr/>
            <p:nvPr/>
          </p:nvSpPr>
          <p:spPr bwMode="auto">
            <a:xfrm>
              <a:off x="7723188" y="5240338"/>
              <a:ext cx="223838" cy="249238"/>
            </a:xfrm>
            <a:custGeom>
              <a:avLst/>
              <a:gdLst>
                <a:gd name="T0" fmla="*/ 120 w 168"/>
                <a:gd name="T1" fmla="*/ 4 h 188"/>
                <a:gd name="T2" fmla="*/ 56 w 168"/>
                <a:gd name="T3" fmla="*/ 20 h 188"/>
                <a:gd name="T4" fmla="*/ 24 w 168"/>
                <a:gd name="T5" fmla="*/ 108 h 188"/>
                <a:gd name="T6" fmla="*/ 64 w 168"/>
                <a:gd name="T7" fmla="*/ 180 h 188"/>
                <a:gd name="T8" fmla="*/ 168 w 168"/>
                <a:gd name="T9" fmla="*/ 100 h 188"/>
                <a:gd name="T10" fmla="*/ 152 w 168"/>
                <a:gd name="T11" fmla="*/ 24 h 188"/>
                <a:gd name="T12" fmla="*/ 120 w 168"/>
                <a:gd name="T13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88">
                  <a:moveTo>
                    <a:pt x="120" y="4"/>
                  </a:moveTo>
                  <a:cubicBezTo>
                    <a:pt x="120" y="4"/>
                    <a:pt x="56" y="0"/>
                    <a:pt x="56" y="20"/>
                  </a:cubicBezTo>
                  <a:cubicBezTo>
                    <a:pt x="56" y="40"/>
                    <a:pt x="24" y="108"/>
                    <a:pt x="24" y="108"/>
                  </a:cubicBezTo>
                  <a:cubicBezTo>
                    <a:pt x="24" y="108"/>
                    <a:pt x="0" y="188"/>
                    <a:pt x="64" y="180"/>
                  </a:cubicBezTo>
                  <a:cubicBezTo>
                    <a:pt x="128" y="172"/>
                    <a:pt x="168" y="100"/>
                    <a:pt x="168" y="100"/>
                  </a:cubicBezTo>
                  <a:cubicBezTo>
                    <a:pt x="152" y="24"/>
                    <a:pt x="152" y="24"/>
                    <a:pt x="152" y="24"/>
                  </a:cubicBezTo>
                  <a:lnTo>
                    <a:pt x="120" y="4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2" name="任意多边形 757"/>
            <p:cNvSpPr/>
            <p:nvPr/>
          </p:nvSpPr>
          <p:spPr bwMode="auto">
            <a:xfrm>
              <a:off x="8697913" y="5000626"/>
              <a:ext cx="341313" cy="266700"/>
            </a:xfrm>
            <a:custGeom>
              <a:avLst/>
              <a:gdLst>
                <a:gd name="T0" fmla="*/ 56 w 256"/>
                <a:gd name="T1" fmla="*/ 44 h 200"/>
                <a:gd name="T2" fmla="*/ 4 w 256"/>
                <a:gd name="T3" fmla="*/ 32 h 200"/>
                <a:gd name="T4" fmla="*/ 40 w 256"/>
                <a:gd name="T5" fmla="*/ 124 h 200"/>
                <a:gd name="T6" fmla="*/ 156 w 256"/>
                <a:gd name="T7" fmla="*/ 160 h 200"/>
                <a:gd name="T8" fmla="*/ 256 w 256"/>
                <a:gd name="T9" fmla="*/ 148 h 200"/>
                <a:gd name="T10" fmla="*/ 196 w 256"/>
                <a:gd name="T11" fmla="*/ 56 h 200"/>
                <a:gd name="T12" fmla="*/ 128 w 256"/>
                <a:gd name="T13" fmla="*/ 4 h 200"/>
                <a:gd name="T14" fmla="*/ 76 w 256"/>
                <a:gd name="T15" fmla="*/ 28 h 200"/>
                <a:gd name="T16" fmla="*/ 56 w 256"/>
                <a:gd name="T17" fmla="*/ 4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00">
                  <a:moveTo>
                    <a:pt x="56" y="44"/>
                  </a:moveTo>
                  <a:cubicBezTo>
                    <a:pt x="56" y="44"/>
                    <a:pt x="0" y="8"/>
                    <a:pt x="4" y="32"/>
                  </a:cubicBezTo>
                  <a:cubicBezTo>
                    <a:pt x="8" y="56"/>
                    <a:pt x="12" y="120"/>
                    <a:pt x="40" y="124"/>
                  </a:cubicBezTo>
                  <a:cubicBezTo>
                    <a:pt x="68" y="128"/>
                    <a:pt x="152" y="152"/>
                    <a:pt x="156" y="160"/>
                  </a:cubicBezTo>
                  <a:cubicBezTo>
                    <a:pt x="160" y="168"/>
                    <a:pt x="256" y="200"/>
                    <a:pt x="256" y="148"/>
                  </a:cubicBezTo>
                  <a:cubicBezTo>
                    <a:pt x="256" y="96"/>
                    <a:pt x="196" y="56"/>
                    <a:pt x="196" y="5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84" y="0"/>
                    <a:pt x="76" y="28"/>
                  </a:cubicBezTo>
                  <a:cubicBezTo>
                    <a:pt x="68" y="56"/>
                    <a:pt x="56" y="44"/>
                    <a:pt x="56" y="44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3" name="椭圆 132"/>
            <p:cNvSpPr/>
            <p:nvPr/>
          </p:nvSpPr>
          <p:spPr bwMode="auto">
            <a:xfrm>
              <a:off x="7602538" y="2636838"/>
              <a:ext cx="176213" cy="176213"/>
            </a:xfrm>
            <a:prstGeom prst="ellipse">
              <a:avLst/>
            </a:prstGeom>
            <a:solidFill>
              <a:srgbClr val="2F2E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4" name="任意多边形 759"/>
            <p:cNvSpPr/>
            <p:nvPr/>
          </p:nvSpPr>
          <p:spPr bwMode="auto">
            <a:xfrm>
              <a:off x="7575551" y="2613026"/>
              <a:ext cx="96838" cy="176213"/>
            </a:xfrm>
            <a:custGeom>
              <a:avLst/>
              <a:gdLst>
                <a:gd name="T0" fmla="*/ 14 w 73"/>
                <a:gd name="T1" fmla="*/ 66 h 132"/>
                <a:gd name="T2" fmla="*/ 73 w 73"/>
                <a:gd name="T3" fmla="*/ 0 h 132"/>
                <a:gd name="T4" fmla="*/ 66 w 73"/>
                <a:gd name="T5" fmla="*/ 0 h 132"/>
                <a:gd name="T6" fmla="*/ 0 w 73"/>
                <a:gd name="T7" fmla="*/ 66 h 132"/>
                <a:gd name="T8" fmla="*/ 66 w 73"/>
                <a:gd name="T9" fmla="*/ 132 h 132"/>
                <a:gd name="T10" fmla="*/ 66 w 73"/>
                <a:gd name="T11" fmla="*/ 132 h 132"/>
                <a:gd name="T12" fmla="*/ 73 w 73"/>
                <a:gd name="T13" fmla="*/ 132 h 132"/>
                <a:gd name="T14" fmla="*/ 14 w 73"/>
                <a:gd name="T1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132">
                  <a:moveTo>
                    <a:pt x="14" y="66"/>
                  </a:moveTo>
                  <a:cubicBezTo>
                    <a:pt x="14" y="32"/>
                    <a:pt x="39" y="4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ubicBezTo>
                    <a:pt x="29" y="0"/>
                    <a:pt x="0" y="29"/>
                    <a:pt x="0" y="66"/>
                  </a:cubicBezTo>
                  <a:cubicBezTo>
                    <a:pt x="0" y="103"/>
                    <a:pt x="29" y="132"/>
                    <a:pt x="66" y="132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68" y="132"/>
                    <a:pt x="71" y="132"/>
                    <a:pt x="73" y="132"/>
                  </a:cubicBezTo>
                  <a:cubicBezTo>
                    <a:pt x="39" y="129"/>
                    <a:pt x="14" y="100"/>
                    <a:pt x="14" y="66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5" name="任意多边形 760"/>
            <p:cNvSpPr/>
            <p:nvPr/>
          </p:nvSpPr>
          <p:spPr bwMode="auto">
            <a:xfrm>
              <a:off x="7510463" y="2760663"/>
              <a:ext cx="328613" cy="177800"/>
            </a:xfrm>
            <a:custGeom>
              <a:avLst/>
              <a:gdLst>
                <a:gd name="T0" fmla="*/ 203 w 207"/>
                <a:gd name="T1" fmla="*/ 40 h 112"/>
                <a:gd name="T2" fmla="*/ 127 w 207"/>
                <a:gd name="T3" fmla="*/ 0 h 112"/>
                <a:gd name="T4" fmla="*/ 21 w 207"/>
                <a:gd name="T5" fmla="*/ 16 h 112"/>
                <a:gd name="T6" fmla="*/ 0 w 207"/>
                <a:gd name="T7" fmla="*/ 112 h 112"/>
                <a:gd name="T8" fmla="*/ 54 w 207"/>
                <a:gd name="T9" fmla="*/ 110 h 112"/>
                <a:gd name="T10" fmla="*/ 69 w 207"/>
                <a:gd name="T11" fmla="*/ 75 h 112"/>
                <a:gd name="T12" fmla="*/ 69 w 207"/>
                <a:gd name="T13" fmla="*/ 110 h 112"/>
                <a:gd name="T14" fmla="*/ 94 w 207"/>
                <a:gd name="T15" fmla="*/ 109 h 112"/>
                <a:gd name="T16" fmla="*/ 109 w 207"/>
                <a:gd name="T17" fmla="*/ 53 h 112"/>
                <a:gd name="T18" fmla="*/ 118 w 207"/>
                <a:gd name="T19" fmla="*/ 112 h 112"/>
                <a:gd name="T20" fmla="*/ 207 w 207"/>
                <a:gd name="T21" fmla="*/ 110 h 112"/>
                <a:gd name="T22" fmla="*/ 203 w 207"/>
                <a:gd name="T23" fmla="*/ 4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" h="112">
                  <a:moveTo>
                    <a:pt x="203" y="40"/>
                  </a:moveTo>
                  <a:lnTo>
                    <a:pt x="127" y="0"/>
                  </a:lnTo>
                  <a:lnTo>
                    <a:pt x="21" y="16"/>
                  </a:lnTo>
                  <a:lnTo>
                    <a:pt x="0" y="112"/>
                  </a:lnTo>
                  <a:lnTo>
                    <a:pt x="54" y="110"/>
                  </a:lnTo>
                  <a:lnTo>
                    <a:pt x="69" y="75"/>
                  </a:lnTo>
                  <a:lnTo>
                    <a:pt x="69" y="110"/>
                  </a:lnTo>
                  <a:lnTo>
                    <a:pt x="94" y="109"/>
                  </a:lnTo>
                  <a:lnTo>
                    <a:pt x="109" y="53"/>
                  </a:lnTo>
                  <a:lnTo>
                    <a:pt x="118" y="112"/>
                  </a:lnTo>
                  <a:lnTo>
                    <a:pt x="207" y="110"/>
                  </a:lnTo>
                  <a:lnTo>
                    <a:pt x="203" y="4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6" name="任意多边形 761"/>
            <p:cNvSpPr/>
            <p:nvPr/>
          </p:nvSpPr>
          <p:spPr bwMode="auto">
            <a:xfrm>
              <a:off x="7480301" y="3617913"/>
              <a:ext cx="344488" cy="131763"/>
            </a:xfrm>
            <a:custGeom>
              <a:avLst/>
              <a:gdLst>
                <a:gd name="T0" fmla="*/ 259 w 259"/>
                <a:gd name="T1" fmla="*/ 72 h 99"/>
                <a:gd name="T2" fmla="*/ 119 w 259"/>
                <a:gd name="T3" fmla="*/ 76 h 99"/>
                <a:gd name="T4" fmla="*/ 6 w 259"/>
                <a:gd name="T5" fmla="*/ 51 h 99"/>
                <a:gd name="T6" fmla="*/ 130 w 259"/>
                <a:gd name="T7" fmla="*/ 20 h 99"/>
                <a:gd name="T8" fmla="*/ 257 w 259"/>
                <a:gd name="T9" fmla="*/ 0 h 99"/>
                <a:gd name="T10" fmla="*/ 259 w 259"/>
                <a:gd name="T11" fmla="*/ 7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99">
                  <a:moveTo>
                    <a:pt x="259" y="72"/>
                  </a:moveTo>
                  <a:cubicBezTo>
                    <a:pt x="119" y="76"/>
                    <a:pt x="119" y="76"/>
                    <a:pt x="119" y="76"/>
                  </a:cubicBezTo>
                  <a:cubicBezTo>
                    <a:pt x="119" y="76"/>
                    <a:pt x="0" y="99"/>
                    <a:pt x="6" y="51"/>
                  </a:cubicBezTo>
                  <a:cubicBezTo>
                    <a:pt x="13" y="3"/>
                    <a:pt x="130" y="20"/>
                    <a:pt x="130" y="20"/>
                  </a:cubicBezTo>
                  <a:cubicBezTo>
                    <a:pt x="257" y="0"/>
                    <a:pt x="257" y="0"/>
                    <a:pt x="257" y="0"/>
                  </a:cubicBezTo>
                  <a:lnTo>
                    <a:pt x="259" y="72"/>
                  </a:ln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7" name="任意多边形 762"/>
            <p:cNvSpPr/>
            <p:nvPr/>
          </p:nvSpPr>
          <p:spPr bwMode="auto">
            <a:xfrm>
              <a:off x="7773988" y="3108326"/>
              <a:ext cx="392113" cy="644525"/>
            </a:xfrm>
            <a:custGeom>
              <a:avLst/>
              <a:gdLst>
                <a:gd name="T0" fmla="*/ 149 w 294"/>
                <a:gd name="T1" fmla="*/ 2 h 484"/>
                <a:gd name="T2" fmla="*/ 182 w 294"/>
                <a:gd name="T3" fmla="*/ 23 h 484"/>
                <a:gd name="T4" fmla="*/ 210 w 294"/>
                <a:gd name="T5" fmla="*/ 438 h 484"/>
                <a:gd name="T6" fmla="*/ 39 w 294"/>
                <a:gd name="T7" fmla="*/ 482 h 484"/>
                <a:gd name="T8" fmla="*/ 0 w 294"/>
                <a:gd name="T9" fmla="*/ 387 h 484"/>
                <a:gd name="T10" fmla="*/ 35 w 294"/>
                <a:gd name="T11" fmla="*/ 354 h 484"/>
                <a:gd name="T12" fmla="*/ 73 w 294"/>
                <a:gd name="T13" fmla="*/ 113 h 484"/>
                <a:gd name="T14" fmla="*/ 91 w 294"/>
                <a:gd name="T15" fmla="*/ 11 h 484"/>
                <a:gd name="T16" fmla="*/ 149 w 294"/>
                <a:gd name="T17" fmla="*/ 2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" h="484">
                  <a:moveTo>
                    <a:pt x="149" y="2"/>
                  </a:moveTo>
                  <a:cubicBezTo>
                    <a:pt x="163" y="0"/>
                    <a:pt x="177" y="9"/>
                    <a:pt x="182" y="23"/>
                  </a:cubicBezTo>
                  <a:cubicBezTo>
                    <a:pt x="209" y="109"/>
                    <a:pt x="294" y="398"/>
                    <a:pt x="210" y="438"/>
                  </a:cubicBezTo>
                  <a:cubicBezTo>
                    <a:pt x="111" y="484"/>
                    <a:pt x="39" y="482"/>
                    <a:pt x="39" y="482"/>
                  </a:cubicBezTo>
                  <a:cubicBezTo>
                    <a:pt x="0" y="387"/>
                    <a:pt x="0" y="387"/>
                    <a:pt x="0" y="387"/>
                  </a:cubicBezTo>
                  <a:cubicBezTo>
                    <a:pt x="35" y="354"/>
                    <a:pt x="35" y="354"/>
                    <a:pt x="35" y="354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149" y="2"/>
                    <a:pt x="149" y="2"/>
                    <a:pt x="149" y="2"/>
                  </a:cubicBezTo>
                </a:path>
              </a:pathLst>
            </a:custGeom>
            <a:solidFill>
              <a:srgbClr val="575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8" name="任意多边形 763"/>
            <p:cNvSpPr/>
            <p:nvPr/>
          </p:nvSpPr>
          <p:spPr bwMode="auto">
            <a:xfrm>
              <a:off x="7731126" y="3579813"/>
              <a:ext cx="92075" cy="39688"/>
            </a:xfrm>
            <a:custGeom>
              <a:avLst/>
              <a:gdLst>
                <a:gd name="T0" fmla="*/ 58 w 58"/>
                <a:gd name="T1" fmla="*/ 0 h 25"/>
                <a:gd name="T2" fmla="*/ 0 w 58"/>
                <a:gd name="T3" fmla="*/ 25 h 25"/>
                <a:gd name="T4" fmla="*/ 42 w 58"/>
                <a:gd name="T5" fmla="*/ 14 h 25"/>
                <a:gd name="T6" fmla="*/ 57 w 58"/>
                <a:gd name="T7" fmla="*/ 0 h 25"/>
                <a:gd name="T8" fmla="*/ 58 w 5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5">
                  <a:moveTo>
                    <a:pt x="58" y="0"/>
                  </a:moveTo>
                  <a:lnTo>
                    <a:pt x="0" y="25"/>
                  </a:lnTo>
                  <a:lnTo>
                    <a:pt x="42" y="14"/>
                  </a:lnTo>
                  <a:lnTo>
                    <a:pt x="57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43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39" name="任意多边形 764"/>
            <p:cNvSpPr/>
            <p:nvPr/>
          </p:nvSpPr>
          <p:spPr bwMode="auto">
            <a:xfrm>
              <a:off x="7731126" y="3579813"/>
              <a:ext cx="92075" cy="39688"/>
            </a:xfrm>
            <a:custGeom>
              <a:avLst/>
              <a:gdLst>
                <a:gd name="T0" fmla="*/ 58 w 58"/>
                <a:gd name="T1" fmla="*/ 0 h 25"/>
                <a:gd name="T2" fmla="*/ 0 w 58"/>
                <a:gd name="T3" fmla="*/ 25 h 25"/>
                <a:gd name="T4" fmla="*/ 42 w 58"/>
                <a:gd name="T5" fmla="*/ 14 h 25"/>
                <a:gd name="T6" fmla="*/ 57 w 58"/>
                <a:gd name="T7" fmla="*/ 0 h 25"/>
                <a:gd name="T8" fmla="*/ 58 w 5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5">
                  <a:moveTo>
                    <a:pt x="58" y="0"/>
                  </a:moveTo>
                  <a:lnTo>
                    <a:pt x="0" y="25"/>
                  </a:lnTo>
                  <a:lnTo>
                    <a:pt x="42" y="14"/>
                  </a:lnTo>
                  <a:lnTo>
                    <a:pt x="57" y="0"/>
                  </a:lnTo>
                  <a:lnTo>
                    <a:pt x="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0" name="任意多边形 765"/>
            <p:cNvSpPr/>
            <p:nvPr/>
          </p:nvSpPr>
          <p:spPr bwMode="auto">
            <a:xfrm>
              <a:off x="7797801" y="3325813"/>
              <a:ext cx="141288" cy="276225"/>
            </a:xfrm>
            <a:custGeom>
              <a:avLst/>
              <a:gdLst>
                <a:gd name="T0" fmla="*/ 89 w 89"/>
                <a:gd name="T1" fmla="*/ 0 h 174"/>
                <a:gd name="T2" fmla="*/ 75 w 89"/>
                <a:gd name="T3" fmla="*/ 134 h 174"/>
                <a:gd name="T4" fmla="*/ 16 w 89"/>
                <a:gd name="T5" fmla="*/ 160 h 174"/>
                <a:gd name="T6" fmla="*/ 15 w 89"/>
                <a:gd name="T7" fmla="*/ 160 h 174"/>
                <a:gd name="T8" fmla="*/ 0 w 89"/>
                <a:gd name="T9" fmla="*/ 174 h 174"/>
                <a:gd name="T10" fmla="*/ 89 w 89"/>
                <a:gd name="T11" fmla="*/ 154 h 174"/>
                <a:gd name="T12" fmla="*/ 89 w 89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74">
                  <a:moveTo>
                    <a:pt x="89" y="0"/>
                  </a:moveTo>
                  <a:lnTo>
                    <a:pt x="75" y="134"/>
                  </a:lnTo>
                  <a:lnTo>
                    <a:pt x="16" y="160"/>
                  </a:lnTo>
                  <a:lnTo>
                    <a:pt x="15" y="160"/>
                  </a:lnTo>
                  <a:lnTo>
                    <a:pt x="0" y="174"/>
                  </a:lnTo>
                  <a:lnTo>
                    <a:pt x="89" y="15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343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1" name="任意多边形 766"/>
            <p:cNvSpPr/>
            <p:nvPr/>
          </p:nvSpPr>
          <p:spPr bwMode="auto">
            <a:xfrm>
              <a:off x="7797801" y="3325813"/>
              <a:ext cx="141288" cy="276225"/>
            </a:xfrm>
            <a:custGeom>
              <a:avLst/>
              <a:gdLst>
                <a:gd name="T0" fmla="*/ 89 w 89"/>
                <a:gd name="T1" fmla="*/ 0 h 174"/>
                <a:gd name="T2" fmla="*/ 75 w 89"/>
                <a:gd name="T3" fmla="*/ 134 h 174"/>
                <a:gd name="T4" fmla="*/ 16 w 89"/>
                <a:gd name="T5" fmla="*/ 160 h 174"/>
                <a:gd name="T6" fmla="*/ 15 w 89"/>
                <a:gd name="T7" fmla="*/ 160 h 174"/>
                <a:gd name="T8" fmla="*/ 0 w 89"/>
                <a:gd name="T9" fmla="*/ 174 h 174"/>
                <a:gd name="T10" fmla="*/ 89 w 89"/>
                <a:gd name="T11" fmla="*/ 154 h 174"/>
                <a:gd name="T12" fmla="*/ 89 w 89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74">
                  <a:moveTo>
                    <a:pt x="89" y="0"/>
                  </a:moveTo>
                  <a:lnTo>
                    <a:pt x="75" y="134"/>
                  </a:lnTo>
                  <a:lnTo>
                    <a:pt x="16" y="160"/>
                  </a:lnTo>
                  <a:lnTo>
                    <a:pt x="15" y="160"/>
                  </a:lnTo>
                  <a:lnTo>
                    <a:pt x="0" y="174"/>
                  </a:lnTo>
                  <a:lnTo>
                    <a:pt x="89" y="154"/>
                  </a:lnTo>
                  <a:lnTo>
                    <a:pt x="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2" name="任意多边形 767"/>
            <p:cNvSpPr/>
            <p:nvPr/>
          </p:nvSpPr>
          <p:spPr bwMode="auto">
            <a:xfrm>
              <a:off x="6851651" y="2622551"/>
              <a:ext cx="568325" cy="357188"/>
            </a:xfrm>
            <a:custGeom>
              <a:avLst/>
              <a:gdLst>
                <a:gd name="T0" fmla="*/ 60 w 426"/>
                <a:gd name="T1" fmla="*/ 0 h 268"/>
                <a:gd name="T2" fmla="*/ 169 w 426"/>
                <a:gd name="T3" fmla="*/ 79 h 268"/>
                <a:gd name="T4" fmla="*/ 182 w 426"/>
                <a:gd name="T5" fmla="*/ 100 h 268"/>
                <a:gd name="T6" fmla="*/ 183 w 426"/>
                <a:gd name="T7" fmla="*/ 100 h 268"/>
                <a:gd name="T8" fmla="*/ 413 w 426"/>
                <a:gd name="T9" fmla="*/ 168 h 268"/>
                <a:gd name="T10" fmla="*/ 424 w 426"/>
                <a:gd name="T11" fmla="*/ 188 h 268"/>
                <a:gd name="T12" fmla="*/ 406 w 426"/>
                <a:gd name="T13" fmla="*/ 253 h 268"/>
                <a:gd name="T14" fmla="*/ 386 w 426"/>
                <a:gd name="T15" fmla="*/ 265 h 268"/>
                <a:gd name="T16" fmla="*/ 386 w 426"/>
                <a:gd name="T17" fmla="*/ 265 h 268"/>
                <a:gd name="T18" fmla="*/ 156 w 426"/>
                <a:gd name="T19" fmla="*/ 201 h 268"/>
                <a:gd name="T20" fmla="*/ 156 w 426"/>
                <a:gd name="T21" fmla="*/ 201 h 268"/>
                <a:gd name="T22" fmla="*/ 133 w 426"/>
                <a:gd name="T23" fmla="*/ 210 h 268"/>
                <a:gd name="T24" fmla="*/ 0 w 426"/>
                <a:gd name="T25" fmla="*/ 214 h 268"/>
                <a:gd name="T26" fmla="*/ 60 w 426"/>
                <a:gd name="T27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6" h="268">
                  <a:moveTo>
                    <a:pt x="60" y="0"/>
                  </a:moveTo>
                  <a:cubicBezTo>
                    <a:pt x="105" y="12"/>
                    <a:pt x="144" y="40"/>
                    <a:pt x="169" y="79"/>
                  </a:cubicBezTo>
                  <a:cubicBezTo>
                    <a:pt x="182" y="100"/>
                    <a:pt x="182" y="100"/>
                    <a:pt x="182" y="100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413" y="168"/>
                    <a:pt x="413" y="168"/>
                    <a:pt x="413" y="168"/>
                  </a:cubicBezTo>
                  <a:cubicBezTo>
                    <a:pt x="421" y="170"/>
                    <a:pt x="426" y="179"/>
                    <a:pt x="424" y="188"/>
                  </a:cubicBezTo>
                  <a:cubicBezTo>
                    <a:pt x="406" y="253"/>
                    <a:pt x="406" y="253"/>
                    <a:pt x="406" y="253"/>
                  </a:cubicBezTo>
                  <a:cubicBezTo>
                    <a:pt x="404" y="262"/>
                    <a:pt x="395" y="268"/>
                    <a:pt x="386" y="265"/>
                  </a:cubicBezTo>
                  <a:cubicBezTo>
                    <a:pt x="386" y="265"/>
                    <a:pt x="386" y="265"/>
                    <a:pt x="386" y="265"/>
                  </a:cubicBezTo>
                  <a:cubicBezTo>
                    <a:pt x="156" y="201"/>
                    <a:pt x="156" y="201"/>
                    <a:pt x="156" y="201"/>
                  </a:cubicBezTo>
                  <a:cubicBezTo>
                    <a:pt x="156" y="201"/>
                    <a:pt x="156" y="201"/>
                    <a:pt x="156" y="201"/>
                  </a:cubicBezTo>
                  <a:cubicBezTo>
                    <a:pt x="133" y="210"/>
                    <a:pt x="133" y="210"/>
                    <a:pt x="133" y="210"/>
                  </a:cubicBezTo>
                  <a:cubicBezTo>
                    <a:pt x="90" y="226"/>
                    <a:pt x="44" y="227"/>
                    <a:pt x="0" y="214"/>
                  </a:cubicBez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3" name="任意多边形 768"/>
            <p:cNvSpPr/>
            <p:nvPr/>
          </p:nvSpPr>
          <p:spPr bwMode="auto">
            <a:xfrm>
              <a:off x="7185026" y="2841626"/>
              <a:ext cx="73025" cy="46038"/>
            </a:xfrm>
            <a:custGeom>
              <a:avLst/>
              <a:gdLst>
                <a:gd name="T0" fmla="*/ 2 w 55"/>
                <a:gd name="T1" fmla="*/ 11 h 35"/>
                <a:gd name="T2" fmla="*/ 31 w 55"/>
                <a:gd name="T3" fmla="*/ 4 h 35"/>
                <a:gd name="T4" fmla="*/ 53 w 55"/>
                <a:gd name="T5" fmla="*/ 25 h 35"/>
                <a:gd name="T6" fmla="*/ 23 w 55"/>
                <a:gd name="T7" fmla="*/ 31 h 35"/>
                <a:gd name="T8" fmla="*/ 2 w 55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5">
                  <a:moveTo>
                    <a:pt x="2" y="11"/>
                  </a:moveTo>
                  <a:cubicBezTo>
                    <a:pt x="4" y="3"/>
                    <a:pt x="17" y="0"/>
                    <a:pt x="31" y="4"/>
                  </a:cubicBezTo>
                  <a:cubicBezTo>
                    <a:pt x="45" y="9"/>
                    <a:pt x="55" y="18"/>
                    <a:pt x="53" y="25"/>
                  </a:cubicBezTo>
                  <a:cubicBezTo>
                    <a:pt x="50" y="33"/>
                    <a:pt x="37" y="35"/>
                    <a:pt x="23" y="31"/>
                  </a:cubicBezTo>
                  <a:cubicBezTo>
                    <a:pt x="9" y="27"/>
                    <a:pt x="0" y="18"/>
                    <a:pt x="2" y="11"/>
                  </a:cubicBezTo>
                  <a:close/>
                </a:path>
              </a:pathLst>
            </a:custGeom>
            <a:solidFill>
              <a:srgbClr val="575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4" name="椭圆 143"/>
            <p:cNvSpPr/>
            <p:nvPr/>
          </p:nvSpPr>
          <p:spPr bwMode="auto">
            <a:xfrm>
              <a:off x="7226301" y="2859088"/>
              <a:ext cx="25400" cy="25400"/>
            </a:xfrm>
            <a:prstGeom prst="ellipse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5" name="任意多边形 770"/>
            <p:cNvSpPr/>
            <p:nvPr/>
          </p:nvSpPr>
          <p:spPr bwMode="auto">
            <a:xfrm>
              <a:off x="6802438" y="2613026"/>
              <a:ext cx="180975" cy="306388"/>
            </a:xfrm>
            <a:custGeom>
              <a:avLst/>
              <a:gdLst>
                <a:gd name="T0" fmla="*/ 19 w 135"/>
                <a:gd name="T1" fmla="*/ 100 h 231"/>
                <a:gd name="T2" fmla="*/ 102 w 135"/>
                <a:gd name="T3" fmla="*/ 9 h 231"/>
                <a:gd name="T4" fmla="*/ 116 w 135"/>
                <a:gd name="T5" fmla="*/ 132 h 231"/>
                <a:gd name="T6" fmla="*/ 33 w 135"/>
                <a:gd name="T7" fmla="*/ 223 h 231"/>
                <a:gd name="T8" fmla="*/ 19 w 135"/>
                <a:gd name="T9" fmla="*/ 10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9" y="100"/>
                  </a:moveTo>
                  <a:cubicBezTo>
                    <a:pt x="39" y="41"/>
                    <a:pt x="76" y="0"/>
                    <a:pt x="102" y="9"/>
                  </a:cubicBezTo>
                  <a:cubicBezTo>
                    <a:pt x="129" y="18"/>
                    <a:pt x="135" y="73"/>
                    <a:pt x="116" y="132"/>
                  </a:cubicBezTo>
                  <a:cubicBezTo>
                    <a:pt x="97" y="191"/>
                    <a:pt x="60" y="231"/>
                    <a:pt x="33" y="223"/>
                  </a:cubicBezTo>
                  <a:cubicBezTo>
                    <a:pt x="6" y="214"/>
                    <a:pt x="0" y="159"/>
                    <a:pt x="19" y="100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6" name="任意多边形 771"/>
            <p:cNvSpPr/>
            <p:nvPr/>
          </p:nvSpPr>
          <p:spPr bwMode="auto">
            <a:xfrm>
              <a:off x="6843713" y="2622551"/>
              <a:ext cx="128588" cy="287338"/>
            </a:xfrm>
            <a:custGeom>
              <a:avLst/>
              <a:gdLst>
                <a:gd name="T0" fmla="*/ 68 w 97"/>
                <a:gd name="T1" fmla="*/ 0 h 216"/>
                <a:gd name="T2" fmla="*/ 79 w 97"/>
                <a:gd name="T3" fmla="*/ 121 h 216"/>
                <a:gd name="T4" fmla="*/ 3 w 97"/>
                <a:gd name="T5" fmla="*/ 214 h 216"/>
                <a:gd name="T6" fmla="*/ 0 w 97"/>
                <a:gd name="T7" fmla="*/ 214 h 216"/>
                <a:gd name="T8" fmla="*/ 3 w 97"/>
                <a:gd name="T9" fmla="*/ 215 h 216"/>
                <a:gd name="T10" fmla="*/ 10 w 97"/>
                <a:gd name="T11" fmla="*/ 216 h 216"/>
                <a:gd name="T12" fmla="*/ 86 w 97"/>
                <a:gd name="T13" fmla="*/ 124 h 216"/>
                <a:gd name="T14" fmla="*/ 97 w 97"/>
                <a:gd name="T15" fmla="*/ 58 h 216"/>
                <a:gd name="T16" fmla="*/ 72 w 97"/>
                <a:gd name="T17" fmla="*/ 1 h 216"/>
                <a:gd name="T18" fmla="*/ 72 w 97"/>
                <a:gd name="T19" fmla="*/ 1 h 216"/>
                <a:gd name="T20" fmla="*/ 68 w 97"/>
                <a:gd name="T2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216">
                  <a:moveTo>
                    <a:pt x="68" y="0"/>
                  </a:moveTo>
                  <a:cubicBezTo>
                    <a:pt x="92" y="12"/>
                    <a:pt x="97" y="65"/>
                    <a:pt x="79" y="121"/>
                  </a:cubicBezTo>
                  <a:cubicBezTo>
                    <a:pt x="61" y="175"/>
                    <a:pt x="29" y="214"/>
                    <a:pt x="3" y="214"/>
                  </a:cubicBezTo>
                  <a:cubicBezTo>
                    <a:pt x="2" y="214"/>
                    <a:pt x="1" y="214"/>
                    <a:pt x="0" y="214"/>
                  </a:cubicBezTo>
                  <a:cubicBezTo>
                    <a:pt x="1" y="214"/>
                    <a:pt x="2" y="214"/>
                    <a:pt x="3" y="215"/>
                  </a:cubicBezTo>
                  <a:cubicBezTo>
                    <a:pt x="5" y="216"/>
                    <a:pt x="8" y="216"/>
                    <a:pt x="10" y="216"/>
                  </a:cubicBezTo>
                  <a:cubicBezTo>
                    <a:pt x="36" y="216"/>
                    <a:pt x="69" y="177"/>
                    <a:pt x="86" y="124"/>
                  </a:cubicBezTo>
                  <a:cubicBezTo>
                    <a:pt x="94" y="100"/>
                    <a:pt x="97" y="78"/>
                    <a:pt x="97" y="58"/>
                  </a:cubicBezTo>
                  <a:cubicBezTo>
                    <a:pt x="97" y="29"/>
                    <a:pt x="89" y="6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0" y="0"/>
                    <a:pt x="68" y="0"/>
                  </a:cubicBezTo>
                </a:path>
              </a:pathLst>
            </a:custGeom>
            <a:solidFill>
              <a:srgbClr val="285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7" name="任意多边形 772"/>
            <p:cNvSpPr/>
            <p:nvPr/>
          </p:nvSpPr>
          <p:spPr bwMode="auto">
            <a:xfrm>
              <a:off x="915837" y="1165226"/>
              <a:ext cx="6019952" cy="2886074"/>
            </a:xfrm>
            <a:custGeom>
              <a:avLst/>
              <a:gdLst>
                <a:gd name="T0" fmla="*/ 3153 w 3153"/>
                <a:gd name="T1" fmla="*/ 1095 h 2168"/>
                <a:gd name="T2" fmla="*/ 2632 w 3153"/>
                <a:gd name="T3" fmla="*/ 691 h 2168"/>
                <a:gd name="T4" fmla="*/ 2367 w 3153"/>
                <a:gd name="T5" fmla="*/ 461 h 2168"/>
                <a:gd name="T6" fmla="*/ 1782 w 3153"/>
                <a:gd name="T7" fmla="*/ 146 h 2168"/>
                <a:gd name="T8" fmla="*/ 555 w 3153"/>
                <a:gd name="T9" fmla="*/ 641 h 2168"/>
                <a:gd name="T10" fmla="*/ 1392 w 3153"/>
                <a:gd name="T11" fmla="*/ 1665 h 2168"/>
                <a:gd name="T12" fmla="*/ 2239 w 3153"/>
                <a:gd name="T13" fmla="*/ 1485 h 2168"/>
                <a:gd name="T14" fmla="*/ 3085 w 3153"/>
                <a:gd name="T15" fmla="*/ 1311 h 2168"/>
                <a:gd name="T16" fmla="*/ 3153 w 3153"/>
                <a:gd name="T17" fmla="*/ 1095 h 2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3" h="2168">
                  <a:moveTo>
                    <a:pt x="3153" y="1095"/>
                  </a:moveTo>
                  <a:cubicBezTo>
                    <a:pt x="2632" y="691"/>
                    <a:pt x="2632" y="691"/>
                    <a:pt x="2632" y="691"/>
                  </a:cubicBezTo>
                  <a:cubicBezTo>
                    <a:pt x="2540" y="619"/>
                    <a:pt x="2451" y="542"/>
                    <a:pt x="2367" y="461"/>
                  </a:cubicBezTo>
                  <a:cubicBezTo>
                    <a:pt x="2219" y="320"/>
                    <a:pt x="2017" y="207"/>
                    <a:pt x="1782" y="146"/>
                  </a:cubicBezTo>
                  <a:cubicBezTo>
                    <a:pt x="1212" y="0"/>
                    <a:pt x="760" y="260"/>
                    <a:pt x="555" y="641"/>
                  </a:cubicBezTo>
                  <a:cubicBezTo>
                    <a:pt x="241" y="1223"/>
                    <a:pt x="0" y="2168"/>
                    <a:pt x="1392" y="1665"/>
                  </a:cubicBezTo>
                  <a:cubicBezTo>
                    <a:pt x="1697" y="1555"/>
                    <a:pt x="2005" y="1543"/>
                    <a:pt x="2239" y="1485"/>
                  </a:cubicBezTo>
                  <a:cubicBezTo>
                    <a:pt x="3085" y="1311"/>
                    <a:pt x="3085" y="1311"/>
                    <a:pt x="3085" y="1311"/>
                  </a:cubicBezTo>
                  <a:lnTo>
                    <a:pt x="3153" y="1095"/>
                  </a:lnTo>
                  <a:close/>
                </a:path>
              </a:pathLst>
            </a:custGeom>
            <a:solidFill>
              <a:srgbClr val="00B0F0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8" name="椭圆 147"/>
            <p:cNvSpPr/>
            <p:nvPr/>
          </p:nvSpPr>
          <p:spPr bwMode="auto">
            <a:xfrm>
              <a:off x="4814888" y="1643063"/>
              <a:ext cx="74613" cy="7461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9" name="任意多边形 774"/>
            <p:cNvSpPr/>
            <p:nvPr/>
          </p:nvSpPr>
          <p:spPr bwMode="auto">
            <a:xfrm>
              <a:off x="5556251" y="1755776"/>
              <a:ext cx="20638" cy="22225"/>
            </a:xfrm>
            <a:custGeom>
              <a:avLst/>
              <a:gdLst>
                <a:gd name="T0" fmla="*/ 13 w 13"/>
                <a:gd name="T1" fmla="*/ 7 h 14"/>
                <a:gd name="T2" fmla="*/ 7 w 13"/>
                <a:gd name="T3" fmla="*/ 7 h 14"/>
                <a:gd name="T4" fmla="*/ 7 w 13"/>
                <a:gd name="T5" fmla="*/ 0 h 14"/>
                <a:gd name="T6" fmla="*/ 5 w 13"/>
                <a:gd name="T7" fmla="*/ 0 h 14"/>
                <a:gd name="T8" fmla="*/ 5 w 13"/>
                <a:gd name="T9" fmla="*/ 7 h 14"/>
                <a:gd name="T10" fmla="*/ 0 w 13"/>
                <a:gd name="T11" fmla="*/ 7 h 14"/>
                <a:gd name="T12" fmla="*/ 0 w 13"/>
                <a:gd name="T13" fmla="*/ 8 h 14"/>
                <a:gd name="T14" fmla="*/ 5 w 13"/>
                <a:gd name="T15" fmla="*/ 8 h 14"/>
                <a:gd name="T16" fmla="*/ 5 w 13"/>
                <a:gd name="T17" fmla="*/ 14 h 14"/>
                <a:gd name="T18" fmla="*/ 7 w 13"/>
                <a:gd name="T19" fmla="*/ 14 h 14"/>
                <a:gd name="T20" fmla="*/ 7 w 13"/>
                <a:gd name="T21" fmla="*/ 8 h 14"/>
                <a:gd name="T22" fmla="*/ 13 w 13"/>
                <a:gd name="T23" fmla="*/ 8 h 14"/>
                <a:gd name="T24" fmla="*/ 13 w 13"/>
                <a:gd name="T25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3" y="7"/>
                  </a:moveTo>
                  <a:lnTo>
                    <a:pt x="7" y="7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5" y="8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0" name="任意多边形 775"/>
            <p:cNvSpPr/>
            <p:nvPr/>
          </p:nvSpPr>
          <p:spPr bwMode="auto">
            <a:xfrm>
              <a:off x="6530976" y="2565401"/>
              <a:ext cx="22225" cy="22225"/>
            </a:xfrm>
            <a:custGeom>
              <a:avLst/>
              <a:gdLst>
                <a:gd name="T0" fmla="*/ 14 w 14"/>
                <a:gd name="T1" fmla="*/ 7 h 14"/>
                <a:gd name="T2" fmla="*/ 8 w 14"/>
                <a:gd name="T3" fmla="*/ 7 h 14"/>
                <a:gd name="T4" fmla="*/ 8 w 14"/>
                <a:gd name="T5" fmla="*/ 0 h 14"/>
                <a:gd name="T6" fmla="*/ 6 w 14"/>
                <a:gd name="T7" fmla="*/ 0 h 14"/>
                <a:gd name="T8" fmla="*/ 6 w 14"/>
                <a:gd name="T9" fmla="*/ 7 h 14"/>
                <a:gd name="T10" fmla="*/ 0 w 14"/>
                <a:gd name="T11" fmla="*/ 7 h 14"/>
                <a:gd name="T12" fmla="*/ 0 w 14"/>
                <a:gd name="T13" fmla="*/ 8 h 14"/>
                <a:gd name="T14" fmla="*/ 6 w 14"/>
                <a:gd name="T15" fmla="*/ 8 h 14"/>
                <a:gd name="T16" fmla="*/ 6 w 14"/>
                <a:gd name="T17" fmla="*/ 14 h 14"/>
                <a:gd name="T18" fmla="*/ 8 w 14"/>
                <a:gd name="T19" fmla="*/ 14 h 14"/>
                <a:gd name="T20" fmla="*/ 8 w 14"/>
                <a:gd name="T21" fmla="*/ 8 h 14"/>
                <a:gd name="T22" fmla="*/ 14 w 14"/>
                <a:gd name="T23" fmla="*/ 8 h 14"/>
                <a:gd name="T24" fmla="*/ 14 w 14"/>
                <a:gd name="T25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lnTo>
                    <a:pt x="8" y="7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8"/>
                  </a:lnTo>
                  <a:lnTo>
                    <a:pt x="14" y="8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1" name="任意多边形 776"/>
            <p:cNvSpPr/>
            <p:nvPr/>
          </p:nvSpPr>
          <p:spPr bwMode="auto">
            <a:xfrm>
              <a:off x="6461126" y="2816226"/>
              <a:ext cx="22225" cy="20638"/>
            </a:xfrm>
            <a:custGeom>
              <a:avLst/>
              <a:gdLst>
                <a:gd name="T0" fmla="*/ 14 w 14"/>
                <a:gd name="T1" fmla="*/ 7 h 13"/>
                <a:gd name="T2" fmla="*/ 8 w 14"/>
                <a:gd name="T3" fmla="*/ 7 h 13"/>
                <a:gd name="T4" fmla="*/ 8 w 14"/>
                <a:gd name="T5" fmla="*/ 0 h 13"/>
                <a:gd name="T6" fmla="*/ 6 w 14"/>
                <a:gd name="T7" fmla="*/ 0 h 13"/>
                <a:gd name="T8" fmla="*/ 6 w 14"/>
                <a:gd name="T9" fmla="*/ 7 h 13"/>
                <a:gd name="T10" fmla="*/ 0 w 14"/>
                <a:gd name="T11" fmla="*/ 7 h 13"/>
                <a:gd name="T12" fmla="*/ 0 w 14"/>
                <a:gd name="T13" fmla="*/ 7 h 13"/>
                <a:gd name="T14" fmla="*/ 6 w 14"/>
                <a:gd name="T15" fmla="*/ 7 h 13"/>
                <a:gd name="T16" fmla="*/ 6 w 14"/>
                <a:gd name="T17" fmla="*/ 13 h 13"/>
                <a:gd name="T18" fmla="*/ 8 w 14"/>
                <a:gd name="T19" fmla="*/ 13 h 13"/>
                <a:gd name="T20" fmla="*/ 8 w 14"/>
                <a:gd name="T21" fmla="*/ 7 h 13"/>
                <a:gd name="T22" fmla="*/ 14 w 14"/>
                <a:gd name="T23" fmla="*/ 7 h 13"/>
                <a:gd name="T24" fmla="*/ 14 w 14"/>
                <a:gd name="T2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4" y="7"/>
                  </a:moveTo>
                  <a:lnTo>
                    <a:pt x="8" y="7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7"/>
                  </a:lnTo>
                  <a:lnTo>
                    <a:pt x="14" y="7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2" name="任意多边形 777"/>
            <p:cNvSpPr/>
            <p:nvPr/>
          </p:nvSpPr>
          <p:spPr bwMode="auto">
            <a:xfrm>
              <a:off x="3481388" y="3028951"/>
              <a:ext cx="22225" cy="22225"/>
            </a:xfrm>
            <a:custGeom>
              <a:avLst/>
              <a:gdLst>
                <a:gd name="T0" fmla="*/ 14 w 14"/>
                <a:gd name="T1" fmla="*/ 7 h 14"/>
                <a:gd name="T2" fmla="*/ 8 w 14"/>
                <a:gd name="T3" fmla="*/ 7 h 14"/>
                <a:gd name="T4" fmla="*/ 8 w 14"/>
                <a:gd name="T5" fmla="*/ 0 h 14"/>
                <a:gd name="T6" fmla="*/ 6 w 14"/>
                <a:gd name="T7" fmla="*/ 0 h 14"/>
                <a:gd name="T8" fmla="*/ 6 w 14"/>
                <a:gd name="T9" fmla="*/ 7 h 14"/>
                <a:gd name="T10" fmla="*/ 0 w 14"/>
                <a:gd name="T11" fmla="*/ 7 h 14"/>
                <a:gd name="T12" fmla="*/ 0 w 14"/>
                <a:gd name="T13" fmla="*/ 8 h 14"/>
                <a:gd name="T14" fmla="*/ 6 w 14"/>
                <a:gd name="T15" fmla="*/ 8 h 14"/>
                <a:gd name="T16" fmla="*/ 6 w 14"/>
                <a:gd name="T17" fmla="*/ 14 h 14"/>
                <a:gd name="T18" fmla="*/ 8 w 14"/>
                <a:gd name="T19" fmla="*/ 14 h 14"/>
                <a:gd name="T20" fmla="*/ 8 w 14"/>
                <a:gd name="T21" fmla="*/ 8 h 14"/>
                <a:gd name="T22" fmla="*/ 14 w 14"/>
                <a:gd name="T23" fmla="*/ 8 h 14"/>
                <a:gd name="T24" fmla="*/ 14 w 14"/>
                <a:gd name="T25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lnTo>
                    <a:pt x="8" y="7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8"/>
                  </a:lnTo>
                  <a:lnTo>
                    <a:pt x="14" y="8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3" name="任意多边形 778"/>
            <p:cNvSpPr/>
            <p:nvPr/>
          </p:nvSpPr>
          <p:spPr bwMode="auto">
            <a:xfrm>
              <a:off x="3908426" y="1868488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7 w 13"/>
                <a:gd name="T3" fmla="*/ 7 h 13"/>
                <a:gd name="T4" fmla="*/ 7 w 13"/>
                <a:gd name="T5" fmla="*/ 0 h 13"/>
                <a:gd name="T6" fmla="*/ 6 w 13"/>
                <a:gd name="T7" fmla="*/ 0 h 13"/>
                <a:gd name="T8" fmla="*/ 6 w 13"/>
                <a:gd name="T9" fmla="*/ 7 h 13"/>
                <a:gd name="T10" fmla="*/ 0 w 13"/>
                <a:gd name="T11" fmla="*/ 7 h 13"/>
                <a:gd name="T12" fmla="*/ 0 w 13"/>
                <a:gd name="T13" fmla="*/ 7 h 13"/>
                <a:gd name="T14" fmla="*/ 6 w 13"/>
                <a:gd name="T15" fmla="*/ 7 h 13"/>
                <a:gd name="T16" fmla="*/ 6 w 13"/>
                <a:gd name="T17" fmla="*/ 13 h 13"/>
                <a:gd name="T18" fmla="*/ 7 w 13"/>
                <a:gd name="T19" fmla="*/ 13 h 13"/>
                <a:gd name="T20" fmla="*/ 7 w 13"/>
                <a:gd name="T21" fmla="*/ 7 h 13"/>
                <a:gd name="T22" fmla="*/ 13 w 13"/>
                <a:gd name="T23" fmla="*/ 7 h 13"/>
                <a:gd name="T24" fmla="*/ 13 w 13"/>
                <a:gd name="T2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7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13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4" name="任意多边形 779"/>
            <p:cNvSpPr/>
            <p:nvPr/>
          </p:nvSpPr>
          <p:spPr bwMode="auto">
            <a:xfrm>
              <a:off x="5565776" y="2859088"/>
              <a:ext cx="22225" cy="20638"/>
            </a:xfrm>
            <a:custGeom>
              <a:avLst/>
              <a:gdLst>
                <a:gd name="T0" fmla="*/ 14 w 14"/>
                <a:gd name="T1" fmla="*/ 6 h 13"/>
                <a:gd name="T2" fmla="*/ 8 w 14"/>
                <a:gd name="T3" fmla="*/ 6 h 13"/>
                <a:gd name="T4" fmla="*/ 8 w 14"/>
                <a:gd name="T5" fmla="*/ 0 h 13"/>
                <a:gd name="T6" fmla="*/ 6 w 14"/>
                <a:gd name="T7" fmla="*/ 0 h 13"/>
                <a:gd name="T8" fmla="*/ 6 w 14"/>
                <a:gd name="T9" fmla="*/ 6 h 13"/>
                <a:gd name="T10" fmla="*/ 0 w 14"/>
                <a:gd name="T11" fmla="*/ 6 h 13"/>
                <a:gd name="T12" fmla="*/ 0 w 14"/>
                <a:gd name="T13" fmla="*/ 7 h 13"/>
                <a:gd name="T14" fmla="*/ 6 w 14"/>
                <a:gd name="T15" fmla="*/ 7 h 13"/>
                <a:gd name="T16" fmla="*/ 6 w 14"/>
                <a:gd name="T17" fmla="*/ 13 h 13"/>
                <a:gd name="T18" fmla="*/ 8 w 14"/>
                <a:gd name="T19" fmla="*/ 13 h 13"/>
                <a:gd name="T20" fmla="*/ 8 w 14"/>
                <a:gd name="T21" fmla="*/ 7 h 13"/>
                <a:gd name="T22" fmla="*/ 14 w 14"/>
                <a:gd name="T23" fmla="*/ 7 h 13"/>
                <a:gd name="T24" fmla="*/ 14 w 14"/>
                <a:gd name="T2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4" y="6"/>
                  </a:moveTo>
                  <a:lnTo>
                    <a:pt x="8" y="6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7"/>
                  </a:lnTo>
                  <a:lnTo>
                    <a:pt x="14" y="7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5" name="任意多边形 780"/>
            <p:cNvSpPr/>
            <p:nvPr/>
          </p:nvSpPr>
          <p:spPr bwMode="auto">
            <a:xfrm>
              <a:off x="4548188" y="1527176"/>
              <a:ext cx="20638" cy="22225"/>
            </a:xfrm>
            <a:custGeom>
              <a:avLst/>
              <a:gdLst>
                <a:gd name="T0" fmla="*/ 13 w 13"/>
                <a:gd name="T1" fmla="*/ 7 h 14"/>
                <a:gd name="T2" fmla="*/ 7 w 13"/>
                <a:gd name="T3" fmla="*/ 7 h 14"/>
                <a:gd name="T4" fmla="*/ 7 w 13"/>
                <a:gd name="T5" fmla="*/ 0 h 14"/>
                <a:gd name="T6" fmla="*/ 6 w 13"/>
                <a:gd name="T7" fmla="*/ 0 h 14"/>
                <a:gd name="T8" fmla="*/ 6 w 13"/>
                <a:gd name="T9" fmla="*/ 7 h 14"/>
                <a:gd name="T10" fmla="*/ 0 w 13"/>
                <a:gd name="T11" fmla="*/ 7 h 14"/>
                <a:gd name="T12" fmla="*/ 0 w 13"/>
                <a:gd name="T13" fmla="*/ 8 h 14"/>
                <a:gd name="T14" fmla="*/ 6 w 13"/>
                <a:gd name="T15" fmla="*/ 8 h 14"/>
                <a:gd name="T16" fmla="*/ 6 w 13"/>
                <a:gd name="T17" fmla="*/ 14 h 14"/>
                <a:gd name="T18" fmla="*/ 7 w 13"/>
                <a:gd name="T19" fmla="*/ 14 h 14"/>
                <a:gd name="T20" fmla="*/ 7 w 13"/>
                <a:gd name="T21" fmla="*/ 8 h 14"/>
                <a:gd name="T22" fmla="*/ 13 w 13"/>
                <a:gd name="T23" fmla="*/ 8 h 14"/>
                <a:gd name="T24" fmla="*/ 13 w 13"/>
                <a:gd name="T25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3" y="7"/>
                  </a:moveTo>
                  <a:lnTo>
                    <a:pt x="7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6" name="任意多边形 781"/>
            <p:cNvSpPr/>
            <p:nvPr/>
          </p:nvSpPr>
          <p:spPr bwMode="auto">
            <a:xfrm>
              <a:off x="4560888" y="2305051"/>
              <a:ext cx="20638" cy="74613"/>
            </a:xfrm>
            <a:custGeom>
              <a:avLst/>
              <a:gdLst>
                <a:gd name="T0" fmla="*/ 9 w 15"/>
                <a:gd name="T1" fmla="*/ 0 h 56"/>
                <a:gd name="T2" fmla="*/ 0 w 15"/>
                <a:gd name="T3" fmla="*/ 1 h 56"/>
                <a:gd name="T4" fmla="*/ 6 w 15"/>
                <a:gd name="T5" fmla="*/ 56 h 56"/>
                <a:gd name="T6" fmla="*/ 15 w 15"/>
                <a:gd name="T7" fmla="*/ 55 h 56"/>
                <a:gd name="T8" fmla="*/ 9 w 1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6">
                  <a:moveTo>
                    <a:pt x="9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9"/>
                    <a:pt x="5" y="38"/>
                    <a:pt x="6" y="56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37"/>
                    <a:pt x="11" y="18"/>
                    <a:pt x="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7" name="任意多边形 782"/>
            <p:cNvSpPr/>
            <p:nvPr/>
          </p:nvSpPr>
          <p:spPr bwMode="auto">
            <a:xfrm>
              <a:off x="4527551" y="2159001"/>
              <a:ext cx="31750" cy="76200"/>
            </a:xfrm>
            <a:custGeom>
              <a:avLst/>
              <a:gdLst>
                <a:gd name="T0" fmla="*/ 9 w 23"/>
                <a:gd name="T1" fmla="*/ 0 h 57"/>
                <a:gd name="T2" fmla="*/ 0 w 23"/>
                <a:gd name="T3" fmla="*/ 3 h 57"/>
                <a:gd name="T4" fmla="*/ 14 w 23"/>
                <a:gd name="T5" fmla="*/ 57 h 57"/>
                <a:gd name="T6" fmla="*/ 23 w 23"/>
                <a:gd name="T7" fmla="*/ 55 h 57"/>
                <a:gd name="T8" fmla="*/ 9 w 23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7">
                  <a:moveTo>
                    <a:pt x="9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5" y="21"/>
                    <a:pt x="10" y="39"/>
                    <a:pt x="14" y="57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19" y="36"/>
                    <a:pt x="14" y="18"/>
                    <a:pt x="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8" name="任意多边形 783"/>
            <p:cNvSpPr/>
            <p:nvPr/>
          </p:nvSpPr>
          <p:spPr bwMode="auto">
            <a:xfrm>
              <a:off x="4476751" y="2019301"/>
              <a:ext cx="39688" cy="73025"/>
            </a:xfrm>
            <a:custGeom>
              <a:avLst/>
              <a:gdLst>
                <a:gd name="T0" fmla="*/ 8 w 30"/>
                <a:gd name="T1" fmla="*/ 0 h 55"/>
                <a:gd name="T2" fmla="*/ 0 w 30"/>
                <a:gd name="T3" fmla="*/ 4 h 55"/>
                <a:gd name="T4" fmla="*/ 21 w 30"/>
                <a:gd name="T5" fmla="*/ 55 h 55"/>
                <a:gd name="T6" fmla="*/ 30 w 30"/>
                <a:gd name="T7" fmla="*/ 52 h 55"/>
                <a:gd name="T8" fmla="*/ 8 w 30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5">
                  <a:moveTo>
                    <a:pt x="8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7" y="21"/>
                    <a:pt x="15" y="38"/>
                    <a:pt x="21" y="55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3" y="35"/>
                    <a:pt x="16" y="17"/>
                    <a:pt x="8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9" name="任意多边形 784"/>
            <p:cNvSpPr/>
            <p:nvPr/>
          </p:nvSpPr>
          <p:spPr bwMode="auto">
            <a:xfrm>
              <a:off x="4405313" y="1889126"/>
              <a:ext cx="47625" cy="69850"/>
            </a:xfrm>
            <a:custGeom>
              <a:avLst/>
              <a:gdLst>
                <a:gd name="T0" fmla="*/ 8 w 36"/>
                <a:gd name="T1" fmla="*/ 0 h 53"/>
                <a:gd name="T2" fmla="*/ 0 w 36"/>
                <a:gd name="T3" fmla="*/ 5 h 53"/>
                <a:gd name="T4" fmla="*/ 28 w 36"/>
                <a:gd name="T5" fmla="*/ 53 h 53"/>
                <a:gd name="T6" fmla="*/ 36 w 36"/>
                <a:gd name="T7" fmla="*/ 48 h 53"/>
                <a:gd name="T8" fmla="*/ 8 w 3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3">
                  <a:moveTo>
                    <a:pt x="8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0" y="21"/>
                    <a:pt x="19" y="37"/>
                    <a:pt x="28" y="53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27" y="32"/>
                    <a:pt x="18" y="16"/>
                    <a:pt x="8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0" name="任意多边形 785"/>
            <p:cNvSpPr/>
            <p:nvPr/>
          </p:nvSpPr>
          <p:spPr bwMode="auto">
            <a:xfrm>
              <a:off x="4318001" y="1768476"/>
              <a:ext cx="55563" cy="65088"/>
            </a:xfrm>
            <a:custGeom>
              <a:avLst/>
              <a:gdLst>
                <a:gd name="T0" fmla="*/ 7 w 42"/>
                <a:gd name="T1" fmla="*/ 0 h 49"/>
                <a:gd name="T2" fmla="*/ 0 w 42"/>
                <a:gd name="T3" fmla="*/ 6 h 49"/>
                <a:gd name="T4" fmla="*/ 34 w 42"/>
                <a:gd name="T5" fmla="*/ 49 h 49"/>
                <a:gd name="T6" fmla="*/ 42 w 42"/>
                <a:gd name="T7" fmla="*/ 44 h 49"/>
                <a:gd name="T8" fmla="*/ 7 w 42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7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2" y="20"/>
                    <a:pt x="23" y="35"/>
                    <a:pt x="34" y="49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1" y="29"/>
                    <a:pt x="19" y="14"/>
                    <a:pt x="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1" name="任意多边形 786"/>
            <p:cNvSpPr/>
            <p:nvPr/>
          </p:nvSpPr>
          <p:spPr bwMode="auto">
            <a:xfrm>
              <a:off x="4213226" y="1662113"/>
              <a:ext cx="63500" cy="60325"/>
            </a:xfrm>
            <a:custGeom>
              <a:avLst/>
              <a:gdLst>
                <a:gd name="T0" fmla="*/ 7 w 47"/>
                <a:gd name="T1" fmla="*/ 0 h 45"/>
                <a:gd name="T2" fmla="*/ 0 w 47"/>
                <a:gd name="T3" fmla="*/ 7 h 45"/>
                <a:gd name="T4" fmla="*/ 41 w 47"/>
                <a:gd name="T5" fmla="*/ 45 h 45"/>
                <a:gd name="T6" fmla="*/ 47 w 47"/>
                <a:gd name="T7" fmla="*/ 38 h 45"/>
                <a:gd name="T8" fmla="*/ 7 w 47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5">
                  <a:moveTo>
                    <a:pt x="7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4" y="19"/>
                    <a:pt x="28" y="32"/>
                    <a:pt x="41" y="45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34" y="25"/>
                    <a:pt x="20" y="12"/>
                    <a:pt x="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2" name="任意多边形 787"/>
            <p:cNvSpPr/>
            <p:nvPr/>
          </p:nvSpPr>
          <p:spPr bwMode="auto">
            <a:xfrm>
              <a:off x="4097338" y="1570038"/>
              <a:ext cx="68263" cy="53975"/>
            </a:xfrm>
            <a:custGeom>
              <a:avLst/>
              <a:gdLst>
                <a:gd name="T0" fmla="*/ 5 w 51"/>
                <a:gd name="T1" fmla="*/ 0 h 40"/>
                <a:gd name="T2" fmla="*/ 0 w 51"/>
                <a:gd name="T3" fmla="*/ 7 h 40"/>
                <a:gd name="T4" fmla="*/ 45 w 51"/>
                <a:gd name="T5" fmla="*/ 40 h 40"/>
                <a:gd name="T6" fmla="*/ 51 w 51"/>
                <a:gd name="T7" fmla="*/ 33 h 40"/>
                <a:gd name="T8" fmla="*/ 5 w 51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0">
                  <a:moveTo>
                    <a:pt x="5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5" y="18"/>
                    <a:pt x="30" y="29"/>
                    <a:pt x="45" y="40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36" y="21"/>
                    <a:pt x="21" y="10"/>
                    <a:pt x="5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3" name="任意多边形 788"/>
            <p:cNvSpPr/>
            <p:nvPr/>
          </p:nvSpPr>
          <p:spPr bwMode="auto">
            <a:xfrm>
              <a:off x="3997326" y="1506538"/>
              <a:ext cx="42863" cy="34925"/>
            </a:xfrm>
            <a:custGeom>
              <a:avLst/>
              <a:gdLst>
                <a:gd name="T0" fmla="*/ 0 w 32"/>
                <a:gd name="T1" fmla="*/ 0 h 26"/>
                <a:gd name="T2" fmla="*/ 0 w 32"/>
                <a:gd name="T3" fmla="*/ 10 h 26"/>
                <a:gd name="T4" fmla="*/ 28 w 32"/>
                <a:gd name="T5" fmla="*/ 26 h 26"/>
                <a:gd name="T6" fmla="*/ 32 w 32"/>
                <a:gd name="T7" fmla="*/ 18 h 26"/>
                <a:gd name="T8" fmla="*/ 0 w 3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9" y="15"/>
                    <a:pt x="19" y="21"/>
                    <a:pt x="28" y="26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22" y="12"/>
                    <a:pt x="11" y="6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4" name="任意多边形 789"/>
            <p:cNvSpPr/>
            <p:nvPr/>
          </p:nvSpPr>
          <p:spPr bwMode="auto">
            <a:xfrm>
              <a:off x="4573588" y="2455863"/>
              <a:ext cx="12700" cy="34925"/>
            </a:xfrm>
            <a:custGeom>
              <a:avLst/>
              <a:gdLst>
                <a:gd name="T0" fmla="*/ 0 w 10"/>
                <a:gd name="T1" fmla="*/ 0 h 27"/>
                <a:gd name="T2" fmla="*/ 9 w 10"/>
                <a:gd name="T3" fmla="*/ 0 h 27"/>
                <a:gd name="T4" fmla="*/ 9 w 10"/>
                <a:gd name="T5" fmla="*/ 27 h 27"/>
                <a:gd name="T6" fmla="*/ 0 w 10"/>
                <a:gd name="T7" fmla="*/ 27 h 27"/>
                <a:gd name="T8" fmla="*/ 0 w 1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0" y="9"/>
                    <a:pt x="10" y="18"/>
                    <a:pt x="9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5" name="任意多边形 790"/>
            <p:cNvSpPr/>
            <p:nvPr/>
          </p:nvSpPr>
          <p:spPr bwMode="auto">
            <a:xfrm>
              <a:off x="3841751" y="3354388"/>
              <a:ext cx="19050" cy="74613"/>
            </a:xfrm>
            <a:custGeom>
              <a:avLst/>
              <a:gdLst>
                <a:gd name="T0" fmla="*/ 9 w 15"/>
                <a:gd name="T1" fmla="*/ 0 h 56"/>
                <a:gd name="T2" fmla="*/ 0 w 15"/>
                <a:gd name="T3" fmla="*/ 1 h 56"/>
                <a:gd name="T4" fmla="*/ 6 w 15"/>
                <a:gd name="T5" fmla="*/ 56 h 56"/>
                <a:gd name="T6" fmla="*/ 15 w 15"/>
                <a:gd name="T7" fmla="*/ 55 h 56"/>
                <a:gd name="T8" fmla="*/ 9 w 1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6">
                  <a:moveTo>
                    <a:pt x="9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9"/>
                    <a:pt x="5" y="38"/>
                    <a:pt x="6" y="56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37"/>
                    <a:pt x="11" y="18"/>
                    <a:pt x="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6" name="任意多边形 791"/>
            <p:cNvSpPr/>
            <p:nvPr/>
          </p:nvSpPr>
          <p:spPr bwMode="auto">
            <a:xfrm>
              <a:off x="3808413" y="3206751"/>
              <a:ext cx="30163" cy="76200"/>
            </a:xfrm>
            <a:custGeom>
              <a:avLst/>
              <a:gdLst>
                <a:gd name="T0" fmla="*/ 9 w 23"/>
                <a:gd name="T1" fmla="*/ 0 h 57"/>
                <a:gd name="T2" fmla="*/ 0 w 23"/>
                <a:gd name="T3" fmla="*/ 3 h 57"/>
                <a:gd name="T4" fmla="*/ 14 w 23"/>
                <a:gd name="T5" fmla="*/ 57 h 57"/>
                <a:gd name="T6" fmla="*/ 23 w 23"/>
                <a:gd name="T7" fmla="*/ 55 h 57"/>
                <a:gd name="T8" fmla="*/ 9 w 23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7">
                  <a:moveTo>
                    <a:pt x="9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5" y="21"/>
                    <a:pt x="10" y="39"/>
                    <a:pt x="14" y="57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19" y="36"/>
                    <a:pt x="14" y="18"/>
                    <a:pt x="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7" name="任意多边形 792"/>
            <p:cNvSpPr/>
            <p:nvPr/>
          </p:nvSpPr>
          <p:spPr bwMode="auto">
            <a:xfrm>
              <a:off x="3756026" y="3067051"/>
              <a:ext cx="39688" cy="74613"/>
            </a:xfrm>
            <a:custGeom>
              <a:avLst/>
              <a:gdLst>
                <a:gd name="T0" fmla="*/ 8 w 30"/>
                <a:gd name="T1" fmla="*/ 0 h 55"/>
                <a:gd name="T2" fmla="*/ 0 w 30"/>
                <a:gd name="T3" fmla="*/ 4 h 55"/>
                <a:gd name="T4" fmla="*/ 21 w 30"/>
                <a:gd name="T5" fmla="*/ 55 h 55"/>
                <a:gd name="T6" fmla="*/ 30 w 30"/>
                <a:gd name="T7" fmla="*/ 52 h 55"/>
                <a:gd name="T8" fmla="*/ 8 w 30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5">
                  <a:moveTo>
                    <a:pt x="8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7" y="21"/>
                    <a:pt x="15" y="38"/>
                    <a:pt x="21" y="55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3" y="35"/>
                    <a:pt x="16" y="17"/>
                    <a:pt x="8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8" name="任意多边形 793"/>
            <p:cNvSpPr/>
            <p:nvPr/>
          </p:nvSpPr>
          <p:spPr bwMode="auto">
            <a:xfrm>
              <a:off x="3686176" y="2936876"/>
              <a:ext cx="47625" cy="71438"/>
            </a:xfrm>
            <a:custGeom>
              <a:avLst/>
              <a:gdLst>
                <a:gd name="T0" fmla="*/ 8 w 36"/>
                <a:gd name="T1" fmla="*/ 0 h 53"/>
                <a:gd name="T2" fmla="*/ 0 w 36"/>
                <a:gd name="T3" fmla="*/ 5 h 53"/>
                <a:gd name="T4" fmla="*/ 28 w 36"/>
                <a:gd name="T5" fmla="*/ 53 h 53"/>
                <a:gd name="T6" fmla="*/ 36 w 36"/>
                <a:gd name="T7" fmla="*/ 48 h 53"/>
                <a:gd name="T8" fmla="*/ 8 w 3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3">
                  <a:moveTo>
                    <a:pt x="8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0" y="21"/>
                    <a:pt x="19" y="37"/>
                    <a:pt x="28" y="53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27" y="32"/>
                    <a:pt x="18" y="16"/>
                    <a:pt x="8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9" name="任意多边形 794"/>
            <p:cNvSpPr/>
            <p:nvPr/>
          </p:nvSpPr>
          <p:spPr bwMode="auto">
            <a:xfrm>
              <a:off x="3597276" y="2817813"/>
              <a:ext cx="57150" cy="65088"/>
            </a:xfrm>
            <a:custGeom>
              <a:avLst/>
              <a:gdLst>
                <a:gd name="T0" fmla="*/ 7 w 42"/>
                <a:gd name="T1" fmla="*/ 0 h 49"/>
                <a:gd name="T2" fmla="*/ 0 w 42"/>
                <a:gd name="T3" fmla="*/ 6 h 49"/>
                <a:gd name="T4" fmla="*/ 34 w 42"/>
                <a:gd name="T5" fmla="*/ 49 h 49"/>
                <a:gd name="T6" fmla="*/ 42 w 42"/>
                <a:gd name="T7" fmla="*/ 44 h 49"/>
                <a:gd name="T8" fmla="*/ 7 w 42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7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2" y="20"/>
                    <a:pt x="23" y="35"/>
                    <a:pt x="34" y="49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1" y="29"/>
                    <a:pt x="19" y="14"/>
                    <a:pt x="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0" name="任意多边形 795"/>
            <p:cNvSpPr/>
            <p:nvPr/>
          </p:nvSpPr>
          <p:spPr bwMode="auto">
            <a:xfrm>
              <a:off x="3494088" y="2711451"/>
              <a:ext cx="61913" cy="58738"/>
            </a:xfrm>
            <a:custGeom>
              <a:avLst/>
              <a:gdLst>
                <a:gd name="T0" fmla="*/ 7 w 47"/>
                <a:gd name="T1" fmla="*/ 0 h 45"/>
                <a:gd name="T2" fmla="*/ 0 w 47"/>
                <a:gd name="T3" fmla="*/ 7 h 45"/>
                <a:gd name="T4" fmla="*/ 41 w 47"/>
                <a:gd name="T5" fmla="*/ 45 h 45"/>
                <a:gd name="T6" fmla="*/ 47 w 47"/>
                <a:gd name="T7" fmla="*/ 38 h 45"/>
                <a:gd name="T8" fmla="*/ 7 w 47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5">
                  <a:moveTo>
                    <a:pt x="7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4" y="19"/>
                    <a:pt x="28" y="32"/>
                    <a:pt x="41" y="45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34" y="25"/>
                    <a:pt x="20" y="12"/>
                    <a:pt x="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1" name="任意多边形 796"/>
            <p:cNvSpPr/>
            <p:nvPr/>
          </p:nvSpPr>
          <p:spPr bwMode="auto">
            <a:xfrm>
              <a:off x="3378201" y="2619376"/>
              <a:ext cx="68263" cy="52388"/>
            </a:xfrm>
            <a:custGeom>
              <a:avLst/>
              <a:gdLst>
                <a:gd name="T0" fmla="*/ 5 w 51"/>
                <a:gd name="T1" fmla="*/ 0 h 40"/>
                <a:gd name="T2" fmla="*/ 0 w 51"/>
                <a:gd name="T3" fmla="*/ 7 h 40"/>
                <a:gd name="T4" fmla="*/ 45 w 51"/>
                <a:gd name="T5" fmla="*/ 40 h 40"/>
                <a:gd name="T6" fmla="*/ 51 w 51"/>
                <a:gd name="T7" fmla="*/ 33 h 40"/>
                <a:gd name="T8" fmla="*/ 5 w 51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0">
                  <a:moveTo>
                    <a:pt x="5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5" y="18"/>
                    <a:pt x="30" y="29"/>
                    <a:pt x="45" y="40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36" y="21"/>
                    <a:pt x="21" y="10"/>
                    <a:pt x="5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2" name="任意多边形 797"/>
            <p:cNvSpPr/>
            <p:nvPr/>
          </p:nvSpPr>
          <p:spPr bwMode="auto">
            <a:xfrm>
              <a:off x="3278188" y="2555876"/>
              <a:ext cx="42863" cy="33338"/>
            </a:xfrm>
            <a:custGeom>
              <a:avLst/>
              <a:gdLst>
                <a:gd name="T0" fmla="*/ 0 w 32"/>
                <a:gd name="T1" fmla="*/ 0 h 26"/>
                <a:gd name="T2" fmla="*/ 0 w 32"/>
                <a:gd name="T3" fmla="*/ 10 h 26"/>
                <a:gd name="T4" fmla="*/ 28 w 32"/>
                <a:gd name="T5" fmla="*/ 26 h 26"/>
                <a:gd name="T6" fmla="*/ 32 w 32"/>
                <a:gd name="T7" fmla="*/ 18 h 26"/>
                <a:gd name="T8" fmla="*/ 0 w 3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9" y="15"/>
                    <a:pt x="19" y="21"/>
                    <a:pt x="28" y="26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22" y="12"/>
                    <a:pt x="11" y="6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3" name="任意多边形 798"/>
            <p:cNvSpPr/>
            <p:nvPr/>
          </p:nvSpPr>
          <p:spPr bwMode="auto">
            <a:xfrm>
              <a:off x="3852863" y="3503613"/>
              <a:ext cx="14288" cy="36513"/>
            </a:xfrm>
            <a:custGeom>
              <a:avLst/>
              <a:gdLst>
                <a:gd name="T0" fmla="*/ 0 w 10"/>
                <a:gd name="T1" fmla="*/ 0 h 27"/>
                <a:gd name="T2" fmla="*/ 9 w 10"/>
                <a:gd name="T3" fmla="*/ 0 h 27"/>
                <a:gd name="T4" fmla="*/ 9 w 10"/>
                <a:gd name="T5" fmla="*/ 27 h 27"/>
                <a:gd name="T6" fmla="*/ 0 w 10"/>
                <a:gd name="T7" fmla="*/ 27 h 27"/>
                <a:gd name="T8" fmla="*/ 0 w 1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0" y="9"/>
                    <a:pt x="10" y="18"/>
                    <a:pt x="9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4" name="任意多边形 799"/>
            <p:cNvSpPr/>
            <p:nvPr/>
          </p:nvSpPr>
          <p:spPr bwMode="auto">
            <a:xfrm>
              <a:off x="6303963" y="2827338"/>
              <a:ext cx="20638" cy="74613"/>
            </a:xfrm>
            <a:custGeom>
              <a:avLst/>
              <a:gdLst>
                <a:gd name="T0" fmla="*/ 9 w 15"/>
                <a:gd name="T1" fmla="*/ 0 h 56"/>
                <a:gd name="T2" fmla="*/ 0 w 15"/>
                <a:gd name="T3" fmla="*/ 1 h 56"/>
                <a:gd name="T4" fmla="*/ 6 w 15"/>
                <a:gd name="T5" fmla="*/ 56 h 56"/>
                <a:gd name="T6" fmla="*/ 15 w 15"/>
                <a:gd name="T7" fmla="*/ 55 h 56"/>
                <a:gd name="T8" fmla="*/ 9 w 1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6">
                  <a:moveTo>
                    <a:pt x="9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9"/>
                    <a:pt x="5" y="38"/>
                    <a:pt x="6" y="56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37"/>
                    <a:pt x="11" y="18"/>
                    <a:pt x="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5" name="任意多边形 800"/>
            <p:cNvSpPr/>
            <p:nvPr/>
          </p:nvSpPr>
          <p:spPr bwMode="auto">
            <a:xfrm>
              <a:off x="6270626" y="2679701"/>
              <a:ext cx="31750" cy="76200"/>
            </a:xfrm>
            <a:custGeom>
              <a:avLst/>
              <a:gdLst>
                <a:gd name="T0" fmla="*/ 9 w 23"/>
                <a:gd name="T1" fmla="*/ 0 h 57"/>
                <a:gd name="T2" fmla="*/ 0 w 23"/>
                <a:gd name="T3" fmla="*/ 3 h 57"/>
                <a:gd name="T4" fmla="*/ 14 w 23"/>
                <a:gd name="T5" fmla="*/ 57 h 57"/>
                <a:gd name="T6" fmla="*/ 23 w 23"/>
                <a:gd name="T7" fmla="*/ 55 h 57"/>
                <a:gd name="T8" fmla="*/ 9 w 23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7">
                  <a:moveTo>
                    <a:pt x="9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5" y="21"/>
                    <a:pt x="10" y="39"/>
                    <a:pt x="14" y="57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19" y="36"/>
                    <a:pt x="14" y="18"/>
                    <a:pt x="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6" name="任意多边形 801"/>
            <p:cNvSpPr/>
            <p:nvPr/>
          </p:nvSpPr>
          <p:spPr bwMode="auto">
            <a:xfrm>
              <a:off x="6219826" y="2540001"/>
              <a:ext cx="39688" cy="73025"/>
            </a:xfrm>
            <a:custGeom>
              <a:avLst/>
              <a:gdLst>
                <a:gd name="T0" fmla="*/ 8 w 30"/>
                <a:gd name="T1" fmla="*/ 0 h 55"/>
                <a:gd name="T2" fmla="*/ 0 w 30"/>
                <a:gd name="T3" fmla="*/ 4 h 55"/>
                <a:gd name="T4" fmla="*/ 21 w 30"/>
                <a:gd name="T5" fmla="*/ 55 h 55"/>
                <a:gd name="T6" fmla="*/ 30 w 30"/>
                <a:gd name="T7" fmla="*/ 52 h 55"/>
                <a:gd name="T8" fmla="*/ 8 w 30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5">
                  <a:moveTo>
                    <a:pt x="8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7" y="21"/>
                    <a:pt x="15" y="38"/>
                    <a:pt x="21" y="55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3" y="35"/>
                    <a:pt x="16" y="17"/>
                    <a:pt x="8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7" name="任意多边形 802"/>
            <p:cNvSpPr/>
            <p:nvPr/>
          </p:nvSpPr>
          <p:spPr bwMode="auto">
            <a:xfrm>
              <a:off x="6148388" y="2409826"/>
              <a:ext cx="47625" cy="71438"/>
            </a:xfrm>
            <a:custGeom>
              <a:avLst/>
              <a:gdLst>
                <a:gd name="T0" fmla="*/ 8 w 36"/>
                <a:gd name="T1" fmla="*/ 0 h 53"/>
                <a:gd name="T2" fmla="*/ 0 w 36"/>
                <a:gd name="T3" fmla="*/ 5 h 53"/>
                <a:gd name="T4" fmla="*/ 28 w 36"/>
                <a:gd name="T5" fmla="*/ 53 h 53"/>
                <a:gd name="T6" fmla="*/ 36 w 36"/>
                <a:gd name="T7" fmla="*/ 48 h 53"/>
                <a:gd name="T8" fmla="*/ 8 w 3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3">
                  <a:moveTo>
                    <a:pt x="8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0" y="21"/>
                    <a:pt x="19" y="37"/>
                    <a:pt x="28" y="53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27" y="32"/>
                    <a:pt x="18" y="16"/>
                    <a:pt x="8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8" name="任意多边形 803"/>
            <p:cNvSpPr/>
            <p:nvPr/>
          </p:nvSpPr>
          <p:spPr bwMode="auto">
            <a:xfrm>
              <a:off x="6061076" y="2290763"/>
              <a:ext cx="55563" cy="65088"/>
            </a:xfrm>
            <a:custGeom>
              <a:avLst/>
              <a:gdLst>
                <a:gd name="T0" fmla="*/ 7 w 42"/>
                <a:gd name="T1" fmla="*/ 0 h 49"/>
                <a:gd name="T2" fmla="*/ 0 w 42"/>
                <a:gd name="T3" fmla="*/ 6 h 49"/>
                <a:gd name="T4" fmla="*/ 34 w 42"/>
                <a:gd name="T5" fmla="*/ 49 h 49"/>
                <a:gd name="T6" fmla="*/ 42 w 42"/>
                <a:gd name="T7" fmla="*/ 44 h 49"/>
                <a:gd name="T8" fmla="*/ 7 w 42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7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2" y="20"/>
                    <a:pt x="23" y="35"/>
                    <a:pt x="34" y="49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1" y="29"/>
                    <a:pt x="19" y="14"/>
                    <a:pt x="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79" name="任意多边形 804"/>
            <p:cNvSpPr/>
            <p:nvPr/>
          </p:nvSpPr>
          <p:spPr bwMode="auto">
            <a:xfrm>
              <a:off x="5956301" y="2184401"/>
              <a:ext cx="63500" cy="58738"/>
            </a:xfrm>
            <a:custGeom>
              <a:avLst/>
              <a:gdLst>
                <a:gd name="T0" fmla="*/ 7 w 47"/>
                <a:gd name="T1" fmla="*/ 0 h 45"/>
                <a:gd name="T2" fmla="*/ 0 w 47"/>
                <a:gd name="T3" fmla="*/ 7 h 45"/>
                <a:gd name="T4" fmla="*/ 41 w 47"/>
                <a:gd name="T5" fmla="*/ 45 h 45"/>
                <a:gd name="T6" fmla="*/ 47 w 47"/>
                <a:gd name="T7" fmla="*/ 38 h 45"/>
                <a:gd name="T8" fmla="*/ 7 w 47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5">
                  <a:moveTo>
                    <a:pt x="7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4" y="19"/>
                    <a:pt x="28" y="32"/>
                    <a:pt x="41" y="45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34" y="25"/>
                    <a:pt x="20" y="12"/>
                    <a:pt x="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0" name="任意多边形 805"/>
            <p:cNvSpPr/>
            <p:nvPr/>
          </p:nvSpPr>
          <p:spPr bwMode="auto">
            <a:xfrm>
              <a:off x="5840413" y="2092326"/>
              <a:ext cx="68263" cy="52388"/>
            </a:xfrm>
            <a:custGeom>
              <a:avLst/>
              <a:gdLst>
                <a:gd name="T0" fmla="*/ 5 w 51"/>
                <a:gd name="T1" fmla="*/ 0 h 40"/>
                <a:gd name="T2" fmla="*/ 0 w 51"/>
                <a:gd name="T3" fmla="*/ 7 h 40"/>
                <a:gd name="T4" fmla="*/ 45 w 51"/>
                <a:gd name="T5" fmla="*/ 40 h 40"/>
                <a:gd name="T6" fmla="*/ 51 w 51"/>
                <a:gd name="T7" fmla="*/ 33 h 40"/>
                <a:gd name="T8" fmla="*/ 5 w 51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0">
                  <a:moveTo>
                    <a:pt x="5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5" y="18"/>
                    <a:pt x="30" y="29"/>
                    <a:pt x="45" y="40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36" y="21"/>
                    <a:pt x="21" y="10"/>
                    <a:pt x="5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1" name="任意多边形 806"/>
            <p:cNvSpPr/>
            <p:nvPr/>
          </p:nvSpPr>
          <p:spPr bwMode="auto">
            <a:xfrm>
              <a:off x="5740401" y="2028826"/>
              <a:ext cx="42863" cy="33338"/>
            </a:xfrm>
            <a:custGeom>
              <a:avLst/>
              <a:gdLst>
                <a:gd name="T0" fmla="*/ 0 w 32"/>
                <a:gd name="T1" fmla="*/ 0 h 26"/>
                <a:gd name="T2" fmla="*/ 0 w 32"/>
                <a:gd name="T3" fmla="*/ 10 h 26"/>
                <a:gd name="T4" fmla="*/ 28 w 32"/>
                <a:gd name="T5" fmla="*/ 26 h 26"/>
                <a:gd name="T6" fmla="*/ 32 w 32"/>
                <a:gd name="T7" fmla="*/ 18 h 26"/>
                <a:gd name="T8" fmla="*/ 0 w 3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9" y="15"/>
                    <a:pt x="19" y="21"/>
                    <a:pt x="28" y="26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22" y="12"/>
                    <a:pt x="11" y="6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2" name="任意多边形 807"/>
            <p:cNvSpPr/>
            <p:nvPr/>
          </p:nvSpPr>
          <p:spPr bwMode="auto">
            <a:xfrm>
              <a:off x="6316663" y="2976563"/>
              <a:ext cx="12700" cy="36513"/>
            </a:xfrm>
            <a:custGeom>
              <a:avLst/>
              <a:gdLst>
                <a:gd name="T0" fmla="*/ 0 w 10"/>
                <a:gd name="T1" fmla="*/ 0 h 27"/>
                <a:gd name="T2" fmla="*/ 9 w 10"/>
                <a:gd name="T3" fmla="*/ 0 h 27"/>
                <a:gd name="T4" fmla="*/ 9 w 10"/>
                <a:gd name="T5" fmla="*/ 27 h 27"/>
                <a:gd name="T6" fmla="*/ 0 w 10"/>
                <a:gd name="T7" fmla="*/ 27 h 27"/>
                <a:gd name="T8" fmla="*/ 0 w 1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0" y="9"/>
                    <a:pt x="10" y="18"/>
                    <a:pt x="9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3" name="任意多边形 808"/>
            <p:cNvSpPr/>
            <p:nvPr/>
          </p:nvSpPr>
          <p:spPr bwMode="auto">
            <a:xfrm>
              <a:off x="3927476" y="236061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6 w 12"/>
                <a:gd name="T3" fmla="*/ 6 h 13"/>
                <a:gd name="T4" fmla="*/ 6 w 12"/>
                <a:gd name="T5" fmla="*/ 0 h 13"/>
                <a:gd name="T6" fmla="*/ 6 w 12"/>
                <a:gd name="T7" fmla="*/ 0 h 13"/>
                <a:gd name="T8" fmla="*/ 6 w 12"/>
                <a:gd name="T9" fmla="*/ 6 h 13"/>
                <a:gd name="T10" fmla="*/ 0 w 12"/>
                <a:gd name="T11" fmla="*/ 6 h 13"/>
                <a:gd name="T12" fmla="*/ 0 w 12"/>
                <a:gd name="T13" fmla="*/ 7 h 13"/>
                <a:gd name="T14" fmla="*/ 6 w 12"/>
                <a:gd name="T15" fmla="*/ 7 h 13"/>
                <a:gd name="T16" fmla="*/ 6 w 12"/>
                <a:gd name="T17" fmla="*/ 13 h 13"/>
                <a:gd name="T18" fmla="*/ 6 w 12"/>
                <a:gd name="T19" fmla="*/ 13 h 13"/>
                <a:gd name="T20" fmla="*/ 6 w 12"/>
                <a:gd name="T21" fmla="*/ 7 h 13"/>
                <a:gd name="T22" fmla="*/ 12 w 12"/>
                <a:gd name="T23" fmla="*/ 7 h 13"/>
                <a:gd name="T24" fmla="*/ 12 w 12"/>
                <a:gd name="T2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7"/>
                  </a:lnTo>
                  <a:lnTo>
                    <a:pt x="12" y="7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4" name="任意多边形 809"/>
            <p:cNvSpPr/>
            <p:nvPr/>
          </p:nvSpPr>
          <p:spPr bwMode="auto">
            <a:xfrm>
              <a:off x="3822701" y="2905126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7 w 13"/>
                <a:gd name="T3" fmla="*/ 6 h 13"/>
                <a:gd name="T4" fmla="*/ 7 w 13"/>
                <a:gd name="T5" fmla="*/ 0 h 13"/>
                <a:gd name="T6" fmla="*/ 6 w 13"/>
                <a:gd name="T7" fmla="*/ 0 h 13"/>
                <a:gd name="T8" fmla="*/ 6 w 13"/>
                <a:gd name="T9" fmla="*/ 6 h 13"/>
                <a:gd name="T10" fmla="*/ 0 w 13"/>
                <a:gd name="T11" fmla="*/ 6 h 13"/>
                <a:gd name="T12" fmla="*/ 0 w 13"/>
                <a:gd name="T13" fmla="*/ 7 h 13"/>
                <a:gd name="T14" fmla="*/ 6 w 13"/>
                <a:gd name="T15" fmla="*/ 7 h 13"/>
                <a:gd name="T16" fmla="*/ 6 w 13"/>
                <a:gd name="T17" fmla="*/ 13 h 13"/>
                <a:gd name="T18" fmla="*/ 7 w 13"/>
                <a:gd name="T19" fmla="*/ 13 h 13"/>
                <a:gd name="T20" fmla="*/ 7 w 13"/>
                <a:gd name="T21" fmla="*/ 7 h 13"/>
                <a:gd name="T22" fmla="*/ 13 w 13"/>
                <a:gd name="T23" fmla="*/ 7 h 13"/>
                <a:gd name="T24" fmla="*/ 13 w 13"/>
                <a:gd name="T2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7" y="6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13" y="7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5" name="任意多边形 810"/>
            <p:cNvSpPr/>
            <p:nvPr/>
          </p:nvSpPr>
          <p:spPr bwMode="auto">
            <a:xfrm>
              <a:off x="3517901" y="33829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7 w 12"/>
                <a:gd name="T3" fmla="*/ 6 h 13"/>
                <a:gd name="T4" fmla="*/ 7 w 12"/>
                <a:gd name="T5" fmla="*/ 0 h 13"/>
                <a:gd name="T6" fmla="*/ 6 w 12"/>
                <a:gd name="T7" fmla="*/ 0 h 13"/>
                <a:gd name="T8" fmla="*/ 6 w 12"/>
                <a:gd name="T9" fmla="*/ 6 h 13"/>
                <a:gd name="T10" fmla="*/ 0 w 12"/>
                <a:gd name="T11" fmla="*/ 6 h 13"/>
                <a:gd name="T12" fmla="*/ 0 w 12"/>
                <a:gd name="T13" fmla="*/ 7 h 13"/>
                <a:gd name="T14" fmla="*/ 6 w 12"/>
                <a:gd name="T15" fmla="*/ 7 h 13"/>
                <a:gd name="T16" fmla="*/ 6 w 12"/>
                <a:gd name="T17" fmla="*/ 13 h 13"/>
                <a:gd name="T18" fmla="*/ 7 w 12"/>
                <a:gd name="T19" fmla="*/ 13 h 13"/>
                <a:gd name="T20" fmla="*/ 7 w 12"/>
                <a:gd name="T21" fmla="*/ 7 h 13"/>
                <a:gd name="T22" fmla="*/ 12 w 12"/>
                <a:gd name="T23" fmla="*/ 7 h 13"/>
                <a:gd name="T24" fmla="*/ 12 w 12"/>
                <a:gd name="T2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7" y="6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86" name="任意多边形 812"/>
            <p:cNvSpPr/>
            <p:nvPr/>
          </p:nvSpPr>
          <p:spPr bwMode="auto">
            <a:xfrm>
              <a:off x="5372101" y="2148683"/>
              <a:ext cx="512763" cy="766762"/>
            </a:xfrm>
            <a:custGeom>
              <a:avLst/>
              <a:gdLst>
                <a:gd name="T0" fmla="*/ 194 w 384"/>
                <a:gd name="T1" fmla="*/ 0 h 576"/>
                <a:gd name="T2" fmla="*/ 384 w 384"/>
                <a:gd name="T3" fmla="*/ 152 h 576"/>
                <a:gd name="T4" fmla="*/ 299 w 384"/>
                <a:gd name="T5" fmla="*/ 285 h 576"/>
                <a:gd name="T6" fmla="*/ 229 w 384"/>
                <a:gd name="T7" fmla="*/ 376 h 576"/>
                <a:gd name="T8" fmla="*/ 206 w 384"/>
                <a:gd name="T9" fmla="*/ 400 h 576"/>
                <a:gd name="T10" fmla="*/ 148 w 384"/>
                <a:gd name="T11" fmla="*/ 400 h 576"/>
                <a:gd name="T12" fmla="*/ 124 w 384"/>
                <a:gd name="T13" fmla="*/ 377 h 576"/>
                <a:gd name="T14" fmla="*/ 124 w 384"/>
                <a:gd name="T15" fmla="*/ 374 h 576"/>
                <a:gd name="T16" fmla="*/ 195 w 384"/>
                <a:gd name="T17" fmla="*/ 242 h 576"/>
                <a:gd name="T18" fmla="*/ 267 w 384"/>
                <a:gd name="T19" fmla="*/ 155 h 576"/>
                <a:gd name="T20" fmla="*/ 186 w 384"/>
                <a:gd name="T21" fmla="*/ 91 h 576"/>
                <a:gd name="T22" fmla="*/ 113 w 384"/>
                <a:gd name="T23" fmla="*/ 134 h 576"/>
                <a:gd name="T24" fmla="*/ 65 w 384"/>
                <a:gd name="T25" fmla="*/ 165 h 576"/>
                <a:gd name="T26" fmla="*/ 18 w 384"/>
                <a:gd name="T27" fmla="*/ 89 h 576"/>
                <a:gd name="T28" fmla="*/ 194 w 384"/>
                <a:gd name="T29" fmla="*/ 0 h 576"/>
                <a:gd name="T30" fmla="*/ 115 w 384"/>
                <a:gd name="T31" fmla="*/ 514 h 576"/>
                <a:gd name="T32" fmla="*/ 179 w 384"/>
                <a:gd name="T33" fmla="*/ 453 h 576"/>
                <a:gd name="T34" fmla="*/ 243 w 384"/>
                <a:gd name="T35" fmla="*/ 514 h 576"/>
                <a:gd name="T36" fmla="*/ 179 w 384"/>
                <a:gd name="T37" fmla="*/ 576 h 576"/>
                <a:gd name="T38" fmla="*/ 115 w 384"/>
                <a:gd name="T39" fmla="*/ 51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4" h="576">
                  <a:moveTo>
                    <a:pt x="194" y="0"/>
                  </a:moveTo>
                  <a:cubicBezTo>
                    <a:pt x="306" y="0"/>
                    <a:pt x="384" y="62"/>
                    <a:pt x="384" y="152"/>
                  </a:cubicBezTo>
                  <a:cubicBezTo>
                    <a:pt x="384" y="211"/>
                    <a:pt x="355" y="253"/>
                    <a:pt x="299" y="285"/>
                  </a:cubicBezTo>
                  <a:cubicBezTo>
                    <a:pt x="247" y="316"/>
                    <a:pt x="229" y="338"/>
                    <a:pt x="229" y="376"/>
                  </a:cubicBezTo>
                  <a:cubicBezTo>
                    <a:pt x="229" y="389"/>
                    <a:pt x="219" y="400"/>
                    <a:pt x="206" y="400"/>
                  </a:cubicBezTo>
                  <a:cubicBezTo>
                    <a:pt x="148" y="400"/>
                    <a:pt x="148" y="400"/>
                    <a:pt x="148" y="400"/>
                  </a:cubicBezTo>
                  <a:cubicBezTo>
                    <a:pt x="135" y="400"/>
                    <a:pt x="125" y="390"/>
                    <a:pt x="124" y="377"/>
                  </a:cubicBezTo>
                  <a:cubicBezTo>
                    <a:pt x="124" y="374"/>
                    <a:pt x="124" y="374"/>
                    <a:pt x="124" y="374"/>
                  </a:cubicBezTo>
                  <a:cubicBezTo>
                    <a:pt x="119" y="312"/>
                    <a:pt x="141" y="274"/>
                    <a:pt x="195" y="242"/>
                  </a:cubicBezTo>
                  <a:cubicBezTo>
                    <a:pt x="246" y="212"/>
                    <a:pt x="267" y="192"/>
                    <a:pt x="267" y="155"/>
                  </a:cubicBezTo>
                  <a:cubicBezTo>
                    <a:pt x="267" y="118"/>
                    <a:pt x="231" y="91"/>
                    <a:pt x="186" y="91"/>
                  </a:cubicBezTo>
                  <a:cubicBezTo>
                    <a:pt x="152" y="91"/>
                    <a:pt x="125" y="107"/>
                    <a:pt x="113" y="134"/>
                  </a:cubicBezTo>
                  <a:cubicBezTo>
                    <a:pt x="104" y="153"/>
                    <a:pt x="85" y="165"/>
                    <a:pt x="65" y="165"/>
                  </a:cubicBezTo>
                  <a:cubicBezTo>
                    <a:pt x="26" y="165"/>
                    <a:pt x="0" y="123"/>
                    <a:pt x="18" y="89"/>
                  </a:cubicBezTo>
                  <a:cubicBezTo>
                    <a:pt x="47" y="34"/>
                    <a:pt x="108" y="0"/>
                    <a:pt x="194" y="0"/>
                  </a:cubicBezTo>
                  <a:close/>
                  <a:moveTo>
                    <a:pt x="115" y="514"/>
                  </a:moveTo>
                  <a:cubicBezTo>
                    <a:pt x="115" y="480"/>
                    <a:pt x="143" y="453"/>
                    <a:pt x="179" y="453"/>
                  </a:cubicBezTo>
                  <a:cubicBezTo>
                    <a:pt x="215" y="453"/>
                    <a:pt x="243" y="480"/>
                    <a:pt x="243" y="514"/>
                  </a:cubicBezTo>
                  <a:cubicBezTo>
                    <a:pt x="243" y="549"/>
                    <a:pt x="215" y="576"/>
                    <a:pt x="179" y="576"/>
                  </a:cubicBezTo>
                  <a:cubicBezTo>
                    <a:pt x="143" y="576"/>
                    <a:pt x="115" y="549"/>
                    <a:pt x="115" y="514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433705">
                <a:defRPr/>
              </a:pPr>
              <a:endParaRPr sz="1705" kern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187" name="标题 1"/>
          <p:cNvSpPr txBox="1"/>
          <p:nvPr/>
        </p:nvSpPr>
        <p:spPr>
          <a:xfrm>
            <a:off x="544877" y="362949"/>
            <a:ext cx="10816261" cy="402631"/>
          </a:xfrm>
          <a:prstGeom prst="rect">
            <a:avLst/>
          </a:prstGeom>
          <a:noFill/>
        </p:spPr>
        <p:txBody>
          <a:bodyPr vert="horz" wrap="square" lIns="86699" tIns="43349" rIns="86699" bIns="43349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D9070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defTabSz="866775"/>
            <a:r>
              <a:rPr lang="zh-CN" altLang="en-US" sz="2275" dirty="0">
                <a:solidFill>
                  <a:schemeClr val="bg1"/>
                </a:solidFill>
              </a:rPr>
              <a:t>需求场景</a:t>
            </a:r>
            <a:r>
              <a:rPr lang="en-US" altLang="zh-CN" sz="2275" dirty="0">
                <a:solidFill>
                  <a:schemeClr val="bg1"/>
                </a:solidFill>
              </a:rPr>
              <a:t>2</a:t>
            </a:r>
            <a:r>
              <a:rPr lang="zh-CN" altLang="en-US" sz="2275" dirty="0">
                <a:solidFill>
                  <a:schemeClr val="bg1"/>
                </a:solidFill>
              </a:rPr>
              <a:t>：合同经办无法快速识别合同风险</a:t>
            </a:r>
          </a:p>
        </p:txBody>
      </p:sp>
      <p:sp>
        <p:nvSpPr>
          <p:cNvPr id="188" name="矩形 187"/>
          <p:cNvSpPr/>
          <p:nvPr/>
        </p:nvSpPr>
        <p:spPr>
          <a:xfrm>
            <a:off x="1186217" y="2210695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合同范本</a:t>
            </a:r>
          </a:p>
        </p:txBody>
      </p:sp>
      <p:sp>
        <p:nvSpPr>
          <p:cNvPr id="189" name="矩形 188"/>
          <p:cNvSpPr/>
          <p:nvPr/>
        </p:nvSpPr>
        <p:spPr>
          <a:xfrm>
            <a:off x="4677644" y="4365713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合同条款</a:t>
            </a:r>
          </a:p>
        </p:txBody>
      </p:sp>
      <p:sp>
        <p:nvSpPr>
          <p:cNvPr id="190" name="矩形 189"/>
          <p:cNvSpPr/>
          <p:nvPr/>
        </p:nvSpPr>
        <p:spPr>
          <a:xfrm>
            <a:off x="3316853" y="4365713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上载传阅</a:t>
            </a:r>
          </a:p>
        </p:txBody>
      </p:sp>
      <p:sp>
        <p:nvSpPr>
          <p:cNvPr id="191" name="矩形 190"/>
          <p:cNvSpPr/>
          <p:nvPr/>
        </p:nvSpPr>
        <p:spPr>
          <a:xfrm>
            <a:off x="5463355" y="2215037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客户谈判</a:t>
            </a:r>
          </a:p>
        </p:txBody>
      </p:sp>
      <p:sp>
        <p:nvSpPr>
          <p:cNvPr id="192" name="矩形 191"/>
          <p:cNvSpPr/>
          <p:nvPr/>
        </p:nvSpPr>
        <p:spPr>
          <a:xfrm>
            <a:off x="6366466" y="2989607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内部协调</a:t>
            </a:r>
          </a:p>
        </p:txBody>
      </p:sp>
      <p:sp>
        <p:nvSpPr>
          <p:cNvPr id="193" name="矩形 192"/>
          <p:cNvSpPr/>
          <p:nvPr/>
        </p:nvSpPr>
        <p:spPr>
          <a:xfrm>
            <a:off x="7172491" y="2218713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文档调整</a:t>
            </a:r>
          </a:p>
        </p:txBody>
      </p:sp>
      <p:sp>
        <p:nvSpPr>
          <p:cNvPr id="194" name="矩形 193"/>
          <p:cNvSpPr/>
          <p:nvPr/>
        </p:nvSpPr>
        <p:spPr>
          <a:xfrm>
            <a:off x="8878673" y="2224069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合同签署</a:t>
            </a:r>
          </a:p>
        </p:txBody>
      </p:sp>
      <p:cxnSp>
        <p:nvCxnSpPr>
          <p:cNvPr id="195" name="肘形连接符 241"/>
          <p:cNvCxnSpPr>
            <a:stCxn id="188" idx="2"/>
            <a:endCxn id="190" idx="1"/>
          </p:cNvCxnSpPr>
          <p:nvPr/>
        </p:nvCxnSpPr>
        <p:spPr>
          <a:xfrm rot="16200000" flipH="1">
            <a:off x="1524394" y="2745669"/>
            <a:ext cx="1982602" cy="1602315"/>
          </a:xfrm>
          <a:prstGeom prst="bent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96" name="组合 195"/>
          <p:cNvGrpSpPr/>
          <p:nvPr/>
        </p:nvGrpSpPr>
        <p:grpSpPr>
          <a:xfrm>
            <a:off x="6280667" y="4199681"/>
            <a:ext cx="3820160" cy="676894"/>
            <a:chOff x="5438775" y="3257551"/>
            <a:chExt cx="4029075" cy="713912"/>
          </a:xfrm>
        </p:grpSpPr>
        <p:sp>
          <p:nvSpPr>
            <p:cNvPr id="197" name="矩形 196"/>
            <p:cNvSpPr/>
            <p:nvPr/>
          </p:nvSpPr>
          <p:spPr>
            <a:xfrm>
              <a:off x="5667374" y="3457398"/>
              <a:ext cx="1114425" cy="363688"/>
            </a:xfrm>
            <a:prstGeom prst="rect">
              <a:avLst/>
            </a:prstGeom>
            <a:solidFill>
              <a:srgbClr val="C00000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33705">
                <a:defRPr/>
              </a:pPr>
              <a:r>
                <a:rPr lang="zh-CN" altLang="en-US" sz="1325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人工通读</a:t>
              </a:r>
            </a:p>
          </p:txBody>
        </p:sp>
        <p:sp>
          <p:nvSpPr>
            <p:cNvPr id="198" name="矩形 197"/>
            <p:cNvSpPr/>
            <p:nvPr/>
          </p:nvSpPr>
          <p:spPr>
            <a:xfrm>
              <a:off x="8143870" y="3457398"/>
              <a:ext cx="1114425" cy="363688"/>
            </a:xfrm>
            <a:prstGeom prst="rect">
              <a:avLst/>
            </a:prstGeom>
            <a:solidFill>
              <a:srgbClr val="C00000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33705">
                <a:defRPr/>
              </a:pPr>
              <a:r>
                <a:rPr lang="zh-CN" altLang="en-US" sz="1325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合规审查</a:t>
              </a:r>
            </a:p>
          </p:txBody>
        </p:sp>
        <p:sp>
          <p:nvSpPr>
            <p:cNvPr id="199" name="矩形 198"/>
            <p:cNvSpPr/>
            <p:nvPr/>
          </p:nvSpPr>
          <p:spPr>
            <a:xfrm>
              <a:off x="6905622" y="3457398"/>
              <a:ext cx="1114425" cy="363688"/>
            </a:xfrm>
            <a:prstGeom prst="rect">
              <a:avLst/>
            </a:prstGeom>
            <a:solidFill>
              <a:srgbClr val="C00000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33705">
                <a:defRPr/>
              </a:pPr>
              <a:r>
                <a:rPr lang="zh-CN" altLang="en-US" sz="1325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条款风险</a:t>
              </a:r>
            </a:p>
          </p:txBody>
        </p:sp>
        <p:sp>
          <p:nvSpPr>
            <p:cNvPr id="200" name="矩形 199"/>
            <p:cNvSpPr/>
            <p:nvPr/>
          </p:nvSpPr>
          <p:spPr>
            <a:xfrm>
              <a:off x="5438775" y="3257551"/>
              <a:ext cx="4029075" cy="71391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33705">
                <a:defRPr/>
              </a:pPr>
              <a:endParaRPr lang="zh-CN" altLang="en-US" sz="1705" kern="0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</p:grpSp>
      <p:cxnSp>
        <p:nvCxnSpPr>
          <p:cNvPr id="201" name="肘形连接符 267"/>
          <p:cNvCxnSpPr>
            <a:stCxn id="191" idx="2"/>
            <a:endCxn id="192" idx="1"/>
          </p:cNvCxnSpPr>
          <p:nvPr/>
        </p:nvCxnSpPr>
        <p:spPr>
          <a:xfrm rot="16200000" flipH="1">
            <a:off x="5877992" y="2673549"/>
            <a:ext cx="602156" cy="374791"/>
          </a:xfrm>
          <a:prstGeom prst="bent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2" name="肘形连接符 269"/>
          <p:cNvCxnSpPr>
            <a:stCxn id="192" idx="3"/>
            <a:endCxn id="193" idx="2"/>
          </p:cNvCxnSpPr>
          <p:nvPr/>
        </p:nvCxnSpPr>
        <p:spPr>
          <a:xfrm flipV="1">
            <a:off x="7423106" y="2563543"/>
            <a:ext cx="277705" cy="598480"/>
          </a:xfrm>
          <a:prstGeom prst="bent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3" name="直接箭头连接符 202"/>
          <p:cNvCxnSpPr>
            <a:stCxn id="191" idx="3"/>
            <a:endCxn id="193" idx="1"/>
          </p:cNvCxnSpPr>
          <p:nvPr/>
        </p:nvCxnSpPr>
        <p:spPr>
          <a:xfrm>
            <a:off x="6519995" y="2387452"/>
            <a:ext cx="652496" cy="3676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4" name="直接箭头连接符 203"/>
          <p:cNvCxnSpPr>
            <a:stCxn id="193" idx="3"/>
            <a:endCxn id="194" idx="1"/>
          </p:cNvCxnSpPr>
          <p:nvPr/>
        </p:nvCxnSpPr>
        <p:spPr>
          <a:xfrm>
            <a:off x="8229131" y="2391128"/>
            <a:ext cx="649542" cy="5356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05" name="矩形 204"/>
          <p:cNvSpPr/>
          <p:nvPr/>
        </p:nvSpPr>
        <p:spPr>
          <a:xfrm>
            <a:off x="2472587" y="2216050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合同附件</a:t>
            </a:r>
          </a:p>
        </p:txBody>
      </p:sp>
      <p:cxnSp>
        <p:nvCxnSpPr>
          <p:cNvPr id="206" name="直接箭头连接符 205"/>
          <p:cNvCxnSpPr>
            <a:stCxn id="190" idx="3"/>
            <a:endCxn id="189" idx="1"/>
          </p:cNvCxnSpPr>
          <p:nvPr/>
        </p:nvCxnSpPr>
        <p:spPr>
          <a:xfrm>
            <a:off x="4373493" y="4538128"/>
            <a:ext cx="304151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7" name="直接箭头连接符 206"/>
          <p:cNvCxnSpPr>
            <a:stCxn id="200" idx="1"/>
            <a:endCxn id="189" idx="3"/>
          </p:cNvCxnSpPr>
          <p:nvPr/>
        </p:nvCxnSpPr>
        <p:spPr>
          <a:xfrm flipH="1">
            <a:off x="5734284" y="4538128"/>
            <a:ext cx="546383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8" name="肘形连接符 316"/>
          <p:cNvCxnSpPr>
            <a:stCxn id="205" idx="2"/>
            <a:endCxn id="190" idx="1"/>
          </p:cNvCxnSpPr>
          <p:nvPr/>
        </p:nvCxnSpPr>
        <p:spPr>
          <a:xfrm rot="16200000" flipH="1">
            <a:off x="2170256" y="3391531"/>
            <a:ext cx="1977247" cy="315946"/>
          </a:xfrm>
          <a:prstGeom prst="bent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9" name="直接连接符 208"/>
          <p:cNvCxnSpPr/>
          <p:nvPr/>
        </p:nvCxnSpPr>
        <p:spPr>
          <a:xfrm>
            <a:off x="192260" y="3444315"/>
            <a:ext cx="10247238" cy="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0" name="文本框 209"/>
          <p:cNvSpPr txBox="1"/>
          <p:nvPr/>
        </p:nvSpPr>
        <p:spPr>
          <a:xfrm>
            <a:off x="113909" y="2365843"/>
            <a:ext cx="953381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705">
              <a:defRPr/>
            </a:pPr>
            <a:r>
              <a:rPr lang="zh-CN" altLang="en-US" sz="1895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</a:p>
        </p:txBody>
      </p:sp>
      <p:sp>
        <p:nvSpPr>
          <p:cNvPr id="211" name="文本框 210"/>
          <p:cNvSpPr txBox="1"/>
          <p:nvPr/>
        </p:nvSpPr>
        <p:spPr>
          <a:xfrm>
            <a:off x="72336" y="4072099"/>
            <a:ext cx="1095818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企业协同</a:t>
            </a:r>
          </a:p>
        </p:txBody>
      </p:sp>
      <p:sp>
        <p:nvSpPr>
          <p:cNvPr id="212" name="矩形 211"/>
          <p:cNvSpPr/>
          <p:nvPr/>
        </p:nvSpPr>
        <p:spPr>
          <a:xfrm>
            <a:off x="3316853" y="3702851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修订反馈</a:t>
            </a:r>
          </a:p>
        </p:txBody>
      </p:sp>
      <p:cxnSp>
        <p:nvCxnSpPr>
          <p:cNvPr id="213" name="直接箭头连接符 212"/>
          <p:cNvCxnSpPr>
            <a:stCxn id="212" idx="2"/>
            <a:endCxn id="190" idx="0"/>
          </p:cNvCxnSpPr>
          <p:nvPr/>
        </p:nvCxnSpPr>
        <p:spPr>
          <a:xfrm>
            <a:off x="3845173" y="4047681"/>
            <a:ext cx="0" cy="318032"/>
          </a:xfrm>
          <a:prstGeom prst="straightConnector1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4" name="矩形 213"/>
          <p:cNvSpPr/>
          <p:nvPr/>
        </p:nvSpPr>
        <p:spPr>
          <a:xfrm>
            <a:off x="4677644" y="3699207"/>
            <a:ext cx="1056640" cy="344830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意见提交</a:t>
            </a:r>
          </a:p>
        </p:txBody>
      </p:sp>
      <p:cxnSp>
        <p:nvCxnSpPr>
          <p:cNvPr id="215" name="直接箭头连接符 214"/>
          <p:cNvCxnSpPr>
            <a:stCxn id="189" idx="0"/>
            <a:endCxn id="214" idx="2"/>
          </p:cNvCxnSpPr>
          <p:nvPr/>
        </p:nvCxnSpPr>
        <p:spPr>
          <a:xfrm flipV="1">
            <a:off x="5205964" y="4044038"/>
            <a:ext cx="0" cy="321675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6" name="肘形连接符 711"/>
          <p:cNvCxnSpPr>
            <a:stCxn id="214" idx="0"/>
            <a:endCxn id="191" idx="1"/>
          </p:cNvCxnSpPr>
          <p:nvPr/>
        </p:nvCxnSpPr>
        <p:spPr>
          <a:xfrm rot="5400000" flipH="1" flipV="1">
            <a:off x="4678781" y="2914635"/>
            <a:ext cx="1311755" cy="257391"/>
          </a:xfrm>
          <a:prstGeom prst="bent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7" name="矩形 216"/>
          <p:cNvSpPr/>
          <p:nvPr/>
        </p:nvSpPr>
        <p:spPr>
          <a:xfrm>
            <a:off x="1349712" y="5100824"/>
            <a:ext cx="2331965" cy="1022150"/>
          </a:xfrm>
          <a:prstGeom prst="rect">
            <a:avLst/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统谈大项目，涉及合同数量多</a:t>
            </a:r>
            <a:endParaRPr lang="en-US" altLang="zh-CN" sz="114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合同文档多，且合同条款复杂</a:t>
            </a:r>
            <a:endParaRPr lang="en-US" altLang="zh-CN" sz="114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次日谈判，时间紧迫</a:t>
            </a:r>
            <a:endParaRPr lang="en-US" altLang="zh-CN" sz="114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8" name="曲线连接符 719"/>
          <p:cNvCxnSpPr>
            <a:stCxn id="190" idx="2"/>
            <a:endCxn id="217" idx="0"/>
          </p:cNvCxnSpPr>
          <p:nvPr/>
        </p:nvCxnSpPr>
        <p:spPr>
          <a:xfrm rot="5400000">
            <a:off x="2985294" y="4240944"/>
            <a:ext cx="390281" cy="1329478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9" name="肘形连接符 732"/>
          <p:cNvCxnSpPr>
            <a:stCxn id="193" idx="0"/>
            <a:endCxn id="212" idx="0"/>
          </p:cNvCxnSpPr>
          <p:nvPr/>
        </p:nvCxnSpPr>
        <p:spPr>
          <a:xfrm rot="16200000" flipH="1" flipV="1">
            <a:off x="5030923" y="1032963"/>
            <a:ext cx="1484138" cy="3855638"/>
          </a:xfrm>
          <a:prstGeom prst="bentConnector3">
            <a:avLst>
              <a:gd name="adj1" fmla="val -14604"/>
            </a:avLst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20" name="矩形 219"/>
          <p:cNvSpPr/>
          <p:nvPr/>
        </p:nvSpPr>
        <p:spPr>
          <a:xfrm>
            <a:off x="5463355" y="5259321"/>
            <a:ext cx="2331965" cy="767337"/>
          </a:xfrm>
          <a:prstGeom prst="rect">
            <a:avLst/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人工审核，风险易遗漏</a:t>
            </a:r>
            <a:endParaRPr lang="en-US" altLang="zh-CN" sz="114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审核耗时长，不利业务开展</a:t>
            </a:r>
            <a:endParaRPr lang="en-US" altLang="zh-CN" sz="114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1" name="曲线连接符 734"/>
          <p:cNvCxnSpPr/>
          <p:nvPr/>
        </p:nvCxnSpPr>
        <p:spPr>
          <a:xfrm rot="10800000" flipV="1">
            <a:off x="7795319" y="4870263"/>
            <a:ext cx="738471" cy="555090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22" name="文本框 221"/>
          <p:cNvSpPr txBox="1"/>
          <p:nvPr/>
        </p:nvSpPr>
        <p:spPr>
          <a:xfrm>
            <a:off x="6181324" y="1753957"/>
            <a:ext cx="778180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重新提交</a:t>
            </a:r>
          </a:p>
        </p:txBody>
      </p:sp>
      <p:sp>
        <p:nvSpPr>
          <p:cNvPr id="223" name="文本框 222"/>
          <p:cNvSpPr txBox="1"/>
          <p:nvPr/>
        </p:nvSpPr>
        <p:spPr>
          <a:xfrm>
            <a:off x="4373493" y="2910181"/>
            <a:ext cx="917101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点对点沟通</a:t>
            </a:r>
          </a:p>
        </p:txBody>
      </p:sp>
      <p:sp>
        <p:nvSpPr>
          <p:cNvPr id="224" name="文本框 223"/>
          <p:cNvSpPr txBox="1"/>
          <p:nvPr/>
        </p:nvSpPr>
        <p:spPr>
          <a:xfrm>
            <a:off x="7505188" y="1175901"/>
            <a:ext cx="2137150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3705">
              <a:defRPr/>
            </a:pPr>
            <a:r>
              <a:rPr lang="zh-CN" altLang="en-US" sz="132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如何几个小时内识别几百上千文档中条款风险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55842" y="1023446"/>
            <a:ext cx="1902565" cy="2948987"/>
            <a:chOff x="4578214" y="820057"/>
            <a:chExt cx="3037095" cy="5217885"/>
          </a:xfrm>
        </p:grpSpPr>
        <p:sp>
          <p:nvSpPr>
            <p:cNvPr id="3" name="任意多边形 97"/>
            <p:cNvSpPr/>
            <p:nvPr/>
          </p:nvSpPr>
          <p:spPr>
            <a:xfrm>
              <a:off x="5274166" y="5809945"/>
              <a:ext cx="1791409" cy="227997"/>
            </a:xfrm>
            <a:custGeom>
              <a:avLst/>
              <a:gdLst>
                <a:gd name="connsiteX0" fmla="*/ 1791409 w 1791409"/>
                <a:gd name="connsiteY0" fmla="*/ 113999 h 227997"/>
                <a:gd name="connsiteX1" fmla="*/ 895705 w 1791409"/>
                <a:gd name="connsiteY1" fmla="*/ 227998 h 227997"/>
                <a:gd name="connsiteX2" fmla="*/ 0 w 1791409"/>
                <a:gd name="connsiteY2" fmla="*/ 113999 h 227997"/>
                <a:gd name="connsiteX3" fmla="*/ 895705 w 1791409"/>
                <a:gd name="connsiteY3" fmla="*/ 0 h 227997"/>
                <a:gd name="connsiteX4" fmla="*/ 1791409 w 1791409"/>
                <a:gd name="connsiteY4" fmla="*/ 113999 h 22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409" h="227997">
                  <a:moveTo>
                    <a:pt x="1791409" y="113999"/>
                  </a:moveTo>
                  <a:cubicBezTo>
                    <a:pt x="1791409" y="176959"/>
                    <a:pt x="1390388" y="227998"/>
                    <a:pt x="895705" y="227998"/>
                  </a:cubicBezTo>
                  <a:cubicBezTo>
                    <a:pt x="401021" y="227998"/>
                    <a:pt x="0" y="176959"/>
                    <a:pt x="0" y="113999"/>
                  </a:cubicBezTo>
                  <a:cubicBezTo>
                    <a:pt x="0" y="51039"/>
                    <a:pt x="401021" y="0"/>
                    <a:pt x="895705" y="0"/>
                  </a:cubicBezTo>
                  <a:cubicBezTo>
                    <a:pt x="1390388" y="0"/>
                    <a:pt x="1791409" y="51039"/>
                    <a:pt x="1791409" y="113999"/>
                  </a:cubicBezTo>
                  <a:close/>
                </a:path>
              </a:pathLst>
            </a:custGeom>
            <a:solidFill>
              <a:srgbClr val="E2E2E2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4" name="任意多边形 98"/>
            <p:cNvSpPr/>
            <p:nvPr/>
          </p:nvSpPr>
          <p:spPr>
            <a:xfrm>
              <a:off x="5973910" y="820057"/>
              <a:ext cx="1398353" cy="2066830"/>
            </a:xfrm>
            <a:custGeom>
              <a:avLst/>
              <a:gdLst>
                <a:gd name="connsiteX0" fmla="*/ 497493 w 1398353"/>
                <a:gd name="connsiteY0" fmla="*/ 1891579 h 2066830"/>
                <a:gd name="connsiteX1" fmla="*/ 497493 w 1398353"/>
                <a:gd name="connsiteY1" fmla="*/ 1891579 h 2066830"/>
                <a:gd name="connsiteX2" fmla="*/ 672530 w 1398353"/>
                <a:gd name="connsiteY2" fmla="*/ 1716412 h 2066830"/>
                <a:gd name="connsiteX3" fmla="*/ 672595 w 1398353"/>
                <a:gd name="connsiteY3" fmla="*/ 1716412 h 2066830"/>
                <a:gd name="connsiteX4" fmla="*/ 691747 w 1398353"/>
                <a:gd name="connsiteY4" fmla="*/ 1716412 h 2066830"/>
                <a:gd name="connsiteX5" fmla="*/ 866849 w 1398353"/>
                <a:gd name="connsiteY5" fmla="*/ 1891514 h 2066830"/>
                <a:gd name="connsiteX6" fmla="*/ 866849 w 1398353"/>
                <a:gd name="connsiteY6" fmla="*/ 1891579 h 2066830"/>
                <a:gd name="connsiteX7" fmla="*/ 866849 w 1398353"/>
                <a:gd name="connsiteY7" fmla="*/ 1891579 h 2066830"/>
                <a:gd name="connsiteX8" fmla="*/ 691747 w 1398353"/>
                <a:gd name="connsiteY8" fmla="*/ 2066681 h 2066830"/>
                <a:gd name="connsiteX9" fmla="*/ 672595 w 1398353"/>
                <a:gd name="connsiteY9" fmla="*/ 2066681 h 2066830"/>
                <a:gd name="connsiteX10" fmla="*/ 497493 w 1398353"/>
                <a:gd name="connsiteY10" fmla="*/ 1891579 h 2066830"/>
                <a:gd name="connsiteX11" fmla="*/ 711029 w 1398353"/>
                <a:gd name="connsiteY11" fmla="*/ 1539355 h 2066830"/>
                <a:gd name="connsiteX12" fmla="*/ 535405 w 1398353"/>
                <a:gd name="connsiteY12" fmla="*/ 1363237 h 2066830"/>
                <a:gd name="connsiteX13" fmla="*/ 550062 w 1398353"/>
                <a:gd name="connsiteY13" fmla="*/ 1293118 h 2066830"/>
                <a:gd name="connsiteX14" fmla="*/ 1040257 w 1398353"/>
                <a:gd name="connsiteY14" fmla="*/ 683648 h 2066830"/>
                <a:gd name="connsiteX15" fmla="*/ 681520 w 1398353"/>
                <a:gd name="connsiteY15" fmla="*/ 342368 h 2066830"/>
                <a:gd name="connsiteX16" fmla="*/ 345451 w 1398353"/>
                <a:gd name="connsiteY16" fmla="*/ 573688 h 2066830"/>
                <a:gd name="connsiteX17" fmla="*/ 178296 w 1398353"/>
                <a:gd name="connsiteY17" fmla="*/ 688794 h 2066830"/>
                <a:gd name="connsiteX18" fmla="*/ 178296 w 1398353"/>
                <a:gd name="connsiteY18" fmla="*/ 688794 h 2066830"/>
                <a:gd name="connsiteX19" fmla="*/ -727 w 1398353"/>
                <a:gd name="connsiteY19" fmla="*/ 509536 h 2066830"/>
                <a:gd name="connsiteX20" fmla="*/ 11923 w 1398353"/>
                <a:gd name="connsiteY20" fmla="*/ 443534 h 2066830"/>
                <a:gd name="connsiteX21" fmla="*/ 678849 w 1398353"/>
                <a:gd name="connsiteY21" fmla="*/ -149 h 2066830"/>
                <a:gd name="connsiteX22" fmla="*/ 681520 w 1398353"/>
                <a:gd name="connsiteY22" fmla="*/ -149 h 2066830"/>
                <a:gd name="connsiteX23" fmla="*/ 1397627 w 1398353"/>
                <a:gd name="connsiteY23" fmla="*/ 683844 h 2066830"/>
                <a:gd name="connsiteX24" fmla="*/ 879747 w 1398353"/>
                <a:gd name="connsiteY24" fmla="*/ 1421774 h 2066830"/>
                <a:gd name="connsiteX25" fmla="*/ 716305 w 1398353"/>
                <a:gd name="connsiteY25" fmla="*/ 1539551 h 206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98353" h="2066830">
                  <a:moveTo>
                    <a:pt x="497493" y="1891579"/>
                  </a:moveTo>
                  <a:lnTo>
                    <a:pt x="497493" y="1891579"/>
                  </a:lnTo>
                  <a:cubicBezTo>
                    <a:pt x="497428" y="1794875"/>
                    <a:pt x="575794" y="1716451"/>
                    <a:pt x="672530" y="1716412"/>
                  </a:cubicBezTo>
                  <a:cubicBezTo>
                    <a:pt x="672530" y="1716412"/>
                    <a:pt x="672595" y="1716412"/>
                    <a:pt x="672595" y="1716412"/>
                  </a:cubicBezTo>
                  <a:lnTo>
                    <a:pt x="691747" y="1716412"/>
                  </a:lnTo>
                  <a:cubicBezTo>
                    <a:pt x="788482" y="1716412"/>
                    <a:pt x="866849" y="1794810"/>
                    <a:pt x="866849" y="1891514"/>
                  </a:cubicBezTo>
                  <a:cubicBezTo>
                    <a:pt x="866849" y="1891533"/>
                    <a:pt x="866849" y="1891559"/>
                    <a:pt x="866849" y="1891579"/>
                  </a:cubicBezTo>
                  <a:lnTo>
                    <a:pt x="866849" y="1891579"/>
                  </a:lnTo>
                  <a:cubicBezTo>
                    <a:pt x="866849" y="1988283"/>
                    <a:pt x="788482" y="2066681"/>
                    <a:pt x="691747" y="2066681"/>
                  </a:cubicBezTo>
                  <a:lnTo>
                    <a:pt x="672595" y="2066681"/>
                  </a:lnTo>
                  <a:cubicBezTo>
                    <a:pt x="575859" y="2066681"/>
                    <a:pt x="497493" y="1988283"/>
                    <a:pt x="497493" y="1891579"/>
                  </a:cubicBezTo>
                  <a:close/>
                  <a:moveTo>
                    <a:pt x="711029" y="1539355"/>
                  </a:moveTo>
                  <a:cubicBezTo>
                    <a:pt x="613902" y="1539225"/>
                    <a:pt x="535275" y="1460377"/>
                    <a:pt x="535405" y="1363237"/>
                  </a:cubicBezTo>
                  <a:cubicBezTo>
                    <a:pt x="535405" y="1339102"/>
                    <a:pt x="540421" y="1315234"/>
                    <a:pt x="550062" y="1293118"/>
                  </a:cubicBezTo>
                  <a:cubicBezTo>
                    <a:pt x="681259" y="994572"/>
                    <a:pt x="1040257" y="964671"/>
                    <a:pt x="1040257" y="683648"/>
                  </a:cubicBezTo>
                  <a:cubicBezTo>
                    <a:pt x="1040257" y="493759"/>
                    <a:pt x="878900" y="342368"/>
                    <a:pt x="681520" y="342368"/>
                  </a:cubicBezTo>
                  <a:cubicBezTo>
                    <a:pt x="532604" y="343085"/>
                    <a:pt x="399324" y="434844"/>
                    <a:pt x="345451" y="573688"/>
                  </a:cubicBezTo>
                  <a:cubicBezTo>
                    <a:pt x="319042" y="643045"/>
                    <a:pt x="252513" y="688860"/>
                    <a:pt x="178296" y="688794"/>
                  </a:cubicBezTo>
                  <a:lnTo>
                    <a:pt x="178296" y="688794"/>
                  </a:lnTo>
                  <a:cubicBezTo>
                    <a:pt x="79358" y="688729"/>
                    <a:pt x="-792" y="608474"/>
                    <a:pt x="-727" y="509536"/>
                  </a:cubicBezTo>
                  <a:cubicBezTo>
                    <a:pt x="-708" y="486932"/>
                    <a:pt x="3578" y="464543"/>
                    <a:pt x="11923" y="443534"/>
                  </a:cubicBezTo>
                  <a:cubicBezTo>
                    <a:pt x="114196" y="184464"/>
                    <a:pt x="373853" y="-149"/>
                    <a:pt x="678849" y="-149"/>
                  </a:cubicBezTo>
                  <a:lnTo>
                    <a:pt x="681520" y="-149"/>
                  </a:lnTo>
                  <a:cubicBezTo>
                    <a:pt x="1077583" y="-149"/>
                    <a:pt x="1397627" y="302632"/>
                    <a:pt x="1397627" y="683844"/>
                  </a:cubicBezTo>
                  <a:cubicBezTo>
                    <a:pt x="1397627" y="1065055"/>
                    <a:pt x="976288" y="1146353"/>
                    <a:pt x="879747" y="1421774"/>
                  </a:cubicBezTo>
                  <a:cubicBezTo>
                    <a:pt x="855905" y="1491834"/>
                    <a:pt x="790307" y="1539108"/>
                    <a:pt x="716305" y="1539551"/>
                  </a:cubicBezTo>
                  <a:close/>
                </a:path>
              </a:pathLst>
            </a:custGeom>
            <a:solidFill>
              <a:srgbClr val="F48225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5" name="任意多边形 99"/>
            <p:cNvSpPr/>
            <p:nvPr/>
          </p:nvSpPr>
          <p:spPr>
            <a:xfrm>
              <a:off x="4578214" y="1914445"/>
              <a:ext cx="740444" cy="1094388"/>
            </a:xfrm>
            <a:custGeom>
              <a:avLst/>
              <a:gdLst>
                <a:gd name="connsiteX0" fmla="*/ 263072 w 740444"/>
                <a:gd name="connsiteY0" fmla="*/ 1001542 h 1094388"/>
                <a:gd name="connsiteX1" fmla="*/ 263072 w 740444"/>
                <a:gd name="connsiteY1" fmla="*/ 1001542 h 1094388"/>
                <a:gd name="connsiteX2" fmla="*/ 355705 w 740444"/>
                <a:gd name="connsiteY2" fmla="*/ 908779 h 1094388"/>
                <a:gd name="connsiteX3" fmla="*/ 355770 w 740444"/>
                <a:gd name="connsiteY3" fmla="*/ 908779 h 1094388"/>
                <a:gd name="connsiteX4" fmla="*/ 365932 w 740444"/>
                <a:gd name="connsiteY4" fmla="*/ 908779 h 1094388"/>
                <a:gd name="connsiteX5" fmla="*/ 458694 w 740444"/>
                <a:gd name="connsiteY5" fmla="*/ 1001542 h 1094388"/>
                <a:gd name="connsiteX6" fmla="*/ 458694 w 740444"/>
                <a:gd name="connsiteY6" fmla="*/ 1001542 h 1094388"/>
                <a:gd name="connsiteX7" fmla="*/ 365932 w 740444"/>
                <a:gd name="connsiteY7" fmla="*/ 1094239 h 1094388"/>
                <a:gd name="connsiteX8" fmla="*/ 355770 w 740444"/>
                <a:gd name="connsiteY8" fmla="*/ 1094239 h 1094388"/>
                <a:gd name="connsiteX9" fmla="*/ 263072 w 740444"/>
                <a:gd name="connsiteY9" fmla="*/ 1001542 h 1094388"/>
                <a:gd name="connsiteX10" fmla="*/ 376029 w 740444"/>
                <a:gd name="connsiteY10" fmla="*/ 815040 h 1094388"/>
                <a:gd name="connsiteX11" fmla="*/ 283006 w 740444"/>
                <a:gd name="connsiteY11" fmla="*/ 721887 h 1094388"/>
                <a:gd name="connsiteX12" fmla="*/ 290758 w 740444"/>
                <a:gd name="connsiteY12" fmla="*/ 684756 h 1094388"/>
                <a:gd name="connsiteX13" fmla="*/ 550349 w 740444"/>
                <a:gd name="connsiteY13" fmla="*/ 362041 h 1094388"/>
                <a:gd name="connsiteX14" fmla="*/ 360395 w 740444"/>
                <a:gd name="connsiteY14" fmla="*/ 181337 h 1094388"/>
                <a:gd name="connsiteX15" fmla="*/ 182427 w 740444"/>
                <a:gd name="connsiteY15" fmla="*/ 303870 h 1094388"/>
                <a:gd name="connsiteX16" fmla="*/ 94094 w 740444"/>
                <a:gd name="connsiteY16" fmla="*/ 364647 h 1094388"/>
                <a:gd name="connsiteX17" fmla="*/ 94094 w 740444"/>
                <a:gd name="connsiteY17" fmla="*/ 364647 h 1094388"/>
                <a:gd name="connsiteX18" fmla="*/ -727 w 740444"/>
                <a:gd name="connsiteY18" fmla="*/ 269644 h 1094388"/>
                <a:gd name="connsiteX19" fmla="*/ 5956 w 740444"/>
                <a:gd name="connsiteY19" fmla="*/ 234754 h 1094388"/>
                <a:gd name="connsiteX20" fmla="*/ 359092 w 740444"/>
                <a:gd name="connsiteY20" fmla="*/ -149 h 1094388"/>
                <a:gd name="connsiteX21" fmla="*/ 360525 w 740444"/>
                <a:gd name="connsiteY21" fmla="*/ -149 h 1094388"/>
                <a:gd name="connsiteX22" fmla="*/ 739718 w 740444"/>
                <a:gd name="connsiteY22" fmla="*/ 361911 h 1094388"/>
                <a:gd name="connsiteX23" fmla="*/ 465469 w 740444"/>
                <a:gd name="connsiteY23" fmla="*/ 752764 h 1094388"/>
                <a:gd name="connsiteX24" fmla="*/ 378960 w 740444"/>
                <a:gd name="connsiteY24" fmla="*/ 815105 h 109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0444" h="1094388">
                  <a:moveTo>
                    <a:pt x="263072" y="1001542"/>
                  </a:moveTo>
                  <a:lnTo>
                    <a:pt x="263072" y="1001542"/>
                  </a:lnTo>
                  <a:cubicBezTo>
                    <a:pt x="263033" y="950347"/>
                    <a:pt x="304509" y="908819"/>
                    <a:pt x="355705" y="908779"/>
                  </a:cubicBezTo>
                  <a:cubicBezTo>
                    <a:pt x="355724" y="908779"/>
                    <a:pt x="355750" y="908779"/>
                    <a:pt x="355770" y="908779"/>
                  </a:cubicBezTo>
                  <a:lnTo>
                    <a:pt x="365932" y="908779"/>
                  </a:lnTo>
                  <a:cubicBezTo>
                    <a:pt x="417166" y="908779"/>
                    <a:pt x="458694" y="950308"/>
                    <a:pt x="458694" y="1001542"/>
                  </a:cubicBezTo>
                  <a:lnTo>
                    <a:pt x="458694" y="1001542"/>
                  </a:lnTo>
                  <a:cubicBezTo>
                    <a:pt x="458662" y="1052750"/>
                    <a:pt x="417140" y="1094239"/>
                    <a:pt x="365932" y="1094239"/>
                  </a:cubicBezTo>
                  <a:lnTo>
                    <a:pt x="355770" y="1094239"/>
                  </a:lnTo>
                  <a:cubicBezTo>
                    <a:pt x="304575" y="1094239"/>
                    <a:pt x="263072" y="1052737"/>
                    <a:pt x="263072" y="1001542"/>
                  </a:cubicBezTo>
                  <a:close/>
                  <a:moveTo>
                    <a:pt x="376029" y="815040"/>
                  </a:moveTo>
                  <a:cubicBezTo>
                    <a:pt x="324619" y="815007"/>
                    <a:pt x="282967" y="773303"/>
                    <a:pt x="283006" y="721887"/>
                  </a:cubicBezTo>
                  <a:cubicBezTo>
                    <a:pt x="283013" y="709112"/>
                    <a:pt x="285651" y="696468"/>
                    <a:pt x="290758" y="684756"/>
                  </a:cubicBezTo>
                  <a:cubicBezTo>
                    <a:pt x="360265" y="526721"/>
                    <a:pt x="550349" y="510826"/>
                    <a:pt x="550349" y="362041"/>
                  </a:cubicBezTo>
                  <a:cubicBezTo>
                    <a:pt x="550349" y="261527"/>
                    <a:pt x="464883" y="181337"/>
                    <a:pt x="360395" y="181337"/>
                  </a:cubicBezTo>
                  <a:cubicBezTo>
                    <a:pt x="281527" y="181734"/>
                    <a:pt x="210933" y="230337"/>
                    <a:pt x="182427" y="303870"/>
                  </a:cubicBezTo>
                  <a:cubicBezTo>
                    <a:pt x="168415" y="340473"/>
                    <a:pt x="133283" y="364647"/>
                    <a:pt x="94094" y="364647"/>
                  </a:cubicBezTo>
                  <a:lnTo>
                    <a:pt x="94094" y="364647"/>
                  </a:lnTo>
                  <a:cubicBezTo>
                    <a:pt x="41674" y="364595"/>
                    <a:pt x="-779" y="322057"/>
                    <a:pt x="-727" y="269644"/>
                  </a:cubicBezTo>
                  <a:cubicBezTo>
                    <a:pt x="-714" y="257697"/>
                    <a:pt x="1553" y="245860"/>
                    <a:pt x="5956" y="234754"/>
                  </a:cubicBezTo>
                  <a:cubicBezTo>
                    <a:pt x="60155" y="97564"/>
                    <a:pt x="197605" y="-149"/>
                    <a:pt x="359092" y="-149"/>
                  </a:cubicBezTo>
                  <a:lnTo>
                    <a:pt x="360525" y="-149"/>
                  </a:lnTo>
                  <a:cubicBezTo>
                    <a:pt x="570218" y="-149"/>
                    <a:pt x="739718" y="160166"/>
                    <a:pt x="739718" y="361911"/>
                  </a:cubicBezTo>
                  <a:cubicBezTo>
                    <a:pt x="739718" y="563656"/>
                    <a:pt x="516606" y="606781"/>
                    <a:pt x="465469" y="752764"/>
                  </a:cubicBezTo>
                  <a:cubicBezTo>
                    <a:pt x="452831" y="789830"/>
                    <a:pt x="418124" y="814844"/>
                    <a:pt x="378960" y="815105"/>
                  </a:cubicBezTo>
                  <a:close/>
                </a:path>
              </a:pathLst>
            </a:custGeom>
            <a:solidFill>
              <a:srgbClr val="E2E2E2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6" name="任意多边形 100"/>
            <p:cNvSpPr/>
            <p:nvPr/>
          </p:nvSpPr>
          <p:spPr>
            <a:xfrm>
              <a:off x="4676422" y="4012011"/>
              <a:ext cx="433064" cy="640553"/>
            </a:xfrm>
            <a:custGeom>
              <a:avLst/>
              <a:gdLst>
                <a:gd name="connsiteX0" fmla="*/ 154051 w 433064"/>
                <a:gd name="connsiteY0" fmla="*/ 586141 h 640553"/>
                <a:gd name="connsiteX1" fmla="*/ 154051 w 433064"/>
                <a:gd name="connsiteY1" fmla="*/ 586141 h 640553"/>
                <a:gd name="connsiteX2" fmla="*/ 208314 w 433064"/>
                <a:gd name="connsiteY2" fmla="*/ 531878 h 640553"/>
                <a:gd name="connsiteX3" fmla="*/ 214242 w 433064"/>
                <a:gd name="connsiteY3" fmla="*/ 531878 h 640553"/>
                <a:gd name="connsiteX4" fmla="*/ 268440 w 433064"/>
                <a:gd name="connsiteY4" fmla="*/ 586076 h 640553"/>
                <a:gd name="connsiteX5" fmla="*/ 268440 w 433064"/>
                <a:gd name="connsiteY5" fmla="*/ 586141 h 640553"/>
                <a:gd name="connsiteX6" fmla="*/ 268440 w 433064"/>
                <a:gd name="connsiteY6" fmla="*/ 586141 h 640553"/>
                <a:gd name="connsiteX7" fmla="*/ 214307 w 433064"/>
                <a:gd name="connsiteY7" fmla="*/ 640405 h 640553"/>
                <a:gd name="connsiteX8" fmla="*/ 214242 w 433064"/>
                <a:gd name="connsiteY8" fmla="*/ 640405 h 640553"/>
                <a:gd name="connsiteX9" fmla="*/ 208314 w 433064"/>
                <a:gd name="connsiteY9" fmla="*/ 640405 h 640553"/>
                <a:gd name="connsiteX10" fmla="*/ 154051 w 433064"/>
                <a:gd name="connsiteY10" fmla="*/ 586141 h 640553"/>
                <a:gd name="connsiteX11" fmla="*/ 220170 w 433064"/>
                <a:gd name="connsiteY11" fmla="*/ 477093 h 640553"/>
                <a:gd name="connsiteX12" fmla="*/ 165776 w 433064"/>
                <a:gd name="connsiteY12" fmla="*/ 422439 h 640553"/>
                <a:gd name="connsiteX13" fmla="*/ 170336 w 433064"/>
                <a:gd name="connsiteY13" fmla="*/ 400747 h 640553"/>
                <a:gd name="connsiteX14" fmla="*/ 322183 w 433064"/>
                <a:gd name="connsiteY14" fmla="*/ 211834 h 640553"/>
                <a:gd name="connsiteX15" fmla="*/ 211050 w 433064"/>
                <a:gd name="connsiteY15" fmla="*/ 106109 h 640553"/>
                <a:gd name="connsiteX16" fmla="*/ 106823 w 433064"/>
                <a:gd name="connsiteY16" fmla="*/ 177765 h 640553"/>
                <a:gd name="connsiteX17" fmla="*/ 54709 w 433064"/>
                <a:gd name="connsiteY17" fmla="*/ 213398 h 640553"/>
                <a:gd name="connsiteX18" fmla="*/ 54709 w 433064"/>
                <a:gd name="connsiteY18" fmla="*/ 213398 h 640553"/>
                <a:gd name="connsiteX19" fmla="*/ -727 w 433064"/>
                <a:gd name="connsiteY19" fmla="*/ 157832 h 640553"/>
                <a:gd name="connsiteX20" fmla="*/ 3182 w 433064"/>
                <a:gd name="connsiteY20" fmla="*/ 137442 h 640553"/>
                <a:gd name="connsiteX21" fmla="*/ 210008 w 433064"/>
                <a:gd name="connsiteY21" fmla="*/ -138 h 640553"/>
                <a:gd name="connsiteX22" fmla="*/ 210854 w 433064"/>
                <a:gd name="connsiteY22" fmla="*/ -138 h 640553"/>
                <a:gd name="connsiteX23" fmla="*/ 432338 w 433064"/>
                <a:gd name="connsiteY23" fmla="*/ 211704 h 640553"/>
                <a:gd name="connsiteX24" fmla="*/ 271958 w 433064"/>
                <a:gd name="connsiteY24" fmla="*/ 440223 h 640553"/>
                <a:gd name="connsiteX25" fmla="*/ 221277 w 433064"/>
                <a:gd name="connsiteY25" fmla="*/ 476768 h 64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3064" h="640553">
                  <a:moveTo>
                    <a:pt x="154051" y="586141"/>
                  </a:moveTo>
                  <a:lnTo>
                    <a:pt x="154051" y="586141"/>
                  </a:lnTo>
                  <a:cubicBezTo>
                    <a:pt x="154051" y="556169"/>
                    <a:pt x="178342" y="531878"/>
                    <a:pt x="208314" y="531878"/>
                  </a:cubicBezTo>
                  <a:lnTo>
                    <a:pt x="214242" y="531878"/>
                  </a:lnTo>
                  <a:cubicBezTo>
                    <a:pt x="244175" y="531878"/>
                    <a:pt x="268440" y="556143"/>
                    <a:pt x="268440" y="586076"/>
                  </a:cubicBezTo>
                  <a:cubicBezTo>
                    <a:pt x="268440" y="586096"/>
                    <a:pt x="268440" y="586122"/>
                    <a:pt x="268440" y="586141"/>
                  </a:cubicBezTo>
                  <a:lnTo>
                    <a:pt x="268440" y="586141"/>
                  </a:lnTo>
                  <a:cubicBezTo>
                    <a:pt x="268473" y="616074"/>
                    <a:pt x="244240" y="640365"/>
                    <a:pt x="214307" y="640405"/>
                  </a:cubicBezTo>
                  <a:cubicBezTo>
                    <a:pt x="214288" y="640405"/>
                    <a:pt x="214261" y="640405"/>
                    <a:pt x="214242" y="640405"/>
                  </a:cubicBezTo>
                  <a:lnTo>
                    <a:pt x="208314" y="640405"/>
                  </a:lnTo>
                  <a:cubicBezTo>
                    <a:pt x="178342" y="640405"/>
                    <a:pt x="154051" y="616113"/>
                    <a:pt x="154051" y="586141"/>
                  </a:cubicBezTo>
                  <a:close/>
                  <a:moveTo>
                    <a:pt x="220170" y="477093"/>
                  </a:moveTo>
                  <a:cubicBezTo>
                    <a:pt x="190055" y="477022"/>
                    <a:pt x="165705" y="452548"/>
                    <a:pt x="165776" y="422439"/>
                  </a:cubicBezTo>
                  <a:cubicBezTo>
                    <a:pt x="165796" y="414974"/>
                    <a:pt x="167346" y="407587"/>
                    <a:pt x="170336" y="400747"/>
                  </a:cubicBezTo>
                  <a:cubicBezTo>
                    <a:pt x="210985" y="308310"/>
                    <a:pt x="322183" y="299060"/>
                    <a:pt x="322183" y="211834"/>
                  </a:cubicBezTo>
                  <a:cubicBezTo>
                    <a:pt x="322183" y="153206"/>
                    <a:pt x="272219" y="106109"/>
                    <a:pt x="211050" y="106109"/>
                  </a:cubicBezTo>
                  <a:cubicBezTo>
                    <a:pt x="164877" y="106278"/>
                    <a:pt x="123518" y="134713"/>
                    <a:pt x="106823" y="177765"/>
                  </a:cubicBezTo>
                  <a:cubicBezTo>
                    <a:pt x="98602" y="199366"/>
                    <a:pt x="77821" y="213574"/>
                    <a:pt x="54709" y="213398"/>
                  </a:cubicBezTo>
                  <a:lnTo>
                    <a:pt x="54709" y="213398"/>
                  </a:lnTo>
                  <a:cubicBezTo>
                    <a:pt x="24059" y="213359"/>
                    <a:pt x="-760" y="188481"/>
                    <a:pt x="-727" y="157832"/>
                  </a:cubicBezTo>
                  <a:cubicBezTo>
                    <a:pt x="-714" y="150848"/>
                    <a:pt x="608" y="143931"/>
                    <a:pt x="3182" y="137442"/>
                  </a:cubicBezTo>
                  <a:cubicBezTo>
                    <a:pt x="37381" y="53500"/>
                    <a:pt x="119376" y="-1037"/>
                    <a:pt x="210008" y="-138"/>
                  </a:cubicBezTo>
                  <a:lnTo>
                    <a:pt x="210854" y="-138"/>
                  </a:lnTo>
                  <a:cubicBezTo>
                    <a:pt x="333517" y="-138"/>
                    <a:pt x="432338" y="93667"/>
                    <a:pt x="432338" y="211704"/>
                  </a:cubicBezTo>
                  <a:cubicBezTo>
                    <a:pt x="432338" y="329742"/>
                    <a:pt x="302053" y="355017"/>
                    <a:pt x="271958" y="440223"/>
                  </a:cubicBezTo>
                  <a:cubicBezTo>
                    <a:pt x="264558" y="461948"/>
                    <a:pt x="244227" y="476605"/>
                    <a:pt x="221277" y="476768"/>
                  </a:cubicBezTo>
                  <a:close/>
                </a:path>
              </a:pathLst>
            </a:custGeom>
            <a:solidFill>
              <a:srgbClr val="E2E2E2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7" name="任意多边形 101"/>
            <p:cNvSpPr/>
            <p:nvPr/>
          </p:nvSpPr>
          <p:spPr>
            <a:xfrm>
              <a:off x="6988315" y="3288944"/>
              <a:ext cx="626994" cy="926842"/>
            </a:xfrm>
            <a:custGeom>
              <a:avLst/>
              <a:gdLst>
                <a:gd name="connsiteX0" fmla="*/ 222842 w 626994"/>
                <a:gd name="connsiteY0" fmla="*/ 848132 h 926842"/>
                <a:gd name="connsiteX1" fmla="*/ 222842 w 626994"/>
                <a:gd name="connsiteY1" fmla="*/ 848132 h 926842"/>
                <a:gd name="connsiteX2" fmla="*/ 301013 w 626994"/>
                <a:gd name="connsiteY2" fmla="*/ 769636 h 926842"/>
                <a:gd name="connsiteX3" fmla="*/ 309612 w 626994"/>
                <a:gd name="connsiteY3" fmla="*/ 769636 h 926842"/>
                <a:gd name="connsiteX4" fmla="*/ 388173 w 626994"/>
                <a:gd name="connsiteY4" fmla="*/ 848067 h 926842"/>
                <a:gd name="connsiteX5" fmla="*/ 388173 w 626994"/>
                <a:gd name="connsiteY5" fmla="*/ 848132 h 926842"/>
                <a:gd name="connsiteX6" fmla="*/ 388173 w 626994"/>
                <a:gd name="connsiteY6" fmla="*/ 848132 h 926842"/>
                <a:gd name="connsiteX7" fmla="*/ 309612 w 626994"/>
                <a:gd name="connsiteY7" fmla="*/ 926694 h 926842"/>
                <a:gd name="connsiteX8" fmla="*/ 301013 w 626994"/>
                <a:gd name="connsiteY8" fmla="*/ 926694 h 926842"/>
                <a:gd name="connsiteX9" fmla="*/ 222842 w 626994"/>
                <a:gd name="connsiteY9" fmla="*/ 848132 h 926842"/>
                <a:gd name="connsiteX10" fmla="*/ 318601 w 626994"/>
                <a:gd name="connsiteY10" fmla="*/ 690227 h 926842"/>
                <a:gd name="connsiteX11" fmla="*/ 239649 w 626994"/>
                <a:gd name="connsiteY11" fmla="*/ 611679 h 926842"/>
                <a:gd name="connsiteX12" fmla="*/ 246423 w 626994"/>
                <a:gd name="connsiteY12" fmla="*/ 579486 h 926842"/>
                <a:gd name="connsiteX13" fmla="*/ 466213 w 626994"/>
                <a:gd name="connsiteY13" fmla="*/ 305889 h 926842"/>
                <a:gd name="connsiteX14" fmla="*/ 305377 w 626994"/>
                <a:gd name="connsiteY14" fmla="*/ 152870 h 926842"/>
                <a:gd name="connsiteX15" fmla="*/ 154703 w 626994"/>
                <a:gd name="connsiteY15" fmla="*/ 257162 h 926842"/>
                <a:gd name="connsiteX16" fmla="*/ 79790 w 626994"/>
                <a:gd name="connsiteY16" fmla="*/ 308820 h 926842"/>
                <a:gd name="connsiteX17" fmla="*/ 79790 w 626994"/>
                <a:gd name="connsiteY17" fmla="*/ 308820 h 926842"/>
                <a:gd name="connsiteX18" fmla="*/ -726 w 626994"/>
                <a:gd name="connsiteY18" fmla="*/ 228467 h 926842"/>
                <a:gd name="connsiteX19" fmla="*/ 4877 w 626994"/>
                <a:gd name="connsiteY19" fmla="*/ 198795 h 926842"/>
                <a:gd name="connsiteX20" fmla="*/ 303944 w 626994"/>
                <a:gd name="connsiteY20" fmla="*/ -149 h 926842"/>
                <a:gd name="connsiteX21" fmla="*/ 305182 w 626994"/>
                <a:gd name="connsiteY21" fmla="*/ -149 h 926842"/>
                <a:gd name="connsiteX22" fmla="*/ 626268 w 626994"/>
                <a:gd name="connsiteY22" fmla="*/ 306475 h 926842"/>
                <a:gd name="connsiteX23" fmla="*/ 394036 w 626994"/>
                <a:gd name="connsiteY23" fmla="*/ 637397 h 926842"/>
                <a:gd name="connsiteX24" fmla="*/ 320751 w 626994"/>
                <a:gd name="connsiteY24" fmla="*/ 690227 h 9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26994" h="926842">
                  <a:moveTo>
                    <a:pt x="222842" y="848132"/>
                  </a:moveTo>
                  <a:lnTo>
                    <a:pt x="222842" y="848132"/>
                  </a:lnTo>
                  <a:cubicBezTo>
                    <a:pt x="222842" y="804904"/>
                    <a:pt x="257758" y="769818"/>
                    <a:pt x="301013" y="769636"/>
                  </a:cubicBezTo>
                  <a:lnTo>
                    <a:pt x="309612" y="769636"/>
                  </a:lnTo>
                  <a:cubicBezTo>
                    <a:pt x="352996" y="769597"/>
                    <a:pt x="388108" y="804715"/>
                    <a:pt x="388173" y="848067"/>
                  </a:cubicBezTo>
                  <a:cubicBezTo>
                    <a:pt x="388173" y="848087"/>
                    <a:pt x="388173" y="848112"/>
                    <a:pt x="388173" y="848132"/>
                  </a:cubicBezTo>
                  <a:lnTo>
                    <a:pt x="388173" y="848132"/>
                  </a:lnTo>
                  <a:cubicBezTo>
                    <a:pt x="388173" y="891523"/>
                    <a:pt x="352996" y="926694"/>
                    <a:pt x="309612" y="926694"/>
                  </a:cubicBezTo>
                  <a:lnTo>
                    <a:pt x="301013" y="926694"/>
                  </a:lnTo>
                  <a:cubicBezTo>
                    <a:pt x="257758" y="926479"/>
                    <a:pt x="222842" y="891367"/>
                    <a:pt x="222842" y="848132"/>
                  </a:cubicBezTo>
                  <a:close/>
                  <a:moveTo>
                    <a:pt x="318601" y="690227"/>
                  </a:moveTo>
                  <a:cubicBezTo>
                    <a:pt x="275086" y="690345"/>
                    <a:pt x="239780" y="655175"/>
                    <a:pt x="239649" y="611679"/>
                  </a:cubicBezTo>
                  <a:cubicBezTo>
                    <a:pt x="239584" y="600592"/>
                    <a:pt x="241929" y="589622"/>
                    <a:pt x="246423" y="579486"/>
                  </a:cubicBezTo>
                  <a:cubicBezTo>
                    <a:pt x="305051" y="445619"/>
                    <a:pt x="466213" y="432199"/>
                    <a:pt x="466213" y="305889"/>
                  </a:cubicBezTo>
                  <a:cubicBezTo>
                    <a:pt x="466213" y="220748"/>
                    <a:pt x="393840" y="152870"/>
                    <a:pt x="305377" y="152870"/>
                  </a:cubicBezTo>
                  <a:cubicBezTo>
                    <a:pt x="238476" y="153397"/>
                    <a:pt x="178741" y="194756"/>
                    <a:pt x="154703" y="257162"/>
                  </a:cubicBezTo>
                  <a:cubicBezTo>
                    <a:pt x="142912" y="288268"/>
                    <a:pt x="113078" y="308827"/>
                    <a:pt x="79790" y="308820"/>
                  </a:cubicBezTo>
                  <a:lnTo>
                    <a:pt x="79790" y="308820"/>
                  </a:lnTo>
                  <a:cubicBezTo>
                    <a:pt x="35363" y="308872"/>
                    <a:pt x="-726" y="272894"/>
                    <a:pt x="-726" y="228467"/>
                  </a:cubicBezTo>
                  <a:cubicBezTo>
                    <a:pt x="-791" y="218312"/>
                    <a:pt x="1164" y="208241"/>
                    <a:pt x="4877" y="198795"/>
                  </a:cubicBezTo>
                  <a:cubicBezTo>
                    <a:pt x="50476" y="82647"/>
                    <a:pt x="167211" y="-149"/>
                    <a:pt x="303944" y="-149"/>
                  </a:cubicBezTo>
                  <a:lnTo>
                    <a:pt x="305182" y="-149"/>
                  </a:lnTo>
                  <a:cubicBezTo>
                    <a:pt x="482759" y="-149"/>
                    <a:pt x="626268" y="135607"/>
                    <a:pt x="626268" y="306475"/>
                  </a:cubicBezTo>
                  <a:cubicBezTo>
                    <a:pt x="626268" y="477343"/>
                    <a:pt x="437355" y="513823"/>
                    <a:pt x="394036" y="637397"/>
                  </a:cubicBezTo>
                  <a:cubicBezTo>
                    <a:pt x="383287" y="668770"/>
                    <a:pt x="353908" y="689947"/>
                    <a:pt x="320751" y="690227"/>
                  </a:cubicBezTo>
                  <a:close/>
                </a:path>
              </a:pathLst>
            </a:custGeom>
            <a:solidFill>
              <a:srgbClr val="E2E2E2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8" name="任意多边形 102"/>
            <p:cNvSpPr/>
            <p:nvPr/>
          </p:nvSpPr>
          <p:spPr>
            <a:xfrm>
              <a:off x="6776149" y="4793402"/>
              <a:ext cx="452216" cy="601457"/>
            </a:xfrm>
            <a:custGeom>
              <a:avLst/>
              <a:gdLst>
                <a:gd name="connsiteX0" fmla="*/ 160499 w 452216"/>
                <a:gd name="connsiteY0" fmla="*/ 550367 h 601457"/>
                <a:gd name="connsiteX1" fmla="*/ 160499 w 452216"/>
                <a:gd name="connsiteY1" fmla="*/ 550367 h 601457"/>
                <a:gd name="connsiteX2" fmla="*/ 217108 w 452216"/>
                <a:gd name="connsiteY2" fmla="*/ 499426 h 601457"/>
                <a:gd name="connsiteX3" fmla="*/ 223622 w 452216"/>
                <a:gd name="connsiteY3" fmla="*/ 499426 h 601457"/>
                <a:gd name="connsiteX4" fmla="*/ 280230 w 452216"/>
                <a:gd name="connsiteY4" fmla="*/ 550367 h 601457"/>
                <a:gd name="connsiteX5" fmla="*/ 280230 w 452216"/>
                <a:gd name="connsiteY5" fmla="*/ 550367 h 601457"/>
                <a:gd name="connsiteX6" fmla="*/ 223622 w 452216"/>
                <a:gd name="connsiteY6" fmla="*/ 601309 h 601457"/>
                <a:gd name="connsiteX7" fmla="*/ 217108 w 452216"/>
                <a:gd name="connsiteY7" fmla="*/ 601309 h 601457"/>
                <a:gd name="connsiteX8" fmla="*/ 160499 w 452216"/>
                <a:gd name="connsiteY8" fmla="*/ 550367 h 601457"/>
                <a:gd name="connsiteX9" fmla="*/ 229550 w 452216"/>
                <a:gd name="connsiteY9" fmla="*/ 447964 h 601457"/>
                <a:gd name="connsiteX10" fmla="*/ 177437 w 452216"/>
                <a:gd name="connsiteY10" fmla="*/ 376307 h 601457"/>
                <a:gd name="connsiteX11" fmla="*/ 335927 w 452216"/>
                <a:gd name="connsiteY11" fmla="*/ 199056 h 601457"/>
                <a:gd name="connsiteX12" fmla="*/ 219909 w 452216"/>
                <a:gd name="connsiteY12" fmla="*/ 99779 h 601457"/>
                <a:gd name="connsiteX13" fmla="*/ 111252 w 452216"/>
                <a:gd name="connsiteY13" fmla="*/ 167071 h 601457"/>
                <a:gd name="connsiteX14" fmla="*/ 57184 w 452216"/>
                <a:gd name="connsiteY14" fmla="*/ 200554 h 601457"/>
                <a:gd name="connsiteX15" fmla="*/ 57184 w 452216"/>
                <a:gd name="connsiteY15" fmla="*/ 200554 h 601457"/>
                <a:gd name="connsiteX16" fmla="*/ 3376 w 452216"/>
                <a:gd name="connsiteY16" fmla="*/ 128898 h 601457"/>
                <a:gd name="connsiteX17" fmla="*/ 219063 w 452216"/>
                <a:gd name="connsiteY17" fmla="*/ -149 h 601457"/>
                <a:gd name="connsiteX18" fmla="*/ 219909 w 452216"/>
                <a:gd name="connsiteY18" fmla="*/ -149 h 601457"/>
                <a:gd name="connsiteX19" fmla="*/ 451489 w 452216"/>
                <a:gd name="connsiteY19" fmla="*/ 198730 h 601457"/>
                <a:gd name="connsiteX20" fmla="*/ 284009 w 452216"/>
                <a:gd name="connsiteY20" fmla="*/ 413699 h 601457"/>
                <a:gd name="connsiteX21" fmla="*/ 231179 w 452216"/>
                <a:gd name="connsiteY21" fmla="*/ 447964 h 60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2216" h="601457">
                  <a:moveTo>
                    <a:pt x="160499" y="550367"/>
                  </a:moveTo>
                  <a:lnTo>
                    <a:pt x="160499" y="550367"/>
                  </a:lnTo>
                  <a:cubicBezTo>
                    <a:pt x="160499" y="522226"/>
                    <a:pt x="185840" y="499426"/>
                    <a:pt x="217108" y="499426"/>
                  </a:cubicBezTo>
                  <a:lnTo>
                    <a:pt x="223622" y="499426"/>
                  </a:lnTo>
                  <a:cubicBezTo>
                    <a:pt x="254891" y="499426"/>
                    <a:pt x="280230" y="522226"/>
                    <a:pt x="280230" y="550367"/>
                  </a:cubicBezTo>
                  <a:lnTo>
                    <a:pt x="280230" y="550367"/>
                  </a:lnTo>
                  <a:cubicBezTo>
                    <a:pt x="280230" y="578509"/>
                    <a:pt x="254891" y="601309"/>
                    <a:pt x="223622" y="601309"/>
                  </a:cubicBezTo>
                  <a:lnTo>
                    <a:pt x="217108" y="601309"/>
                  </a:lnTo>
                  <a:cubicBezTo>
                    <a:pt x="185840" y="601309"/>
                    <a:pt x="160499" y="578509"/>
                    <a:pt x="160499" y="550367"/>
                  </a:cubicBezTo>
                  <a:close/>
                  <a:moveTo>
                    <a:pt x="229550" y="447964"/>
                  </a:moveTo>
                  <a:cubicBezTo>
                    <a:pt x="188511" y="447964"/>
                    <a:pt x="161021" y="410051"/>
                    <a:pt x="177437" y="376307"/>
                  </a:cubicBezTo>
                  <a:cubicBezTo>
                    <a:pt x="219844" y="289473"/>
                    <a:pt x="335927" y="280809"/>
                    <a:pt x="335927" y="199056"/>
                  </a:cubicBezTo>
                  <a:cubicBezTo>
                    <a:pt x="335927" y="143815"/>
                    <a:pt x="283814" y="99779"/>
                    <a:pt x="219909" y="99779"/>
                  </a:cubicBezTo>
                  <a:cubicBezTo>
                    <a:pt x="169945" y="99779"/>
                    <a:pt x="127342" y="128832"/>
                    <a:pt x="111252" y="167071"/>
                  </a:cubicBezTo>
                  <a:cubicBezTo>
                    <a:pt x="101481" y="188001"/>
                    <a:pt x="80244" y="201153"/>
                    <a:pt x="57184" y="200554"/>
                  </a:cubicBezTo>
                  <a:lnTo>
                    <a:pt x="57184" y="200554"/>
                  </a:lnTo>
                  <a:cubicBezTo>
                    <a:pt x="16275" y="200554"/>
                    <a:pt x="-11606" y="163423"/>
                    <a:pt x="3376" y="128898"/>
                  </a:cubicBezTo>
                  <a:cubicBezTo>
                    <a:pt x="36469" y="53528"/>
                    <a:pt x="120632" y="-149"/>
                    <a:pt x="219063" y="-149"/>
                  </a:cubicBezTo>
                  <a:lnTo>
                    <a:pt x="219909" y="-149"/>
                  </a:lnTo>
                  <a:cubicBezTo>
                    <a:pt x="347978" y="-149"/>
                    <a:pt x="451489" y="87923"/>
                    <a:pt x="451489" y="198730"/>
                  </a:cubicBezTo>
                  <a:cubicBezTo>
                    <a:pt x="451489" y="309537"/>
                    <a:pt x="315277" y="333183"/>
                    <a:pt x="284009" y="413699"/>
                  </a:cubicBezTo>
                  <a:cubicBezTo>
                    <a:pt x="275085" y="434870"/>
                    <a:pt x="254174" y="448459"/>
                    <a:pt x="231179" y="447964"/>
                  </a:cubicBezTo>
                  <a:close/>
                </a:path>
              </a:pathLst>
            </a:custGeom>
            <a:solidFill>
              <a:srgbClr val="E2E2E2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9" name="任意多边形 103"/>
            <p:cNvSpPr/>
            <p:nvPr/>
          </p:nvSpPr>
          <p:spPr>
            <a:xfrm>
              <a:off x="5709967" y="3338929"/>
              <a:ext cx="660150" cy="472259"/>
            </a:xfrm>
            <a:custGeom>
              <a:avLst/>
              <a:gdLst>
                <a:gd name="connsiteX0" fmla="*/ 659423 w 660150"/>
                <a:gd name="connsiteY0" fmla="*/ 472111 h 472259"/>
                <a:gd name="connsiteX1" fmla="*/ -727 w 660150"/>
                <a:gd name="connsiteY1" fmla="*/ 426511 h 472259"/>
                <a:gd name="connsiteX2" fmla="*/ 326807 w 660150"/>
                <a:gd name="connsiteY2" fmla="*/ 26 h 472259"/>
                <a:gd name="connsiteX3" fmla="*/ 659423 w 660150"/>
                <a:gd name="connsiteY3" fmla="*/ 472111 h 4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150" h="472259">
                  <a:moveTo>
                    <a:pt x="659423" y="472111"/>
                  </a:moveTo>
                  <a:cubicBezTo>
                    <a:pt x="659423" y="472111"/>
                    <a:pt x="491487" y="364496"/>
                    <a:pt x="-727" y="426511"/>
                  </a:cubicBezTo>
                  <a:cubicBezTo>
                    <a:pt x="-727" y="426511"/>
                    <a:pt x="57249" y="11947"/>
                    <a:pt x="326807" y="26"/>
                  </a:cubicBezTo>
                  <a:cubicBezTo>
                    <a:pt x="596561" y="-10658"/>
                    <a:pt x="659423" y="472111"/>
                    <a:pt x="659423" y="472111"/>
                  </a:cubicBezTo>
                  <a:close/>
                </a:path>
              </a:pathLst>
            </a:custGeom>
            <a:solidFill>
              <a:srgbClr val="662C33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0" name="任意多边形 104"/>
            <p:cNvSpPr/>
            <p:nvPr/>
          </p:nvSpPr>
          <p:spPr>
            <a:xfrm>
              <a:off x="5730485" y="2662237"/>
              <a:ext cx="611739" cy="637074"/>
            </a:xfrm>
            <a:custGeom>
              <a:avLst/>
              <a:gdLst>
                <a:gd name="connsiteX0" fmla="*/ 150079 w 611739"/>
                <a:gd name="connsiteY0" fmla="*/ 83077 h 637074"/>
                <a:gd name="connsiteX1" fmla="*/ 197242 w 611739"/>
                <a:gd name="connsiteY1" fmla="*/ 24840 h 637074"/>
                <a:gd name="connsiteX2" fmla="*/ 421070 w 611739"/>
                <a:gd name="connsiteY2" fmla="*/ 40669 h 637074"/>
                <a:gd name="connsiteX3" fmla="*/ 486212 w 611739"/>
                <a:gd name="connsiteY3" fmla="*/ 142356 h 637074"/>
                <a:gd name="connsiteX4" fmla="*/ 527317 w 611739"/>
                <a:gd name="connsiteY4" fmla="*/ 320520 h 637074"/>
                <a:gd name="connsiteX5" fmla="*/ 584056 w 611739"/>
                <a:gd name="connsiteY5" fmla="*/ 430350 h 637074"/>
                <a:gd name="connsiteX6" fmla="*/ 569268 w 611739"/>
                <a:gd name="connsiteY6" fmla="*/ 630466 h 637074"/>
                <a:gd name="connsiteX7" fmla="*/ 430776 w 611739"/>
                <a:gd name="connsiteY7" fmla="*/ 598938 h 637074"/>
                <a:gd name="connsiteX8" fmla="*/ 189359 w 611739"/>
                <a:gd name="connsiteY8" fmla="*/ 593466 h 637074"/>
                <a:gd name="connsiteX9" fmla="*/ 38360 w 611739"/>
                <a:gd name="connsiteY9" fmla="*/ 509302 h 637074"/>
                <a:gd name="connsiteX10" fmla="*/ 75687 w 611739"/>
                <a:gd name="connsiteY10" fmla="*/ 210560 h 637074"/>
                <a:gd name="connsiteX11" fmla="*/ 150079 w 611739"/>
                <a:gd name="connsiteY11" fmla="*/ 83077 h 63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739" h="637074">
                  <a:moveTo>
                    <a:pt x="150079" y="83077"/>
                  </a:moveTo>
                  <a:cubicBezTo>
                    <a:pt x="150079" y="83077"/>
                    <a:pt x="131383" y="61841"/>
                    <a:pt x="197242" y="24840"/>
                  </a:cubicBezTo>
                  <a:cubicBezTo>
                    <a:pt x="263100" y="-12161"/>
                    <a:pt x="388955" y="-9034"/>
                    <a:pt x="421070" y="40669"/>
                  </a:cubicBezTo>
                  <a:cubicBezTo>
                    <a:pt x="453185" y="90373"/>
                    <a:pt x="451883" y="113303"/>
                    <a:pt x="486212" y="142356"/>
                  </a:cubicBezTo>
                  <a:cubicBezTo>
                    <a:pt x="520542" y="171410"/>
                    <a:pt x="537153" y="240851"/>
                    <a:pt x="527317" y="320520"/>
                  </a:cubicBezTo>
                  <a:cubicBezTo>
                    <a:pt x="521454" y="367618"/>
                    <a:pt x="553374" y="393284"/>
                    <a:pt x="584056" y="430350"/>
                  </a:cubicBezTo>
                  <a:cubicBezTo>
                    <a:pt x="632782" y="488652"/>
                    <a:pt x="607832" y="599003"/>
                    <a:pt x="569268" y="630466"/>
                  </a:cubicBezTo>
                  <a:cubicBezTo>
                    <a:pt x="530704" y="661930"/>
                    <a:pt x="434620" y="566497"/>
                    <a:pt x="430776" y="598938"/>
                  </a:cubicBezTo>
                  <a:cubicBezTo>
                    <a:pt x="426933" y="631378"/>
                    <a:pt x="237109" y="636851"/>
                    <a:pt x="189359" y="593466"/>
                  </a:cubicBezTo>
                  <a:cubicBezTo>
                    <a:pt x="141806" y="551319"/>
                    <a:pt x="62528" y="549560"/>
                    <a:pt x="38360" y="509302"/>
                  </a:cubicBezTo>
                  <a:cubicBezTo>
                    <a:pt x="-59353" y="346447"/>
                    <a:pt x="54320" y="262218"/>
                    <a:pt x="75687" y="210560"/>
                  </a:cubicBezTo>
                  <a:cubicBezTo>
                    <a:pt x="98160" y="159945"/>
                    <a:pt x="57577" y="95063"/>
                    <a:pt x="150079" y="83077"/>
                  </a:cubicBezTo>
                  <a:close/>
                </a:path>
              </a:pathLst>
            </a:custGeom>
            <a:solidFill>
              <a:srgbClr val="602217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1" name="任意多边形 105"/>
            <p:cNvSpPr/>
            <p:nvPr/>
          </p:nvSpPr>
          <p:spPr>
            <a:xfrm>
              <a:off x="5532946" y="3724686"/>
              <a:ext cx="151564" cy="191240"/>
            </a:xfrm>
            <a:custGeom>
              <a:avLst/>
              <a:gdLst>
                <a:gd name="connsiteX0" fmla="*/ 52654 w 151564"/>
                <a:gd name="connsiteY0" fmla="*/ 188366 h 191240"/>
                <a:gd name="connsiteX1" fmla="*/ 150368 w 151564"/>
                <a:gd name="connsiteY1" fmla="*/ 36520 h 191240"/>
                <a:gd name="connsiteX2" fmla="*/ 9009 w 151564"/>
                <a:gd name="connsiteY2" fmla="*/ 9746 h 191240"/>
                <a:gd name="connsiteX3" fmla="*/ 52654 w 151564"/>
                <a:gd name="connsiteY3" fmla="*/ 188366 h 19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564" h="191240">
                  <a:moveTo>
                    <a:pt x="52654" y="188366"/>
                  </a:moveTo>
                  <a:cubicBezTo>
                    <a:pt x="72197" y="211100"/>
                    <a:pt x="157924" y="85571"/>
                    <a:pt x="150368" y="36520"/>
                  </a:cubicBezTo>
                  <a:cubicBezTo>
                    <a:pt x="150368" y="36520"/>
                    <a:pt x="46140" y="-23151"/>
                    <a:pt x="9009" y="9746"/>
                  </a:cubicBezTo>
                  <a:cubicBezTo>
                    <a:pt x="-28057" y="45183"/>
                    <a:pt x="52654" y="188366"/>
                    <a:pt x="52654" y="188366"/>
                  </a:cubicBezTo>
                  <a:close/>
                </a:path>
              </a:pathLst>
            </a:custGeom>
            <a:solidFill>
              <a:srgbClr val="4C1E27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2" name="任意多边形 106"/>
            <p:cNvSpPr/>
            <p:nvPr/>
          </p:nvSpPr>
          <p:spPr>
            <a:xfrm>
              <a:off x="5466191" y="3653037"/>
              <a:ext cx="361292" cy="335808"/>
            </a:xfrm>
            <a:custGeom>
              <a:avLst/>
              <a:gdLst>
                <a:gd name="connsiteX0" fmla="*/ 154195 w 361292"/>
                <a:gd name="connsiteY0" fmla="*/ 39248 h 335808"/>
                <a:gd name="connsiteX1" fmla="*/ 264937 w 361292"/>
                <a:gd name="connsiteY1" fmla="*/ 174287 h 335808"/>
                <a:gd name="connsiteX2" fmla="*/ 360565 w 361292"/>
                <a:gd name="connsiteY2" fmla="*/ 212591 h 335808"/>
                <a:gd name="connsiteX3" fmla="*/ 319526 w 361292"/>
                <a:gd name="connsiteY3" fmla="*/ 331997 h 335808"/>
                <a:gd name="connsiteX4" fmla="*/ 228327 w 361292"/>
                <a:gd name="connsiteY4" fmla="*/ 224447 h 335808"/>
                <a:gd name="connsiteX5" fmla="*/ 13879 w 361292"/>
                <a:gd name="connsiteY5" fmla="*/ 47325 h 335808"/>
                <a:gd name="connsiteX6" fmla="*/ 154195 w 361292"/>
                <a:gd name="connsiteY6" fmla="*/ 39248 h 33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292" h="335808">
                  <a:moveTo>
                    <a:pt x="154195" y="39248"/>
                  </a:moveTo>
                  <a:lnTo>
                    <a:pt x="264937" y="174287"/>
                  </a:lnTo>
                  <a:lnTo>
                    <a:pt x="360565" y="212591"/>
                  </a:lnTo>
                  <a:cubicBezTo>
                    <a:pt x="360565" y="212591"/>
                    <a:pt x="356266" y="304637"/>
                    <a:pt x="319526" y="331997"/>
                  </a:cubicBezTo>
                  <a:cubicBezTo>
                    <a:pt x="282786" y="359357"/>
                    <a:pt x="228327" y="224447"/>
                    <a:pt x="228327" y="224447"/>
                  </a:cubicBezTo>
                  <a:cubicBezTo>
                    <a:pt x="228327" y="224447"/>
                    <a:pt x="83190" y="148165"/>
                    <a:pt x="13879" y="47325"/>
                  </a:cubicBezTo>
                  <a:cubicBezTo>
                    <a:pt x="-57191" y="-54557"/>
                    <a:pt x="154195" y="39248"/>
                    <a:pt x="154195" y="39248"/>
                  </a:cubicBezTo>
                  <a:close/>
                </a:path>
              </a:pathLst>
            </a:custGeom>
            <a:solidFill>
              <a:srgbClr val="FFB1A9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3" name="任意多边形 107"/>
            <p:cNvSpPr/>
            <p:nvPr/>
          </p:nvSpPr>
          <p:spPr>
            <a:xfrm>
              <a:off x="5333625" y="3164392"/>
              <a:ext cx="416014" cy="752066"/>
            </a:xfrm>
            <a:custGeom>
              <a:avLst/>
              <a:gdLst>
                <a:gd name="connsiteX0" fmla="*/ 400239 w 416014"/>
                <a:gd name="connsiteY0" fmla="*/ -149 h 752066"/>
                <a:gd name="connsiteX1" fmla="*/ 3784 w 416014"/>
                <a:gd name="connsiteY1" fmla="*/ 374679 h 752066"/>
                <a:gd name="connsiteX2" fmla="*/ 22219 w 416014"/>
                <a:gd name="connsiteY2" fmla="*/ 492325 h 752066"/>
                <a:gd name="connsiteX3" fmla="*/ 109705 w 416014"/>
                <a:gd name="connsiteY3" fmla="*/ 620916 h 752066"/>
                <a:gd name="connsiteX4" fmla="*/ 118955 w 416014"/>
                <a:gd name="connsiteY4" fmla="*/ 655311 h 752066"/>
                <a:gd name="connsiteX5" fmla="*/ 148986 w 416014"/>
                <a:gd name="connsiteY5" fmla="*/ 668340 h 752066"/>
                <a:gd name="connsiteX6" fmla="*/ 253604 w 416014"/>
                <a:gd name="connsiteY6" fmla="*/ 751917 h 752066"/>
                <a:gd name="connsiteX7" fmla="*/ 356920 w 416014"/>
                <a:gd name="connsiteY7" fmla="*/ 599875 h 752066"/>
                <a:gd name="connsiteX8" fmla="*/ 237970 w 416014"/>
                <a:gd name="connsiteY8" fmla="*/ 449267 h 752066"/>
                <a:gd name="connsiteX9" fmla="*/ 241748 w 416014"/>
                <a:gd name="connsiteY9" fmla="*/ 440993 h 752066"/>
                <a:gd name="connsiteX10" fmla="*/ 232889 w 416014"/>
                <a:gd name="connsiteY10" fmla="*/ 416761 h 752066"/>
                <a:gd name="connsiteX11" fmla="*/ 415287 w 416014"/>
                <a:gd name="connsiteY11" fmla="*/ 330513 h 75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6014" h="752066">
                  <a:moveTo>
                    <a:pt x="400239" y="-149"/>
                  </a:moveTo>
                  <a:cubicBezTo>
                    <a:pt x="400239" y="-149"/>
                    <a:pt x="77004" y="290190"/>
                    <a:pt x="3784" y="374679"/>
                  </a:cubicBezTo>
                  <a:cubicBezTo>
                    <a:pt x="3784" y="374679"/>
                    <a:pt x="-14390" y="421125"/>
                    <a:pt x="22219" y="492325"/>
                  </a:cubicBezTo>
                  <a:cubicBezTo>
                    <a:pt x="46530" y="538296"/>
                    <a:pt x="75870" y="581427"/>
                    <a:pt x="109705" y="620916"/>
                  </a:cubicBezTo>
                  <a:cubicBezTo>
                    <a:pt x="109705" y="620916"/>
                    <a:pt x="112115" y="652575"/>
                    <a:pt x="118955" y="655311"/>
                  </a:cubicBezTo>
                  <a:cubicBezTo>
                    <a:pt x="125795" y="658047"/>
                    <a:pt x="148009" y="662347"/>
                    <a:pt x="148986" y="668340"/>
                  </a:cubicBezTo>
                  <a:cubicBezTo>
                    <a:pt x="149963" y="674333"/>
                    <a:pt x="210545" y="712506"/>
                    <a:pt x="253604" y="751917"/>
                  </a:cubicBezTo>
                  <a:cubicBezTo>
                    <a:pt x="253604" y="751917"/>
                    <a:pt x="287674" y="628668"/>
                    <a:pt x="356920" y="599875"/>
                  </a:cubicBezTo>
                  <a:lnTo>
                    <a:pt x="237970" y="449267"/>
                  </a:lnTo>
                  <a:cubicBezTo>
                    <a:pt x="240139" y="447026"/>
                    <a:pt x="241475" y="444101"/>
                    <a:pt x="241748" y="440993"/>
                  </a:cubicBezTo>
                  <a:cubicBezTo>
                    <a:pt x="243116" y="433112"/>
                    <a:pt x="232889" y="416761"/>
                    <a:pt x="232889" y="416761"/>
                  </a:cubicBezTo>
                  <a:lnTo>
                    <a:pt x="415287" y="330513"/>
                  </a:lnTo>
                  <a:close/>
                </a:path>
              </a:pathLst>
            </a:custGeom>
            <a:solidFill>
              <a:srgbClr val="E1CC6A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4" name="任意多边形 108"/>
            <p:cNvSpPr/>
            <p:nvPr/>
          </p:nvSpPr>
          <p:spPr>
            <a:xfrm>
              <a:off x="5736788" y="3904016"/>
              <a:ext cx="698239" cy="1849971"/>
            </a:xfrm>
            <a:custGeom>
              <a:avLst/>
              <a:gdLst>
                <a:gd name="connsiteX0" fmla="*/ 641201 w 698239"/>
                <a:gd name="connsiteY0" fmla="*/ 1829694 h 1849971"/>
                <a:gd name="connsiteX1" fmla="*/ 556517 w 698239"/>
                <a:gd name="connsiteY1" fmla="*/ 1849823 h 1849971"/>
                <a:gd name="connsiteX2" fmla="*/ 393661 w 698239"/>
                <a:gd name="connsiteY2" fmla="*/ 1065381 h 1849971"/>
                <a:gd name="connsiteX3" fmla="*/ 393661 w 698239"/>
                <a:gd name="connsiteY3" fmla="*/ 556491 h 1849971"/>
                <a:gd name="connsiteX4" fmla="*/ 364543 w 698239"/>
                <a:gd name="connsiteY4" fmla="*/ 552712 h 1849971"/>
                <a:gd name="connsiteX5" fmla="*/ 351905 w 698239"/>
                <a:gd name="connsiteY5" fmla="*/ 550172 h 1849971"/>
                <a:gd name="connsiteX6" fmla="*/ 339268 w 698239"/>
                <a:gd name="connsiteY6" fmla="*/ 547632 h 1849971"/>
                <a:gd name="connsiteX7" fmla="*/ 282333 w 698239"/>
                <a:gd name="connsiteY7" fmla="*/ 1036198 h 1849971"/>
                <a:gd name="connsiteX8" fmla="*/ 274712 w 698239"/>
                <a:gd name="connsiteY8" fmla="*/ 1838293 h 1849971"/>
                <a:gd name="connsiteX9" fmla="*/ 187421 w 698239"/>
                <a:gd name="connsiteY9" fmla="*/ 1835752 h 1849971"/>
                <a:gd name="connsiteX10" fmla="*/ 109251 w 698239"/>
                <a:gd name="connsiteY10" fmla="*/ 1031182 h 1849971"/>
                <a:gd name="connsiteX11" fmla="*/ 10560 w 698239"/>
                <a:gd name="connsiteY11" fmla="*/ 318527 h 1849971"/>
                <a:gd name="connsiteX12" fmla="*/ 70817 w 698239"/>
                <a:gd name="connsiteY12" fmla="*/ 153456 h 1849971"/>
                <a:gd name="connsiteX13" fmla="*/ 75898 w 698239"/>
                <a:gd name="connsiteY13" fmla="*/ 142187 h 1849971"/>
                <a:gd name="connsiteX14" fmla="*/ 153026 w 698239"/>
                <a:gd name="connsiteY14" fmla="*/ -149 h 1849971"/>
                <a:gd name="connsiteX15" fmla="*/ 330213 w 698239"/>
                <a:gd name="connsiteY15" fmla="*/ 22521 h 1849971"/>
                <a:gd name="connsiteX16" fmla="*/ 331450 w 698239"/>
                <a:gd name="connsiteY16" fmla="*/ 20045 h 1849971"/>
                <a:gd name="connsiteX17" fmla="*/ 336531 w 698239"/>
                <a:gd name="connsiteY17" fmla="*/ 21283 h 1849971"/>
                <a:gd name="connsiteX18" fmla="*/ 336531 w 698239"/>
                <a:gd name="connsiteY18" fmla="*/ 76654 h 1849971"/>
                <a:gd name="connsiteX19" fmla="*/ 359266 w 698239"/>
                <a:gd name="connsiteY19" fmla="*/ 75416 h 1849971"/>
                <a:gd name="connsiteX20" fmla="*/ 363956 w 698239"/>
                <a:gd name="connsiteY20" fmla="*/ 75416 h 1849971"/>
                <a:gd name="connsiteX21" fmla="*/ 437372 w 698239"/>
                <a:gd name="connsiteY21" fmla="*/ 71638 h 1849971"/>
                <a:gd name="connsiteX22" fmla="*/ 447469 w 698239"/>
                <a:gd name="connsiteY22" fmla="*/ 71638 h 1849971"/>
                <a:gd name="connsiteX23" fmla="*/ 512024 w 698239"/>
                <a:gd name="connsiteY23" fmla="*/ 67859 h 1849971"/>
                <a:gd name="connsiteX24" fmla="*/ 605634 w 698239"/>
                <a:gd name="connsiteY24" fmla="*/ 227783 h 1849971"/>
                <a:gd name="connsiteX25" fmla="*/ 612148 w 698239"/>
                <a:gd name="connsiteY25" fmla="*/ 239118 h 1849971"/>
                <a:gd name="connsiteX26" fmla="*/ 675401 w 698239"/>
                <a:gd name="connsiteY26" fmla="*/ 357482 h 1849971"/>
                <a:gd name="connsiteX27" fmla="*/ 557754 w 698239"/>
                <a:gd name="connsiteY27" fmla="*/ 1028446 h 1849971"/>
                <a:gd name="connsiteX28" fmla="*/ 641201 w 698239"/>
                <a:gd name="connsiteY28" fmla="*/ 1829694 h 184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8239" h="1849971">
                  <a:moveTo>
                    <a:pt x="641201" y="1829694"/>
                  </a:moveTo>
                  <a:lnTo>
                    <a:pt x="556517" y="1849823"/>
                  </a:lnTo>
                  <a:cubicBezTo>
                    <a:pt x="556517" y="1849823"/>
                    <a:pt x="423692" y="1139773"/>
                    <a:pt x="393661" y="1065381"/>
                  </a:cubicBezTo>
                  <a:cubicBezTo>
                    <a:pt x="367083" y="1001151"/>
                    <a:pt x="430336" y="746575"/>
                    <a:pt x="393661" y="556491"/>
                  </a:cubicBezTo>
                  <a:cubicBezTo>
                    <a:pt x="392358" y="557728"/>
                    <a:pt x="379721" y="555188"/>
                    <a:pt x="364543" y="552712"/>
                  </a:cubicBezTo>
                  <a:cubicBezTo>
                    <a:pt x="360764" y="551410"/>
                    <a:pt x="356986" y="551410"/>
                    <a:pt x="351905" y="550172"/>
                  </a:cubicBezTo>
                  <a:cubicBezTo>
                    <a:pt x="348127" y="548934"/>
                    <a:pt x="344283" y="548934"/>
                    <a:pt x="339268" y="547632"/>
                  </a:cubicBezTo>
                  <a:cubicBezTo>
                    <a:pt x="335424" y="737781"/>
                    <a:pt x="294971" y="971055"/>
                    <a:pt x="282333" y="1036198"/>
                  </a:cubicBezTo>
                  <a:cubicBezTo>
                    <a:pt x="267090" y="1115541"/>
                    <a:pt x="274712" y="1838293"/>
                    <a:pt x="274712" y="1838293"/>
                  </a:cubicBezTo>
                  <a:lnTo>
                    <a:pt x="187421" y="1835752"/>
                  </a:lnTo>
                  <a:cubicBezTo>
                    <a:pt x="21634" y="1250255"/>
                    <a:pt x="109251" y="1031182"/>
                    <a:pt x="109251" y="1031182"/>
                  </a:cubicBezTo>
                  <a:cubicBezTo>
                    <a:pt x="109251" y="1031182"/>
                    <a:pt x="-42596" y="504833"/>
                    <a:pt x="10560" y="318527"/>
                  </a:cubicBezTo>
                  <a:cubicBezTo>
                    <a:pt x="26461" y="262068"/>
                    <a:pt x="46603" y="206886"/>
                    <a:pt x="70817" y="153456"/>
                  </a:cubicBezTo>
                  <a:cubicBezTo>
                    <a:pt x="72054" y="149678"/>
                    <a:pt x="74595" y="145900"/>
                    <a:pt x="75898" y="142187"/>
                  </a:cubicBezTo>
                  <a:cubicBezTo>
                    <a:pt x="98020" y="92881"/>
                    <a:pt x="123803" y="45307"/>
                    <a:pt x="153026" y="-149"/>
                  </a:cubicBezTo>
                  <a:lnTo>
                    <a:pt x="330213" y="22521"/>
                  </a:lnTo>
                  <a:lnTo>
                    <a:pt x="331450" y="20045"/>
                  </a:lnTo>
                  <a:lnTo>
                    <a:pt x="336531" y="21283"/>
                  </a:lnTo>
                  <a:lnTo>
                    <a:pt x="336531" y="76654"/>
                  </a:lnTo>
                  <a:lnTo>
                    <a:pt x="359266" y="75416"/>
                  </a:lnTo>
                  <a:lnTo>
                    <a:pt x="363956" y="75416"/>
                  </a:lnTo>
                  <a:lnTo>
                    <a:pt x="437372" y="71638"/>
                  </a:lnTo>
                  <a:lnTo>
                    <a:pt x="447469" y="71638"/>
                  </a:lnTo>
                  <a:lnTo>
                    <a:pt x="512024" y="67859"/>
                  </a:lnTo>
                  <a:cubicBezTo>
                    <a:pt x="512024" y="67859"/>
                    <a:pt x="551110" y="129549"/>
                    <a:pt x="605634" y="227783"/>
                  </a:cubicBezTo>
                  <a:cubicBezTo>
                    <a:pt x="608174" y="231562"/>
                    <a:pt x="609412" y="235340"/>
                    <a:pt x="612148" y="239118"/>
                  </a:cubicBezTo>
                  <a:cubicBezTo>
                    <a:pt x="631104" y="274360"/>
                    <a:pt x="653904" y="314683"/>
                    <a:pt x="675401" y="357482"/>
                  </a:cubicBezTo>
                  <a:cubicBezTo>
                    <a:pt x="763994" y="528740"/>
                    <a:pt x="557754" y="1028446"/>
                    <a:pt x="557754" y="1028446"/>
                  </a:cubicBezTo>
                  <a:cubicBezTo>
                    <a:pt x="557754" y="1028446"/>
                    <a:pt x="690514" y="1224003"/>
                    <a:pt x="641201" y="1829694"/>
                  </a:cubicBezTo>
                  <a:close/>
                </a:path>
              </a:pathLst>
            </a:custGeom>
            <a:solidFill>
              <a:srgbClr val="FFB1A9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5" name="任意多边形 109"/>
            <p:cNvSpPr/>
            <p:nvPr/>
          </p:nvSpPr>
          <p:spPr>
            <a:xfrm>
              <a:off x="5706675" y="4012022"/>
              <a:ext cx="794363" cy="1315871"/>
            </a:xfrm>
            <a:custGeom>
              <a:avLst/>
              <a:gdLst>
                <a:gd name="connsiteX0" fmla="*/ 87902 w 794363"/>
                <a:gd name="connsiteY0" fmla="*/ -149 h 1315871"/>
                <a:gd name="connsiteX1" fmla="*/ 22760 w 794363"/>
                <a:gd name="connsiteY1" fmla="*/ 762014 h 1315871"/>
                <a:gd name="connsiteX2" fmla="*/ 3217 w 794363"/>
                <a:gd name="connsiteY2" fmla="*/ 1315722 h 1315871"/>
                <a:gd name="connsiteX3" fmla="*/ 752352 w 794363"/>
                <a:gd name="connsiteY3" fmla="*/ 1315722 h 1315871"/>
                <a:gd name="connsiteX4" fmla="*/ 596010 w 794363"/>
                <a:gd name="connsiteY4" fmla="*/ -149 h 131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363" h="1315871">
                  <a:moveTo>
                    <a:pt x="87902" y="-149"/>
                  </a:moveTo>
                  <a:cubicBezTo>
                    <a:pt x="87902" y="-149"/>
                    <a:pt x="-55802" y="144727"/>
                    <a:pt x="22760" y="762014"/>
                  </a:cubicBezTo>
                  <a:cubicBezTo>
                    <a:pt x="68359" y="1120296"/>
                    <a:pt x="3217" y="1315722"/>
                    <a:pt x="3217" y="1315722"/>
                  </a:cubicBezTo>
                  <a:lnTo>
                    <a:pt x="752352" y="1315722"/>
                  </a:lnTo>
                  <a:cubicBezTo>
                    <a:pt x="902179" y="253905"/>
                    <a:pt x="596010" y="-149"/>
                    <a:pt x="596010" y="-149"/>
                  </a:cubicBezTo>
                  <a:close/>
                </a:path>
              </a:pathLst>
            </a:custGeom>
            <a:solidFill>
              <a:srgbClr val="7B3527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6" name="任意多边形 110"/>
            <p:cNvSpPr/>
            <p:nvPr/>
          </p:nvSpPr>
          <p:spPr>
            <a:xfrm>
              <a:off x="5811458" y="3920758"/>
              <a:ext cx="142465" cy="134062"/>
            </a:xfrm>
            <a:custGeom>
              <a:avLst/>
              <a:gdLst>
                <a:gd name="connsiteX0" fmla="*/ 141739 w 142465"/>
                <a:gd name="connsiteY0" fmla="*/ 3629 h 134062"/>
                <a:gd name="connsiteX1" fmla="*/ -727 w 142465"/>
                <a:gd name="connsiteY1" fmla="*/ 133914 h 134062"/>
                <a:gd name="connsiteX2" fmla="*/ 4354 w 142465"/>
                <a:gd name="connsiteY2" fmla="*/ 122839 h 134062"/>
                <a:gd name="connsiteX3" fmla="*/ 131512 w 142465"/>
                <a:gd name="connsiteY3" fmla="*/ -149 h 13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465" h="134062">
                  <a:moveTo>
                    <a:pt x="141739" y="3629"/>
                  </a:moveTo>
                  <a:cubicBezTo>
                    <a:pt x="141739" y="4867"/>
                    <a:pt x="94641" y="110658"/>
                    <a:pt x="-727" y="133914"/>
                  </a:cubicBezTo>
                  <a:cubicBezTo>
                    <a:pt x="576" y="130201"/>
                    <a:pt x="3116" y="126487"/>
                    <a:pt x="4354" y="122839"/>
                  </a:cubicBezTo>
                  <a:cubicBezTo>
                    <a:pt x="89560" y="96783"/>
                    <a:pt x="131512" y="1024"/>
                    <a:pt x="131512" y="-149"/>
                  </a:cubicBezTo>
                  <a:close/>
                </a:path>
              </a:pathLst>
            </a:custGeom>
            <a:solidFill>
              <a:srgbClr val="0D527C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7" name="任意多边形 111"/>
            <p:cNvSpPr/>
            <p:nvPr/>
          </p:nvSpPr>
          <p:spPr>
            <a:xfrm>
              <a:off x="5745270" y="3163409"/>
              <a:ext cx="604604" cy="772029"/>
            </a:xfrm>
            <a:custGeom>
              <a:avLst/>
              <a:gdLst>
                <a:gd name="connsiteX0" fmla="*/ 458986 w 604604"/>
                <a:gd name="connsiteY0" fmla="*/ 733357 h 772029"/>
                <a:gd name="connsiteX1" fmla="*/ 93473 w 604604"/>
                <a:gd name="connsiteY1" fmla="*/ 722804 h 772029"/>
                <a:gd name="connsiteX2" fmla="*/ 11915 w 604604"/>
                <a:gd name="connsiteY2" fmla="*/ 14644 h 772029"/>
                <a:gd name="connsiteX3" fmla="*/ 144609 w 604604"/>
                <a:gd name="connsiteY3" fmla="*/ 14318 h 772029"/>
                <a:gd name="connsiteX4" fmla="*/ 284469 w 604604"/>
                <a:gd name="connsiteY4" fmla="*/ 67865 h 772029"/>
                <a:gd name="connsiteX5" fmla="*/ 486410 w 604604"/>
                <a:gd name="connsiteY5" fmla="*/ 29822 h 772029"/>
                <a:gd name="connsiteX6" fmla="*/ 601907 w 604604"/>
                <a:gd name="connsiteY6" fmla="*/ 74379 h 772029"/>
                <a:gd name="connsiteX7" fmla="*/ 458986 w 604604"/>
                <a:gd name="connsiteY7" fmla="*/ 733357 h 77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604" h="772029">
                  <a:moveTo>
                    <a:pt x="458986" y="733357"/>
                  </a:moveTo>
                  <a:cubicBezTo>
                    <a:pt x="342414" y="788213"/>
                    <a:pt x="206683" y="784299"/>
                    <a:pt x="93473" y="722804"/>
                  </a:cubicBezTo>
                  <a:cubicBezTo>
                    <a:pt x="93473" y="722804"/>
                    <a:pt x="-41893" y="68777"/>
                    <a:pt x="11915" y="14644"/>
                  </a:cubicBezTo>
                  <a:cubicBezTo>
                    <a:pt x="35106" y="-8221"/>
                    <a:pt x="91062" y="-1576"/>
                    <a:pt x="144609" y="14318"/>
                  </a:cubicBezTo>
                  <a:cubicBezTo>
                    <a:pt x="192593" y="28376"/>
                    <a:pt x="239365" y="46283"/>
                    <a:pt x="284469" y="67865"/>
                  </a:cubicBezTo>
                  <a:cubicBezTo>
                    <a:pt x="284469" y="67865"/>
                    <a:pt x="395211" y="33861"/>
                    <a:pt x="486410" y="29822"/>
                  </a:cubicBezTo>
                  <a:cubicBezTo>
                    <a:pt x="545038" y="27086"/>
                    <a:pt x="593374" y="36336"/>
                    <a:pt x="601907" y="74379"/>
                  </a:cubicBezTo>
                  <a:cubicBezTo>
                    <a:pt x="623600" y="170464"/>
                    <a:pt x="458986" y="733357"/>
                    <a:pt x="458986" y="733357"/>
                  </a:cubicBezTo>
                  <a:close/>
                </a:path>
              </a:pathLst>
            </a:custGeom>
            <a:solidFill>
              <a:srgbClr val="F78B7F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8" name="任意多边形 112"/>
            <p:cNvSpPr/>
            <p:nvPr/>
          </p:nvSpPr>
          <p:spPr>
            <a:xfrm>
              <a:off x="5759019" y="3164848"/>
              <a:ext cx="600675" cy="953094"/>
            </a:xfrm>
            <a:custGeom>
              <a:avLst/>
              <a:gdLst>
                <a:gd name="connsiteX0" fmla="*/ 432924 w 600675"/>
                <a:gd name="connsiteY0" fmla="*/ 32748 h 953094"/>
                <a:gd name="connsiteX1" fmla="*/ 261796 w 600675"/>
                <a:gd name="connsiteY1" fmla="*/ 118865 h 953094"/>
                <a:gd name="connsiteX2" fmla="*/ 138026 w 600675"/>
                <a:gd name="connsiteY2" fmla="*/ -149 h 953094"/>
                <a:gd name="connsiteX3" fmla="*/ 4549 w 600675"/>
                <a:gd name="connsiteY3" fmla="*/ 210847 h 953094"/>
                <a:gd name="connsiteX4" fmla="*/ 28066 w 600675"/>
                <a:gd name="connsiteY4" fmla="*/ 753220 h 953094"/>
                <a:gd name="connsiteX5" fmla="*/ 12888 w 600675"/>
                <a:gd name="connsiteY5" fmla="*/ 844419 h 953094"/>
                <a:gd name="connsiteX6" fmla="*/ -727 w 600675"/>
                <a:gd name="connsiteY6" fmla="*/ 912753 h 953094"/>
                <a:gd name="connsiteX7" fmla="*/ 599949 w 600675"/>
                <a:gd name="connsiteY7" fmla="*/ 905262 h 953094"/>
                <a:gd name="connsiteX8" fmla="*/ 479827 w 600675"/>
                <a:gd name="connsiteY8" fmla="*/ 686058 h 953094"/>
                <a:gd name="connsiteX9" fmla="*/ 537152 w 600675"/>
                <a:gd name="connsiteY9" fmla="*/ 505289 h 953094"/>
                <a:gd name="connsiteX10" fmla="*/ 533829 w 600675"/>
                <a:gd name="connsiteY10" fmla="*/ 157039 h 95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0675" h="953094">
                  <a:moveTo>
                    <a:pt x="432924" y="32748"/>
                  </a:moveTo>
                  <a:cubicBezTo>
                    <a:pt x="432924" y="32748"/>
                    <a:pt x="366805" y="115608"/>
                    <a:pt x="261796" y="118865"/>
                  </a:cubicBezTo>
                  <a:cubicBezTo>
                    <a:pt x="162193" y="121993"/>
                    <a:pt x="138026" y="-149"/>
                    <a:pt x="138026" y="-149"/>
                  </a:cubicBezTo>
                  <a:lnTo>
                    <a:pt x="4549" y="210847"/>
                  </a:lnTo>
                  <a:cubicBezTo>
                    <a:pt x="4549" y="210847"/>
                    <a:pt x="48716" y="688924"/>
                    <a:pt x="28066" y="753220"/>
                  </a:cubicBezTo>
                  <a:cubicBezTo>
                    <a:pt x="7155" y="816342"/>
                    <a:pt x="12888" y="844419"/>
                    <a:pt x="12888" y="844419"/>
                  </a:cubicBezTo>
                  <a:lnTo>
                    <a:pt x="-727" y="912753"/>
                  </a:lnTo>
                  <a:cubicBezTo>
                    <a:pt x="-727" y="912753"/>
                    <a:pt x="317688" y="1007991"/>
                    <a:pt x="599949" y="905262"/>
                  </a:cubicBezTo>
                  <a:cubicBezTo>
                    <a:pt x="599949" y="905262"/>
                    <a:pt x="484973" y="710682"/>
                    <a:pt x="479827" y="686058"/>
                  </a:cubicBezTo>
                  <a:cubicBezTo>
                    <a:pt x="474680" y="661435"/>
                    <a:pt x="537152" y="505289"/>
                    <a:pt x="537152" y="505289"/>
                  </a:cubicBezTo>
                  <a:lnTo>
                    <a:pt x="533829" y="157039"/>
                  </a:lnTo>
                  <a:close/>
                </a:path>
              </a:pathLst>
            </a:custGeom>
            <a:solidFill>
              <a:srgbClr val="FFD243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19" name="任意多边形 113"/>
            <p:cNvSpPr/>
            <p:nvPr/>
          </p:nvSpPr>
          <p:spPr>
            <a:xfrm>
              <a:off x="5853513" y="5705591"/>
              <a:ext cx="217954" cy="259718"/>
            </a:xfrm>
            <a:custGeom>
              <a:avLst/>
              <a:gdLst>
                <a:gd name="connsiteX0" fmla="*/ 33435 w 217954"/>
                <a:gd name="connsiteY0" fmla="*/ 104205 h 259718"/>
                <a:gd name="connsiteX1" fmla="*/ 34673 w 217954"/>
                <a:gd name="connsiteY1" fmla="*/ 26556 h 259718"/>
                <a:gd name="connsiteX2" fmla="*/ 64769 w 217954"/>
                <a:gd name="connsiteY2" fmla="*/ 33917 h 259718"/>
                <a:gd name="connsiteX3" fmla="*/ 141245 w 217954"/>
                <a:gd name="connsiteY3" fmla="*/ 11703 h 259718"/>
                <a:gd name="connsiteX4" fmla="*/ 147760 w 217954"/>
                <a:gd name="connsiteY4" fmla="*/ 25318 h 259718"/>
                <a:gd name="connsiteX5" fmla="*/ 169061 w 217954"/>
                <a:gd name="connsiteY5" fmla="*/ 11703 h 259718"/>
                <a:gd name="connsiteX6" fmla="*/ 192903 w 217954"/>
                <a:gd name="connsiteY6" fmla="*/ 130132 h 259718"/>
                <a:gd name="connsiteX7" fmla="*/ 209189 w 217954"/>
                <a:gd name="connsiteY7" fmla="*/ 259569 h 259718"/>
                <a:gd name="connsiteX8" fmla="*/ 6206 w 217954"/>
                <a:gd name="connsiteY8" fmla="*/ 259569 h 259718"/>
                <a:gd name="connsiteX9" fmla="*/ 33435 w 217954"/>
                <a:gd name="connsiteY9" fmla="*/ 104205 h 25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954" h="259718">
                  <a:moveTo>
                    <a:pt x="33435" y="104205"/>
                  </a:moveTo>
                  <a:cubicBezTo>
                    <a:pt x="38451" y="68442"/>
                    <a:pt x="25944" y="43818"/>
                    <a:pt x="34673" y="26556"/>
                  </a:cubicBezTo>
                  <a:cubicBezTo>
                    <a:pt x="49721" y="499"/>
                    <a:pt x="64769" y="33917"/>
                    <a:pt x="64769" y="33917"/>
                  </a:cubicBezTo>
                  <a:cubicBezTo>
                    <a:pt x="66006" y="-6732"/>
                    <a:pt x="134992" y="-6732"/>
                    <a:pt x="141245" y="11703"/>
                  </a:cubicBezTo>
                  <a:cubicBezTo>
                    <a:pt x="142646" y="16569"/>
                    <a:pt x="144848" y="21175"/>
                    <a:pt x="147760" y="25318"/>
                  </a:cubicBezTo>
                  <a:cubicBezTo>
                    <a:pt x="151538" y="15416"/>
                    <a:pt x="159029" y="5775"/>
                    <a:pt x="169061" y="11703"/>
                  </a:cubicBezTo>
                  <a:cubicBezTo>
                    <a:pt x="205411" y="33917"/>
                    <a:pt x="160332" y="89418"/>
                    <a:pt x="192903" y="130132"/>
                  </a:cubicBezTo>
                  <a:cubicBezTo>
                    <a:pt x="235506" y="181920"/>
                    <a:pt x="209189" y="259569"/>
                    <a:pt x="209189" y="259569"/>
                  </a:cubicBezTo>
                  <a:lnTo>
                    <a:pt x="6206" y="259569"/>
                  </a:lnTo>
                  <a:cubicBezTo>
                    <a:pt x="-17962" y="149805"/>
                    <a:pt x="28419" y="139968"/>
                    <a:pt x="33435" y="104205"/>
                  </a:cubicBezTo>
                  <a:close/>
                </a:path>
              </a:pathLst>
            </a:custGeom>
            <a:solidFill>
              <a:srgbClr val="7B3527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0" name="任意多边形 114"/>
            <p:cNvSpPr/>
            <p:nvPr/>
          </p:nvSpPr>
          <p:spPr>
            <a:xfrm>
              <a:off x="5903635" y="5772663"/>
              <a:ext cx="108917" cy="33438"/>
            </a:xfrm>
            <a:custGeom>
              <a:avLst/>
              <a:gdLst>
                <a:gd name="connsiteX0" fmla="*/ 108190 w 108917"/>
                <a:gd name="connsiteY0" fmla="*/ 25212 h 33438"/>
                <a:gd name="connsiteX1" fmla="*/ -727 w 108917"/>
                <a:gd name="connsiteY1" fmla="*/ 33289 h 33438"/>
                <a:gd name="connsiteX2" fmla="*/ 11520 w 108917"/>
                <a:gd name="connsiteY2" fmla="*/ 12509 h 33438"/>
                <a:gd name="connsiteX3" fmla="*/ 103305 w 108917"/>
                <a:gd name="connsiteY3" fmla="*/ 6712 h 3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17" h="33438">
                  <a:moveTo>
                    <a:pt x="108190" y="25212"/>
                  </a:moveTo>
                  <a:cubicBezTo>
                    <a:pt x="108190" y="25212"/>
                    <a:pt x="61679" y="2087"/>
                    <a:pt x="-727" y="33289"/>
                  </a:cubicBezTo>
                  <a:lnTo>
                    <a:pt x="11520" y="12509"/>
                  </a:lnTo>
                  <a:cubicBezTo>
                    <a:pt x="39993" y="-2043"/>
                    <a:pt x="73229" y="-4147"/>
                    <a:pt x="103305" y="6712"/>
                  </a:cubicBezTo>
                  <a:close/>
                </a:path>
              </a:pathLst>
            </a:custGeom>
            <a:solidFill>
              <a:srgbClr val="E1CC6A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1" name="任意多边形 115"/>
            <p:cNvSpPr/>
            <p:nvPr/>
          </p:nvSpPr>
          <p:spPr>
            <a:xfrm>
              <a:off x="5886893" y="5806107"/>
              <a:ext cx="134062" cy="41880"/>
            </a:xfrm>
            <a:custGeom>
              <a:avLst/>
              <a:gdLst>
                <a:gd name="connsiteX0" fmla="*/ 133335 w 134062"/>
                <a:gd name="connsiteY0" fmla="*/ 30592 h 41880"/>
                <a:gd name="connsiteX1" fmla="*/ -727 w 134062"/>
                <a:gd name="connsiteY1" fmla="*/ 41732 h 41880"/>
                <a:gd name="connsiteX2" fmla="*/ 12301 w 134062"/>
                <a:gd name="connsiteY2" fmla="*/ 15219 h 41880"/>
                <a:gd name="connsiteX3" fmla="*/ 125909 w 134062"/>
                <a:gd name="connsiteY3" fmla="*/ 8249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62" h="41880">
                  <a:moveTo>
                    <a:pt x="133335" y="30592"/>
                  </a:moveTo>
                  <a:cubicBezTo>
                    <a:pt x="133335" y="30592"/>
                    <a:pt x="63112" y="4080"/>
                    <a:pt x="-727" y="41732"/>
                  </a:cubicBezTo>
                  <a:lnTo>
                    <a:pt x="12301" y="15219"/>
                  </a:lnTo>
                  <a:cubicBezTo>
                    <a:pt x="12301" y="15219"/>
                    <a:pt x="73535" y="-14095"/>
                    <a:pt x="125909" y="8249"/>
                  </a:cubicBezTo>
                  <a:close/>
                </a:path>
              </a:pathLst>
            </a:custGeom>
            <a:solidFill>
              <a:srgbClr val="E1CC6A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2" name="任意多边形 116"/>
            <p:cNvSpPr/>
            <p:nvPr/>
          </p:nvSpPr>
          <p:spPr>
            <a:xfrm>
              <a:off x="6243389" y="5706521"/>
              <a:ext cx="217859" cy="259765"/>
            </a:xfrm>
            <a:custGeom>
              <a:avLst/>
              <a:gdLst>
                <a:gd name="connsiteX0" fmla="*/ 183066 w 217859"/>
                <a:gd name="connsiteY0" fmla="*/ 104252 h 259765"/>
                <a:gd name="connsiteX1" fmla="*/ 181764 w 217859"/>
                <a:gd name="connsiteY1" fmla="*/ 26537 h 259765"/>
                <a:gd name="connsiteX2" fmla="*/ 151733 w 217859"/>
                <a:gd name="connsiteY2" fmla="*/ 33964 h 259765"/>
                <a:gd name="connsiteX3" fmla="*/ 75256 w 217859"/>
                <a:gd name="connsiteY3" fmla="*/ 11750 h 259765"/>
                <a:gd name="connsiteX4" fmla="*/ 68742 w 217859"/>
                <a:gd name="connsiteY4" fmla="*/ 25300 h 259765"/>
                <a:gd name="connsiteX5" fmla="*/ 47440 w 217859"/>
                <a:gd name="connsiteY5" fmla="*/ 11750 h 259765"/>
                <a:gd name="connsiteX6" fmla="*/ 23599 w 217859"/>
                <a:gd name="connsiteY6" fmla="*/ 130113 h 259765"/>
                <a:gd name="connsiteX7" fmla="*/ 7183 w 217859"/>
                <a:gd name="connsiteY7" fmla="*/ 259616 h 259765"/>
                <a:gd name="connsiteX8" fmla="*/ 210231 w 217859"/>
                <a:gd name="connsiteY8" fmla="*/ 259616 h 259765"/>
                <a:gd name="connsiteX9" fmla="*/ 183066 w 217859"/>
                <a:gd name="connsiteY9" fmla="*/ 104252 h 25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859" h="259765">
                  <a:moveTo>
                    <a:pt x="183066" y="104252"/>
                  </a:moveTo>
                  <a:cubicBezTo>
                    <a:pt x="178050" y="68489"/>
                    <a:pt x="190558" y="43800"/>
                    <a:pt x="181764" y="26537"/>
                  </a:cubicBezTo>
                  <a:cubicBezTo>
                    <a:pt x="166716" y="480"/>
                    <a:pt x="151733" y="33964"/>
                    <a:pt x="151733" y="33964"/>
                  </a:cubicBezTo>
                  <a:cubicBezTo>
                    <a:pt x="150430" y="-6750"/>
                    <a:pt x="81510" y="-6750"/>
                    <a:pt x="75256" y="11750"/>
                  </a:cubicBezTo>
                  <a:cubicBezTo>
                    <a:pt x="73862" y="16603"/>
                    <a:pt x="71660" y="21183"/>
                    <a:pt x="68742" y="25300"/>
                  </a:cubicBezTo>
                  <a:cubicBezTo>
                    <a:pt x="64964" y="15463"/>
                    <a:pt x="57407" y="5757"/>
                    <a:pt x="47440" y="11750"/>
                  </a:cubicBezTo>
                  <a:cubicBezTo>
                    <a:pt x="11091" y="33964"/>
                    <a:pt x="56170" y="89465"/>
                    <a:pt x="23599" y="130113"/>
                  </a:cubicBezTo>
                  <a:cubicBezTo>
                    <a:pt x="-18874" y="181902"/>
                    <a:pt x="7183" y="259616"/>
                    <a:pt x="7183" y="259616"/>
                  </a:cubicBezTo>
                  <a:lnTo>
                    <a:pt x="210231" y="259616"/>
                  </a:lnTo>
                  <a:cubicBezTo>
                    <a:pt x="234333" y="149852"/>
                    <a:pt x="187952" y="140015"/>
                    <a:pt x="183066" y="104252"/>
                  </a:cubicBezTo>
                  <a:close/>
                </a:path>
              </a:pathLst>
            </a:custGeom>
            <a:solidFill>
              <a:srgbClr val="7B3527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3" name="任意多边形 117"/>
            <p:cNvSpPr/>
            <p:nvPr/>
          </p:nvSpPr>
          <p:spPr>
            <a:xfrm>
              <a:off x="6302174" y="5773611"/>
              <a:ext cx="108917" cy="33467"/>
            </a:xfrm>
            <a:custGeom>
              <a:avLst/>
              <a:gdLst>
                <a:gd name="connsiteX0" fmla="*/ -727 w 108917"/>
                <a:gd name="connsiteY0" fmla="*/ 25241 h 33467"/>
                <a:gd name="connsiteX1" fmla="*/ 108191 w 108917"/>
                <a:gd name="connsiteY1" fmla="*/ 33318 h 33467"/>
                <a:gd name="connsiteX2" fmla="*/ 95944 w 108917"/>
                <a:gd name="connsiteY2" fmla="*/ 12538 h 33467"/>
                <a:gd name="connsiteX3" fmla="*/ 4159 w 108917"/>
                <a:gd name="connsiteY3" fmla="*/ 6740 h 3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17" h="33467">
                  <a:moveTo>
                    <a:pt x="-727" y="25241"/>
                  </a:moveTo>
                  <a:cubicBezTo>
                    <a:pt x="-727" y="25241"/>
                    <a:pt x="45784" y="2115"/>
                    <a:pt x="108191" y="33318"/>
                  </a:cubicBezTo>
                  <a:lnTo>
                    <a:pt x="95944" y="12538"/>
                  </a:lnTo>
                  <a:cubicBezTo>
                    <a:pt x="67477" y="-2054"/>
                    <a:pt x="34235" y="-4158"/>
                    <a:pt x="4159" y="6740"/>
                  </a:cubicBezTo>
                  <a:close/>
                </a:path>
              </a:pathLst>
            </a:custGeom>
            <a:solidFill>
              <a:srgbClr val="E1CC6A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4" name="任意多边形 118"/>
            <p:cNvSpPr/>
            <p:nvPr/>
          </p:nvSpPr>
          <p:spPr>
            <a:xfrm>
              <a:off x="6293771" y="5807084"/>
              <a:ext cx="134062" cy="41880"/>
            </a:xfrm>
            <a:custGeom>
              <a:avLst/>
              <a:gdLst>
                <a:gd name="connsiteX0" fmla="*/ -727 w 134062"/>
                <a:gd name="connsiteY0" fmla="*/ 30593 h 41880"/>
                <a:gd name="connsiteX1" fmla="*/ 133335 w 134062"/>
                <a:gd name="connsiteY1" fmla="*/ 41732 h 41880"/>
                <a:gd name="connsiteX2" fmla="*/ 120307 w 134062"/>
                <a:gd name="connsiteY2" fmla="*/ 15219 h 41880"/>
                <a:gd name="connsiteX3" fmla="*/ 6699 w 134062"/>
                <a:gd name="connsiteY3" fmla="*/ 8249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62" h="41880">
                  <a:moveTo>
                    <a:pt x="-727" y="30593"/>
                  </a:moveTo>
                  <a:cubicBezTo>
                    <a:pt x="-727" y="30593"/>
                    <a:pt x="69496" y="4080"/>
                    <a:pt x="133335" y="41732"/>
                  </a:cubicBezTo>
                  <a:lnTo>
                    <a:pt x="120307" y="15219"/>
                  </a:lnTo>
                  <a:cubicBezTo>
                    <a:pt x="120307" y="15219"/>
                    <a:pt x="59008" y="-14095"/>
                    <a:pt x="6699" y="8249"/>
                  </a:cubicBezTo>
                  <a:close/>
                </a:path>
              </a:pathLst>
            </a:custGeom>
            <a:solidFill>
              <a:srgbClr val="E1CC6A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5" name="任意多边形 119"/>
            <p:cNvSpPr/>
            <p:nvPr/>
          </p:nvSpPr>
          <p:spPr>
            <a:xfrm>
              <a:off x="5689802" y="3153738"/>
              <a:ext cx="214484" cy="659478"/>
            </a:xfrm>
            <a:custGeom>
              <a:avLst/>
              <a:gdLst>
                <a:gd name="connsiteX0" fmla="*/ 39632 w 214484"/>
                <a:gd name="connsiteY0" fmla="*/ 14218 h 659478"/>
                <a:gd name="connsiteX1" fmla="*/ 213757 w 214484"/>
                <a:gd name="connsiteY1" fmla="*/ 9854 h 659478"/>
                <a:gd name="connsiteX2" fmla="*/ 70966 w 214484"/>
                <a:gd name="connsiteY2" fmla="*/ 659321 h 659478"/>
                <a:gd name="connsiteX3" fmla="*/ 743 w 214484"/>
                <a:gd name="connsiteY3" fmla="*/ 599130 h 659478"/>
                <a:gd name="connsiteX4" fmla="*/ 39632 w 214484"/>
                <a:gd name="connsiteY4" fmla="*/ 14218 h 6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84" h="659478">
                  <a:moveTo>
                    <a:pt x="39632" y="14218"/>
                  </a:moveTo>
                  <a:cubicBezTo>
                    <a:pt x="39632" y="14218"/>
                    <a:pt x="128812" y="-14965"/>
                    <a:pt x="213757" y="9854"/>
                  </a:cubicBezTo>
                  <a:cubicBezTo>
                    <a:pt x="213757" y="9854"/>
                    <a:pt x="122558" y="202284"/>
                    <a:pt x="70966" y="659321"/>
                  </a:cubicBezTo>
                  <a:cubicBezTo>
                    <a:pt x="70966" y="659321"/>
                    <a:pt x="33314" y="661471"/>
                    <a:pt x="743" y="599130"/>
                  </a:cubicBezTo>
                  <a:cubicBezTo>
                    <a:pt x="547" y="600367"/>
                    <a:pt x="-11960" y="163459"/>
                    <a:pt x="39632" y="14218"/>
                  </a:cubicBezTo>
                  <a:close/>
                </a:path>
              </a:pathLst>
            </a:custGeom>
            <a:solidFill>
              <a:srgbClr val="D0B050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6" name="任意多边形 120"/>
            <p:cNvSpPr/>
            <p:nvPr/>
          </p:nvSpPr>
          <p:spPr>
            <a:xfrm>
              <a:off x="6549845" y="3209493"/>
              <a:ext cx="174975" cy="118536"/>
            </a:xfrm>
            <a:custGeom>
              <a:avLst/>
              <a:gdLst>
                <a:gd name="connsiteX0" fmla="*/ -727 w 174975"/>
                <a:gd name="connsiteY0" fmla="*/ 118387 h 118536"/>
                <a:gd name="connsiteX1" fmla="*/ 174050 w 174975"/>
                <a:gd name="connsiteY1" fmla="*/ 6017 h 118536"/>
                <a:gd name="connsiteX2" fmla="*/ -727 w 174975"/>
                <a:gd name="connsiteY2" fmla="*/ 118387 h 11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975" h="118536">
                  <a:moveTo>
                    <a:pt x="-727" y="118387"/>
                  </a:moveTo>
                  <a:cubicBezTo>
                    <a:pt x="37382" y="68098"/>
                    <a:pt x="180303" y="-24926"/>
                    <a:pt x="174050" y="6017"/>
                  </a:cubicBezTo>
                  <a:cubicBezTo>
                    <a:pt x="151120" y="109528"/>
                    <a:pt x="-727" y="118387"/>
                    <a:pt x="-727" y="118387"/>
                  </a:cubicBezTo>
                  <a:close/>
                </a:path>
              </a:pathLst>
            </a:custGeom>
            <a:solidFill>
              <a:srgbClr val="4C1E27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7" name="任意多边形 121"/>
            <p:cNvSpPr/>
            <p:nvPr/>
          </p:nvSpPr>
          <p:spPr>
            <a:xfrm>
              <a:off x="6488476" y="3083811"/>
              <a:ext cx="190601" cy="526134"/>
            </a:xfrm>
            <a:custGeom>
              <a:avLst/>
              <a:gdLst>
                <a:gd name="connsiteX0" fmla="*/ 133406 w 190601"/>
                <a:gd name="connsiteY0" fmla="*/ 435847 h 526134"/>
                <a:gd name="connsiteX1" fmla="*/ 186236 w 190601"/>
                <a:gd name="connsiteY1" fmla="*/ -149 h 526134"/>
                <a:gd name="connsiteX2" fmla="*/ 131191 w 190601"/>
                <a:gd name="connsiteY2" fmla="*/ 502 h 526134"/>
                <a:gd name="connsiteX3" fmla="*/ 30872 w 190601"/>
                <a:gd name="connsiteY3" fmla="*/ 337939 h 526134"/>
                <a:gd name="connsiteX4" fmla="*/ 37386 w 190601"/>
                <a:gd name="connsiteY4" fmla="*/ 518057 h 526134"/>
                <a:gd name="connsiteX5" fmla="*/ 133406 w 190601"/>
                <a:gd name="connsiteY5" fmla="*/ 435847 h 52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601" h="526134">
                  <a:moveTo>
                    <a:pt x="133406" y="435847"/>
                  </a:moveTo>
                  <a:cubicBezTo>
                    <a:pt x="170407" y="351163"/>
                    <a:pt x="200568" y="110593"/>
                    <a:pt x="186236" y="-149"/>
                  </a:cubicBezTo>
                  <a:lnTo>
                    <a:pt x="131191" y="502"/>
                  </a:lnTo>
                  <a:cubicBezTo>
                    <a:pt x="131191" y="502"/>
                    <a:pt x="74908" y="260615"/>
                    <a:pt x="30872" y="337939"/>
                  </a:cubicBezTo>
                  <a:cubicBezTo>
                    <a:pt x="-13164" y="415263"/>
                    <a:pt x="-11340" y="481251"/>
                    <a:pt x="37386" y="518057"/>
                  </a:cubicBezTo>
                  <a:cubicBezTo>
                    <a:pt x="86112" y="554862"/>
                    <a:pt x="126044" y="452524"/>
                    <a:pt x="133406" y="435847"/>
                  </a:cubicBezTo>
                  <a:close/>
                </a:path>
              </a:pathLst>
            </a:custGeom>
            <a:solidFill>
              <a:srgbClr val="FFB1A9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8" name="任意多边形 122"/>
            <p:cNvSpPr/>
            <p:nvPr/>
          </p:nvSpPr>
          <p:spPr>
            <a:xfrm>
              <a:off x="6613867" y="2953107"/>
              <a:ext cx="223871" cy="162926"/>
            </a:xfrm>
            <a:custGeom>
              <a:avLst/>
              <a:gdLst>
                <a:gd name="connsiteX0" fmla="*/ 49901 w 223871"/>
                <a:gd name="connsiteY0" fmla="*/ 4440 h 162926"/>
                <a:gd name="connsiteX1" fmla="*/ 2347 w 223871"/>
                <a:gd name="connsiteY1" fmla="*/ 136613 h 162926"/>
                <a:gd name="connsiteX2" fmla="*/ 20847 w 223871"/>
                <a:gd name="connsiteY2" fmla="*/ 158957 h 162926"/>
                <a:gd name="connsiteX3" fmla="*/ 66446 w 223871"/>
                <a:gd name="connsiteY3" fmla="*/ 153941 h 162926"/>
                <a:gd name="connsiteX4" fmla="*/ 165853 w 223871"/>
                <a:gd name="connsiteY4" fmla="*/ 99157 h 162926"/>
                <a:gd name="connsiteX5" fmla="*/ 179468 w 223871"/>
                <a:gd name="connsiteY5" fmla="*/ 82220 h 162926"/>
                <a:gd name="connsiteX6" fmla="*/ 187090 w 223871"/>
                <a:gd name="connsiteY6" fmla="*/ 80787 h 162926"/>
                <a:gd name="connsiteX7" fmla="*/ 208391 w 223871"/>
                <a:gd name="connsiteY7" fmla="*/ 64957 h 162926"/>
                <a:gd name="connsiteX8" fmla="*/ 140709 w 223871"/>
                <a:gd name="connsiteY8" fmla="*/ 65478 h 162926"/>
                <a:gd name="connsiteX9" fmla="*/ 220312 w 223871"/>
                <a:gd name="connsiteY9" fmla="*/ 32907 h 162926"/>
                <a:gd name="connsiteX10" fmla="*/ 136149 w 223871"/>
                <a:gd name="connsiteY10" fmla="*/ 39030 h 162926"/>
                <a:gd name="connsiteX11" fmla="*/ 190021 w 223871"/>
                <a:gd name="connsiteY11" fmla="*/ 727 h 162926"/>
                <a:gd name="connsiteX12" fmla="*/ 71267 w 223871"/>
                <a:gd name="connsiteY12" fmla="*/ 48411 h 162926"/>
                <a:gd name="connsiteX13" fmla="*/ 61170 w 223871"/>
                <a:gd name="connsiteY13" fmla="*/ 53753 h 162926"/>
                <a:gd name="connsiteX14" fmla="*/ 49901 w 223871"/>
                <a:gd name="connsiteY14" fmla="*/ 4440 h 1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3871" h="162926">
                  <a:moveTo>
                    <a:pt x="49901" y="4440"/>
                  </a:moveTo>
                  <a:cubicBezTo>
                    <a:pt x="42800" y="73230"/>
                    <a:pt x="-14460" y="81112"/>
                    <a:pt x="2347" y="136613"/>
                  </a:cubicBezTo>
                  <a:cubicBezTo>
                    <a:pt x="5278" y="146228"/>
                    <a:pt x="11922" y="154273"/>
                    <a:pt x="20847" y="158957"/>
                  </a:cubicBezTo>
                  <a:cubicBezTo>
                    <a:pt x="35895" y="165471"/>
                    <a:pt x="53222" y="163563"/>
                    <a:pt x="66446" y="153941"/>
                  </a:cubicBezTo>
                  <a:cubicBezTo>
                    <a:pt x="97454" y="132047"/>
                    <a:pt x="130807" y="113677"/>
                    <a:pt x="165853" y="99157"/>
                  </a:cubicBezTo>
                  <a:cubicBezTo>
                    <a:pt x="192432" y="88278"/>
                    <a:pt x="179468" y="82220"/>
                    <a:pt x="179468" y="82220"/>
                  </a:cubicBezTo>
                  <a:cubicBezTo>
                    <a:pt x="181878" y="81151"/>
                    <a:pt x="184484" y="80656"/>
                    <a:pt x="187090" y="80787"/>
                  </a:cubicBezTo>
                  <a:cubicBezTo>
                    <a:pt x="206112" y="76422"/>
                    <a:pt x="220117" y="74794"/>
                    <a:pt x="208391" y="64957"/>
                  </a:cubicBezTo>
                  <a:cubicBezTo>
                    <a:pt x="195363" y="53883"/>
                    <a:pt x="140709" y="65478"/>
                    <a:pt x="140709" y="65478"/>
                  </a:cubicBezTo>
                  <a:cubicBezTo>
                    <a:pt x="213863" y="30497"/>
                    <a:pt x="230800" y="44047"/>
                    <a:pt x="220312" y="32907"/>
                  </a:cubicBezTo>
                  <a:cubicBezTo>
                    <a:pt x="205851" y="18055"/>
                    <a:pt x="137386" y="37728"/>
                    <a:pt x="136149" y="39030"/>
                  </a:cubicBezTo>
                  <a:cubicBezTo>
                    <a:pt x="176276" y="11215"/>
                    <a:pt x="202985" y="6459"/>
                    <a:pt x="190021" y="727"/>
                  </a:cubicBezTo>
                  <a:cubicBezTo>
                    <a:pt x="176992" y="-6569"/>
                    <a:pt x="98822" y="33689"/>
                    <a:pt x="71267" y="48411"/>
                  </a:cubicBezTo>
                  <a:cubicBezTo>
                    <a:pt x="68075" y="50508"/>
                    <a:pt x="64687" y="52300"/>
                    <a:pt x="61170" y="53753"/>
                  </a:cubicBezTo>
                  <a:cubicBezTo>
                    <a:pt x="68922" y="-1162"/>
                    <a:pt x="49901" y="4440"/>
                    <a:pt x="49901" y="4440"/>
                  </a:cubicBezTo>
                  <a:close/>
                </a:path>
              </a:pathLst>
            </a:custGeom>
            <a:solidFill>
              <a:srgbClr val="FFB1A9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29" name="任意多边形 123"/>
            <p:cNvSpPr/>
            <p:nvPr/>
          </p:nvSpPr>
          <p:spPr>
            <a:xfrm>
              <a:off x="6663778" y="3006422"/>
              <a:ext cx="24139" cy="50876"/>
            </a:xfrm>
            <a:custGeom>
              <a:avLst/>
              <a:gdLst>
                <a:gd name="connsiteX0" fmla="*/ 21291 w 24139"/>
                <a:gd name="connsiteY0" fmla="*/ -149 h 50876"/>
                <a:gd name="connsiteX1" fmla="*/ 10413 w 24139"/>
                <a:gd name="connsiteY1" fmla="*/ 5127 h 50876"/>
                <a:gd name="connsiteX2" fmla="*/ -727 w 24139"/>
                <a:gd name="connsiteY2" fmla="*/ 50727 h 50876"/>
                <a:gd name="connsiteX3" fmla="*/ 21291 w 24139"/>
                <a:gd name="connsiteY3" fmla="*/ -149 h 5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9" h="50876">
                  <a:moveTo>
                    <a:pt x="21291" y="-149"/>
                  </a:moveTo>
                  <a:cubicBezTo>
                    <a:pt x="17839" y="1936"/>
                    <a:pt x="14191" y="3701"/>
                    <a:pt x="10413" y="5127"/>
                  </a:cubicBezTo>
                  <a:cubicBezTo>
                    <a:pt x="10413" y="5127"/>
                    <a:pt x="20640" y="26233"/>
                    <a:pt x="-727" y="50727"/>
                  </a:cubicBezTo>
                  <a:cubicBezTo>
                    <a:pt x="-791" y="49489"/>
                    <a:pt x="31909" y="36005"/>
                    <a:pt x="21291" y="-149"/>
                  </a:cubicBezTo>
                  <a:close/>
                </a:path>
              </a:pathLst>
            </a:custGeom>
            <a:solidFill>
              <a:srgbClr val="EF9086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0" name="任意多边形 124"/>
            <p:cNvSpPr/>
            <p:nvPr/>
          </p:nvSpPr>
          <p:spPr>
            <a:xfrm>
              <a:off x="6321169" y="3196377"/>
              <a:ext cx="402540" cy="669125"/>
            </a:xfrm>
            <a:custGeom>
              <a:avLst/>
              <a:gdLst>
                <a:gd name="connsiteX0" fmla="*/ 227949 w 402540"/>
                <a:gd name="connsiteY0" fmla="*/ 131503 h 669125"/>
                <a:gd name="connsiteX1" fmla="*/ 140659 w 402540"/>
                <a:gd name="connsiteY1" fmla="*/ 338590 h 669125"/>
                <a:gd name="connsiteX2" fmla="*/ 22686 w 402540"/>
                <a:gd name="connsiteY2" fmla="*/ -149 h 669125"/>
                <a:gd name="connsiteX3" fmla="*/ 2427 w 402540"/>
                <a:gd name="connsiteY3" fmla="*/ 484834 h 669125"/>
                <a:gd name="connsiteX4" fmla="*/ 96036 w 402540"/>
                <a:gd name="connsiteY4" fmla="*/ 646061 h 669125"/>
                <a:gd name="connsiteX5" fmla="*/ 158768 w 402540"/>
                <a:gd name="connsiteY5" fmla="*/ 662783 h 669125"/>
                <a:gd name="connsiteX6" fmla="*/ 177203 w 402540"/>
                <a:gd name="connsiteY6" fmla="*/ 642869 h 669125"/>
                <a:gd name="connsiteX7" fmla="*/ 321819 w 402540"/>
                <a:gd name="connsiteY7" fmla="*/ 341066 h 669125"/>
                <a:gd name="connsiteX8" fmla="*/ 401814 w 402540"/>
                <a:gd name="connsiteY8" fmla="*/ 25322 h 669125"/>
                <a:gd name="connsiteX9" fmla="*/ 227949 w 402540"/>
                <a:gd name="connsiteY9" fmla="*/ 131503 h 66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540" h="669125">
                  <a:moveTo>
                    <a:pt x="227949" y="131503"/>
                  </a:moveTo>
                  <a:cubicBezTo>
                    <a:pt x="227949" y="131503"/>
                    <a:pt x="177855" y="252342"/>
                    <a:pt x="140659" y="338590"/>
                  </a:cubicBezTo>
                  <a:cubicBezTo>
                    <a:pt x="84311" y="119191"/>
                    <a:pt x="22686" y="-149"/>
                    <a:pt x="22686" y="-149"/>
                  </a:cubicBezTo>
                  <a:cubicBezTo>
                    <a:pt x="-12295" y="63691"/>
                    <a:pt x="2231" y="483597"/>
                    <a:pt x="2427" y="484834"/>
                  </a:cubicBezTo>
                  <a:lnTo>
                    <a:pt x="96036" y="646061"/>
                  </a:lnTo>
                  <a:cubicBezTo>
                    <a:pt x="108739" y="668008"/>
                    <a:pt x="136815" y="675499"/>
                    <a:pt x="158768" y="662783"/>
                  </a:cubicBezTo>
                  <a:cubicBezTo>
                    <a:pt x="166781" y="658152"/>
                    <a:pt x="173230" y="651208"/>
                    <a:pt x="177203" y="642869"/>
                  </a:cubicBezTo>
                  <a:lnTo>
                    <a:pt x="321819" y="341066"/>
                  </a:lnTo>
                  <a:lnTo>
                    <a:pt x="401814" y="25322"/>
                  </a:lnTo>
                  <a:cubicBezTo>
                    <a:pt x="328333" y="133262"/>
                    <a:pt x="227949" y="131503"/>
                    <a:pt x="227949" y="131503"/>
                  </a:cubicBezTo>
                  <a:close/>
                </a:path>
              </a:pathLst>
            </a:custGeom>
            <a:solidFill>
              <a:srgbClr val="E1CC6A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1" name="任意多边形 125"/>
            <p:cNvSpPr/>
            <p:nvPr/>
          </p:nvSpPr>
          <p:spPr>
            <a:xfrm>
              <a:off x="6193192" y="3182947"/>
              <a:ext cx="200116" cy="668434"/>
            </a:xfrm>
            <a:custGeom>
              <a:avLst/>
              <a:gdLst>
                <a:gd name="connsiteX0" fmla="*/ -727 w 200116"/>
                <a:gd name="connsiteY0" fmla="*/ 14649 h 668434"/>
                <a:gd name="connsiteX1" fmla="*/ 80831 w 200116"/>
                <a:gd name="connsiteY1" fmla="*/ 668285 h 668434"/>
                <a:gd name="connsiteX2" fmla="*/ 190595 w 200116"/>
                <a:gd name="connsiteY2" fmla="*/ 637082 h 668434"/>
                <a:gd name="connsiteX3" fmla="*/ 155614 w 200116"/>
                <a:gd name="connsiteY3" fmla="*/ 14323 h 668434"/>
                <a:gd name="connsiteX4" fmla="*/ -727 w 200116"/>
                <a:gd name="connsiteY4" fmla="*/ 14649 h 66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116" h="668434">
                  <a:moveTo>
                    <a:pt x="-727" y="14649"/>
                  </a:moveTo>
                  <a:cubicBezTo>
                    <a:pt x="-727" y="14649"/>
                    <a:pt x="78420" y="486799"/>
                    <a:pt x="80831" y="668285"/>
                  </a:cubicBezTo>
                  <a:lnTo>
                    <a:pt x="190595" y="637082"/>
                  </a:lnTo>
                  <a:cubicBezTo>
                    <a:pt x="190595" y="637082"/>
                    <a:pt x="225707" y="204277"/>
                    <a:pt x="155614" y="14323"/>
                  </a:cubicBezTo>
                  <a:cubicBezTo>
                    <a:pt x="155418" y="13281"/>
                    <a:pt x="112685" y="-17922"/>
                    <a:pt x="-727" y="14649"/>
                  </a:cubicBezTo>
                  <a:close/>
                </a:path>
              </a:pathLst>
            </a:custGeom>
            <a:solidFill>
              <a:srgbClr val="D0B050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2" name="任意多边形 126"/>
            <p:cNvSpPr/>
            <p:nvPr/>
          </p:nvSpPr>
          <p:spPr>
            <a:xfrm>
              <a:off x="5973141" y="2989771"/>
              <a:ext cx="161201" cy="261435"/>
            </a:xfrm>
            <a:custGeom>
              <a:avLst/>
              <a:gdLst>
                <a:gd name="connsiteX0" fmla="*/ 3833 w 161201"/>
                <a:gd name="connsiteY0" fmla="*/ 30378 h 261435"/>
                <a:gd name="connsiteX1" fmla="*/ -727 w 161201"/>
                <a:gd name="connsiteY1" fmla="*/ 233557 h 261435"/>
                <a:gd name="connsiteX2" fmla="*/ 138938 w 161201"/>
                <a:gd name="connsiteY2" fmla="*/ 238051 h 261435"/>
                <a:gd name="connsiteX3" fmla="*/ 156526 w 161201"/>
                <a:gd name="connsiteY3" fmla="*/ 35394 h 261435"/>
                <a:gd name="connsiteX4" fmla="*/ 3833 w 161201"/>
                <a:gd name="connsiteY4" fmla="*/ 30378 h 26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01" h="261435">
                  <a:moveTo>
                    <a:pt x="3833" y="30378"/>
                  </a:moveTo>
                  <a:cubicBezTo>
                    <a:pt x="3833" y="30378"/>
                    <a:pt x="46110" y="201051"/>
                    <a:pt x="-727" y="233557"/>
                  </a:cubicBezTo>
                  <a:cubicBezTo>
                    <a:pt x="-727" y="233557"/>
                    <a:pt x="46240" y="292836"/>
                    <a:pt x="138938" y="238051"/>
                  </a:cubicBezTo>
                  <a:cubicBezTo>
                    <a:pt x="138938" y="238051"/>
                    <a:pt x="108386" y="151021"/>
                    <a:pt x="156526" y="35394"/>
                  </a:cubicBezTo>
                  <a:cubicBezTo>
                    <a:pt x="189618" y="-41539"/>
                    <a:pt x="3833" y="30378"/>
                    <a:pt x="3833" y="30378"/>
                  </a:cubicBezTo>
                  <a:close/>
                </a:path>
              </a:pathLst>
            </a:custGeom>
            <a:solidFill>
              <a:srgbClr val="F78B7F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3" name="任意多边形 127"/>
            <p:cNvSpPr/>
            <p:nvPr/>
          </p:nvSpPr>
          <p:spPr>
            <a:xfrm>
              <a:off x="6157589" y="2882057"/>
              <a:ext cx="47903" cy="94448"/>
            </a:xfrm>
            <a:custGeom>
              <a:avLst/>
              <a:gdLst>
                <a:gd name="connsiteX0" fmla="*/ 155 w 47903"/>
                <a:gd name="connsiteY0" fmla="*/ 22399 h 94448"/>
                <a:gd name="connsiteX1" fmla="*/ 42693 w 47903"/>
                <a:gd name="connsiteY1" fmla="*/ 19663 h 94448"/>
                <a:gd name="connsiteX2" fmla="*/ 8493 w 47903"/>
                <a:gd name="connsiteY2" fmla="*/ 90668 h 94448"/>
                <a:gd name="connsiteX3" fmla="*/ 155 w 47903"/>
                <a:gd name="connsiteY3" fmla="*/ 22399 h 94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903" h="94448">
                  <a:moveTo>
                    <a:pt x="155" y="22399"/>
                  </a:moveTo>
                  <a:cubicBezTo>
                    <a:pt x="155" y="22399"/>
                    <a:pt x="27124" y="-26458"/>
                    <a:pt x="42693" y="19663"/>
                  </a:cubicBezTo>
                  <a:cubicBezTo>
                    <a:pt x="60477" y="71777"/>
                    <a:pt x="20414" y="105846"/>
                    <a:pt x="8493" y="90668"/>
                  </a:cubicBezTo>
                  <a:cubicBezTo>
                    <a:pt x="-4731" y="74513"/>
                    <a:pt x="155" y="22399"/>
                    <a:pt x="155" y="22399"/>
                  </a:cubicBezTo>
                  <a:close/>
                </a:path>
              </a:pathLst>
            </a:custGeom>
            <a:solidFill>
              <a:srgbClr val="FFB1A9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4" name="任意多边形 128"/>
            <p:cNvSpPr/>
            <p:nvPr/>
          </p:nvSpPr>
          <p:spPr>
            <a:xfrm>
              <a:off x="5842948" y="2967110"/>
              <a:ext cx="65611" cy="78788"/>
            </a:xfrm>
            <a:custGeom>
              <a:avLst/>
              <a:gdLst>
                <a:gd name="connsiteX0" fmla="*/ 41981 w 65611"/>
                <a:gd name="connsiteY0" fmla="*/ 9003 h 78788"/>
                <a:gd name="connsiteX1" fmla="*/ -231 w 65611"/>
                <a:gd name="connsiteY1" fmla="*/ 25679 h 78788"/>
                <a:gd name="connsiteX2" fmla="*/ 64324 w 65611"/>
                <a:gd name="connsiteY2" fmla="*/ 69976 h 78788"/>
                <a:gd name="connsiteX3" fmla="*/ 41981 w 65611"/>
                <a:gd name="connsiteY3" fmla="*/ 9003 h 7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11" h="78788">
                  <a:moveTo>
                    <a:pt x="41981" y="9003"/>
                  </a:moveTo>
                  <a:cubicBezTo>
                    <a:pt x="41981" y="9003"/>
                    <a:pt x="-6094" y="-20181"/>
                    <a:pt x="-231" y="25679"/>
                  </a:cubicBezTo>
                  <a:cubicBezTo>
                    <a:pt x="6869" y="78966"/>
                    <a:pt x="59569" y="88477"/>
                    <a:pt x="64324" y="69976"/>
                  </a:cubicBezTo>
                  <a:cubicBezTo>
                    <a:pt x="69080" y="51476"/>
                    <a:pt x="41981" y="9003"/>
                    <a:pt x="41981" y="9003"/>
                  </a:cubicBezTo>
                  <a:close/>
                </a:path>
              </a:pathLst>
            </a:custGeom>
            <a:solidFill>
              <a:srgbClr val="FFB1A9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5" name="任意多边形 129"/>
            <p:cNvSpPr/>
            <p:nvPr/>
          </p:nvSpPr>
          <p:spPr>
            <a:xfrm>
              <a:off x="5863266" y="2756526"/>
              <a:ext cx="305512" cy="377805"/>
            </a:xfrm>
            <a:custGeom>
              <a:avLst/>
              <a:gdLst>
                <a:gd name="connsiteX0" fmla="*/ 204386 w 305512"/>
                <a:gd name="connsiteY0" fmla="*/ 371563 h 377805"/>
                <a:gd name="connsiteX1" fmla="*/ 289070 w 305512"/>
                <a:gd name="connsiteY1" fmla="*/ 113861 h 377805"/>
                <a:gd name="connsiteX2" fmla="*/ 112210 w 305512"/>
                <a:gd name="connsiteY2" fmla="*/ 5986 h 377805"/>
                <a:gd name="connsiteX3" fmla="*/ 5442 w 305512"/>
                <a:gd name="connsiteY3" fmla="*/ 180045 h 377805"/>
                <a:gd name="connsiteX4" fmla="*/ 204386 w 305512"/>
                <a:gd name="connsiteY4" fmla="*/ 371563 h 37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512" h="377805">
                  <a:moveTo>
                    <a:pt x="204386" y="371563"/>
                  </a:moveTo>
                  <a:cubicBezTo>
                    <a:pt x="292262" y="351369"/>
                    <a:pt x="328156" y="283035"/>
                    <a:pt x="289070" y="113861"/>
                  </a:cubicBezTo>
                  <a:cubicBezTo>
                    <a:pt x="268876" y="26180"/>
                    <a:pt x="210053" y="-17075"/>
                    <a:pt x="112210" y="5986"/>
                  </a:cubicBezTo>
                  <a:cubicBezTo>
                    <a:pt x="13063" y="29176"/>
                    <a:pt x="-14752" y="92364"/>
                    <a:pt x="5442" y="180045"/>
                  </a:cubicBezTo>
                  <a:cubicBezTo>
                    <a:pt x="48175" y="362899"/>
                    <a:pt x="114099" y="393321"/>
                    <a:pt x="204386" y="371563"/>
                  </a:cubicBezTo>
                  <a:close/>
                </a:path>
              </a:pathLst>
            </a:custGeom>
            <a:solidFill>
              <a:srgbClr val="FFB1A9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6" name="任意多边形 130"/>
            <p:cNvSpPr/>
            <p:nvPr/>
          </p:nvSpPr>
          <p:spPr>
            <a:xfrm>
              <a:off x="6030620" y="3028565"/>
              <a:ext cx="63410" cy="38397"/>
            </a:xfrm>
            <a:custGeom>
              <a:avLst/>
              <a:gdLst>
                <a:gd name="connsiteX0" fmla="*/ -34 w 63410"/>
                <a:gd name="connsiteY0" fmla="*/ 30083 h 38397"/>
                <a:gd name="connsiteX1" fmla="*/ 60483 w 63410"/>
                <a:gd name="connsiteY1" fmla="*/ 6827 h 38397"/>
                <a:gd name="connsiteX2" fmla="*/ -34 w 63410"/>
                <a:gd name="connsiteY2" fmla="*/ 30083 h 3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10" h="38397">
                  <a:moveTo>
                    <a:pt x="-34" y="30083"/>
                  </a:moveTo>
                  <a:cubicBezTo>
                    <a:pt x="6480" y="15231"/>
                    <a:pt x="43546" y="-13367"/>
                    <a:pt x="60483" y="6827"/>
                  </a:cubicBezTo>
                  <a:cubicBezTo>
                    <a:pt x="77420" y="27021"/>
                    <a:pt x="-9284" y="51189"/>
                    <a:pt x="-34" y="30083"/>
                  </a:cubicBezTo>
                  <a:close/>
                </a:path>
              </a:pathLst>
            </a:custGeom>
            <a:solidFill>
              <a:srgbClr val="DD5C47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7" name="任意多边形 131"/>
            <p:cNvSpPr/>
            <p:nvPr/>
          </p:nvSpPr>
          <p:spPr>
            <a:xfrm>
              <a:off x="5837642" y="2713392"/>
              <a:ext cx="347361" cy="260081"/>
            </a:xfrm>
            <a:custGeom>
              <a:avLst/>
              <a:gdLst>
                <a:gd name="connsiteX0" fmla="*/ 75884 w 347361"/>
                <a:gd name="connsiteY0" fmla="*/ 86837 h 260081"/>
                <a:gd name="connsiteX1" fmla="*/ 152360 w 347361"/>
                <a:gd name="connsiteY1" fmla="*/ 138951 h 260081"/>
                <a:gd name="connsiteX2" fmla="*/ 319059 w 347361"/>
                <a:gd name="connsiteY2" fmla="*/ 189110 h 260081"/>
                <a:gd name="connsiteX3" fmla="*/ 346614 w 347361"/>
                <a:gd name="connsiteY3" fmla="*/ 143511 h 260081"/>
                <a:gd name="connsiteX4" fmla="*/ 252158 w 347361"/>
                <a:gd name="connsiteY4" fmla="*/ 7690 h 260081"/>
                <a:gd name="connsiteX5" fmla="*/ 40511 w 347361"/>
                <a:gd name="connsiteY5" fmla="*/ 41238 h 260081"/>
                <a:gd name="connsiteX6" fmla="*/ 14455 w 347361"/>
                <a:gd name="connsiteY6" fmla="*/ 236664 h 260081"/>
                <a:gd name="connsiteX7" fmla="*/ 39925 w 347361"/>
                <a:gd name="connsiteY7" fmla="*/ 259920 h 260081"/>
                <a:gd name="connsiteX8" fmla="*/ 75884 w 347361"/>
                <a:gd name="connsiteY8" fmla="*/ 86837 h 26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361" h="260081">
                  <a:moveTo>
                    <a:pt x="75884" y="86837"/>
                  </a:moveTo>
                  <a:cubicBezTo>
                    <a:pt x="75884" y="86837"/>
                    <a:pt x="76274" y="144879"/>
                    <a:pt x="152360" y="138951"/>
                  </a:cubicBezTo>
                  <a:cubicBezTo>
                    <a:pt x="227209" y="133479"/>
                    <a:pt x="309483" y="144553"/>
                    <a:pt x="319059" y="189110"/>
                  </a:cubicBezTo>
                  <a:lnTo>
                    <a:pt x="346614" y="143511"/>
                  </a:lnTo>
                  <a:cubicBezTo>
                    <a:pt x="346614" y="143511"/>
                    <a:pt x="350458" y="37134"/>
                    <a:pt x="252158" y="7690"/>
                  </a:cubicBezTo>
                  <a:cubicBezTo>
                    <a:pt x="153859" y="-21755"/>
                    <a:pt x="40511" y="41238"/>
                    <a:pt x="40511" y="41238"/>
                  </a:cubicBezTo>
                  <a:cubicBezTo>
                    <a:pt x="40511" y="41238"/>
                    <a:pt x="-31145" y="164487"/>
                    <a:pt x="14455" y="236664"/>
                  </a:cubicBezTo>
                  <a:lnTo>
                    <a:pt x="39925" y="259920"/>
                  </a:lnTo>
                  <a:cubicBezTo>
                    <a:pt x="39143" y="261353"/>
                    <a:pt x="29568" y="134847"/>
                    <a:pt x="75884" y="86837"/>
                  </a:cubicBezTo>
                  <a:close/>
                </a:path>
              </a:pathLst>
            </a:custGeom>
            <a:solidFill>
              <a:srgbClr val="602217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8" name="任意多边形 132"/>
            <p:cNvSpPr/>
            <p:nvPr/>
          </p:nvSpPr>
          <p:spPr>
            <a:xfrm>
              <a:off x="6043169" y="2924995"/>
              <a:ext cx="22864" cy="78626"/>
            </a:xfrm>
            <a:custGeom>
              <a:avLst/>
              <a:gdLst>
                <a:gd name="connsiteX0" fmla="*/ 3963 w 22864"/>
                <a:gd name="connsiteY0" fmla="*/ 78478 h 78626"/>
                <a:gd name="connsiteX1" fmla="*/ -727 w 22864"/>
                <a:gd name="connsiteY1" fmla="*/ 73006 h 78626"/>
                <a:gd name="connsiteX2" fmla="*/ 12301 w 22864"/>
                <a:gd name="connsiteY2" fmla="*/ 60824 h 78626"/>
                <a:gd name="connsiteX3" fmla="*/ 4159 w 22864"/>
                <a:gd name="connsiteY3" fmla="*/ -149 h 78626"/>
                <a:gd name="connsiteX4" fmla="*/ 10673 w 22864"/>
                <a:gd name="connsiteY4" fmla="*/ 242 h 78626"/>
                <a:gd name="connsiteX5" fmla="*/ 19793 w 22864"/>
                <a:gd name="connsiteY5" fmla="*/ 58870 h 78626"/>
                <a:gd name="connsiteX6" fmla="*/ 22138 w 22864"/>
                <a:gd name="connsiteY6" fmla="*/ 61606 h 7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4" h="78626">
                  <a:moveTo>
                    <a:pt x="3963" y="78478"/>
                  </a:moveTo>
                  <a:lnTo>
                    <a:pt x="-727" y="73006"/>
                  </a:lnTo>
                  <a:lnTo>
                    <a:pt x="12301" y="60824"/>
                  </a:lnTo>
                  <a:cubicBezTo>
                    <a:pt x="1683" y="42910"/>
                    <a:pt x="4028" y="1610"/>
                    <a:pt x="4159" y="-149"/>
                  </a:cubicBezTo>
                  <a:lnTo>
                    <a:pt x="10673" y="242"/>
                  </a:lnTo>
                  <a:cubicBezTo>
                    <a:pt x="10673" y="1089"/>
                    <a:pt x="8132" y="44148"/>
                    <a:pt x="19793" y="58870"/>
                  </a:cubicBezTo>
                  <a:lnTo>
                    <a:pt x="22138" y="61606"/>
                  </a:lnTo>
                  <a:close/>
                </a:path>
              </a:pathLst>
            </a:custGeom>
            <a:solidFill>
              <a:srgbClr val="EF9086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39" name="任意多边形 133"/>
            <p:cNvSpPr/>
            <p:nvPr/>
          </p:nvSpPr>
          <p:spPr>
            <a:xfrm>
              <a:off x="5936627" y="2888395"/>
              <a:ext cx="47513" cy="31574"/>
            </a:xfrm>
            <a:custGeom>
              <a:avLst/>
              <a:gdLst>
                <a:gd name="connsiteX0" fmla="*/ 2500 w 47513"/>
                <a:gd name="connsiteY0" fmla="*/ 31239 h 31574"/>
                <a:gd name="connsiteX1" fmla="*/ 6278 w 47513"/>
                <a:gd name="connsiteY1" fmla="*/ 29285 h 31574"/>
                <a:gd name="connsiteX2" fmla="*/ 41976 w 47513"/>
                <a:gd name="connsiteY2" fmla="*/ 9742 h 31574"/>
                <a:gd name="connsiteX3" fmla="*/ 46731 w 47513"/>
                <a:gd name="connsiteY3" fmla="*/ 4726 h 31574"/>
                <a:gd name="connsiteX4" fmla="*/ 41846 w 47513"/>
                <a:gd name="connsiteY4" fmla="*/ -95 h 31574"/>
                <a:gd name="connsiteX5" fmla="*/ -171 w 47513"/>
                <a:gd name="connsiteY5" fmla="*/ 23422 h 31574"/>
                <a:gd name="connsiteX6" fmla="*/ 871 w 47513"/>
                <a:gd name="connsiteY6" fmla="*/ 30327 h 31574"/>
                <a:gd name="connsiteX7" fmla="*/ 2500 w 47513"/>
                <a:gd name="connsiteY7" fmla="*/ 31239 h 3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13" h="31574">
                  <a:moveTo>
                    <a:pt x="2500" y="31239"/>
                  </a:moveTo>
                  <a:cubicBezTo>
                    <a:pt x="3992" y="31206"/>
                    <a:pt x="5392" y="30483"/>
                    <a:pt x="6278" y="29285"/>
                  </a:cubicBezTo>
                  <a:cubicBezTo>
                    <a:pt x="17678" y="13325"/>
                    <a:pt x="40673" y="9742"/>
                    <a:pt x="41976" y="9742"/>
                  </a:cubicBezTo>
                  <a:cubicBezTo>
                    <a:pt x="44712" y="9286"/>
                    <a:pt x="47187" y="7527"/>
                    <a:pt x="46731" y="4726"/>
                  </a:cubicBezTo>
                  <a:cubicBezTo>
                    <a:pt x="46275" y="1925"/>
                    <a:pt x="44517" y="-550"/>
                    <a:pt x="41846" y="-95"/>
                  </a:cubicBezTo>
                  <a:cubicBezTo>
                    <a:pt x="40478" y="-95"/>
                    <a:pt x="13249" y="2967"/>
                    <a:pt x="-171" y="23422"/>
                  </a:cubicBezTo>
                  <a:cubicBezTo>
                    <a:pt x="-1194" y="25728"/>
                    <a:pt x="-783" y="28425"/>
                    <a:pt x="871" y="30327"/>
                  </a:cubicBezTo>
                  <a:cubicBezTo>
                    <a:pt x="-236" y="31695"/>
                    <a:pt x="1262" y="31499"/>
                    <a:pt x="2500" y="31239"/>
                  </a:cubicBezTo>
                  <a:close/>
                </a:path>
              </a:pathLst>
            </a:custGeom>
            <a:solidFill>
              <a:srgbClr val="1E1F45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40" name="任意多边形 134"/>
            <p:cNvSpPr/>
            <p:nvPr/>
          </p:nvSpPr>
          <p:spPr>
            <a:xfrm>
              <a:off x="6079400" y="2871251"/>
              <a:ext cx="44028" cy="20326"/>
            </a:xfrm>
            <a:custGeom>
              <a:avLst/>
              <a:gdLst>
                <a:gd name="connsiteX0" fmla="*/ 40887 w 44028"/>
                <a:gd name="connsiteY0" fmla="*/ 20177 h 20326"/>
                <a:gd name="connsiteX1" fmla="*/ 42906 w 44028"/>
                <a:gd name="connsiteY1" fmla="*/ 18418 h 20326"/>
                <a:gd name="connsiteX2" fmla="*/ 41864 w 44028"/>
                <a:gd name="connsiteY2" fmla="*/ 11513 h 20326"/>
                <a:gd name="connsiteX3" fmla="*/ 2323 w 44028"/>
                <a:gd name="connsiteY3" fmla="*/ 765 h 20326"/>
                <a:gd name="connsiteX4" fmla="*/ -589 w 44028"/>
                <a:gd name="connsiteY4" fmla="*/ 5787 h 20326"/>
                <a:gd name="connsiteX5" fmla="*/ -153 w 44028"/>
                <a:gd name="connsiteY5" fmla="*/ 6823 h 20326"/>
                <a:gd name="connsiteX6" fmla="*/ 4993 w 44028"/>
                <a:gd name="connsiteY6" fmla="*/ 10276 h 20326"/>
                <a:gd name="connsiteX7" fmla="*/ 38476 w 44028"/>
                <a:gd name="connsiteY7" fmla="*/ 19135 h 20326"/>
                <a:gd name="connsiteX8" fmla="*/ 40887 w 44028"/>
                <a:gd name="connsiteY8" fmla="*/ 20177 h 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28" h="20326">
                  <a:moveTo>
                    <a:pt x="40887" y="20177"/>
                  </a:moveTo>
                  <a:cubicBezTo>
                    <a:pt x="41994" y="20177"/>
                    <a:pt x="43166" y="19786"/>
                    <a:pt x="42906" y="18418"/>
                  </a:cubicBezTo>
                  <a:cubicBezTo>
                    <a:pt x="43688" y="16080"/>
                    <a:pt x="43297" y="13513"/>
                    <a:pt x="41864" y="11513"/>
                  </a:cubicBezTo>
                  <a:cubicBezTo>
                    <a:pt x="31128" y="1879"/>
                    <a:pt x="16458" y="-2108"/>
                    <a:pt x="2323" y="765"/>
                  </a:cubicBezTo>
                  <a:cubicBezTo>
                    <a:pt x="134" y="1345"/>
                    <a:pt x="-1169" y="3598"/>
                    <a:pt x="-589" y="5787"/>
                  </a:cubicBezTo>
                  <a:cubicBezTo>
                    <a:pt x="-492" y="6152"/>
                    <a:pt x="-342" y="6497"/>
                    <a:pt x="-153" y="6823"/>
                  </a:cubicBezTo>
                  <a:cubicBezTo>
                    <a:pt x="303" y="9559"/>
                    <a:pt x="2974" y="11969"/>
                    <a:pt x="4993" y="10276"/>
                  </a:cubicBezTo>
                  <a:cubicBezTo>
                    <a:pt x="16888" y="8608"/>
                    <a:pt x="28959" y="11800"/>
                    <a:pt x="38476" y="19135"/>
                  </a:cubicBezTo>
                  <a:cubicBezTo>
                    <a:pt x="38737" y="20177"/>
                    <a:pt x="39845" y="20177"/>
                    <a:pt x="40887" y="20177"/>
                  </a:cubicBezTo>
                  <a:close/>
                </a:path>
              </a:pathLst>
            </a:custGeom>
            <a:solidFill>
              <a:srgbClr val="1E1F45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41" name="任意多边形 135"/>
            <p:cNvSpPr/>
            <p:nvPr/>
          </p:nvSpPr>
          <p:spPr>
            <a:xfrm>
              <a:off x="6092883" y="2900049"/>
              <a:ext cx="25698" cy="41423"/>
            </a:xfrm>
            <a:custGeom>
              <a:avLst/>
              <a:gdLst>
                <a:gd name="connsiteX0" fmla="*/ -281 w 25698"/>
                <a:gd name="connsiteY0" fmla="*/ 22517 h 41423"/>
                <a:gd name="connsiteX1" fmla="*/ 15353 w 25698"/>
                <a:gd name="connsiteY1" fmla="*/ 41213 h 41423"/>
                <a:gd name="connsiteX2" fmla="*/ 24538 w 25698"/>
                <a:gd name="connsiteY2" fmla="*/ 18609 h 41423"/>
                <a:gd name="connsiteX3" fmla="*/ 8904 w 25698"/>
                <a:gd name="connsiteY3" fmla="*/ -87 h 41423"/>
                <a:gd name="connsiteX4" fmla="*/ -281 w 25698"/>
                <a:gd name="connsiteY4" fmla="*/ 22517 h 4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8" h="41423">
                  <a:moveTo>
                    <a:pt x="-281" y="22517"/>
                  </a:moveTo>
                  <a:cubicBezTo>
                    <a:pt x="1543" y="34112"/>
                    <a:pt x="8448" y="42060"/>
                    <a:pt x="15353" y="41213"/>
                  </a:cubicBezTo>
                  <a:cubicBezTo>
                    <a:pt x="22258" y="40366"/>
                    <a:pt x="26362" y="30204"/>
                    <a:pt x="24538" y="18609"/>
                  </a:cubicBezTo>
                  <a:cubicBezTo>
                    <a:pt x="22714" y="7013"/>
                    <a:pt x="15809" y="-934"/>
                    <a:pt x="8904" y="-87"/>
                  </a:cubicBezTo>
                  <a:cubicBezTo>
                    <a:pt x="1804" y="-283"/>
                    <a:pt x="-2105" y="10922"/>
                    <a:pt x="-281" y="22517"/>
                  </a:cubicBezTo>
                  <a:close/>
                </a:path>
              </a:pathLst>
            </a:custGeom>
            <a:solidFill>
              <a:srgbClr val="1E1F45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42" name="任意多边形 136"/>
            <p:cNvSpPr/>
            <p:nvPr/>
          </p:nvSpPr>
          <p:spPr>
            <a:xfrm>
              <a:off x="5964200" y="2920177"/>
              <a:ext cx="25725" cy="41424"/>
            </a:xfrm>
            <a:custGeom>
              <a:avLst/>
              <a:gdLst>
                <a:gd name="connsiteX0" fmla="*/ -254 w 25725"/>
                <a:gd name="connsiteY0" fmla="*/ 22518 h 41424"/>
                <a:gd name="connsiteX1" fmla="*/ 15380 w 25725"/>
                <a:gd name="connsiteY1" fmla="*/ 41213 h 41424"/>
                <a:gd name="connsiteX2" fmla="*/ 24565 w 25725"/>
                <a:gd name="connsiteY2" fmla="*/ 18609 h 41424"/>
                <a:gd name="connsiteX3" fmla="*/ 8931 w 25725"/>
                <a:gd name="connsiteY3" fmla="*/ -87 h 41424"/>
                <a:gd name="connsiteX4" fmla="*/ -254 w 25725"/>
                <a:gd name="connsiteY4" fmla="*/ 22518 h 4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5" h="41424">
                  <a:moveTo>
                    <a:pt x="-254" y="22518"/>
                  </a:moveTo>
                  <a:cubicBezTo>
                    <a:pt x="1570" y="34113"/>
                    <a:pt x="8475" y="42060"/>
                    <a:pt x="15380" y="41213"/>
                  </a:cubicBezTo>
                  <a:cubicBezTo>
                    <a:pt x="22285" y="40366"/>
                    <a:pt x="26389" y="30269"/>
                    <a:pt x="24565" y="18609"/>
                  </a:cubicBezTo>
                  <a:cubicBezTo>
                    <a:pt x="22741" y="6949"/>
                    <a:pt x="15836" y="-934"/>
                    <a:pt x="8931" y="-87"/>
                  </a:cubicBezTo>
                  <a:cubicBezTo>
                    <a:pt x="1765" y="-282"/>
                    <a:pt x="-2143" y="10922"/>
                    <a:pt x="-254" y="22518"/>
                  </a:cubicBezTo>
                  <a:close/>
                </a:path>
              </a:pathLst>
            </a:custGeom>
            <a:solidFill>
              <a:srgbClr val="1E1F45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43" name="任意多边形 137"/>
            <p:cNvSpPr/>
            <p:nvPr/>
          </p:nvSpPr>
          <p:spPr>
            <a:xfrm>
              <a:off x="7172343" y="5654441"/>
              <a:ext cx="241416" cy="195901"/>
            </a:xfrm>
            <a:custGeom>
              <a:avLst/>
              <a:gdLst>
                <a:gd name="connsiteX0" fmla="*/ 240364 w 241416"/>
                <a:gd name="connsiteY0" fmla="*/ 193659 h 195901"/>
                <a:gd name="connsiteX1" fmla="*/ 141934 w 241416"/>
                <a:gd name="connsiteY1" fmla="*/ 127930 h 195901"/>
                <a:gd name="connsiteX2" fmla="*/ 16991 w 241416"/>
                <a:gd name="connsiteY2" fmla="*/ 9958 h 195901"/>
                <a:gd name="connsiteX3" fmla="*/ 22593 w 241416"/>
                <a:gd name="connsiteY3" fmla="*/ 9958 h 195901"/>
                <a:gd name="connsiteX4" fmla="*/ 238735 w 241416"/>
                <a:gd name="connsiteY4" fmla="*/ 187144 h 195901"/>
                <a:gd name="connsiteX5" fmla="*/ 157633 w 241416"/>
                <a:gd name="connsiteY5" fmla="*/ 51974 h 195901"/>
                <a:gd name="connsiteX6" fmla="*/ -727 w 241416"/>
                <a:gd name="connsiteY6" fmla="*/ -139 h 195901"/>
                <a:gd name="connsiteX7" fmla="*/ 82329 w 241416"/>
                <a:gd name="connsiteY7" fmla="*/ 143630 h 195901"/>
                <a:gd name="connsiteX8" fmla="*/ 240689 w 241416"/>
                <a:gd name="connsiteY8" fmla="*/ 195743 h 195901"/>
                <a:gd name="connsiteX9" fmla="*/ 240364 w 241416"/>
                <a:gd name="connsiteY9" fmla="*/ 193659 h 19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416" h="195901">
                  <a:moveTo>
                    <a:pt x="240364" y="193659"/>
                  </a:moveTo>
                  <a:cubicBezTo>
                    <a:pt x="206034" y="174129"/>
                    <a:pt x="173137" y="152163"/>
                    <a:pt x="141934" y="127930"/>
                  </a:cubicBezTo>
                  <a:cubicBezTo>
                    <a:pt x="73079" y="75165"/>
                    <a:pt x="18815" y="20185"/>
                    <a:pt x="16991" y="9958"/>
                  </a:cubicBezTo>
                  <a:lnTo>
                    <a:pt x="22593" y="9958"/>
                  </a:lnTo>
                  <a:cubicBezTo>
                    <a:pt x="24483" y="19599"/>
                    <a:pt x="128645" y="124738"/>
                    <a:pt x="238735" y="187144"/>
                  </a:cubicBezTo>
                  <a:cubicBezTo>
                    <a:pt x="232807" y="163433"/>
                    <a:pt x="211897" y="95945"/>
                    <a:pt x="157633" y="51974"/>
                  </a:cubicBezTo>
                  <a:cubicBezTo>
                    <a:pt x="90993" y="-2159"/>
                    <a:pt x="-727" y="-139"/>
                    <a:pt x="-727" y="-139"/>
                  </a:cubicBezTo>
                  <a:cubicBezTo>
                    <a:pt x="-727" y="-139"/>
                    <a:pt x="15689" y="89496"/>
                    <a:pt x="82329" y="143630"/>
                  </a:cubicBezTo>
                  <a:cubicBezTo>
                    <a:pt x="148969" y="197763"/>
                    <a:pt x="240689" y="195743"/>
                    <a:pt x="240689" y="195743"/>
                  </a:cubicBezTo>
                  <a:cubicBezTo>
                    <a:pt x="240689" y="195743"/>
                    <a:pt x="240560" y="194766"/>
                    <a:pt x="240364" y="193659"/>
                  </a:cubicBezTo>
                  <a:close/>
                </a:path>
              </a:pathLst>
            </a:custGeom>
            <a:solidFill>
              <a:srgbClr val="E2E2E2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44" name="任意多边形 138"/>
            <p:cNvSpPr/>
            <p:nvPr/>
          </p:nvSpPr>
          <p:spPr>
            <a:xfrm>
              <a:off x="4922399" y="5342876"/>
              <a:ext cx="267408" cy="218433"/>
            </a:xfrm>
            <a:custGeom>
              <a:avLst/>
              <a:gdLst>
                <a:gd name="connsiteX0" fmla="*/ 264792 w 267408"/>
                <a:gd name="connsiteY0" fmla="*/ 47 h 218433"/>
                <a:gd name="connsiteX1" fmla="*/ 171313 w 267408"/>
                <a:gd name="connsiteY1" fmla="*/ 92288 h 218433"/>
                <a:gd name="connsiteX2" fmla="*/ 14972 w 267408"/>
                <a:gd name="connsiteY2" fmla="*/ 201531 h 218433"/>
                <a:gd name="connsiteX3" fmla="*/ 15884 w 267408"/>
                <a:gd name="connsiteY3" fmla="*/ 195473 h 218433"/>
                <a:gd name="connsiteX4" fmla="*/ 256910 w 267408"/>
                <a:gd name="connsiteY4" fmla="*/ 47 h 218433"/>
                <a:gd name="connsiteX5" fmla="*/ 91775 w 267408"/>
                <a:gd name="connsiteY5" fmla="*/ 57828 h 218433"/>
                <a:gd name="connsiteX6" fmla="*/ -727 w 267408"/>
                <a:gd name="connsiteY6" fmla="*/ 218273 h 218433"/>
                <a:gd name="connsiteX7" fmla="*/ 174179 w 267408"/>
                <a:gd name="connsiteY7" fmla="*/ 160231 h 218433"/>
                <a:gd name="connsiteX8" fmla="*/ 266681 w 267408"/>
                <a:gd name="connsiteY8" fmla="*/ -149 h 218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408" h="218433">
                  <a:moveTo>
                    <a:pt x="264792" y="47"/>
                  </a:moveTo>
                  <a:cubicBezTo>
                    <a:pt x="235869" y="32982"/>
                    <a:pt x="204634" y="63808"/>
                    <a:pt x="171313" y="92288"/>
                  </a:cubicBezTo>
                  <a:cubicBezTo>
                    <a:pt x="98419" y="155280"/>
                    <a:pt x="26567" y="201922"/>
                    <a:pt x="14972" y="201531"/>
                  </a:cubicBezTo>
                  <a:lnTo>
                    <a:pt x="15884" y="195473"/>
                  </a:lnTo>
                  <a:cubicBezTo>
                    <a:pt x="26763" y="195473"/>
                    <a:pt x="164473" y="105903"/>
                    <a:pt x="256910" y="47"/>
                  </a:cubicBezTo>
                  <a:cubicBezTo>
                    <a:pt x="229811" y="1154"/>
                    <a:pt x="151836" y="8841"/>
                    <a:pt x="91775" y="57828"/>
                  </a:cubicBezTo>
                  <a:cubicBezTo>
                    <a:pt x="17969" y="118149"/>
                    <a:pt x="-727" y="218273"/>
                    <a:pt x="-727" y="218273"/>
                  </a:cubicBezTo>
                  <a:cubicBezTo>
                    <a:pt x="-727" y="218273"/>
                    <a:pt x="100374" y="220553"/>
                    <a:pt x="174179" y="160231"/>
                  </a:cubicBezTo>
                  <a:cubicBezTo>
                    <a:pt x="247986" y="99909"/>
                    <a:pt x="266681" y="-149"/>
                    <a:pt x="266681" y="-149"/>
                  </a:cubicBezTo>
                  <a:close/>
                </a:path>
              </a:pathLst>
            </a:custGeom>
            <a:solidFill>
              <a:srgbClr val="E2E2E2"/>
            </a:solidFill>
            <a:ln w="6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33705">
                <a:defRPr/>
              </a:pPr>
              <a:endParaRPr lang="zh-CN" altLang="en-US" sz="1705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</p:grpSp>
      <p:sp>
        <p:nvSpPr>
          <p:cNvPr id="45" name="标题 1"/>
          <p:cNvSpPr txBox="1"/>
          <p:nvPr/>
        </p:nvSpPr>
        <p:spPr>
          <a:xfrm>
            <a:off x="544877" y="362949"/>
            <a:ext cx="10816261" cy="4027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zh-CN" altLang="en-US" sz="22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需求场景</a:t>
            </a:r>
            <a:r>
              <a:rPr lang="en-US" altLang="zh-CN" sz="22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2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：评审人无法快速获取相似条款、风险及评审意见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3214159" y="3020098"/>
            <a:ext cx="668303" cy="811660"/>
            <a:chOff x="1123991" y="2599087"/>
            <a:chExt cx="704851" cy="856048"/>
          </a:xfrm>
        </p:grpSpPr>
        <p:sp>
          <p:nvSpPr>
            <p:cNvPr id="47" name="contract_126249"/>
            <p:cNvSpPr/>
            <p:nvPr/>
          </p:nvSpPr>
          <p:spPr>
            <a:xfrm>
              <a:off x="1219157" y="2599087"/>
              <a:ext cx="609685" cy="573976"/>
            </a:xfrm>
            <a:custGeom>
              <a:avLst/>
              <a:gdLst>
                <a:gd name="connsiteX0" fmla="*/ 87165 w 606240"/>
                <a:gd name="connsiteY0" fmla="*/ 422475 h 570733"/>
                <a:gd name="connsiteX1" fmla="*/ 331445 w 606240"/>
                <a:gd name="connsiteY1" fmla="*/ 422475 h 570733"/>
                <a:gd name="connsiteX2" fmla="*/ 319381 w 606240"/>
                <a:gd name="connsiteY2" fmla="*/ 455711 h 570733"/>
                <a:gd name="connsiteX3" fmla="*/ 87165 w 606240"/>
                <a:gd name="connsiteY3" fmla="*/ 455711 h 570733"/>
                <a:gd name="connsiteX4" fmla="*/ 70424 w 606240"/>
                <a:gd name="connsiteY4" fmla="*/ 439093 h 570733"/>
                <a:gd name="connsiteX5" fmla="*/ 87165 w 606240"/>
                <a:gd name="connsiteY5" fmla="*/ 422475 h 570733"/>
                <a:gd name="connsiteX6" fmla="*/ 87162 w 606240"/>
                <a:gd name="connsiteY6" fmla="*/ 355932 h 570733"/>
                <a:gd name="connsiteX7" fmla="*/ 362071 w 606240"/>
                <a:gd name="connsiteY7" fmla="*/ 355932 h 570733"/>
                <a:gd name="connsiteX8" fmla="*/ 353188 w 606240"/>
                <a:gd name="connsiteY8" fmla="*/ 373871 h 570733"/>
                <a:gd name="connsiteX9" fmla="*/ 345988 w 606240"/>
                <a:gd name="connsiteY9" fmla="*/ 389380 h 570733"/>
                <a:gd name="connsiteX10" fmla="*/ 87162 w 606240"/>
                <a:gd name="connsiteY10" fmla="*/ 389380 h 570733"/>
                <a:gd name="connsiteX11" fmla="*/ 70424 w 606240"/>
                <a:gd name="connsiteY11" fmla="*/ 372656 h 570733"/>
                <a:gd name="connsiteX12" fmla="*/ 87162 w 606240"/>
                <a:gd name="connsiteY12" fmla="*/ 355932 h 570733"/>
                <a:gd name="connsiteX13" fmla="*/ 87163 w 606240"/>
                <a:gd name="connsiteY13" fmla="*/ 289389 h 570733"/>
                <a:gd name="connsiteX14" fmla="*/ 367701 w 606240"/>
                <a:gd name="connsiteY14" fmla="*/ 289389 h 570733"/>
                <a:gd name="connsiteX15" fmla="*/ 384440 w 606240"/>
                <a:gd name="connsiteY15" fmla="*/ 306089 h 570733"/>
                <a:gd name="connsiteX16" fmla="*/ 367795 w 606240"/>
                <a:gd name="connsiteY16" fmla="*/ 322696 h 570733"/>
                <a:gd name="connsiteX17" fmla="*/ 87163 w 606240"/>
                <a:gd name="connsiteY17" fmla="*/ 322696 h 570733"/>
                <a:gd name="connsiteX18" fmla="*/ 70424 w 606240"/>
                <a:gd name="connsiteY18" fmla="*/ 306089 h 570733"/>
                <a:gd name="connsiteX19" fmla="*/ 87163 w 606240"/>
                <a:gd name="connsiteY19" fmla="*/ 289389 h 570733"/>
                <a:gd name="connsiteX20" fmla="*/ 212536 w 606240"/>
                <a:gd name="connsiteY20" fmla="*/ 222916 h 570733"/>
                <a:gd name="connsiteX21" fmla="*/ 369182 w 606240"/>
                <a:gd name="connsiteY21" fmla="*/ 222916 h 570733"/>
                <a:gd name="connsiteX22" fmla="*/ 385922 w 606240"/>
                <a:gd name="connsiteY22" fmla="*/ 239616 h 570733"/>
                <a:gd name="connsiteX23" fmla="*/ 369182 w 606240"/>
                <a:gd name="connsiteY23" fmla="*/ 256223 h 570733"/>
                <a:gd name="connsiteX24" fmla="*/ 212536 w 606240"/>
                <a:gd name="connsiteY24" fmla="*/ 256223 h 570733"/>
                <a:gd name="connsiteX25" fmla="*/ 195889 w 606240"/>
                <a:gd name="connsiteY25" fmla="*/ 239616 h 570733"/>
                <a:gd name="connsiteX26" fmla="*/ 212536 w 606240"/>
                <a:gd name="connsiteY26" fmla="*/ 222916 h 570733"/>
                <a:gd name="connsiteX27" fmla="*/ 551652 w 606240"/>
                <a:gd name="connsiteY27" fmla="*/ 116932 h 570733"/>
                <a:gd name="connsiteX28" fmla="*/ 567829 w 606240"/>
                <a:gd name="connsiteY28" fmla="*/ 121601 h 570733"/>
                <a:gd name="connsiteX29" fmla="*/ 583444 w 606240"/>
                <a:gd name="connsiteY29" fmla="*/ 152602 h 570733"/>
                <a:gd name="connsiteX30" fmla="*/ 581948 w 606240"/>
                <a:gd name="connsiteY30" fmla="*/ 158391 h 570733"/>
                <a:gd name="connsiteX31" fmla="*/ 575403 w 606240"/>
                <a:gd name="connsiteY31" fmla="*/ 175946 h 570733"/>
                <a:gd name="connsiteX32" fmla="*/ 590738 w 606240"/>
                <a:gd name="connsiteY32" fmla="*/ 184817 h 570733"/>
                <a:gd name="connsiteX33" fmla="*/ 600276 w 606240"/>
                <a:gd name="connsiteY33" fmla="*/ 190326 h 570733"/>
                <a:gd name="connsiteX34" fmla="*/ 604764 w 606240"/>
                <a:gd name="connsiteY34" fmla="*/ 206760 h 570733"/>
                <a:gd name="connsiteX35" fmla="*/ 523786 w 606240"/>
                <a:gd name="connsiteY35" fmla="*/ 345890 h 570733"/>
                <a:gd name="connsiteX36" fmla="*/ 521168 w 606240"/>
                <a:gd name="connsiteY36" fmla="*/ 347010 h 570733"/>
                <a:gd name="connsiteX37" fmla="*/ 510602 w 606240"/>
                <a:gd name="connsiteY37" fmla="*/ 323293 h 570733"/>
                <a:gd name="connsiteX38" fmla="*/ 579891 w 606240"/>
                <a:gd name="connsiteY38" fmla="*/ 204145 h 570733"/>
                <a:gd name="connsiteX39" fmla="*/ 565678 w 606240"/>
                <a:gd name="connsiteY39" fmla="*/ 195928 h 570733"/>
                <a:gd name="connsiteX40" fmla="*/ 559226 w 606240"/>
                <a:gd name="connsiteY40" fmla="*/ 207227 h 570733"/>
                <a:gd name="connsiteX41" fmla="*/ 524067 w 606240"/>
                <a:gd name="connsiteY41" fmla="*/ 266240 h 570733"/>
                <a:gd name="connsiteX42" fmla="*/ 497043 w 606240"/>
                <a:gd name="connsiteY42" fmla="*/ 309566 h 570733"/>
                <a:gd name="connsiteX43" fmla="*/ 384833 w 606240"/>
                <a:gd name="connsiteY43" fmla="*/ 463356 h 570733"/>
                <a:gd name="connsiteX44" fmla="*/ 356500 w 606240"/>
                <a:gd name="connsiteY44" fmla="*/ 490435 h 570733"/>
                <a:gd name="connsiteX45" fmla="*/ 343128 w 606240"/>
                <a:gd name="connsiteY45" fmla="*/ 494450 h 570733"/>
                <a:gd name="connsiteX46" fmla="*/ 340323 w 606240"/>
                <a:gd name="connsiteY46" fmla="*/ 480911 h 570733"/>
                <a:gd name="connsiteX47" fmla="*/ 342661 w 606240"/>
                <a:gd name="connsiteY47" fmla="*/ 468679 h 570733"/>
                <a:gd name="connsiteX48" fmla="*/ 376791 w 606240"/>
                <a:gd name="connsiteY48" fmla="*/ 385388 h 570733"/>
                <a:gd name="connsiteX49" fmla="*/ 441686 w 606240"/>
                <a:gd name="connsiteY49" fmla="*/ 265120 h 570733"/>
                <a:gd name="connsiteX50" fmla="*/ 463099 w 606240"/>
                <a:gd name="connsiteY50" fmla="*/ 229543 h 570733"/>
                <a:gd name="connsiteX51" fmla="*/ 517708 w 606240"/>
                <a:gd name="connsiteY51" fmla="*/ 144758 h 570733"/>
                <a:gd name="connsiteX52" fmla="*/ 536316 w 606240"/>
                <a:gd name="connsiteY52" fmla="*/ 124029 h 570733"/>
                <a:gd name="connsiteX53" fmla="*/ 551652 w 606240"/>
                <a:gd name="connsiteY53" fmla="*/ 116932 h 570733"/>
                <a:gd name="connsiteX54" fmla="*/ 133805 w 606240"/>
                <a:gd name="connsiteY54" fmla="*/ 87970 h 570733"/>
                <a:gd name="connsiteX55" fmla="*/ 144376 w 606240"/>
                <a:gd name="connsiteY55" fmla="*/ 98240 h 570733"/>
                <a:gd name="connsiteX56" fmla="*/ 151860 w 606240"/>
                <a:gd name="connsiteY56" fmla="*/ 106736 h 570733"/>
                <a:gd name="connsiteX57" fmla="*/ 168230 w 606240"/>
                <a:gd name="connsiteY57" fmla="*/ 111310 h 570733"/>
                <a:gd name="connsiteX58" fmla="*/ 171317 w 606240"/>
                <a:gd name="connsiteY58" fmla="*/ 117566 h 570733"/>
                <a:gd name="connsiteX59" fmla="*/ 167575 w 606240"/>
                <a:gd name="connsiteY59" fmla="*/ 131103 h 570733"/>
                <a:gd name="connsiteX60" fmla="*/ 160840 w 606240"/>
                <a:gd name="connsiteY60" fmla="*/ 134091 h 570733"/>
                <a:gd name="connsiteX61" fmla="*/ 135021 w 606240"/>
                <a:gd name="connsiteY61" fmla="*/ 129423 h 570733"/>
                <a:gd name="connsiteX62" fmla="*/ 128193 w 606240"/>
                <a:gd name="connsiteY62" fmla="*/ 130917 h 570733"/>
                <a:gd name="connsiteX63" fmla="*/ 126041 w 606240"/>
                <a:gd name="connsiteY63" fmla="*/ 148189 h 570733"/>
                <a:gd name="connsiteX64" fmla="*/ 137267 w 606240"/>
                <a:gd name="connsiteY64" fmla="*/ 154257 h 570733"/>
                <a:gd name="connsiteX65" fmla="*/ 157846 w 606240"/>
                <a:gd name="connsiteY65" fmla="*/ 163220 h 570733"/>
                <a:gd name="connsiteX66" fmla="*/ 170475 w 606240"/>
                <a:gd name="connsiteY66" fmla="*/ 218678 h 570733"/>
                <a:gd name="connsiteX67" fmla="*/ 150363 w 606240"/>
                <a:gd name="connsiteY67" fmla="*/ 231935 h 570733"/>
                <a:gd name="connsiteX68" fmla="*/ 145499 w 606240"/>
                <a:gd name="connsiteY68" fmla="*/ 238471 h 570733"/>
                <a:gd name="connsiteX69" fmla="*/ 145592 w 606240"/>
                <a:gd name="connsiteY69" fmla="*/ 249114 h 570733"/>
                <a:gd name="connsiteX70" fmla="*/ 140915 w 606240"/>
                <a:gd name="connsiteY70" fmla="*/ 254249 h 570733"/>
                <a:gd name="connsiteX71" fmla="*/ 129315 w 606240"/>
                <a:gd name="connsiteY71" fmla="*/ 254529 h 570733"/>
                <a:gd name="connsiteX72" fmla="*/ 124170 w 606240"/>
                <a:gd name="connsiteY72" fmla="*/ 249301 h 570733"/>
                <a:gd name="connsiteX73" fmla="*/ 123890 w 606240"/>
                <a:gd name="connsiteY73" fmla="*/ 241458 h 570733"/>
                <a:gd name="connsiteX74" fmla="*/ 117903 w 606240"/>
                <a:gd name="connsiteY74" fmla="*/ 234549 h 570733"/>
                <a:gd name="connsiteX75" fmla="*/ 97229 w 606240"/>
                <a:gd name="connsiteY75" fmla="*/ 228948 h 570733"/>
                <a:gd name="connsiteX76" fmla="*/ 92833 w 606240"/>
                <a:gd name="connsiteY76" fmla="*/ 219891 h 570733"/>
                <a:gd name="connsiteX77" fmla="*/ 96107 w 606240"/>
                <a:gd name="connsiteY77" fmla="*/ 207941 h 570733"/>
                <a:gd name="connsiteX78" fmla="*/ 102936 w 606240"/>
                <a:gd name="connsiteY78" fmla="*/ 204860 h 570733"/>
                <a:gd name="connsiteX79" fmla="*/ 126041 w 606240"/>
                <a:gd name="connsiteY79" fmla="*/ 211302 h 570733"/>
                <a:gd name="connsiteX80" fmla="*/ 141008 w 606240"/>
                <a:gd name="connsiteY80" fmla="*/ 209061 h 570733"/>
                <a:gd name="connsiteX81" fmla="*/ 143534 w 606240"/>
                <a:gd name="connsiteY81" fmla="*/ 188521 h 570733"/>
                <a:gd name="connsiteX82" fmla="*/ 134928 w 606240"/>
                <a:gd name="connsiteY82" fmla="*/ 183667 h 570733"/>
                <a:gd name="connsiteX83" fmla="*/ 111355 w 606240"/>
                <a:gd name="connsiteY83" fmla="*/ 173490 h 570733"/>
                <a:gd name="connsiteX84" fmla="*/ 92084 w 606240"/>
                <a:gd name="connsiteY84" fmla="*/ 142120 h 570733"/>
                <a:gd name="connsiteX85" fmla="*/ 117154 w 606240"/>
                <a:gd name="connsiteY85" fmla="*/ 109350 h 570733"/>
                <a:gd name="connsiteX86" fmla="*/ 123515 w 606240"/>
                <a:gd name="connsiteY86" fmla="*/ 100667 h 570733"/>
                <a:gd name="connsiteX87" fmla="*/ 123422 w 606240"/>
                <a:gd name="connsiteY87" fmla="*/ 94038 h 570733"/>
                <a:gd name="connsiteX88" fmla="*/ 129128 w 606240"/>
                <a:gd name="connsiteY88" fmla="*/ 88063 h 570733"/>
                <a:gd name="connsiteX89" fmla="*/ 133805 w 606240"/>
                <a:gd name="connsiteY89" fmla="*/ 87970 h 570733"/>
                <a:gd name="connsiteX90" fmla="*/ 70698 w 606240"/>
                <a:gd name="connsiteY90" fmla="*/ 0 h 570733"/>
                <a:gd name="connsiteX91" fmla="*/ 302245 w 606240"/>
                <a:gd name="connsiteY91" fmla="*/ 0 h 570733"/>
                <a:gd name="connsiteX92" fmla="*/ 314215 w 606240"/>
                <a:gd name="connsiteY92" fmla="*/ 2428 h 570733"/>
                <a:gd name="connsiteX93" fmla="*/ 324409 w 606240"/>
                <a:gd name="connsiteY93" fmla="*/ 8964 h 570733"/>
                <a:gd name="connsiteX94" fmla="*/ 445045 w 606240"/>
                <a:gd name="connsiteY94" fmla="*/ 124754 h 570733"/>
                <a:gd name="connsiteX95" fmla="*/ 452246 w 606240"/>
                <a:gd name="connsiteY95" fmla="*/ 135213 h 570733"/>
                <a:gd name="connsiteX96" fmla="*/ 454770 w 606240"/>
                <a:gd name="connsiteY96" fmla="*/ 147726 h 570733"/>
                <a:gd name="connsiteX97" fmla="*/ 454770 w 606240"/>
                <a:gd name="connsiteY97" fmla="*/ 193108 h 570733"/>
                <a:gd name="connsiteX98" fmla="*/ 452246 w 606240"/>
                <a:gd name="connsiteY98" fmla="*/ 197123 h 570733"/>
                <a:gd name="connsiteX99" fmla="*/ 425780 w 606240"/>
                <a:gd name="connsiteY99" fmla="*/ 240731 h 570733"/>
                <a:gd name="connsiteX100" fmla="*/ 422788 w 606240"/>
                <a:gd name="connsiteY100" fmla="*/ 245400 h 570733"/>
                <a:gd name="connsiteX101" fmla="*/ 421479 w 606240"/>
                <a:gd name="connsiteY101" fmla="*/ 247828 h 570733"/>
                <a:gd name="connsiteX102" fmla="*/ 421479 w 606240"/>
                <a:gd name="connsiteY102" fmla="*/ 157811 h 570733"/>
                <a:gd name="connsiteX103" fmla="*/ 362376 w 606240"/>
                <a:gd name="connsiteY103" fmla="*/ 157811 h 570733"/>
                <a:gd name="connsiteX104" fmla="*/ 291678 w 606240"/>
                <a:gd name="connsiteY104" fmla="*/ 87216 h 570733"/>
                <a:gd name="connsiteX105" fmla="*/ 291678 w 606240"/>
                <a:gd name="connsiteY105" fmla="*/ 33150 h 570733"/>
                <a:gd name="connsiteX106" fmla="*/ 70698 w 606240"/>
                <a:gd name="connsiteY106" fmla="*/ 33150 h 570733"/>
                <a:gd name="connsiteX107" fmla="*/ 33385 w 606240"/>
                <a:gd name="connsiteY107" fmla="*/ 70408 h 570733"/>
                <a:gd name="connsiteX108" fmla="*/ 33385 w 606240"/>
                <a:gd name="connsiteY108" fmla="*/ 499952 h 570733"/>
                <a:gd name="connsiteX109" fmla="*/ 70698 w 606240"/>
                <a:gd name="connsiteY109" fmla="*/ 537116 h 570733"/>
                <a:gd name="connsiteX110" fmla="*/ 384166 w 606240"/>
                <a:gd name="connsiteY110" fmla="*/ 537116 h 570733"/>
                <a:gd name="connsiteX111" fmla="*/ 421479 w 606240"/>
                <a:gd name="connsiteY111" fmla="*/ 499952 h 570733"/>
                <a:gd name="connsiteX112" fmla="*/ 421572 w 606240"/>
                <a:gd name="connsiteY112" fmla="*/ 499952 h 570733"/>
                <a:gd name="connsiteX113" fmla="*/ 421572 w 606240"/>
                <a:gd name="connsiteY113" fmla="*/ 460452 h 570733"/>
                <a:gd name="connsiteX114" fmla="*/ 454864 w 606240"/>
                <a:gd name="connsiteY114" fmla="*/ 417778 h 570733"/>
                <a:gd name="connsiteX115" fmla="*/ 454864 w 606240"/>
                <a:gd name="connsiteY115" fmla="*/ 500138 h 570733"/>
                <a:gd name="connsiteX116" fmla="*/ 384166 w 606240"/>
                <a:gd name="connsiteY116" fmla="*/ 570733 h 570733"/>
                <a:gd name="connsiteX117" fmla="*/ 70698 w 606240"/>
                <a:gd name="connsiteY117" fmla="*/ 570733 h 570733"/>
                <a:gd name="connsiteX118" fmla="*/ 0 w 606240"/>
                <a:gd name="connsiteY118" fmla="*/ 500138 h 570733"/>
                <a:gd name="connsiteX119" fmla="*/ 0 w 606240"/>
                <a:gd name="connsiteY119" fmla="*/ 70595 h 570733"/>
                <a:gd name="connsiteX120" fmla="*/ 70698 w 606240"/>
                <a:gd name="connsiteY120" fmla="*/ 0 h 5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606240" h="570733">
                  <a:moveTo>
                    <a:pt x="87165" y="422475"/>
                  </a:moveTo>
                  <a:lnTo>
                    <a:pt x="331445" y="422475"/>
                  </a:lnTo>
                  <a:cubicBezTo>
                    <a:pt x="326956" y="433585"/>
                    <a:pt x="322934" y="444508"/>
                    <a:pt x="319381" y="455711"/>
                  </a:cubicBezTo>
                  <a:lnTo>
                    <a:pt x="87165" y="455711"/>
                  </a:lnTo>
                  <a:cubicBezTo>
                    <a:pt x="77906" y="455711"/>
                    <a:pt x="70424" y="448149"/>
                    <a:pt x="70424" y="439093"/>
                  </a:cubicBezTo>
                  <a:cubicBezTo>
                    <a:pt x="70424" y="429944"/>
                    <a:pt x="77906" y="422475"/>
                    <a:pt x="87165" y="422475"/>
                  </a:cubicBezTo>
                  <a:close/>
                  <a:moveTo>
                    <a:pt x="87162" y="355932"/>
                  </a:moveTo>
                  <a:lnTo>
                    <a:pt x="362071" y="355932"/>
                  </a:lnTo>
                  <a:cubicBezTo>
                    <a:pt x="359079" y="361912"/>
                    <a:pt x="356087" y="367891"/>
                    <a:pt x="353188" y="373871"/>
                  </a:cubicBezTo>
                  <a:cubicBezTo>
                    <a:pt x="350757" y="379103"/>
                    <a:pt x="348232" y="384241"/>
                    <a:pt x="345988" y="389380"/>
                  </a:cubicBezTo>
                  <a:lnTo>
                    <a:pt x="87162" y="389380"/>
                  </a:lnTo>
                  <a:cubicBezTo>
                    <a:pt x="77905" y="389380"/>
                    <a:pt x="70424" y="381719"/>
                    <a:pt x="70424" y="372656"/>
                  </a:cubicBezTo>
                  <a:cubicBezTo>
                    <a:pt x="70424" y="363406"/>
                    <a:pt x="78092" y="355932"/>
                    <a:pt x="87162" y="355932"/>
                  </a:cubicBezTo>
                  <a:close/>
                  <a:moveTo>
                    <a:pt x="87163" y="289389"/>
                  </a:moveTo>
                  <a:lnTo>
                    <a:pt x="367701" y="289389"/>
                  </a:lnTo>
                  <a:cubicBezTo>
                    <a:pt x="376959" y="289389"/>
                    <a:pt x="384440" y="296946"/>
                    <a:pt x="384440" y="306089"/>
                  </a:cubicBezTo>
                  <a:cubicBezTo>
                    <a:pt x="384440" y="315232"/>
                    <a:pt x="376959" y="322696"/>
                    <a:pt x="367795" y="322696"/>
                  </a:cubicBezTo>
                  <a:lnTo>
                    <a:pt x="87163" y="322696"/>
                  </a:lnTo>
                  <a:cubicBezTo>
                    <a:pt x="77905" y="322696"/>
                    <a:pt x="70424" y="315232"/>
                    <a:pt x="70424" y="306089"/>
                  </a:cubicBezTo>
                  <a:cubicBezTo>
                    <a:pt x="70424" y="296853"/>
                    <a:pt x="78092" y="289389"/>
                    <a:pt x="87163" y="289389"/>
                  </a:cubicBezTo>
                  <a:close/>
                  <a:moveTo>
                    <a:pt x="212536" y="222916"/>
                  </a:moveTo>
                  <a:lnTo>
                    <a:pt x="369182" y="222916"/>
                  </a:lnTo>
                  <a:cubicBezTo>
                    <a:pt x="378253" y="222916"/>
                    <a:pt x="385735" y="230380"/>
                    <a:pt x="385922" y="239616"/>
                  </a:cubicBezTo>
                  <a:cubicBezTo>
                    <a:pt x="385922" y="248759"/>
                    <a:pt x="378253" y="256223"/>
                    <a:pt x="369182" y="256223"/>
                  </a:cubicBezTo>
                  <a:lnTo>
                    <a:pt x="212536" y="256223"/>
                  </a:lnTo>
                  <a:cubicBezTo>
                    <a:pt x="203371" y="256223"/>
                    <a:pt x="195889" y="248666"/>
                    <a:pt x="195889" y="239616"/>
                  </a:cubicBezTo>
                  <a:cubicBezTo>
                    <a:pt x="195889" y="230380"/>
                    <a:pt x="203464" y="222916"/>
                    <a:pt x="212536" y="222916"/>
                  </a:cubicBezTo>
                  <a:close/>
                  <a:moveTo>
                    <a:pt x="551652" y="116932"/>
                  </a:moveTo>
                  <a:cubicBezTo>
                    <a:pt x="556748" y="116536"/>
                    <a:pt x="561984" y="118100"/>
                    <a:pt x="567829" y="121601"/>
                  </a:cubicBezTo>
                  <a:cubicBezTo>
                    <a:pt x="581387" y="129631"/>
                    <a:pt x="586156" y="138969"/>
                    <a:pt x="583444" y="152602"/>
                  </a:cubicBezTo>
                  <a:cubicBezTo>
                    <a:pt x="583070" y="154563"/>
                    <a:pt x="582416" y="156430"/>
                    <a:pt x="581948" y="158391"/>
                  </a:cubicBezTo>
                  <a:cubicBezTo>
                    <a:pt x="580172" y="164367"/>
                    <a:pt x="577927" y="170250"/>
                    <a:pt x="575403" y="175946"/>
                  </a:cubicBezTo>
                  <a:lnTo>
                    <a:pt x="590738" y="184817"/>
                  </a:lnTo>
                  <a:lnTo>
                    <a:pt x="600276" y="190326"/>
                  </a:lnTo>
                  <a:cubicBezTo>
                    <a:pt x="605980" y="193687"/>
                    <a:pt x="607850" y="200877"/>
                    <a:pt x="604764" y="206760"/>
                  </a:cubicBezTo>
                  <a:lnTo>
                    <a:pt x="523786" y="345890"/>
                  </a:lnTo>
                  <a:cubicBezTo>
                    <a:pt x="523319" y="346823"/>
                    <a:pt x="522197" y="347290"/>
                    <a:pt x="521168" y="347010"/>
                  </a:cubicBezTo>
                  <a:cubicBezTo>
                    <a:pt x="509947" y="344396"/>
                    <a:pt x="505365" y="332350"/>
                    <a:pt x="510602" y="323293"/>
                  </a:cubicBezTo>
                  <a:lnTo>
                    <a:pt x="579891" y="204145"/>
                  </a:lnTo>
                  <a:lnTo>
                    <a:pt x="565678" y="195928"/>
                  </a:lnTo>
                  <a:cubicBezTo>
                    <a:pt x="563621" y="199663"/>
                    <a:pt x="561376" y="203492"/>
                    <a:pt x="559226" y="207227"/>
                  </a:cubicBezTo>
                  <a:cubicBezTo>
                    <a:pt x="547724" y="227022"/>
                    <a:pt x="535662" y="246444"/>
                    <a:pt x="524067" y="266240"/>
                  </a:cubicBezTo>
                  <a:lnTo>
                    <a:pt x="497043" y="309566"/>
                  </a:lnTo>
                  <a:cubicBezTo>
                    <a:pt x="462632" y="363071"/>
                    <a:pt x="426818" y="415361"/>
                    <a:pt x="384833" y="463356"/>
                  </a:cubicBezTo>
                  <a:cubicBezTo>
                    <a:pt x="376230" y="473161"/>
                    <a:pt x="367254" y="482778"/>
                    <a:pt x="356500" y="490435"/>
                  </a:cubicBezTo>
                  <a:cubicBezTo>
                    <a:pt x="352479" y="493330"/>
                    <a:pt x="348178" y="497345"/>
                    <a:pt x="343128" y="494450"/>
                  </a:cubicBezTo>
                  <a:cubicBezTo>
                    <a:pt x="338079" y="491462"/>
                    <a:pt x="339762" y="485580"/>
                    <a:pt x="340323" y="480911"/>
                  </a:cubicBezTo>
                  <a:cubicBezTo>
                    <a:pt x="340697" y="476802"/>
                    <a:pt x="341819" y="472694"/>
                    <a:pt x="342661" y="468679"/>
                  </a:cubicBezTo>
                  <a:cubicBezTo>
                    <a:pt x="351357" y="439826"/>
                    <a:pt x="363700" y="412373"/>
                    <a:pt x="376791" y="385388"/>
                  </a:cubicBezTo>
                  <a:cubicBezTo>
                    <a:pt x="396615" y="344302"/>
                    <a:pt x="418496" y="304337"/>
                    <a:pt x="441686" y="265120"/>
                  </a:cubicBezTo>
                  <a:lnTo>
                    <a:pt x="463099" y="229543"/>
                  </a:lnTo>
                  <a:cubicBezTo>
                    <a:pt x="480772" y="200971"/>
                    <a:pt x="497791" y="171837"/>
                    <a:pt x="517708" y="144758"/>
                  </a:cubicBezTo>
                  <a:cubicBezTo>
                    <a:pt x="523225" y="137288"/>
                    <a:pt x="529023" y="130005"/>
                    <a:pt x="536316" y="124029"/>
                  </a:cubicBezTo>
                  <a:cubicBezTo>
                    <a:pt x="541600" y="119687"/>
                    <a:pt x="546555" y="117329"/>
                    <a:pt x="551652" y="116932"/>
                  </a:cubicBezTo>
                  <a:close/>
                  <a:moveTo>
                    <a:pt x="133805" y="87970"/>
                  </a:moveTo>
                  <a:cubicBezTo>
                    <a:pt x="144095" y="87783"/>
                    <a:pt x="144095" y="87783"/>
                    <a:pt x="144376" y="98240"/>
                  </a:cubicBezTo>
                  <a:cubicBezTo>
                    <a:pt x="144470" y="105615"/>
                    <a:pt x="144470" y="105709"/>
                    <a:pt x="151860" y="106736"/>
                  </a:cubicBezTo>
                  <a:cubicBezTo>
                    <a:pt x="157472" y="107483"/>
                    <a:pt x="162991" y="109070"/>
                    <a:pt x="168230" y="111310"/>
                  </a:cubicBezTo>
                  <a:cubicBezTo>
                    <a:pt x="171036" y="112618"/>
                    <a:pt x="172159" y="114578"/>
                    <a:pt x="171317" y="117566"/>
                  </a:cubicBezTo>
                  <a:cubicBezTo>
                    <a:pt x="170101" y="122047"/>
                    <a:pt x="168978" y="126622"/>
                    <a:pt x="167575" y="131103"/>
                  </a:cubicBezTo>
                  <a:cubicBezTo>
                    <a:pt x="166359" y="135398"/>
                    <a:pt x="164956" y="135958"/>
                    <a:pt x="160840" y="134091"/>
                  </a:cubicBezTo>
                  <a:cubicBezTo>
                    <a:pt x="152608" y="130263"/>
                    <a:pt x="144002" y="128769"/>
                    <a:pt x="135021" y="129423"/>
                  </a:cubicBezTo>
                  <a:cubicBezTo>
                    <a:pt x="132683" y="129516"/>
                    <a:pt x="130251" y="129890"/>
                    <a:pt x="128193" y="130917"/>
                  </a:cubicBezTo>
                  <a:cubicBezTo>
                    <a:pt x="120428" y="134371"/>
                    <a:pt x="119306" y="142960"/>
                    <a:pt x="126041" y="148189"/>
                  </a:cubicBezTo>
                  <a:cubicBezTo>
                    <a:pt x="129409" y="150803"/>
                    <a:pt x="133244" y="152670"/>
                    <a:pt x="137267" y="154257"/>
                  </a:cubicBezTo>
                  <a:cubicBezTo>
                    <a:pt x="144282" y="157152"/>
                    <a:pt x="151205" y="159766"/>
                    <a:pt x="157846" y="163220"/>
                  </a:cubicBezTo>
                  <a:cubicBezTo>
                    <a:pt x="178894" y="174424"/>
                    <a:pt x="184881" y="200565"/>
                    <a:pt x="170475" y="218678"/>
                  </a:cubicBezTo>
                  <a:cubicBezTo>
                    <a:pt x="165237" y="225213"/>
                    <a:pt x="158501" y="229601"/>
                    <a:pt x="150363" y="231935"/>
                  </a:cubicBezTo>
                  <a:cubicBezTo>
                    <a:pt x="146902" y="232962"/>
                    <a:pt x="145218" y="234829"/>
                    <a:pt x="145499" y="238471"/>
                  </a:cubicBezTo>
                  <a:cubicBezTo>
                    <a:pt x="145779" y="241925"/>
                    <a:pt x="145592" y="245566"/>
                    <a:pt x="145592" y="249114"/>
                  </a:cubicBezTo>
                  <a:cubicBezTo>
                    <a:pt x="145592" y="252382"/>
                    <a:pt x="144002" y="254156"/>
                    <a:pt x="140915" y="254249"/>
                  </a:cubicBezTo>
                  <a:cubicBezTo>
                    <a:pt x="136986" y="254529"/>
                    <a:pt x="133151" y="254529"/>
                    <a:pt x="129315" y="254529"/>
                  </a:cubicBezTo>
                  <a:cubicBezTo>
                    <a:pt x="125948" y="254529"/>
                    <a:pt x="124264" y="252662"/>
                    <a:pt x="124170" y="249301"/>
                  </a:cubicBezTo>
                  <a:cubicBezTo>
                    <a:pt x="124077" y="246687"/>
                    <a:pt x="124077" y="244072"/>
                    <a:pt x="123890" y="241458"/>
                  </a:cubicBezTo>
                  <a:cubicBezTo>
                    <a:pt x="123703" y="235576"/>
                    <a:pt x="123515" y="235296"/>
                    <a:pt x="117903" y="234549"/>
                  </a:cubicBezTo>
                  <a:cubicBezTo>
                    <a:pt x="110793" y="233616"/>
                    <a:pt x="103871" y="232122"/>
                    <a:pt x="97229" y="228948"/>
                  </a:cubicBezTo>
                  <a:cubicBezTo>
                    <a:pt x="91991" y="226614"/>
                    <a:pt x="91523" y="225213"/>
                    <a:pt x="92833" y="219891"/>
                  </a:cubicBezTo>
                  <a:cubicBezTo>
                    <a:pt x="93862" y="215877"/>
                    <a:pt x="94984" y="211956"/>
                    <a:pt x="96107" y="207941"/>
                  </a:cubicBezTo>
                  <a:cubicBezTo>
                    <a:pt x="97510" y="203366"/>
                    <a:pt x="98726" y="202713"/>
                    <a:pt x="102936" y="204860"/>
                  </a:cubicBezTo>
                  <a:cubicBezTo>
                    <a:pt x="110326" y="208408"/>
                    <a:pt x="118090" y="210462"/>
                    <a:pt x="126041" y="211302"/>
                  </a:cubicBezTo>
                  <a:cubicBezTo>
                    <a:pt x="131186" y="211769"/>
                    <a:pt x="136238" y="211209"/>
                    <a:pt x="141008" y="209061"/>
                  </a:cubicBezTo>
                  <a:cubicBezTo>
                    <a:pt x="149895" y="204953"/>
                    <a:pt x="151111" y="194590"/>
                    <a:pt x="143534" y="188521"/>
                  </a:cubicBezTo>
                  <a:cubicBezTo>
                    <a:pt x="140915" y="186561"/>
                    <a:pt x="138015" y="184880"/>
                    <a:pt x="134928" y="183667"/>
                  </a:cubicBezTo>
                  <a:cubicBezTo>
                    <a:pt x="127070" y="180306"/>
                    <a:pt x="118838" y="177785"/>
                    <a:pt x="111355" y="173490"/>
                  </a:cubicBezTo>
                  <a:cubicBezTo>
                    <a:pt x="99194" y="166488"/>
                    <a:pt x="91523" y="156685"/>
                    <a:pt x="92084" y="142120"/>
                  </a:cubicBezTo>
                  <a:cubicBezTo>
                    <a:pt x="92833" y="125502"/>
                    <a:pt x="102094" y="115045"/>
                    <a:pt x="117154" y="109350"/>
                  </a:cubicBezTo>
                  <a:cubicBezTo>
                    <a:pt x="123422" y="107016"/>
                    <a:pt x="123422" y="107109"/>
                    <a:pt x="123515" y="100667"/>
                  </a:cubicBezTo>
                  <a:cubicBezTo>
                    <a:pt x="123422" y="98426"/>
                    <a:pt x="123422" y="96279"/>
                    <a:pt x="123422" y="94038"/>
                  </a:cubicBezTo>
                  <a:cubicBezTo>
                    <a:pt x="123422" y="89183"/>
                    <a:pt x="124264" y="88343"/>
                    <a:pt x="129128" y="88063"/>
                  </a:cubicBezTo>
                  <a:cubicBezTo>
                    <a:pt x="130812" y="87970"/>
                    <a:pt x="132309" y="87970"/>
                    <a:pt x="133805" y="87970"/>
                  </a:cubicBezTo>
                  <a:close/>
                  <a:moveTo>
                    <a:pt x="70698" y="0"/>
                  </a:moveTo>
                  <a:lnTo>
                    <a:pt x="302245" y="0"/>
                  </a:lnTo>
                  <a:cubicBezTo>
                    <a:pt x="306360" y="0"/>
                    <a:pt x="310381" y="934"/>
                    <a:pt x="314215" y="2428"/>
                  </a:cubicBezTo>
                  <a:cubicBezTo>
                    <a:pt x="317956" y="3922"/>
                    <a:pt x="321416" y="6163"/>
                    <a:pt x="324409" y="8964"/>
                  </a:cubicBezTo>
                  <a:lnTo>
                    <a:pt x="445045" y="124754"/>
                  </a:lnTo>
                  <a:cubicBezTo>
                    <a:pt x="448131" y="127743"/>
                    <a:pt x="450469" y="131291"/>
                    <a:pt x="452246" y="135213"/>
                  </a:cubicBezTo>
                  <a:cubicBezTo>
                    <a:pt x="453835" y="139135"/>
                    <a:pt x="454770" y="143337"/>
                    <a:pt x="454770" y="147726"/>
                  </a:cubicBezTo>
                  <a:lnTo>
                    <a:pt x="454770" y="193108"/>
                  </a:lnTo>
                  <a:cubicBezTo>
                    <a:pt x="453835" y="194509"/>
                    <a:pt x="452994" y="195723"/>
                    <a:pt x="452246" y="197123"/>
                  </a:cubicBezTo>
                  <a:cubicBezTo>
                    <a:pt x="449347" y="201699"/>
                    <a:pt x="434945" y="225791"/>
                    <a:pt x="425780" y="240731"/>
                  </a:cubicBezTo>
                  <a:cubicBezTo>
                    <a:pt x="424658" y="242412"/>
                    <a:pt x="423723" y="244093"/>
                    <a:pt x="422788" y="245400"/>
                  </a:cubicBezTo>
                  <a:cubicBezTo>
                    <a:pt x="422414" y="246147"/>
                    <a:pt x="421946" y="247081"/>
                    <a:pt x="421479" y="247828"/>
                  </a:cubicBezTo>
                  <a:lnTo>
                    <a:pt x="421479" y="157811"/>
                  </a:lnTo>
                  <a:lnTo>
                    <a:pt x="362376" y="157811"/>
                  </a:lnTo>
                  <a:cubicBezTo>
                    <a:pt x="323286" y="157811"/>
                    <a:pt x="291678" y="126155"/>
                    <a:pt x="291678" y="87216"/>
                  </a:cubicBezTo>
                  <a:lnTo>
                    <a:pt x="291678" y="33150"/>
                  </a:lnTo>
                  <a:lnTo>
                    <a:pt x="70698" y="33150"/>
                  </a:lnTo>
                  <a:cubicBezTo>
                    <a:pt x="50125" y="33150"/>
                    <a:pt x="33385" y="49864"/>
                    <a:pt x="33385" y="70408"/>
                  </a:cubicBezTo>
                  <a:lnTo>
                    <a:pt x="33385" y="499952"/>
                  </a:lnTo>
                  <a:cubicBezTo>
                    <a:pt x="33385" y="520495"/>
                    <a:pt x="50125" y="537116"/>
                    <a:pt x="70698" y="537116"/>
                  </a:cubicBezTo>
                  <a:lnTo>
                    <a:pt x="384166" y="537116"/>
                  </a:lnTo>
                  <a:cubicBezTo>
                    <a:pt x="404739" y="537116"/>
                    <a:pt x="421479" y="520495"/>
                    <a:pt x="421479" y="499952"/>
                  </a:cubicBezTo>
                  <a:lnTo>
                    <a:pt x="421572" y="499952"/>
                  </a:lnTo>
                  <a:lnTo>
                    <a:pt x="421572" y="460452"/>
                  </a:lnTo>
                  <a:cubicBezTo>
                    <a:pt x="433075" y="446539"/>
                    <a:pt x="444110" y="432158"/>
                    <a:pt x="454864" y="417778"/>
                  </a:cubicBezTo>
                  <a:lnTo>
                    <a:pt x="454864" y="500138"/>
                  </a:lnTo>
                  <a:cubicBezTo>
                    <a:pt x="454864" y="539171"/>
                    <a:pt x="423162" y="570733"/>
                    <a:pt x="384166" y="570733"/>
                  </a:cubicBezTo>
                  <a:lnTo>
                    <a:pt x="70698" y="570733"/>
                  </a:lnTo>
                  <a:cubicBezTo>
                    <a:pt x="31702" y="570733"/>
                    <a:pt x="0" y="539171"/>
                    <a:pt x="0" y="500138"/>
                  </a:cubicBezTo>
                  <a:lnTo>
                    <a:pt x="0" y="70595"/>
                  </a:lnTo>
                  <a:cubicBezTo>
                    <a:pt x="0" y="31656"/>
                    <a:pt x="31702" y="0"/>
                    <a:pt x="706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123991" y="3173063"/>
              <a:ext cx="704851" cy="28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合同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232221" y="4551559"/>
            <a:ext cx="668303" cy="727321"/>
            <a:chOff x="5695991" y="3186488"/>
            <a:chExt cx="704851" cy="767096"/>
          </a:xfrm>
        </p:grpSpPr>
        <p:sp>
          <p:nvSpPr>
            <p:cNvPr id="50" name="user_125720"/>
            <p:cNvSpPr/>
            <p:nvPr/>
          </p:nvSpPr>
          <p:spPr>
            <a:xfrm>
              <a:off x="5791157" y="3186488"/>
              <a:ext cx="609685" cy="485024"/>
            </a:xfrm>
            <a:custGeom>
              <a:avLst/>
              <a:gdLst>
                <a:gd name="connsiteX0" fmla="*/ 479271 w 609384"/>
                <a:gd name="connsiteY0" fmla="*/ 45896 h 484785"/>
                <a:gd name="connsiteX1" fmla="*/ 473661 w 609384"/>
                <a:gd name="connsiteY1" fmla="*/ 51592 h 484785"/>
                <a:gd name="connsiteX2" fmla="*/ 473661 w 609384"/>
                <a:gd name="connsiteY2" fmla="*/ 57941 h 484785"/>
                <a:gd name="connsiteX3" fmla="*/ 467583 w 609384"/>
                <a:gd name="connsiteY3" fmla="*/ 66252 h 484785"/>
                <a:gd name="connsiteX4" fmla="*/ 442990 w 609384"/>
                <a:gd name="connsiteY4" fmla="*/ 97440 h 484785"/>
                <a:gd name="connsiteX5" fmla="*/ 461131 w 609384"/>
                <a:gd name="connsiteY5" fmla="*/ 127787 h 484785"/>
                <a:gd name="connsiteX6" fmla="*/ 483666 w 609384"/>
                <a:gd name="connsiteY6" fmla="*/ 137872 h 484785"/>
                <a:gd name="connsiteX7" fmla="*/ 491894 w 609384"/>
                <a:gd name="connsiteY7" fmla="*/ 142727 h 484785"/>
                <a:gd name="connsiteX8" fmla="*/ 489183 w 609384"/>
                <a:gd name="connsiteY8" fmla="*/ 162430 h 484785"/>
                <a:gd name="connsiteX9" fmla="*/ 474689 w 609384"/>
                <a:gd name="connsiteY9" fmla="*/ 164297 h 484785"/>
                <a:gd name="connsiteX10" fmla="*/ 452622 w 609384"/>
                <a:gd name="connsiteY10" fmla="*/ 157668 h 484785"/>
                <a:gd name="connsiteX11" fmla="*/ 445983 w 609384"/>
                <a:gd name="connsiteY11" fmla="*/ 160562 h 484785"/>
                <a:gd name="connsiteX12" fmla="*/ 442803 w 609384"/>
                <a:gd name="connsiteY12" fmla="*/ 171954 h 484785"/>
                <a:gd name="connsiteX13" fmla="*/ 446731 w 609384"/>
                <a:gd name="connsiteY13" fmla="*/ 180732 h 484785"/>
                <a:gd name="connsiteX14" fmla="*/ 466554 w 609384"/>
                <a:gd name="connsiteY14" fmla="*/ 186428 h 484785"/>
                <a:gd name="connsiteX15" fmla="*/ 472164 w 609384"/>
                <a:gd name="connsiteY15" fmla="*/ 193057 h 484785"/>
                <a:gd name="connsiteX16" fmla="*/ 472351 w 609384"/>
                <a:gd name="connsiteY16" fmla="*/ 200621 h 484785"/>
                <a:gd name="connsiteX17" fmla="*/ 477214 w 609384"/>
                <a:gd name="connsiteY17" fmla="*/ 205757 h 484785"/>
                <a:gd name="connsiteX18" fmla="*/ 488248 w 609384"/>
                <a:gd name="connsiteY18" fmla="*/ 205757 h 484785"/>
                <a:gd name="connsiteX19" fmla="*/ 492923 w 609384"/>
                <a:gd name="connsiteY19" fmla="*/ 200901 h 484785"/>
                <a:gd name="connsiteX20" fmla="*/ 492923 w 609384"/>
                <a:gd name="connsiteY20" fmla="*/ 190536 h 484785"/>
                <a:gd name="connsiteX21" fmla="*/ 497598 w 609384"/>
                <a:gd name="connsiteY21" fmla="*/ 184280 h 484785"/>
                <a:gd name="connsiteX22" fmla="*/ 517048 w 609384"/>
                <a:gd name="connsiteY22" fmla="*/ 171861 h 484785"/>
                <a:gd name="connsiteX23" fmla="*/ 505733 w 609384"/>
                <a:gd name="connsiteY23" fmla="*/ 118449 h 484785"/>
                <a:gd name="connsiteX24" fmla="*/ 486190 w 609384"/>
                <a:gd name="connsiteY24" fmla="*/ 109579 h 484785"/>
                <a:gd name="connsiteX25" fmla="*/ 475437 w 609384"/>
                <a:gd name="connsiteY25" fmla="*/ 103603 h 484785"/>
                <a:gd name="connsiteX26" fmla="*/ 477775 w 609384"/>
                <a:gd name="connsiteY26" fmla="*/ 87075 h 484785"/>
                <a:gd name="connsiteX27" fmla="*/ 484414 w 609384"/>
                <a:gd name="connsiteY27" fmla="*/ 85674 h 484785"/>
                <a:gd name="connsiteX28" fmla="*/ 509100 w 609384"/>
                <a:gd name="connsiteY28" fmla="*/ 90530 h 484785"/>
                <a:gd name="connsiteX29" fmla="*/ 515551 w 609384"/>
                <a:gd name="connsiteY29" fmla="*/ 87822 h 484785"/>
                <a:gd name="connsiteX30" fmla="*/ 519479 w 609384"/>
                <a:gd name="connsiteY30" fmla="*/ 74843 h 484785"/>
                <a:gd name="connsiteX31" fmla="*/ 516487 w 609384"/>
                <a:gd name="connsiteY31" fmla="*/ 68773 h 484785"/>
                <a:gd name="connsiteX32" fmla="*/ 500871 w 609384"/>
                <a:gd name="connsiteY32" fmla="*/ 64198 h 484785"/>
                <a:gd name="connsiteX33" fmla="*/ 493764 w 609384"/>
                <a:gd name="connsiteY33" fmla="*/ 55981 h 484785"/>
                <a:gd name="connsiteX34" fmla="*/ 483666 w 609384"/>
                <a:gd name="connsiteY34" fmla="*/ 45896 h 484785"/>
                <a:gd name="connsiteX35" fmla="*/ 483444 w 609384"/>
                <a:gd name="connsiteY35" fmla="*/ 25 h 484785"/>
                <a:gd name="connsiteX36" fmla="*/ 572590 w 609384"/>
                <a:gd name="connsiteY36" fmla="*/ 36932 h 484785"/>
                <a:gd name="connsiteX37" fmla="*/ 572403 w 609384"/>
                <a:gd name="connsiteY37" fmla="*/ 214814 h 484785"/>
                <a:gd name="connsiteX38" fmla="*/ 419614 w 609384"/>
                <a:gd name="connsiteY38" fmla="*/ 234330 h 484785"/>
                <a:gd name="connsiteX39" fmla="*/ 419333 w 609384"/>
                <a:gd name="connsiteY39" fmla="*/ 234143 h 484785"/>
                <a:gd name="connsiteX40" fmla="*/ 365754 w 609384"/>
                <a:gd name="connsiteY40" fmla="*/ 248710 h 484785"/>
                <a:gd name="connsiteX41" fmla="*/ 364352 w 609384"/>
                <a:gd name="connsiteY41" fmla="*/ 239465 h 484785"/>
                <a:gd name="connsiteX42" fmla="*/ 390253 w 609384"/>
                <a:gd name="connsiteY42" fmla="*/ 210239 h 484785"/>
                <a:gd name="connsiteX43" fmla="*/ 389037 w 609384"/>
                <a:gd name="connsiteY43" fmla="*/ 209211 h 484785"/>
                <a:gd name="connsiteX44" fmla="*/ 394367 w 609384"/>
                <a:gd name="connsiteY44" fmla="*/ 36932 h 484785"/>
                <a:gd name="connsiteX45" fmla="*/ 483444 w 609384"/>
                <a:gd name="connsiteY45" fmla="*/ 25 h 484785"/>
                <a:gd name="connsiteX46" fmla="*/ 214731 w 609384"/>
                <a:gd name="connsiteY46" fmla="*/ 0 h 484785"/>
                <a:gd name="connsiteX47" fmla="*/ 224738 w 609384"/>
                <a:gd name="connsiteY47" fmla="*/ 0 h 484785"/>
                <a:gd name="connsiteX48" fmla="*/ 234652 w 609384"/>
                <a:gd name="connsiteY48" fmla="*/ 0 h 484785"/>
                <a:gd name="connsiteX49" fmla="*/ 317888 w 609384"/>
                <a:gd name="connsiteY49" fmla="*/ 83024 h 484785"/>
                <a:gd name="connsiteX50" fmla="*/ 317888 w 609384"/>
                <a:gd name="connsiteY50" fmla="*/ 175292 h 484785"/>
                <a:gd name="connsiteX51" fmla="*/ 299277 w 609384"/>
                <a:gd name="connsiteY51" fmla="*/ 209940 h 484785"/>
                <a:gd name="connsiteX52" fmla="*/ 299277 w 609384"/>
                <a:gd name="connsiteY52" fmla="*/ 298847 h 484785"/>
                <a:gd name="connsiteX53" fmla="*/ 301615 w 609384"/>
                <a:gd name="connsiteY53" fmla="*/ 302582 h 484785"/>
                <a:gd name="connsiteX54" fmla="*/ 433111 w 609384"/>
                <a:gd name="connsiteY54" fmla="*/ 386913 h 484785"/>
                <a:gd name="connsiteX55" fmla="*/ 449290 w 609384"/>
                <a:gd name="connsiteY55" fmla="*/ 421467 h 484785"/>
                <a:gd name="connsiteX56" fmla="*/ 449290 w 609384"/>
                <a:gd name="connsiteY56" fmla="*/ 484785 h 484785"/>
                <a:gd name="connsiteX57" fmla="*/ 254105 w 609384"/>
                <a:gd name="connsiteY57" fmla="*/ 484785 h 484785"/>
                <a:gd name="connsiteX58" fmla="*/ 195185 w 609384"/>
                <a:gd name="connsiteY58" fmla="*/ 484785 h 484785"/>
                <a:gd name="connsiteX59" fmla="*/ 0 w 609384"/>
                <a:gd name="connsiteY59" fmla="*/ 484785 h 484785"/>
                <a:gd name="connsiteX60" fmla="*/ 0 w 609384"/>
                <a:gd name="connsiteY60" fmla="*/ 421467 h 484785"/>
                <a:gd name="connsiteX61" fmla="*/ 16366 w 609384"/>
                <a:gd name="connsiteY61" fmla="*/ 387006 h 484785"/>
                <a:gd name="connsiteX62" fmla="*/ 147768 w 609384"/>
                <a:gd name="connsiteY62" fmla="*/ 302676 h 484785"/>
                <a:gd name="connsiteX63" fmla="*/ 150106 w 609384"/>
                <a:gd name="connsiteY63" fmla="*/ 298940 h 484785"/>
                <a:gd name="connsiteX64" fmla="*/ 150106 w 609384"/>
                <a:gd name="connsiteY64" fmla="*/ 209940 h 484785"/>
                <a:gd name="connsiteX65" fmla="*/ 131588 w 609384"/>
                <a:gd name="connsiteY65" fmla="*/ 175292 h 484785"/>
                <a:gd name="connsiteX66" fmla="*/ 131588 w 609384"/>
                <a:gd name="connsiteY66" fmla="*/ 83024 h 484785"/>
                <a:gd name="connsiteX67" fmla="*/ 214731 w 609384"/>
                <a:gd name="connsiteY67" fmla="*/ 0 h 48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09384" h="484785">
                  <a:moveTo>
                    <a:pt x="479271" y="45896"/>
                  </a:moveTo>
                  <a:cubicBezTo>
                    <a:pt x="474596" y="45989"/>
                    <a:pt x="473848" y="46830"/>
                    <a:pt x="473661" y="51592"/>
                  </a:cubicBezTo>
                  <a:lnTo>
                    <a:pt x="473661" y="57941"/>
                  </a:lnTo>
                  <a:cubicBezTo>
                    <a:pt x="473567" y="64198"/>
                    <a:pt x="473567" y="64011"/>
                    <a:pt x="467583" y="66252"/>
                  </a:cubicBezTo>
                  <a:cubicBezTo>
                    <a:pt x="452996" y="71668"/>
                    <a:pt x="444019" y="81472"/>
                    <a:pt x="442990" y="97440"/>
                  </a:cubicBezTo>
                  <a:cubicBezTo>
                    <a:pt x="442242" y="111353"/>
                    <a:pt x="449536" y="120971"/>
                    <a:pt x="461131" y="127787"/>
                  </a:cubicBezTo>
                  <a:cubicBezTo>
                    <a:pt x="468237" y="131989"/>
                    <a:pt x="476185" y="134510"/>
                    <a:pt x="483666" y="137872"/>
                  </a:cubicBezTo>
                  <a:cubicBezTo>
                    <a:pt x="486658" y="139272"/>
                    <a:pt x="489370" y="140766"/>
                    <a:pt x="491894" y="142727"/>
                  </a:cubicBezTo>
                  <a:cubicBezTo>
                    <a:pt x="499094" y="148703"/>
                    <a:pt x="497785" y="158695"/>
                    <a:pt x="489183" y="162430"/>
                  </a:cubicBezTo>
                  <a:cubicBezTo>
                    <a:pt x="484507" y="164391"/>
                    <a:pt x="479645" y="164858"/>
                    <a:pt x="474689" y="164297"/>
                  </a:cubicBezTo>
                  <a:cubicBezTo>
                    <a:pt x="466928" y="163270"/>
                    <a:pt x="459635" y="161309"/>
                    <a:pt x="452622" y="157668"/>
                  </a:cubicBezTo>
                  <a:cubicBezTo>
                    <a:pt x="448601" y="155520"/>
                    <a:pt x="447385" y="156174"/>
                    <a:pt x="445983" y="160562"/>
                  </a:cubicBezTo>
                  <a:cubicBezTo>
                    <a:pt x="444861" y="164297"/>
                    <a:pt x="443739" y="168126"/>
                    <a:pt x="442803" y="171954"/>
                  </a:cubicBezTo>
                  <a:cubicBezTo>
                    <a:pt x="441307" y="177090"/>
                    <a:pt x="441775" y="178304"/>
                    <a:pt x="446731" y="180732"/>
                  </a:cubicBezTo>
                  <a:cubicBezTo>
                    <a:pt x="452996" y="183813"/>
                    <a:pt x="459728" y="185307"/>
                    <a:pt x="466554" y="186428"/>
                  </a:cubicBezTo>
                  <a:cubicBezTo>
                    <a:pt x="471977" y="187175"/>
                    <a:pt x="472164" y="187455"/>
                    <a:pt x="472164" y="193057"/>
                  </a:cubicBezTo>
                  <a:cubicBezTo>
                    <a:pt x="472351" y="195672"/>
                    <a:pt x="472351" y="198100"/>
                    <a:pt x="472351" y="200621"/>
                  </a:cubicBezTo>
                  <a:cubicBezTo>
                    <a:pt x="472445" y="203889"/>
                    <a:pt x="473941" y="205757"/>
                    <a:pt x="477214" y="205757"/>
                  </a:cubicBezTo>
                  <a:cubicBezTo>
                    <a:pt x="480767" y="205850"/>
                    <a:pt x="484507" y="205850"/>
                    <a:pt x="488248" y="205757"/>
                  </a:cubicBezTo>
                  <a:cubicBezTo>
                    <a:pt x="491240" y="205570"/>
                    <a:pt x="492923" y="203982"/>
                    <a:pt x="492923" y="200901"/>
                  </a:cubicBezTo>
                  <a:cubicBezTo>
                    <a:pt x="492923" y="197353"/>
                    <a:pt x="493016" y="193991"/>
                    <a:pt x="492923" y="190536"/>
                  </a:cubicBezTo>
                  <a:cubicBezTo>
                    <a:pt x="492736" y="187081"/>
                    <a:pt x="494232" y="185214"/>
                    <a:pt x="497598" y="184280"/>
                  </a:cubicBezTo>
                  <a:cubicBezTo>
                    <a:pt x="505359" y="182226"/>
                    <a:pt x="511998" y="178117"/>
                    <a:pt x="517048" y="171861"/>
                  </a:cubicBezTo>
                  <a:cubicBezTo>
                    <a:pt x="531167" y="154773"/>
                    <a:pt x="525650" y="129655"/>
                    <a:pt x="505733" y="118449"/>
                  </a:cubicBezTo>
                  <a:cubicBezTo>
                    <a:pt x="499468" y="114995"/>
                    <a:pt x="492736" y="112380"/>
                    <a:pt x="486190" y="109579"/>
                  </a:cubicBezTo>
                  <a:cubicBezTo>
                    <a:pt x="482263" y="108085"/>
                    <a:pt x="478710" y="106217"/>
                    <a:pt x="475437" y="103603"/>
                  </a:cubicBezTo>
                  <a:cubicBezTo>
                    <a:pt x="469079" y="98654"/>
                    <a:pt x="470294" y="90343"/>
                    <a:pt x="477775" y="87075"/>
                  </a:cubicBezTo>
                  <a:cubicBezTo>
                    <a:pt x="479925" y="86048"/>
                    <a:pt x="482170" y="85861"/>
                    <a:pt x="484414" y="85674"/>
                  </a:cubicBezTo>
                  <a:cubicBezTo>
                    <a:pt x="493016" y="85207"/>
                    <a:pt x="501245" y="86795"/>
                    <a:pt x="509100" y="90530"/>
                  </a:cubicBezTo>
                  <a:cubicBezTo>
                    <a:pt x="512933" y="92397"/>
                    <a:pt x="514242" y="91930"/>
                    <a:pt x="515551" y="87822"/>
                  </a:cubicBezTo>
                  <a:cubicBezTo>
                    <a:pt x="516954" y="83620"/>
                    <a:pt x="518170" y="79231"/>
                    <a:pt x="519479" y="74843"/>
                  </a:cubicBezTo>
                  <a:cubicBezTo>
                    <a:pt x="520320" y="71855"/>
                    <a:pt x="519198" y="69987"/>
                    <a:pt x="516487" y="68773"/>
                  </a:cubicBezTo>
                  <a:cubicBezTo>
                    <a:pt x="511437" y="66625"/>
                    <a:pt x="506201" y="65038"/>
                    <a:pt x="500871" y="64198"/>
                  </a:cubicBezTo>
                  <a:cubicBezTo>
                    <a:pt x="493764" y="63077"/>
                    <a:pt x="493764" y="63077"/>
                    <a:pt x="493764" y="55981"/>
                  </a:cubicBezTo>
                  <a:cubicBezTo>
                    <a:pt x="493764" y="45896"/>
                    <a:pt x="493764" y="45896"/>
                    <a:pt x="483666" y="45896"/>
                  </a:cubicBezTo>
                  <a:close/>
                  <a:moveTo>
                    <a:pt x="483444" y="25"/>
                  </a:moveTo>
                  <a:cubicBezTo>
                    <a:pt x="515692" y="25"/>
                    <a:pt x="547951" y="12327"/>
                    <a:pt x="572590" y="36932"/>
                  </a:cubicBezTo>
                  <a:cubicBezTo>
                    <a:pt x="621681" y="86048"/>
                    <a:pt x="621681" y="165605"/>
                    <a:pt x="572403" y="214814"/>
                  </a:cubicBezTo>
                  <a:cubicBezTo>
                    <a:pt x="531074" y="256180"/>
                    <a:pt x="467863" y="262716"/>
                    <a:pt x="419614" y="234330"/>
                  </a:cubicBezTo>
                  <a:lnTo>
                    <a:pt x="419333" y="234143"/>
                  </a:lnTo>
                  <a:cubicBezTo>
                    <a:pt x="400258" y="248430"/>
                    <a:pt x="379967" y="250951"/>
                    <a:pt x="365754" y="248710"/>
                  </a:cubicBezTo>
                  <a:cubicBezTo>
                    <a:pt x="361079" y="247963"/>
                    <a:pt x="360144" y="241613"/>
                    <a:pt x="364352" y="239465"/>
                  </a:cubicBezTo>
                  <a:cubicBezTo>
                    <a:pt x="377349" y="233116"/>
                    <a:pt x="385578" y="220417"/>
                    <a:pt x="390253" y="210239"/>
                  </a:cubicBezTo>
                  <a:lnTo>
                    <a:pt x="389037" y="209211"/>
                  </a:lnTo>
                  <a:cubicBezTo>
                    <a:pt x="345276" y="159815"/>
                    <a:pt x="347053" y="84180"/>
                    <a:pt x="394367" y="36932"/>
                  </a:cubicBezTo>
                  <a:cubicBezTo>
                    <a:pt x="418959" y="12327"/>
                    <a:pt x="451196" y="25"/>
                    <a:pt x="483444" y="25"/>
                  </a:cubicBezTo>
                  <a:close/>
                  <a:moveTo>
                    <a:pt x="214731" y="0"/>
                  </a:moveTo>
                  <a:lnTo>
                    <a:pt x="224738" y="0"/>
                  </a:lnTo>
                  <a:lnTo>
                    <a:pt x="234652" y="0"/>
                  </a:lnTo>
                  <a:cubicBezTo>
                    <a:pt x="280572" y="0"/>
                    <a:pt x="317888" y="37076"/>
                    <a:pt x="317888" y="83024"/>
                  </a:cubicBezTo>
                  <a:lnTo>
                    <a:pt x="317888" y="175292"/>
                  </a:lnTo>
                  <a:cubicBezTo>
                    <a:pt x="317888" y="189768"/>
                    <a:pt x="310500" y="202469"/>
                    <a:pt x="299277" y="209940"/>
                  </a:cubicBezTo>
                  <a:lnTo>
                    <a:pt x="299277" y="298847"/>
                  </a:lnTo>
                  <a:cubicBezTo>
                    <a:pt x="299277" y="300434"/>
                    <a:pt x="300306" y="301835"/>
                    <a:pt x="301615" y="302582"/>
                  </a:cubicBezTo>
                  <a:cubicBezTo>
                    <a:pt x="314147" y="308839"/>
                    <a:pt x="375874" y="339938"/>
                    <a:pt x="433111" y="386913"/>
                  </a:cubicBezTo>
                  <a:cubicBezTo>
                    <a:pt x="443398" y="395318"/>
                    <a:pt x="449290" y="408019"/>
                    <a:pt x="449290" y="421467"/>
                  </a:cubicBezTo>
                  <a:lnTo>
                    <a:pt x="449290" y="484785"/>
                  </a:lnTo>
                  <a:lnTo>
                    <a:pt x="254105" y="484785"/>
                  </a:lnTo>
                  <a:lnTo>
                    <a:pt x="195185" y="484785"/>
                  </a:lnTo>
                  <a:lnTo>
                    <a:pt x="0" y="484785"/>
                  </a:lnTo>
                  <a:lnTo>
                    <a:pt x="0" y="421467"/>
                  </a:lnTo>
                  <a:cubicBezTo>
                    <a:pt x="0" y="408206"/>
                    <a:pt x="5985" y="395505"/>
                    <a:pt x="16366" y="387006"/>
                  </a:cubicBezTo>
                  <a:cubicBezTo>
                    <a:pt x="73416" y="339938"/>
                    <a:pt x="135142" y="308839"/>
                    <a:pt x="147768" y="302676"/>
                  </a:cubicBezTo>
                  <a:cubicBezTo>
                    <a:pt x="149264" y="301929"/>
                    <a:pt x="150106" y="300621"/>
                    <a:pt x="150106" y="298940"/>
                  </a:cubicBezTo>
                  <a:lnTo>
                    <a:pt x="150106" y="209940"/>
                  </a:lnTo>
                  <a:cubicBezTo>
                    <a:pt x="138883" y="202469"/>
                    <a:pt x="131588" y="189768"/>
                    <a:pt x="131588" y="175292"/>
                  </a:cubicBezTo>
                  <a:lnTo>
                    <a:pt x="131588" y="83024"/>
                  </a:lnTo>
                  <a:cubicBezTo>
                    <a:pt x="131588" y="37263"/>
                    <a:pt x="168717" y="0"/>
                    <a:pt x="214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695991" y="3671512"/>
              <a:ext cx="704851" cy="28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业务员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762176" y="3086064"/>
            <a:ext cx="984389" cy="725840"/>
            <a:chOff x="5513473" y="3187269"/>
            <a:chExt cx="1038223" cy="765534"/>
          </a:xfrm>
        </p:grpSpPr>
        <p:sp>
          <p:nvSpPr>
            <p:cNvPr id="53" name="user_125714"/>
            <p:cNvSpPr/>
            <p:nvPr/>
          </p:nvSpPr>
          <p:spPr>
            <a:xfrm>
              <a:off x="5791157" y="3187269"/>
              <a:ext cx="609685" cy="483462"/>
            </a:xfrm>
            <a:custGeom>
              <a:avLst/>
              <a:gdLst>
                <a:gd name="connsiteX0" fmla="*/ 456831 w 608149"/>
                <a:gd name="connsiteY0" fmla="*/ 98466 h 482244"/>
                <a:gd name="connsiteX1" fmla="*/ 452155 w 608149"/>
                <a:gd name="connsiteY1" fmla="*/ 98839 h 482244"/>
                <a:gd name="connsiteX2" fmla="*/ 447480 w 608149"/>
                <a:gd name="connsiteY2" fmla="*/ 103135 h 482244"/>
                <a:gd name="connsiteX3" fmla="*/ 451127 w 608149"/>
                <a:gd name="connsiteY3" fmla="*/ 108177 h 482244"/>
                <a:gd name="connsiteX4" fmla="*/ 457860 w 608149"/>
                <a:gd name="connsiteY4" fmla="*/ 109484 h 482244"/>
                <a:gd name="connsiteX5" fmla="*/ 464873 w 608149"/>
                <a:gd name="connsiteY5" fmla="*/ 117421 h 482244"/>
                <a:gd name="connsiteX6" fmla="*/ 464593 w 608149"/>
                <a:gd name="connsiteY6" fmla="*/ 119942 h 482244"/>
                <a:gd name="connsiteX7" fmla="*/ 457860 w 608149"/>
                <a:gd name="connsiteY7" fmla="*/ 158414 h 482244"/>
                <a:gd name="connsiteX8" fmla="*/ 454493 w 608149"/>
                <a:gd name="connsiteY8" fmla="*/ 180544 h 482244"/>
                <a:gd name="connsiteX9" fmla="*/ 471700 w 608149"/>
                <a:gd name="connsiteY9" fmla="*/ 202674 h 482244"/>
                <a:gd name="connsiteX10" fmla="*/ 486662 w 608149"/>
                <a:gd name="connsiteY10" fmla="*/ 203608 h 482244"/>
                <a:gd name="connsiteX11" fmla="*/ 513875 w 608149"/>
                <a:gd name="connsiteY11" fmla="*/ 191376 h 482244"/>
                <a:gd name="connsiteX12" fmla="*/ 516681 w 608149"/>
                <a:gd name="connsiteY12" fmla="*/ 186520 h 482244"/>
                <a:gd name="connsiteX13" fmla="*/ 511818 w 608149"/>
                <a:gd name="connsiteY13" fmla="*/ 182411 h 482244"/>
                <a:gd name="connsiteX14" fmla="*/ 506113 w 608149"/>
                <a:gd name="connsiteY14" fmla="*/ 185399 h 482244"/>
                <a:gd name="connsiteX15" fmla="*/ 498539 w 608149"/>
                <a:gd name="connsiteY15" fmla="*/ 187547 h 482244"/>
                <a:gd name="connsiteX16" fmla="*/ 492273 w 608149"/>
                <a:gd name="connsiteY16" fmla="*/ 183158 h 482244"/>
                <a:gd name="connsiteX17" fmla="*/ 491619 w 608149"/>
                <a:gd name="connsiteY17" fmla="*/ 176062 h 482244"/>
                <a:gd name="connsiteX18" fmla="*/ 494143 w 608149"/>
                <a:gd name="connsiteY18" fmla="*/ 161495 h 482244"/>
                <a:gd name="connsiteX19" fmla="*/ 502092 w 608149"/>
                <a:gd name="connsiteY19" fmla="*/ 117515 h 482244"/>
                <a:gd name="connsiteX20" fmla="*/ 503401 w 608149"/>
                <a:gd name="connsiteY20" fmla="*/ 105562 h 482244"/>
                <a:gd name="connsiteX21" fmla="*/ 495640 w 608149"/>
                <a:gd name="connsiteY21" fmla="*/ 98466 h 482244"/>
                <a:gd name="connsiteX22" fmla="*/ 475721 w 608149"/>
                <a:gd name="connsiteY22" fmla="*/ 98466 h 482244"/>
                <a:gd name="connsiteX23" fmla="*/ 487410 w 608149"/>
                <a:gd name="connsiteY23" fmla="*/ 48229 h 482244"/>
                <a:gd name="connsiteX24" fmla="*/ 466837 w 608149"/>
                <a:gd name="connsiteY24" fmla="*/ 68772 h 482244"/>
                <a:gd name="connsiteX25" fmla="*/ 487410 w 608149"/>
                <a:gd name="connsiteY25" fmla="*/ 89502 h 482244"/>
                <a:gd name="connsiteX26" fmla="*/ 507703 w 608149"/>
                <a:gd name="connsiteY26" fmla="*/ 68959 h 482244"/>
                <a:gd name="connsiteX27" fmla="*/ 487410 w 608149"/>
                <a:gd name="connsiteY27" fmla="*/ 48229 h 482244"/>
                <a:gd name="connsiteX28" fmla="*/ 213614 w 608149"/>
                <a:gd name="connsiteY28" fmla="*/ 70 h 482244"/>
                <a:gd name="connsiteX29" fmla="*/ 223434 w 608149"/>
                <a:gd name="connsiteY29" fmla="*/ 70 h 482244"/>
                <a:gd name="connsiteX30" fmla="*/ 233348 w 608149"/>
                <a:gd name="connsiteY30" fmla="*/ 70 h 482244"/>
                <a:gd name="connsiteX31" fmla="*/ 316119 w 608149"/>
                <a:gd name="connsiteY31" fmla="*/ 82705 h 482244"/>
                <a:gd name="connsiteX32" fmla="*/ 316119 w 608149"/>
                <a:gd name="connsiteY32" fmla="*/ 174489 h 482244"/>
                <a:gd name="connsiteX33" fmla="*/ 297694 w 608149"/>
                <a:gd name="connsiteY33" fmla="*/ 208944 h 482244"/>
                <a:gd name="connsiteX34" fmla="*/ 297694 w 608149"/>
                <a:gd name="connsiteY34" fmla="*/ 297461 h 482244"/>
                <a:gd name="connsiteX35" fmla="*/ 299939 w 608149"/>
                <a:gd name="connsiteY35" fmla="*/ 301196 h 482244"/>
                <a:gd name="connsiteX36" fmla="*/ 430688 w 608149"/>
                <a:gd name="connsiteY36" fmla="*/ 384950 h 482244"/>
                <a:gd name="connsiteX37" fmla="*/ 446962 w 608149"/>
                <a:gd name="connsiteY37" fmla="*/ 419311 h 482244"/>
                <a:gd name="connsiteX38" fmla="*/ 446962 w 608149"/>
                <a:gd name="connsiteY38" fmla="*/ 482244 h 482244"/>
                <a:gd name="connsiteX39" fmla="*/ 252801 w 608149"/>
                <a:gd name="connsiteY39" fmla="*/ 482244 h 482244"/>
                <a:gd name="connsiteX40" fmla="*/ 233535 w 608149"/>
                <a:gd name="connsiteY40" fmla="*/ 394474 h 482244"/>
                <a:gd name="connsiteX41" fmla="*/ 223434 w 608149"/>
                <a:gd name="connsiteY41" fmla="*/ 337797 h 482244"/>
                <a:gd name="connsiteX42" fmla="*/ 213333 w 608149"/>
                <a:gd name="connsiteY42" fmla="*/ 394474 h 482244"/>
                <a:gd name="connsiteX43" fmla="*/ 194161 w 608149"/>
                <a:gd name="connsiteY43" fmla="*/ 482244 h 482244"/>
                <a:gd name="connsiteX44" fmla="*/ 0 w 608149"/>
                <a:gd name="connsiteY44" fmla="*/ 482244 h 482244"/>
                <a:gd name="connsiteX45" fmla="*/ 0 w 608149"/>
                <a:gd name="connsiteY45" fmla="*/ 419311 h 482244"/>
                <a:gd name="connsiteX46" fmla="*/ 16180 w 608149"/>
                <a:gd name="connsiteY46" fmla="*/ 384950 h 482244"/>
                <a:gd name="connsiteX47" fmla="*/ 147023 w 608149"/>
                <a:gd name="connsiteY47" fmla="*/ 301196 h 482244"/>
                <a:gd name="connsiteX48" fmla="*/ 149268 w 608149"/>
                <a:gd name="connsiteY48" fmla="*/ 297461 h 482244"/>
                <a:gd name="connsiteX49" fmla="*/ 149268 w 608149"/>
                <a:gd name="connsiteY49" fmla="*/ 208944 h 482244"/>
                <a:gd name="connsiteX50" fmla="*/ 130843 w 608149"/>
                <a:gd name="connsiteY50" fmla="*/ 174489 h 482244"/>
                <a:gd name="connsiteX51" fmla="*/ 130843 w 608149"/>
                <a:gd name="connsiteY51" fmla="*/ 82705 h 482244"/>
                <a:gd name="connsiteX52" fmla="*/ 213614 w 608149"/>
                <a:gd name="connsiteY52" fmla="*/ 70 h 482244"/>
                <a:gd name="connsiteX53" fmla="*/ 482092 w 608149"/>
                <a:gd name="connsiteY53" fmla="*/ 0 h 482244"/>
                <a:gd name="connsiteX54" fmla="*/ 571200 w 608149"/>
                <a:gd name="connsiteY54" fmla="*/ 36837 h 482244"/>
                <a:gd name="connsiteX55" fmla="*/ 571106 w 608149"/>
                <a:gd name="connsiteY55" fmla="*/ 214813 h 482244"/>
                <a:gd name="connsiteX56" fmla="*/ 418209 w 608149"/>
                <a:gd name="connsiteY56" fmla="*/ 234329 h 482244"/>
                <a:gd name="connsiteX57" fmla="*/ 417929 w 608149"/>
                <a:gd name="connsiteY57" fmla="*/ 234049 h 482244"/>
                <a:gd name="connsiteX58" fmla="*/ 364345 w 608149"/>
                <a:gd name="connsiteY58" fmla="*/ 248615 h 482244"/>
                <a:gd name="connsiteX59" fmla="*/ 362942 w 608149"/>
                <a:gd name="connsiteY59" fmla="*/ 239464 h 482244"/>
                <a:gd name="connsiteX60" fmla="*/ 388939 w 608149"/>
                <a:gd name="connsiteY60" fmla="*/ 210144 h 482244"/>
                <a:gd name="connsiteX61" fmla="*/ 387630 w 608149"/>
                <a:gd name="connsiteY61" fmla="*/ 209210 h 482244"/>
                <a:gd name="connsiteX62" fmla="*/ 393054 w 608149"/>
                <a:gd name="connsiteY62" fmla="*/ 36837 h 482244"/>
                <a:gd name="connsiteX63" fmla="*/ 482092 w 608149"/>
                <a:gd name="connsiteY63" fmla="*/ 0 h 48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8149" h="482244">
                  <a:moveTo>
                    <a:pt x="456831" y="98466"/>
                  </a:moveTo>
                  <a:cubicBezTo>
                    <a:pt x="455241" y="98466"/>
                    <a:pt x="453651" y="98653"/>
                    <a:pt x="452155" y="98839"/>
                  </a:cubicBezTo>
                  <a:cubicBezTo>
                    <a:pt x="449163" y="99493"/>
                    <a:pt x="447760" y="100894"/>
                    <a:pt x="447480" y="103135"/>
                  </a:cubicBezTo>
                  <a:cubicBezTo>
                    <a:pt x="447292" y="105189"/>
                    <a:pt x="448508" y="107243"/>
                    <a:pt x="451127" y="108177"/>
                  </a:cubicBezTo>
                  <a:cubicBezTo>
                    <a:pt x="453277" y="108924"/>
                    <a:pt x="455615" y="109111"/>
                    <a:pt x="457860" y="109484"/>
                  </a:cubicBezTo>
                  <a:cubicBezTo>
                    <a:pt x="463096" y="110231"/>
                    <a:pt x="464873" y="112099"/>
                    <a:pt x="464873" y="117421"/>
                  </a:cubicBezTo>
                  <a:cubicBezTo>
                    <a:pt x="464873" y="118262"/>
                    <a:pt x="464686" y="119195"/>
                    <a:pt x="464593" y="119942"/>
                  </a:cubicBezTo>
                  <a:cubicBezTo>
                    <a:pt x="462348" y="132735"/>
                    <a:pt x="460010" y="145528"/>
                    <a:pt x="457860" y="158414"/>
                  </a:cubicBezTo>
                  <a:cubicBezTo>
                    <a:pt x="456644" y="165697"/>
                    <a:pt x="455522" y="173167"/>
                    <a:pt x="454493" y="180544"/>
                  </a:cubicBezTo>
                  <a:cubicBezTo>
                    <a:pt x="452997" y="191376"/>
                    <a:pt x="463471" y="201554"/>
                    <a:pt x="471700" y="202674"/>
                  </a:cubicBezTo>
                  <a:cubicBezTo>
                    <a:pt x="476656" y="203421"/>
                    <a:pt x="481706" y="203701"/>
                    <a:pt x="486662" y="203608"/>
                  </a:cubicBezTo>
                  <a:cubicBezTo>
                    <a:pt x="497510" y="203421"/>
                    <a:pt x="506394" y="198846"/>
                    <a:pt x="513875" y="191376"/>
                  </a:cubicBezTo>
                  <a:cubicBezTo>
                    <a:pt x="515091" y="190162"/>
                    <a:pt x="516213" y="188294"/>
                    <a:pt x="516681" y="186520"/>
                  </a:cubicBezTo>
                  <a:cubicBezTo>
                    <a:pt x="517429" y="183439"/>
                    <a:pt x="514997" y="181291"/>
                    <a:pt x="511818" y="182411"/>
                  </a:cubicBezTo>
                  <a:cubicBezTo>
                    <a:pt x="509854" y="183252"/>
                    <a:pt x="508077" y="184652"/>
                    <a:pt x="506113" y="185399"/>
                  </a:cubicBezTo>
                  <a:cubicBezTo>
                    <a:pt x="503775" y="186240"/>
                    <a:pt x="501157" y="187267"/>
                    <a:pt x="498539" y="187547"/>
                  </a:cubicBezTo>
                  <a:cubicBezTo>
                    <a:pt x="495359" y="187921"/>
                    <a:pt x="493021" y="186240"/>
                    <a:pt x="492273" y="183158"/>
                  </a:cubicBezTo>
                  <a:cubicBezTo>
                    <a:pt x="491619" y="180917"/>
                    <a:pt x="491431" y="178396"/>
                    <a:pt x="491619" y="176062"/>
                  </a:cubicBezTo>
                  <a:cubicBezTo>
                    <a:pt x="492273" y="171206"/>
                    <a:pt x="493302" y="166351"/>
                    <a:pt x="494143" y="161495"/>
                  </a:cubicBezTo>
                  <a:cubicBezTo>
                    <a:pt x="496762" y="146835"/>
                    <a:pt x="499474" y="132268"/>
                    <a:pt x="502092" y="117515"/>
                  </a:cubicBezTo>
                  <a:cubicBezTo>
                    <a:pt x="502747" y="113593"/>
                    <a:pt x="503495" y="109578"/>
                    <a:pt x="503401" y="105562"/>
                  </a:cubicBezTo>
                  <a:cubicBezTo>
                    <a:pt x="503401" y="100707"/>
                    <a:pt x="500409" y="98466"/>
                    <a:pt x="495640" y="98466"/>
                  </a:cubicBezTo>
                  <a:lnTo>
                    <a:pt x="475721" y="98466"/>
                  </a:lnTo>
                  <a:close/>
                  <a:moveTo>
                    <a:pt x="487410" y="48229"/>
                  </a:moveTo>
                  <a:cubicBezTo>
                    <a:pt x="476095" y="48043"/>
                    <a:pt x="466837" y="57287"/>
                    <a:pt x="466837" y="68772"/>
                  </a:cubicBezTo>
                  <a:cubicBezTo>
                    <a:pt x="466744" y="80071"/>
                    <a:pt x="475908" y="89408"/>
                    <a:pt x="487410" y="89502"/>
                  </a:cubicBezTo>
                  <a:cubicBezTo>
                    <a:pt x="498539" y="89502"/>
                    <a:pt x="507610" y="80351"/>
                    <a:pt x="507703" y="68959"/>
                  </a:cubicBezTo>
                  <a:cubicBezTo>
                    <a:pt x="507703" y="57567"/>
                    <a:pt x="498726" y="48229"/>
                    <a:pt x="487410" y="48229"/>
                  </a:cubicBezTo>
                  <a:close/>
                  <a:moveTo>
                    <a:pt x="213614" y="70"/>
                  </a:moveTo>
                  <a:lnTo>
                    <a:pt x="223434" y="70"/>
                  </a:lnTo>
                  <a:lnTo>
                    <a:pt x="233348" y="70"/>
                  </a:lnTo>
                  <a:cubicBezTo>
                    <a:pt x="279082" y="70"/>
                    <a:pt x="316119" y="37046"/>
                    <a:pt x="316119" y="82705"/>
                  </a:cubicBezTo>
                  <a:lnTo>
                    <a:pt x="316119" y="174489"/>
                  </a:lnTo>
                  <a:cubicBezTo>
                    <a:pt x="316119" y="188869"/>
                    <a:pt x="308730" y="201474"/>
                    <a:pt x="297694" y="208944"/>
                  </a:cubicBezTo>
                  <a:lnTo>
                    <a:pt x="297694" y="297461"/>
                  </a:lnTo>
                  <a:cubicBezTo>
                    <a:pt x="297694" y="299048"/>
                    <a:pt x="298536" y="300449"/>
                    <a:pt x="299939" y="301196"/>
                  </a:cubicBezTo>
                  <a:cubicBezTo>
                    <a:pt x="312378" y="307265"/>
                    <a:pt x="373731" y="338264"/>
                    <a:pt x="430688" y="384950"/>
                  </a:cubicBezTo>
                  <a:cubicBezTo>
                    <a:pt x="441070" y="393447"/>
                    <a:pt x="446962" y="406146"/>
                    <a:pt x="446962" y="419311"/>
                  </a:cubicBezTo>
                  <a:lnTo>
                    <a:pt x="446962" y="482244"/>
                  </a:lnTo>
                  <a:lnTo>
                    <a:pt x="252801" y="482244"/>
                  </a:lnTo>
                  <a:lnTo>
                    <a:pt x="233535" y="394474"/>
                  </a:lnTo>
                  <a:cubicBezTo>
                    <a:pt x="272348" y="340412"/>
                    <a:pt x="230729" y="337797"/>
                    <a:pt x="223434" y="337797"/>
                  </a:cubicBezTo>
                  <a:cubicBezTo>
                    <a:pt x="216233" y="337797"/>
                    <a:pt x="174614" y="340412"/>
                    <a:pt x="213333" y="394474"/>
                  </a:cubicBezTo>
                  <a:lnTo>
                    <a:pt x="194161" y="482244"/>
                  </a:lnTo>
                  <a:lnTo>
                    <a:pt x="0" y="482244"/>
                  </a:lnTo>
                  <a:lnTo>
                    <a:pt x="0" y="419311"/>
                  </a:lnTo>
                  <a:cubicBezTo>
                    <a:pt x="0" y="406053"/>
                    <a:pt x="5892" y="393447"/>
                    <a:pt x="16180" y="384950"/>
                  </a:cubicBezTo>
                  <a:cubicBezTo>
                    <a:pt x="73044" y="338264"/>
                    <a:pt x="134584" y="307265"/>
                    <a:pt x="147023" y="301196"/>
                  </a:cubicBezTo>
                  <a:cubicBezTo>
                    <a:pt x="148426" y="300449"/>
                    <a:pt x="149268" y="299048"/>
                    <a:pt x="149268" y="297461"/>
                  </a:cubicBezTo>
                  <a:lnTo>
                    <a:pt x="149268" y="208944"/>
                  </a:lnTo>
                  <a:cubicBezTo>
                    <a:pt x="138138" y="201474"/>
                    <a:pt x="130843" y="188775"/>
                    <a:pt x="130843" y="174489"/>
                  </a:cubicBezTo>
                  <a:lnTo>
                    <a:pt x="130843" y="82705"/>
                  </a:lnTo>
                  <a:cubicBezTo>
                    <a:pt x="130843" y="37046"/>
                    <a:pt x="167880" y="70"/>
                    <a:pt x="213614" y="70"/>
                  </a:cubicBezTo>
                  <a:close/>
                  <a:moveTo>
                    <a:pt x="482092" y="0"/>
                  </a:moveTo>
                  <a:cubicBezTo>
                    <a:pt x="514319" y="0"/>
                    <a:pt x="546558" y="12279"/>
                    <a:pt x="571200" y="36837"/>
                  </a:cubicBezTo>
                  <a:cubicBezTo>
                    <a:pt x="620482" y="86047"/>
                    <a:pt x="620482" y="165697"/>
                    <a:pt x="571106" y="214813"/>
                  </a:cubicBezTo>
                  <a:cubicBezTo>
                    <a:pt x="529679" y="256085"/>
                    <a:pt x="466463" y="262715"/>
                    <a:pt x="418209" y="234329"/>
                  </a:cubicBezTo>
                  <a:lnTo>
                    <a:pt x="417929" y="234049"/>
                  </a:lnTo>
                  <a:cubicBezTo>
                    <a:pt x="398852" y="248429"/>
                    <a:pt x="378559" y="250856"/>
                    <a:pt x="364345" y="248615"/>
                  </a:cubicBezTo>
                  <a:cubicBezTo>
                    <a:pt x="359763" y="247868"/>
                    <a:pt x="358734" y="241519"/>
                    <a:pt x="362942" y="239464"/>
                  </a:cubicBezTo>
                  <a:cubicBezTo>
                    <a:pt x="375941" y="233115"/>
                    <a:pt x="384170" y="220416"/>
                    <a:pt x="388939" y="210144"/>
                  </a:cubicBezTo>
                  <a:lnTo>
                    <a:pt x="387630" y="209210"/>
                  </a:lnTo>
                  <a:cubicBezTo>
                    <a:pt x="343865" y="159721"/>
                    <a:pt x="345642" y="84179"/>
                    <a:pt x="393054" y="36837"/>
                  </a:cubicBezTo>
                  <a:cubicBezTo>
                    <a:pt x="417648" y="12279"/>
                    <a:pt x="449864" y="0"/>
                    <a:pt x="482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5513473" y="3670731"/>
              <a:ext cx="1038223" cy="28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评审人</a:t>
              </a:r>
              <a:r>
                <a:rPr lang="en-US" altLang="zh-CN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482707" y="1447209"/>
            <a:ext cx="787171" cy="725840"/>
            <a:chOff x="5630949" y="3187269"/>
            <a:chExt cx="830219" cy="765534"/>
          </a:xfrm>
        </p:grpSpPr>
        <p:sp>
          <p:nvSpPr>
            <p:cNvPr id="56" name="user_125714"/>
            <p:cNvSpPr/>
            <p:nvPr/>
          </p:nvSpPr>
          <p:spPr>
            <a:xfrm>
              <a:off x="5791157" y="3187269"/>
              <a:ext cx="609685" cy="483462"/>
            </a:xfrm>
            <a:custGeom>
              <a:avLst/>
              <a:gdLst>
                <a:gd name="connsiteX0" fmla="*/ 456831 w 608149"/>
                <a:gd name="connsiteY0" fmla="*/ 98466 h 482244"/>
                <a:gd name="connsiteX1" fmla="*/ 452155 w 608149"/>
                <a:gd name="connsiteY1" fmla="*/ 98839 h 482244"/>
                <a:gd name="connsiteX2" fmla="*/ 447480 w 608149"/>
                <a:gd name="connsiteY2" fmla="*/ 103135 h 482244"/>
                <a:gd name="connsiteX3" fmla="*/ 451127 w 608149"/>
                <a:gd name="connsiteY3" fmla="*/ 108177 h 482244"/>
                <a:gd name="connsiteX4" fmla="*/ 457860 w 608149"/>
                <a:gd name="connsiteY4" fmla="*/ 109484 h 482244"/>
                <a:gd name="connsiteX5" fmla="*/ 464873 w 608149"/>
                <a:gd name="connsiteY5" fmla="*/ 117421 h 482244"/>
                <a:gd name="connsiteX6" fmla="*/ 464593 w 608149"/>
                <a:gd name="connsiteY6" fmla="*/ 119942 h 482244"/>
                <a:gd name="connsiteX7" fmla="*/ 457860 w 608149"/>
                <a:gd name="connsiteY7" fmla="*/ 158414 h 482244"/>
                <a:gd name="connsiteX8" fmla="*/ 454493 w 608149"/>
                <a:gd name="connsiteY8" fmla="*/ 180544 h 482244"/>
                <a:gd name="connsiteX9" fmla="*/ 471700 w 608149"/>
                <a:gd name="connsiteY9" fmla="*/ 202674 h 482244"/>
                <a:gd name="connsiteX10" fmla="*/ 486662 w 608149"/>
                <a:gd name="connsiteY10" fmla="*/ 203608 h 482244"/>
                <a:gd name="connsiteX11" fmla="*/ 513875 w 608149"/>
                <a:gd name="connsiteY11" fmla="*/ 191376 h 482244"/>
                <a:gd name="connsiteX12" fmla="*/ 516681 w 608149"/>
                <a:gd name="connsiteY12" fmla="*/ 186520 h 482244"/>
                <a:gd name="connsiteX13" fmla="*/ 511818 w 608149"/>
                <a:gd name="connsiteY13" fmla="*/ 182411 h 482244"/>
                <a:gd name="connsiteX14" fmla="*/ 506113 w 608149"/>
                <a:gd name="connsiteY14" fmla="*/ 185399 h 482244"/>
                <a:gd name="connsiteX15" fmla="*/ 498539 w 608149"/>
                <a:gd name="connsiteY15" fmla="*/ 187547 h 482244"/>
                <a:gd name="connsiteX16" fmla="*/ 492273 w 608149"/>
                <a:gd name="connsiteY16" fmla="*/ 183158 h 482244"/>
                <a:gd name="connsiteX17" fmla="*/ 491619 w 608149"/>
                <a:gd name="connsiteY17" fmla="*/ 176062 h 482244"/>
                <a:gd name="connsiteX18" fmla="*/ 494143 w 608149"/>
                <a:gd name="connsiteY18" fmla="*/ 161495 h 482244"/>
                <a:gd name="connsiteX19" fmla="*/ 502092 w 608149"/>
                <a:gd name="connsiteY19" fmla="*/ 117515 h 482244"/>
                <a:gd name="connsiteX20" fmla="*/ 503401 w 608149"/>
                <a:gd name="connsiteY20" fmla="*/ 105562 h 482244"/>
                <a:gd name="connsiteX21" fmla="*/ 495640 w 608149"/>
                <a:gd name="connsiteY21" fmla="*/ 98466 h 482244"/>
                <a:gd name="connsiteX22" fmla="*/ 475721 w 608149"/>
                <a:gd name="connsiteY22" fmla="*/ 98466 h 482244"/>
                <a:gd name="connsiteX23" fmla="*/ 487410 w 608149"/>
                <a:gd name="connsiteY23" fmla="*/ 48229 h 482244"/>
                <a:gd name="connsiteX24" fmla="*/ 466837 w 608149"/>
                <a:gd name="connsiteY24" fmla="*/ 68772 h 482244"/>
                <a:gd name="connsiteX25" fmla="*/ 487410 w 608149"/>
                <a:gd name="connsiteY25" fmla="*/ 89502 h 482244"/>
                <a:gd name="connsiteX26" fmla="*/ 507703 w 608149"/>
                <a:gd name="connsiteY26" fmla="*/ 68959 h 482244"/>
                <a:gd name="connsiteX27" fmla="*/ 487410 w 608149"/>
                <a:gd name="connsiteY27" fmla="*/ 48229 h 482244"/>
                <a:gd name="connsiteX28" fmla="*/ 213614 w 608149"/>
                <a:gd name="connsiteY28" fmla="*/ 70 h 482244"/>
                <a:gd name="connsiteX29" fmla="*/ 223434 w 608149"/>
                <a:gd name="connsiteY29" fmla="*/ 70 h 482244"/>
                <a:gd name="connsiteX30" fmla="*/ 233348 w 608149"/>
                <a:gd name="connsiteY30" fmla="*/ 70 h 482244"/>
                <a:gd name="connsiteX31" fmla="*/ 316119 w 608149"/>
                <a:gd name="connsiteY31" fmla="*/ 82705 h 482244"/>
                <a:gd name="connsiteX32" fmla="*/ 316119 w 608149"/>
                <a:gd name="connsiteY32" fmla="*/ 174489 h 482244"/>
                <a:gd name="connsiteX33" fmla="*/ 297694 w 608149"/>
                <a:gd name="connsiteY33" fmla="*/ 208944 h 482244"/>
                <a:gd name="connsiteX34" fmla="*/ 297694 w 608149"/>
                <a:gd name="connsiteY34" fmla="*/ 297461 h 482244"/>
                <a:gd name="connsiteX35" fmla="*/ 299939 w 608149"/>
                <a:gd name="connsiteY35" fmla="*/ 301196 h 482244"/>
                <a:gd name="connsiteX36" fmla="*/ 430688 w 608149"/>
                <a:gd name="connsiteY36" fmla="*/ 384950 h 482244"/>
                <a:gd name="connsiteX37" fmla="*/ 446962 w 608149"/>
                <a:gd name="connsiteY37" fmla="*/ 419311 h 482244"/>
                <a:gd name="connsiteX38" fmla="*/ 446962 w 608149"/>
                <a:gd name="connsiteY38" fmla="*/ 482244 h 482244"/>
                <a:gd name="connsiteX39" fmla="*/ 252801 w 608149"/>
                <a:gd name="connsiteY39" fmla="*/ 482244 h 482244"/>
                <a:gd name="connsiteX40" fmla="*/ 233535 w 608149"/>
                <a:gd name="connsiteY40" fmla="*/ 394474 h 482244"/>
                <a:gd name="connsiteX41" fmla="*/ 223434 w 608149"/>
                <a:gd name="connsiteY41" fmla="*/ 337797 h 482244"/>
                <a:gd name="connsiteX42" fmla="*/ 213333 w 608149"/>
                <a:gd name="connsiteY42" fmla="*/ 394474 h 482244"/>
                <a:gd name="connsiteX43" fmla="*/ 194161 w 608149"/>
                <a:gd name="connsiteY43" fmla="*/ 482244 h 482244"/>
                <a:gd name="connsiteX44" fmla="*/ 0 w 608149"/>
                <a:gd name="connsiteY44" fmla="*/ 482244 h 482244"/>
                <a:gd name="connsiteX45" fmla="*/ 0 w 608149"/>
                <a:gd name="connsiteY45" fmla="*/ 419311 h 482244"/>
                <a:gd name="connsiteX46" fmla="*/ 16180 w 608149"/>
                <a:gd name="connsiteY46" fmla="*/ 384950 h 482244"/>
                <a:gd name="connsiteX47" fmla="*/ 147023 w 608149"/>
                <a:gd name="connsiteY47" fmla="*/ 301196 h 482244"/>
                <a:gd name="connsiteX48" fmla="*/ 149268 w 608149"/>
                <a:gd name="connsiteY48" fmla="*/ 297461 h 482244"/>
                <a:gd name="connsiteX49" fmla="*/ 149268 w 608149"/>
                <a:gd name="connsiteY49" fmla="*/ 208944 h 482244"/>
                <a:gd name="connsiteX50" fmla="*/ 130843 w 608149"/>
                <a:gd name="connsiteY50" fmla="*/ 174489 h 482244"/>
                <a:gd name="connsiteX51" fmla="*/ 130843 w 608149"/>
                <a:gd name="connsiteY51" fmla="*/ 82705 h 482244"/>
                <a:gd name="connsiteX52" fmla="*/ 213614 w 608149"/>
                <a:gd name="connsiteY52" fmla="*/ 70 h 482244"/>
                <a:gd name="connsiteX53" fmla="*/ 482092 w 608149"/>
                <a:gd name="connsiteY53" fmla="*/ 0 h 482244"/>
                <a:gd name="connsiteX54" fmla="*/ 571200 w 608149"/>
                <a:gd name="connsiteY54" fmla="*/ 36837 h 482244"/>
                <a:gd name="connsiteX55" fmla="*/ 571106 w 608149"/>
                <a:gd name="connsiteY55" fmla="*/ 214813 h 482244"/>
                <a:gd name="connsiteX56" fmla="*/ 418209 w 608149"/>
                <a:gd name="connsiteY56" fmla="*/ 234329 h 482244"/>
                <a:gd name="connsiteX57" fmla="*/ 417929 w 608149"/>
                <a:gd name="connsiteY57" fmla="*/ 234049 h 482244"/>
                <a:gd name="connsiteX58" fmla="*/ 364345 w 608149"/>
                <a:gd name="connsiteY58" fmla="*/ 248615 h 482244"/>
                <a:gd name="connsiteX59" fmla="*/ 362942 w 608149"/>
                <a:gd name="connsiteY59" fmla="*/ 239464 h 482244"/>
                <a:gd name="connsiteX60" fmla="*/ 388939 w 608149"/>
                <a:gd name="connsiteY60" fmla="*/ 210144 h 482244"/>
                <a:gd name="connsiteX61" fmla="*/ 387630 w 608149"/>
                <a:gd name="connsiteY61" fmla="*/ 209210 h 482244"/>
                <a:gd name="connsiteX62" fmla="*/ 393054 w 608149"/>
                <a:gd name="connsiteY62" fmla="*/ 36837 h 482244"/>
                <a:gd name="connsiteX63" fmla="*/ 482092 w 608149"/>
                <a:gd name="connsiteY63" fmla="*/ 0 h 48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8149" h="482244">
                  <a:moveTo>
                    <a:pt x="456831" y="98466"/>
                  </a:moveTo>
                  <a:cubicBezTo>
                    <a:pt x="455241" y="98466"/>
                    <a:pt x="453651" y="98653"/>
                    <a:pt x="452155" y="98839"/>
                  </a:cubicBezTo>
                  <a:cubicBezTo>
                    <a:pt x="449163" y="99493"/>
                    <a:pt x="447760" y="100894"/>
                    <a:pt x="447480" y="103135"/>
                  </a:cubicBezTo>
                  <a:cubicBezTo>
                    <a:pt x="447292" y="105189"/>
                    <a:pt x="448508" y="107243"/>
                    <a:pt x="451127" y="108177"/>
                  </a:cubicBezTo>
                  <a:cubicBezTo>
                    <a:pt x="453277" y="108924"/>
                    <a:pt x="455615" y="109111"/>
                    <a:pt x="457860" y="109484"/>
                  </a:cubicBezTo>
                  <a:cubicBezTo>
                    <a:pt x="463096" y="110231"/>
                    <a:pt x="464873" y="112099"/>
                    <a:pt x="464873" y="117421"/>
                  </a:cubicBezTo>
                  <a:cubicBezTo>
                    <a:pt x="464873" y="118262"/>
                    <a:pt x="464686" y="119195"/>
                    <a:pt x="464593" y="119942"/>
                  </a:cubicBezTo>
                  <a:cubicBezTo>
                    <a:pt x="462348" y="132735"/>
                    <a:pt x="460010" y="145528"/>
                    <a:pt x="457860" y="158414"/>
                  </a:cubicBezTo>
                  <a:cubicBezTo>
                    <a:pt x="456644" y="165697"/>
                    <a:pt x="455522" y="173167"/>
                    <a:pt x="454493" y="180544"/>
                  </a:cubicBezTo>
                  <a:cubicBezTo>
                    <a:pt x="452997" y="191376"/>
                    <a:pt x="463471" y="201554"/>
                    <a:pt x="471700" y="202674"/>
                  </a:cubicBezTo>
                  <a:cubicBezTo>
                    <a:pt x="476656" y="203421"/>
                    <a:pt x="481706" y="203701"/>
                    <a:pt x="486662" y="203608"/>
                  </a:cubicBezTo>
                  <a:cubicBezTo>
                    <a:pt x="497510" y="203421"/>
                    <a:pt x="506394" y="198846"/>
                    <a:pt x="513875" y="191376"/>
                  </a:cubicBezTo>
                  <a:cubicBezTo>
                    <a:pt x="515091" y="190162"/>
                    <a:pt x="516213" y="188294"/>
                    <a:pt x="516681" y="186520"/>
                  </a:cubicBezTo>
                  <a:cubicBezTo>
                    <a:pt x="517429" y="183439"/>
                    <a:pt x="514997" y="181291"/>
                    <a:pt x="511818" y="182411"/>
                  </a:cubicBezTo>
                  <a:cubicBezTo>
                    <a:pt x="509854" y="183252"/>
                    <a:pt x="508077" y="184652"/>
                    <a:pt x="506113" y="185399"/>
                  </a:cubicBezTo>
                  <a:cubicBezTo>
                    <a:pt x="503775" y="186240"/>
                    <a:pt x="501157" y="187267"/>
                    <a:pt x="498539" y="187547"/>
                  </a:cubicBezTo>
                  <a:cubicBezTo>
                    <a:pt x="495359" y="187921"/>
                    <a:pt x="493021" y="186240"/>
                    <a:pt x="492273" y="183158"/>
                  </a:cubicBezTo>
                  <a:cubicBezTo>
                    <a:pt x="491619" y="180917"/>
                    <a:pt x="491431" y="178396"/>
                    <a:pt x="491619" y="176062"/>
                  </a:cubicBezTo>
                  <a:cubicBezTo>
                    <a:pt x="492273" y="171206"/>
                    <a:pt x="493302" y="166351"/>
                    <a:pt x="494143" y="161495"/>
                  </a:cubicBezTo>
                  <a:cubicBezTo>
                    <a:pt x="496762" y="146835"/>
                    <a:pt x="499474" y="132268"/>
                    <a:pt x="502092" y="117515"/>
                  </a:cubicBezTo>
                  <a:cubicBezTo>
                    <a:pt x="502747" y="113593"/>
                    <a:pt x="503495" y="109578"/>
                    <a:pt x="503401" y="105562"/>
                  </a:cubicBezTo>
                  <a:cubicBezTo>
                    <a:pt x="503401" y="100707"/>
                    <a:pt x="500409" y="98466"/>
                    <a:pt x="495640" y="98466"/>
                  </a:cubicBezTo>
                  <a:lnTo>
                    <a:pt x="475721" y="98466"/>
                  </a:lnTo>
                  <a:close/>
                  <a:moveTo>
                    <a:pt x="487410" y="48229"/>
                  </a:moveTo>
                  <a:cubicBezTo>
                    <a:pt x="476095" y="48043"/>
                    <a:pt x="466837" y="57287"/>
                    <a:pt x="466837" y="68772"/>
                  </a:cubicBezTo>
                  <a:cubicBezTo>
                    <a:pt x="466744" y="80071"/>
                    <a:pt x="475908" y="89408"/>
                    <a:pt x="487410" y="89502"/>
                  </a:cubicBezTo>
                  <a:cubicBezTo>
                    <a:pt x="498539" y="89502"/>
                    <a:pt x="507610" y="80351"/>
                    <a:pt x="507703" y="68959"/>
                  </a:cubicBezTo>
                  <a:cubicBezTo>
                    <a:pt x="507703" y="57567"/>
                    <a:pt x="498726" y="48229"/>
                    <a:pt x="487410" y="48229"/>
                  </a:cubicBezTo>
                  <a:close/>
                  <a:moveTo>
                    <a:pt x="213614" y="70"/>
                  </a:moveTo>
                  <a:lnTo>
                    <a:pt x="223434" y="70"/>
                  </a:lnTo>
                  <a:lnTo>
                    <a:pt x="233348" y="70"/>
                  </a:lnTo>
                  <a:cubicBezTo>
                    <a:pt x="279082" y="70"/>
                    <a:pt x="316119" y="37046"/>
                    <a:pt x="316119" y="82705"/>
                  </a:cubicBezTo>
                  <a:lnTo>
                    <a:pt x="316119" y="174489"/>
                  </a:lnTo>
                  <a:cubicBezTo>
                    <a:pt x="316119" y="188869"/>
                    <a:pt x="308730" y="201474"/>
                    <a:pt x="297694" y="208944"/>
                  </a:cubicBezTo>
                  <a:lnTo>
                    <a:pt x="297694" y="297461"/>
                  </a:lnTo>
                  <a:cubicBezTo>
                    <a:pt x="297694" y="299048"/>
                    <a:pt x="298536" y="300449"/>
                    <a:pt x="299939" y="301196"/>
                  </a:cubicBezTo>
                  <a:cubicBezTo>
                    <a:pt x="312378" y="307265"/>
                    <a:pt x="373731" y="338264"/>
                    <a:pt x="430688" y="384950"/>
                  </a:cubicBezTo>
                  <a:cubicBezTo>
                    <a:pt x="441070" y="393447"/>
                    <a:pt x="446962" y="406146"/>
                    <a:pt x="446962" y="419311"/>
                  </a:cubicBezTo>
                  <a:lnTo>
                    <a:pt x="446962" y="482244"/>
                  </a:lnTo>
                  <a:lnTo>
                    <a:pt x="252801" y="482244"/>
                  </a:lnTo>
                  <a:lnTo>
                    <a:pt x="233535" y="394474"/>
                  </a:lnTo>
                  <a:cubicBezTo>
                    <a:pt x="272348" y="340412"/>
                    <a:pt x="230729" y="337797"/>
                    <a:pt x="223434" y="337797"/>
                  </a:cubicBezTo>
                  <a:cubicBezTo>
                    <a:pt x="216233" y="337797"/>
                    <a:pt x="174614" y="340412"/>
                    <a:pt x="213333" y="394474"/>
                  </a:cubicBezTo>
                  <a:lnTo>
                    <a:pt x="194161" y="482244"/>
                  </a:lnTo>
                  <a:lnTo>
                    <a:pt x="0" y="482244"/>
                  </a:lnTo>
                  <a:lnTo>
                    <a:pt x="0" y="419311"/>
                  </a:lnTo>
                  <a:cubicBezTo>
                    <a:pt x="0" y="406053"/>
                    <a:pt x="5892" y="393447"/>
                    <a:pt x="16180" y="384950"/>
                  </a:cubicBezTo>
                  <a:cubicBezTo>
                    <a:pt x="73044" y="338264"/>
                    <a:pt x="134584" y="307265"/>
                    <a:pt x="147023" y="301196"/>
                  </a:cubicBezTo>
                  <a:cubicBezTo>
                    <a:pt x="148426" y="300449"/>
                    <a:pt x="149268" y="299048"/>
                    <a:pt x="149268" y="297461"/>
                  </a:cubicBezTo>
                  <a:lnTo>
                    <a:pt x="149268" y="208944"/>
                  </a:lnTo>
                  <a:cubicBezTo>
                    <a:pt x="138138" y="201474"/>
                    <a:pt x="130843" y="188775"/>
                    <a:pt x="130843" y="174489"/>
                  </a:cubicBezTo>
                  <a:lnTo>
                    <a:pt x="130843" y="82705"/>
                  </a:lnTo>
                  <a:cubicBezTo>
                    <a:pt x="130843" y="37046"/>
                    <a:pt x="167880" y="70"/>
                    <a:pt x="213614" y="70"/>
                  </a:cubicBezTo>
                  <a:close/>
                  <a:moveTo>
                    <a:pt x="482092" y="0"/>
                  </a:moveTo>
                  <a:cubicBezTo>
                    <a:pt x="514319" y="0"/>
                    <a:pt x="546558" y="12279"/>
                    <a:pt x="571200" y="36837"/>
                  </a:cubicBezTo>
                  <a:cubicBezTo>
                    <a:pt x="620482" y="86047"/>
                    <a:pt x="620482" y="165697"/>
                    <a:pt x="571106" y="214813"/>
                  </a:cubicBezTo>
                  <a:cubicBezTo>
                    <a:pt x="529679" y="256085"/>
                    <a:pt x="466463" y="262715"/>
                    <a:pt x="418209" y="234329"/>
                  </a:cubicBezTo>
                  <a:lnTo>
                    <a:pt x="417929" y="234049"/>
                  </a:lnTo>
                  <a:cubicBezTo>
                    <a:pt x="398852" y="248429"/>
                    <a:pt x="378559" y="250856"/>
                    <a:pt x="364345" y="248615"/>
                  </a:cubicBezTo>
                  <a:cubicBezTo>
                    <a:pt x="359763" y="247868"/>
                    <a:pt x="358734" y="241519"/>
                    <a:pt x="362942" y="239464"/>
                  </a:cubicBezTo>
                  <a:cubicBezTo>
                    <a:pt x="375941" y="233115"/>
                    <a:pt x="384170" y="220416"/>
                    <a:pt x="388939" y="210144"/>
                  </a:cubicBezTo>
                  <a:lnTo>
                    <a:pt x="387630" y="209210"/>
                  </a:lnTo>
                  <a:cubicBezTo>
                    <a:pt x="343865" y="159721"/>
                    <a:pt x="345642" y="84179"/>
                    <a:pt x="393054" y="36837"/>
                  </a:cubicBezTo>
                  <a:cubicBezTo>
                    <a:pt x="417648" y="12279"/>
                    <a:pt x="449864" y="0"/>
                    <a:pt x="482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5630949" y="3670731"/>
              <a:ext cx="830219" cy="28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评审人</a:t>
              </a:r>
              <a:r>
                <a:rPr lang="en-US" altLang="zh-CN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072170" y="1446868"/>
            <a:ext cx="787171" cy="725840"/>
            <a:chOff x="5630949" y="3187269"/>
            <a:chExt cx="830219" cy="765534"/>
          </a:xfrm>
        </p:grpSpPr>
        <p:sp>
          <p:nvSpPr>
            <p:cNvPr id="59" name="user_125714"/>
            <p:cNvSpPr/>
            <p:nvPr/>
          </p:nvSpPr>
          <p:spPr>
            <a:xfrm>
              <a:off x="5791157" y="3187269"/>
              <a:ext cx="609685" cy="483462"/>
            </a:xfrm>
            <a:custGeom>
              <a:avLst/>
              <a:gdLst>
                <a:gd name="connsiteX0" fmla="*/ 456831 w 608149"/>
                <a:gd name="connsiteY0" fmla="*/ 98466 h 482244"/>
                <a:gd name="connsiteX1" fmla="*/ 452155 w 608149"/>
                <a:gd name="connsiteY1" fmla="*/ 98839 h 482244"/>
                <a:gd name="connsiteX2" fmla="*/ 447480 w 608149"/>
                <a:gd name="connsiteY2" fmla="*/ 103135 h 482244"/>
                <a:gd name="connsiteX3" fmla="*/ 451127 w 608149"/>
                <a:gd name="connsiteY3" fmla="*/ 108177 h 482244"/>
                <a:gd name="connsiteX4" fmla="*/ 457860 w 608149"/>
                <a:gd name="connsiteY4" fmla="*/ 109484 h 482244"/>
                <a:gd name="connsiteX5" fmla="*/ 464873 w 608149"/>
                <a:gd name="connsiteY5" fmla="*/ 117421 h 482244"/>
                <a:gd name="connsiteX6" fmla="*/ 464593 w 608149"/>
                <a:gd name="connsiteY6" fmla="*/ 119942 h 482244"/>
                <a:gd name="connsiteX7" fmla="*/ 457860 w 608149"/>
                <a:gd name="connsiteY7" fmla="*/ 158414 h 482244"/>
                <a:gd name="connsiteX8" fmla="*/ 454493 w 608149"/>
                <a:gd name="connsiteY8" fmla="*/ 180544 h 482244"/>
                <a:gd name="connsiteX9" fmla="*/ 471700 w 608149"/>
                <a:gd name="connsiteY9" fmla="*/ 202674 h 482244"/>
                <a:gd name="connsiteX10" fmla="*/ 486662 w 608149"/>
                <a:gd name="connsiteY10" fmla="*/ 203608 h 482244"/>
                <a:gd name="connsiteX11" fmla="*/ 513875 w 608149"/>
                <a:gd name="connsiteY11" fmla="*/ 191376 h 482244"/>
                <a:gd name="connsiteX12" fmla="*/ 516681 w 608149"/>
                <a:gd name="connsiteY12" fmla="*/ 186520 h 482244"/>
                <a:gd name="connsiteX13" fmla="*/ 511818 w 608149"/>
                <a:gd name="connsiteY13" fmla="*/ 182411 h 482244"/>
                <a:gd name="connsiteX14" fmla="*/ 506113 w 608149"/>
                <a:gd name="connsiteY14" fmla="*/ 185399 h 482244"/>
                <a:gd name="connsiteX15" fmla="*/ 498539 w 608149"/>
                <a:gd name="connsiteY15" fmla="*/ 187547 h 482244"/>
                <a:gd name="connsiteX16" fmla="*/ 492273 w 608149"/>
                <a:gd name="connsiteY16" fmla="*/ 183158 h 482244"/>
                <a:gd name="connsiteX17" fmla="*/ 491619 w 608149"/>
                <a:gd name="connsiteY17" fmla="*/ 176062 h 482244"/>
                <a:gd name="connsiteX18" fmla="*/ 494143 w 608149"/>
                <a:gd name="connsiteY18" fmla="*/ 161495 h 482244"/>
                <a:gd name="connsiteX19" fmla="*/ 502092 w 608149"/>
                <a:gd name="connsiteY19" fmla="*/ 117515 h 482244"/>
                <a:gd name="connsiteX20" fmla="*/ 503401 w 608149"/>
                <a:gd name="connsiteY20" fmla="*/ 105562 h 482244"/>
                <a:gd name="connsiteX21" fmla="*/ 495640 w 608149"/>
                <a:gd name="connsiteY21" fmla="*/ 98466 h 482244"/>
                <a:gd name="connsiteX22" fmla="*/ 475721 w 608149"/>
                <a:gd name="connsiteY22" fmla="*/ 98466 h 482244"/>
                <a:gd name="connsiteX23" fmla="*/ 487410 w 608149"/>
                <a:gd name="connsiteY23" fmla="*/ 48229 h 482244"/>
                <a:gd name="connsiteX24" fmla="*/ 466837 w 608149"/>
                <a:gd name="connsiteY24" fmla="*/ 68772 h 482244"/>
                <a:gd name="connsiteX25" fmla="*/ 487410 w 608149"/>
                <a:gd name="connsiteY25" fmla="*/ 89502 h 482244"/>
                <a:gd name="connsiteX26" fmla="*/ 507703 w 608149"/>
                <a:gd name="connsiteY26" fmla="*/ 68959 h 482244"/>
                <a:gd name="connsiteX27" fmla="*/ 487410 w 608149"/>
                <a:gd name="connsiteY27" fmla="*/ 48229 h 482244"/>
                <a:gd name="connsiteX28" fmla="*/ 213614 w 608149"/>
                <a:gd name="connsiteY28" fmla="*/ 70 h 482244"/>
                <a:gd name="connsiteX29" fmla="*/ 223434 w 608149"/>
                <a:gd name="connsiteY29" fmla="*/ 70 h 482244"/>
                <a:gd name="connsiteX30" fmla="*/ 233348 w 608149"/>
                <a:gd name="connsiteY30" fmla="*/ 70 h 482244"/>
                <a:gd name="connsiteX31" fmla="*/ 316119 w 608149"/>
                <a:gd name="connsiteY31" fmla="*/ 82705 h 482244"/>
                <a:gd name="connsiteX32" fmla="*/ 316119 w 608149"/>
                <a:gd name="connsiteY32" fmla="*/ 174489 h 482244"/>
                <a:gd name="connsiteX33" fmla="*/ 297694 w 608149"/>
                <a:gd name="connsiteY33" fmla="*/ 208944 h 482244"/>
                <a:gd name="connsiteX34" fmla="*/ 297694 w 608149"/>
                <a:gd name="connsiteY34" fmla="*/ 297461 h 482244"/>
                <a:gd name="connsiteX35" fmla="*/ 299939 w 608149"/>
                <a:gd name="connsiteY35" fmla="*/ 301196 h 482244"/>
                <a:gd name="connsiteX36" fmla="*/ 430688 w 608149"/>
                <a:gd name="connsiteY36" fmla="*/ 384950 h 482244"/>
                <a:gd name="connsiteX37" fmla="*/ 446962 w 608149"/>
                <a:gd name="connsiteY37" fmla="*/ 419311 h 482244"/>
                <a:gd name="connsiteX38" fmla="*/ 446962 w 608149"/>
                <a:gd name="connsiteY38" fmla="*/ 482244 h 482244"/>
                <a:gd name="connsiteX39" fmla="*/ 252801 w 608149"/>
                <a:gd name="connsiteY39" fmla="*/ 482244 h 482244"/>
                <a:gd name="connsiteX40" fmla="*/ 233535 w 608149"/>
                <a:gd name="connsiteY40" fmla="*/ 394474 h 482244"/>
                <a:gd name="connsiteX41" fmla="*/ 223434 w 608149"/>
                <a:gd name="connsiteY41" fmla="*/ 337797 h 482244"/>
                <a:gd name="connsiteX42" fmla="*/ 213333 w 608149"/>
                <a:gd name="connsiteY42" fmla="*/ 394474 h 482244"/>
                <a:gd name="connsiteX43" fmla="*/ 194161 w 608149"/>
                <a:gd name="connsiteY43" fmla="*/ 482244 h 482244"/>
                <a:gd name="connsiteX44" fmla="*/ 0 w 608149"/>
                <a:gd name="connsiteY44" fmla="*/ 482244 h 482244"/>
                <a:gd name="connsiteX45" fmla="*/ 0 w 608149"/>
                <a:gd name="connsiteY45" fmla="*/ 419311 h 482244"/>
                <a:gd name="connsiteX46" fmla="*/ 16180 w 608149"/>
                <a:gd name="connsiteY46" fmla="*/ 384950 h 482244"/>
                <a:gd name="connsiteX47" fmla="*/ 147023 w 608149"/>
                <a:gd name="connsiteY47" fmla="*/ 301196 h 482244"/>
                <a:gd name="connsiteX48" fmla="*/ 149268 w 608149"/>
                <a:gd name="connsiteY48" fmla="*/ 297461 h 482244"/>
                <a:gd name="connsiteX49" fmla="*/ 149268 w 608149"/>
                <a:gd name="connsiteY49" fmla="*/ 208944 h 482244"/>
                <a:gd name="connsiteX50" fmla="*/ 130843 w 608149"/>
                <a:gd name="connsiteY50" fmla="*/ 174489 h 482244"/>
                <a:gd name="connsiteX51" fmla="*/ 130843 w 608149"/>
                <a:gd name="connsiteY51" fmla="*/ 82705 h 482244"/>
                <a:gd name="connsiteX52" fmla="*/ 213614 w 608149"/>
                <a:gd name="connsiteY52" fmla="*/ 70 h 482244"/>
                <a:gd name="connsiteX53" fmla="*/ 482092 w 608149"/>
                <a:gd name="connsiteY53" fmla="*/ 0 h 482244"/>
                <a:gd name="connsiteX54" fmla="*/ 571200 w 608149"/>
                <a:gd name="connsiteY54" fmla="*/ 36837 h 482244"/>
                <a:gd name="connsiteX55" fmla="*/ 571106 w 608149"/>
                <a:gd name="connsiteY55" fmla="*/ 214813 h 482244"/>
                <a:gd name="connsiteX56" fmla="*/ 418209 w 608149"/>
                <a:gd name="connsiteY56" fmla="*/ 234329 h 482244"/>
                <a:gd name="connsiteX57" fmla="*/ 417929 w 608149"/>
                <a:gd name="connsiteY57" fmla="*/ 234049 h 482244"/>
                <a:gd name="connsiteX58" fmla="*/ 364345 w 608149"/>
                <a:gd name="connsiteY58" fmla="*/ 248615 h 482244"/>
                <a:gd name="connsiteX59" fmla="*/ 362942 w 608149"/>
                <a:gd name="connsiteY59" fmla="*/ 239464 h 482244"/>
                <a:gd name="connsiteX60" fmla="*/ 388939 w 608149"/>
                <a:gd name="connsiteY60" fmla="*/ 210144 h 482244"/>
                <a:gd name="connsiteX61" fmla="*/ 387630 w 608149"/>
                <a:gd name="connsiteY61" fmla="*/ 209210 h 482244"/>
                <a:gd name="connsiteX62" fmla="*/ 393054 w 608149"/>
                <a:gd name="connsiteY62" fmla="*/ 36837 h 482244"/>
                <a:gd name="connsiteX63" fmla="*/ 482092 w 608149"/>
                <a:gd name="connsiteY63" fmla="*/ 0 h 48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8149" h="482244">
                  <a:moveTo>
                    <a:pt x="456831" y="98466"/>
                  </a:moveTo>
                  <a:cubicBezTo>
                    <a:pt x="455241" y="98466"/>
                    <a:pt x="453651" y="98653"/>
                    <a:pt x="452155" y="98839"/>
                  </a:cubicBezTo>
                  <a:cubicBezTo>
                    <a:pt x="449163" y="99493"/>
                    <a:pt x="447760" y="100894"/>
                    <a:pt x="447480" y="103135"/>
                  </a:cubicBezTo>
                  <a:cubicBezTo>
                    <a:pt x="447292" y="105189"/>
                    <a:pt x="448508" y="107243"/>
                    <a:pt x="451127" y="108177"/>
                  </a:cubicBezTo>
                  <a:cubicBezTo>
                    <a:pt x="453277" y="108924"/>
                    <a:pt x="455615" y="109111"/>
                    <a:pt x="457860" y="109484"/>
                  </a:cubicBezTo>
                  <a:cubicBezTo>
                    <a:pt x="463096" y="110231"/>
                    <a:pt x="464873" y="112099"/>
                    <a:pt x="464873" y="117421"/>
                  </a:cubicBezTo>
                  <a:cubicBezTo>
                    <a:pt x="464873" y="118262"/>
                    <a:pt x="464686" y="119195"/>
                    <a:pt x="464593" y="119942"/>
                  </a:cubicBezTo>
                  <a:cubicBezTo>
                    <a:pt x="462348" y="132735"/>
                    <a:pt x="460010" y="145528"/>
                    <a:pt x="457860" y="158414"/>
                  </a:cubicBezTo>
                  <a:cubicBezTo>
                    <a:pt x="456644" y="165697"/>
                    <a:pt x="455522" y="173167"/>
                    <a:pt x="454493" y="180544"/>
                  </a:cubicBezTo>
                  <a:cubicBezTo>
                    <a:pt x="452997" y="191376"/>
                    <a:pt x="463471" y="201554"/>
                    <a:pt x="471700" y="202674"/>
                  </a:cubicBezTo>
                  <a:cubicBezTo>
                    <a:pt x="476656" y="203421"/>
                    <a:pt x="481706" y="203701"/>
                    <a:pt x="486662" y="203608"/>
                  </a:cubicBezTo>
                  <a:cubicBezTo>
                    <a:pt x="497510" y="203421"/>
                    <a:pt x="506394" y="198846"/>
                    <a:pt x="513875" y="191376"/>
                  </a:cubicBezTo>
                  <a:cubicBezTo>
                    <a:pt x="515091" y="190162"/>
                    <a:pt x="516213" y="188294"/>
                    <a:pt x="516681" y="186520"/>
                  </a:cubicBezTo>
                  <a:cubicBezTo>
                    <a:pt x="517429" y="183439"/>
                    <a:pt x="514997" y="181291"/>
                    <a:pt x="511818" y="182411"/>
                  </a:cubicBezTo>
                  <a:cubicBezTo>
                    <a:pt x="509854" y="183252"/>
                    <a:pt x="508077" y="184652"/>
                    <a:pt x="506113" y="185399"/>
                  </a:cubicBezTo>
                  <a:cubicBezTo>
                    <a:pt x="503775" y="186240"/>
                    <a:pt x="501157" y="187267"/>
                    <a:pt x="498539" y="187547"/>
                  </a:cubicBezTo>
                  <a:cubicBezTo>
                    <a:pt x="495359" y="187921"/>
                    <a:pt x="493021" y="186240"/>
                    <a:pt x="492273" y="183158"/>
                  </a:cubicBezTo>
                  <a:cubicBezTo>
                    <a:pt x="491619" y="180917"/>
                    <a:pt x="491431" y="178396"/>
                    <a:pt x="491619" y="176062"/>
                  </a:cubicBezTo>
                  <a:cubicBezTo>
                    <a:pt x="492273" y="171206"/>
                    <a:pt x="493302" y="166351"/>
                    <a:pt x="494143" y="161495"/>
                  </a:cubicBezTo>
                  <a:cubicBezTo>
                    <a:pt x="496762" y="146835"/>
                    <a:pt x="499474" y="132268"/>
                    <a:pt x="502092" y="117515"/>
                  </a:cubicBezTo>
                  <a:cubicBezTo>
                    <a:pt x="502747" y="113593"/>
                    <a:pt x="503495" y="109578"/>
                    <a:pt x="503401" y="105562"/>
                  </a:cubicBezTo>
                  <a:cubicBezTo>
                    <a:pt x="503401" y="100707"/>
                    <a:pt x="500409" y="98466"/>
                    <a:pt x="495640" y="98466"/>
                  </a:cubicBezTo>
                  <a:lnTo>
                    <a:pt x="475721" y="98466"/>
                  </a:lnTo>
                  <a:close/>
                  <a:moveTo>
                    <a:pt x="487410" y="48229"/>
                  </a:moveTo>
                  <a:cubicBezTo>
                    <a:pt x="476095" y="48043"/>
                    <a:pt x="466837" y="57287"/>
                    <a:pt x="466837" y="68772"/>
                  </a:cubicBezTo>
                  <a:cubicBezTo>
                    <a:pt x="466744" y="80071"/>
                    <a:pt x="475908" y="89408"/>
                    <a:pt x="487410" y="89502"/>
                  </a:cubicBezTo>
                  <a:cubicBezTo>
                    <a:pt x="498539" y="89502"/>
                    <a:pt x="507610" y="80351"/>
                    <a:pt x="507703" y="68959"/>
                  </a:cubicBezTo>
                  <a:cubicBezTo>
                    <a:pt x="507703" y="57567"/>
                    <a:pt x="498726" y="48229"/>
                    <a:pt x="487410" y="48229"/>
                  </a:cubicBezTo>
                  <a:close/>
                  <a:moveTo>
                    <a:pt x="213614" y="70"/>
                  </a:moveTo>
                  <a:lnTo>
                    <a:pt x="223434" y="70"/>
                  </a:lnTo>
                  <a:lnTo>
                    <a:pt x="233348" y="70"/>
                  </a:lnTo>
                  <a:cubicBezTo>
                    <a:pt x="279082" y="70"/>
                    <a:pt x="316119" y="37046"/>
                    <a:pt x="316119" y="82705"/>
                  </a:cubicBezTo>
                  <a:lnTo>
                    <a:pt x="316119" y="174489"/>
                  </a:lnTo>
                  <a:cubicBezTo>
                    <a:pt x="316119" y="188869"/>
                    <a:pt x="308730" y="201474"/>
                    <a:pt x="297694" y="208944"/>
                  </a:cubicBezTo>
                  <a:lnTo>
                    <a:pt x="297694" y="297461"/>
                  </a:lnTo>
                  <a:cubicBezTo>
                    <a:pt x="297694" y="299048"/>
                    <a:pt x="298536" y="300449"/>
                    <a:pt x="299939" y="301196"/>
                  </a:cubicBezTo>
                  <a:cubicBezTo>
                    <a:pt x="312378" y="307265"/>
                    <a:pt x="373731" y="338264"/>
                    <a:pt x="430688" y="384950"/>
                  </a:cubicBezTo>
                  <a:cubicBezTo>
                    <a:pt x="441070" y="393447"/>
                    <a:pt x="446962" y="406146"/>
                    <a:pt x="446962" y="419311"/>
                  </a:cubicBezTo>
                  <a:lnTo>
                    <a:pt x="446962" y="482244"/>
                  </a:lnTo>
                  <a:lnTo>
                    <a:pt x="252801" y="482244"/>
                  </a:lnTo>
                  <a:lnTo>
                    <a:pt x="233535" y="394474"/>
                  </a:lnTo>
                  <a:cubicBezTo>
                    <a:pt x="272348" y="340412"/>
                    <a:pt x="230729" y="337797"/>
                    <a:pt x="223434" y="337797"/>
                  </a:cubicBezTo>
                  <a:cubicBezTo>
                    <a:pt x="216233" y="337797"/>
                    <a:pt x="174614" y="340412"/>
                    <a:pt x="213333" y="394474"/>
                  </a:cubicBezTo>
                  <a:lnTo>
                    <a:pt x="194161" y="482244"/>
                  </a:lnTo>
                  <a:lnTo>
                    <a:pt x="0" y="482244"/>
                  </a:lnTo>
                  <a:lnTo>
                    <a:pt x="0" y="419311"/>
                  </a:lnTo>
                  <a:cubicBezTo>
                    <a:pt x="0" y="406053"/>
                    <a:pt x="5892" y="393447"/>
                    <a:pt x="16180" y="384950"/>
                  </a:cubicBezTo>
                  <a:cubicBezTo>
                    <a:pt x="73044" y="338264"/>
                    <a:pt x="134584" y="307265"/>
                    <a:pt x="147023" y="301196"/>
                  </a:cubicBezTo>
                  <a:cubicBezTo>
                    <a:pt x="148426" y="300449"/>
                    <a:pt x="149268" y="299048"/>
                    <a:pt x="149268" y="297461"/>
                  </a:cubicBezTo>
                  <a:lnTo>
                    <a:pt x="149268" y="208944"/>
                  </a:lnTo>
                  <a:cubicBezTo>
                    <a:pt x="138138" y="201474"/>
                    <a:pt x="130843" y="188775"/>
                    <a:pt x="130843" y="174489"/>
                  </a:cubicBezTo>
                  <a:lnTo>
                    <a:pt x="130843" y="82705"/>
                  </a:lnTo>
                  <a:cubicBezTo>
                    <a:pt x="130843" y="37046"/>
                    <a:pt x="167880" y="70"/>
                    <a:pt x="213614" y="70"/>
                  </a:cubicBezTo>
                  <a:close/>
                  <a:moveTo>
                    <a:pt x="482092" y="0"/>
                  </a:moveTo>
                  <a:cubicBezTo>
                    <a:pt x="514319" y="0"/>
                    <a:pt x="546558" y="12279"/>
                    <a:pt x="571200" y="36837"/>
                  </a:cubicBezTo>
                  <a:cubicBezTo>
                    <a:pt x="620482" y="86047"/>
                    <a:pt x="620482" y="165697"/>
                    <a:pt x="571106" y="214813"/>
                  </a:cubicBezTo>
                  <a:cubicBezTo>
                    <a:pt x="529679" y="256085"/>
                    <a:pt x="466463" y="262715"/>
                    <a:pt x="418209" y="234329"/>
                  </a:cubicBezTo>
                  <a:lnTo>
                    <a:pt x="417929" y="234049"/>
                  </a:lnTo>
                  <a:cubicBezTo>
                    <a:pt x="398852" y="248429"/>
                    <a:pt x="378559" y="250856"/>
                    <a:pt x="364345" y="248615"/>
                  </a:cubicBezTo>
                  <a:cubicBezTo>
                    <a:pt x="359763" y="247868"/>
                    <a:pt x="358734" y="241519"/>
                    <a:pt x="362942" y="239464"/>
                  </a:cubicBezTo>
                  <a:cubicBezTo>
                    <a:pt x="375941" y="233115"/>
                    <a:pt x="384170" y="220416"/>
                    <a:pt x="388939" y="210144"/>
                  </a:cubicBezTo>
                  <a:lnTo>
                    <a:pt x="387630" y="209210"/>
                  </a:lnTo>
                  <a:cubicBezTo>
                    <a:pt x="343865" y="159721"/>
                    <a:pt x="345642" y="84179"/>
                    <a:pt x="393054" y="36837"/>
                  </a:cubicBezTo>
                  <a:cubicBezTo>
                    <a:pt x="417648" y="12279"/>
                    <a:pt x="449864" y="0"/>
                    <a:pt x="482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5630949" y="3670731"/>
              <a:ext cx="830219" cy="28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评审人</a:t>
              </a:r>
              <a:r>
                <a:rPr lang="en-US" altLang="zh-CN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167781" y="2975187"/>
            <a:ext cx="668303" cy="795747"/>
            <a:chOff x="1120647" y="3633438"/>
            <a:chExt cx="704851" cy="839264"/>
          </a:xfrm>
        </p:grpSpPr>
        <p:sp>
          <p:nvSpPr>
            <p:cNvPr id="62" name="iconfont-11261-3550636"/>
            <p:cNvSpPr/>
            <p:nvPr/>
          </p:nvSpPr>
          <p:spPr>
            <a:xfrm>
              <a:off x="1215813" y="3633438"/>
              <a:ext cx="609685" cy="554278"/>
            </a:xfrm>
            <a:custGeom>
              <a:avLst/>
              <a:gdLst>
                <a:gd name="T0" fmla="*/ 2902 w 12516"/>
                <a:gd name="T1" fmla="*/ 6468 h 11378"/>
                <a:gd name="T2" fmla="*/ 2845 w 12516"/>
                <a:gd name="T3" fmla="*/ 6825 h 11378"/>
                <a:gd name="T4" fmla="*/ 2845 w 12516"/>
                <a:gd name="T5" fmla="*/ 7962 h 11378"/>
                <a:gd name="T6" fmla="*/ 3982 w 12516"/>
                <a:gd name="T7" fmla="*/ 9100 h 11378"/>
                <a:gd name="T8" fmla="*/ 5120 w 12516"/>
                <a:gd name="T9" fmla="*/ 9100 h 11378"/>
                <a:gd name="T10" fmla="*/ 6258 w 12516"/>
                <a:gd name="T11" fmla="*/ 7962 h 11378"/>
                <a:gd name="T12" fmla="*/ 6258 w 12516"/>
                <a:gd name="T13" fmla="*/ 6825 h 11378"/>
                <a:gd name="T14" fmla="*/ 6201 w 12516"/>
                <a:gd name="T15" fmla="*/ 6468 h 11378"/>
                <a:gd name="T16" fmla="*/ 9102 w 12516"/>
                <a:gd name="T17" fmla="*/ 9385 h 11378"/>
                <a:gd name="T18" fmla="*/ 9102 w 12516"/>
                <a:gd name="T19" fmla="*/ 10240 h 11378"/>
                <a:gd name="T20" fmla="*/ 7965 w 12516"/>
                <a:gd name="T21" fmla="*/ 11378 h 11378"/>
                <a:gd name="T22" fmla="*/ 1138 w 12516"/>
                <a:gd name="T23" fmla="*/ 11378 h 11378"/>
                <a:gd name="T24" fmla="*/ 0 w 12516"/>
                <a:gd name="T25" fmla="*/ 10240 h 11378"/>
                <a:gd name="T26" fmla="*/ 0 w 12516"/>
                <a:gd name="T27" fmla="*/ 9385 h 11378"/>
                <a:gd name="T28" fmla="*/ 2902 w 12516"/>
                <a:gd name="T29" fmla="*/ 6468 h 11378"/>
                <a:gd name="T30" fmla="*/ 10653 w 12516"/>
                <a:gd name="T31" fmla="*/ 10250 h 11378"/>
                <a:gd name="T32" fmla="*/ 10809 w 12516"/>
                <a:gd name="T33" fmla="*/ 9674 h 11378"/>
                <a:gd name="T34" fmla="*/ 10809 w 12516"/>
                <a:gd name="T35" fmla="*/ 8818 h 11378"/>
                <a:gd name="T36" fmla="*/ 8031 w 12516"/>
                <a:gd name="T37" fmla="*/ 5985 h 11378"/>
                <a:gd name="T38" fmla="*/ 9102 w 12516"/>
                <a:gd name="T39" fmla="*/ 3413 h 11378"/>
                <a:gd name="T40" fmla="*/ 8687 w 12516"/>
                <a:gd name="T41" fmla="*/ 1712 h 11378"/>
                <a:gd name="T42" fmla="*/ 10809 w 12516"/>
                <a:gd name="T43" fmla="*/ 4267 h 11378"/>
                <a:gd name="T44" fmla="*/ 9804 w 12516"/>
                <a:gd name="T45" fmla="*/ 6391 h 11378"/>
                <a:gd name="T46" fmla="*/ 12516 w 12516"/>
                <a:gd name="T47" fmla="*/ 8818 h 11378"/>
                <a:gd name="T48" fmla="*/ 12516 w 12516"/>
                <a:gd name="T49" fmla="*/ 9681 h 11378"/>
                <a:gd name="T50" fmla="*/ 11947 w 12516"/>
                <a:gd name="T51" fmla="*/ 10250 h 11378"/>
                <a:gd name="T52" fmla="*/ 10653 w 12516"/>
                <a:gd name="T53" fmla="*/ 10250 h 11378"/>
                <a:gd name="T54" fmla="*/ 4551 w 12516"/>
                <a:gd name="T55" fmla="*/ 6825 h 11378"/>
                <a:gd name="T56" fmla="*/ 5120 w 12516"/>
                <a:gd name="T57" fmla="*/ 7394 h 11378"/>
                <a:gd name="T58" fmla="*/ 5120 w 12516"/>
                <a:gd name="T59" fmla="*/ 7963 h 11378"/>
                <a:gd name="T60" fmla="*/ 4551 w 12516"/>
                <a:gd name="T61" fmla="*/ 8532 h 11378"/>
                <a:gd name="T62" fmla="*/ 3982 w 12516"/>
                <a:gd name="T63" fmla="*/ 7963 h 11378"/>
                <a:gd name="T64" fmla="*/ 3982 w 12516"/>
                <a:gd name="T65" fmla="*/ 7394 h 11378"/>
                <a:gd name="T66" fmla="*/ 4551 w 12516"/>
                <a:gd name="T67" fmla="*/ 6825 h 11378"/>
                <a:gd name="T68" fmla="*/ 4551 w 12516"/>
                <a:gd name="T69" fmla="*/ 6256 h 11378"/>
                <a:gd name="T70" fmla="*/ 1707 w 12516"/>
                <a:gd name="T71" fmla="*/ 3128 h 11378"/>
                <a:gd name="T72" fmla="*/ 4551 w 12516"/>
                <a:gd name="T73" fmla="*/ 0 h 11378"/>
                <a:gd name="T74" fmla="*/ 7396 w 12516"/>
                <a:gd name="T75" fmla="*/ 3128 h 11378"/>
                <a:gd name="T76" fmla="*/ 4551 w 12516"/>
                <a:gd name="T77" fmla="*/ 6256 h 1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16" h="11378">
                  <a:moveTo>
                    <a:pt x="2902" y="6468"/>
                  </a:moveTo>
                  <a:cubicBezTo>
                    <a:pt x="2865" y="6580"/>
                    <a:pt x="2845" y="6700"/>
                    <a:pt x="2845" y="6825"/>
                  </a:cubicBezTo>
                  <a:lnTo>
                    <a:pt x="2845" y="7962"/>
                  </a:lnTo>
                  <a:cubicBezTo>
                    <a:pt x="2845" y="8591"/>
                    <a:pt x="3354" y="9100"/>
                    <a:pt x="3982" y="9100"/>
                  </a:cubicBezTo>
                  <a:lnTo>
                    <a:pt x="5120" y="9100"/>
                  </a:lnTo>
                  <a:cubicBezTo>
                    <a:pt x="5749" y="9100"/>
                    <a:pt x="6258" y="8591"/>
                    <a:pt x="6258" y="7962"/>
                  </a:cubicBezTo>
                  <a:lnTo>
                    <a:pt x="6258" y="6825"/>
                  </a:lnTo>
                  <a:cubicBezTo>
                    <a:pt x="6258" y="6700"/>
                    <a:pt x="6238" y="6580"/>
                    <a:pt x="6201" y="6468"/>
                  </a:cubicBezTo>
                  <a:cubicBezTo>
                    <a:pt x="7899" y="6922"/>
                    <a:pt x="9102" y="8057"/>
                    <a:pt x="9102" y="9385"/>
                  </a:cubicBezTo>
                  <a:lnTo>
                    <a:pt x="9102" y="10240"/>
                  </a:lnTo>
                  <a:cubicBezTo>
                    <a:pt x="9102" y="10868"/>
                    <a:pt x="8593" y="11378"/>
                    <a:pt x="7965" y="11378"/>
                  </a:cubicBezTo>
                  <a:lnTo>
                    <a:pt x="1138" y="11378"/>
                  </a:lnTo>
                  <a:cubicBezTo>
                    <a:pt x="510" y="11378"/>
                    <a:pt x="0" y="10868"/>
                    <a:pt x="0" y="10240"/>
                  </a:cubicBezTo>
                  <a:lnTo>
                    <a:pt x="0" y="9385"/>
                  </a:lnTo>
                  <a:cubicBezTo>
                    <a:pt x="0" y="8057"/>
                    <a:pt x="1204" y="6922"/>
                    <a:pt x="2902" y="6468"/>
                  </a:cubicBezTo>
                  <a:close/>
                  <a:moveTo>
                    <a:pt x="10653" y="10250"/>
                  </a:moveTo>
                  <a:cubicBezTo>
                    <a:pt x="10756" y="10075"/>
                    <a:pt x="10810" y="9876"/>
                    <a:pt x="10809" y="9674"/>
                  </a:cubicBezTo>
                  <a:lnTo>
                    <a:pt x="10809" y="8818"/>
                  </a:lnTo>
                  <a:cubicBezTo>
                    <a:pt x="10809" y="7566"/>
                    <a:pt x="9672" y="6485"/>
                    <a:pt x="8031" y="5985"/>
                  </a:cubicBezTo>
                  <a:cubicBezTo>
                    <a:pt x="8688" y="5360"/>
                    <a:pt x="9102" y="4440"/>
                    <a:pt x="9102" y="3413"/>
                  </a:cubicBezTo>
                  <a:cubicBezTo>
                    <a:pt x="9102" y="2794"/>
                    <a:pt x="8951" y="2213"/>
                    <a:pt x="8687" y="1712"/>
                  </a:cubicBezTo>
                  <a:cubicBezTo>
                    <a:pt x="9872" y="1801"/>
                    <a:pt x="10809" y="2911"/>
                    <a:pt x="10809" y="4267"/>
                  </a:cubicBezTo>
                  <a:cubicBezTo>
                    <a:pt x="10809" y="5151"/>
                    <a:pt x="10411" y="5931"/>
                    <a:pt x="9804" y="6391"/>
                  </a:cubicBezTo>
                  <a:cubicBezTo>
                    <a:pt x="11380" y="6732"/>
                    <a:pt x="12516" y="7690"/>
                    <a:pt x="12516" y="8818"/>
                  </a:cubicBezTo>
                  <a:lnTo>
                    <a:pt x="12516" y="9681"/>
                  </a:lnTo>
                  <a:cubicBezTo>
                    <a:pt x="12516" y="9995"/>
                    <a:pt x="12261" y="10250"/>
                    <a:pt x="11947" y="10250"/>
                  </a:cubicBezTo>
                  <a:lnTo>
                    <a:pt x="10653" y="10250"/>
                  </a:lnTo>
                  <a:close/>
                  <a:moveTo>
                    <a:pt x="4551" y="6825"/>
                  </a:moveTo>
                  <a:cubicBezTo>
                    <a:pt x="4866" y="6825"/>
                    <a:pt x="5120" y="7080"/>
                    <a:pt x="5120" y="7394"/>
                  </a:cubicBezTo>
                  <a:lnTo>
                    <a:pt x="5120" y="7963"/>
                  </a:lnTo>
                  <a:cubicBezTo>
                    <a:pt x="5120" y="8277"/>
                    <a:pt x="4866" y="8532"/>
                    <a:pt x="4551" y="8532"/>
                  </a:cubicBezTo>
                  <a:cubicBezTo>
                    <a:pt x="4237" y="8532"/>
                    <a:pt x="3982" y="8277"/>
                    <a:pt x="3982" y="7963"/>
                  </a:cubicBezTo>
                  <a:lnTo>
                    <a:pt x="3982" y="7394"/>
                  </a:lnTo>
                  <a:cubicBezTo>
                    <a:pt x="3982" y="7080"/>
                    <a:pt x="4237" y="6825"/>
                    <a:pt x="4551" y="6825"/>
                  </a:cubicBezTo>
                  <a:close/>
                  <a:moveTo>
                    <a:pt x="4551" y="6256"/>
                  </a:moveTo>
                  <a:cubicBezTo>
                    <a:pt x="2981" y="6256"/>
                    <a:pt x="1707" y="4856"/>
                    <a:pt x="1707" y="3128"/>
                  </a:cubicBezTo>
                  <a:cubicBezTo>
                    <a:pt x="1707" y="1401"/>
                    <a:pt x="2981" y="0"/>
                    <a:pt x="4551" y="0"/>
                  </a:cubicBezTo>
                  <a:cubicBezTo>
                    <a:pt x="6122" y="0"/>
                    <a:pt x="7396" y="1401"/>
                    <a:pt x="7396" y="3128"/>
                  </a:cubicBezTo>
                  <a:cubicBezTo>
                    <a:pt x="7396" y="4856"/>
                    <a:pt x="6122" y="6256"/>
                    <a:pt x="4551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20647" y="4190630"/>
              <a:ext cx="704851" cy="28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</a:t>
              </a:r>
            </a:p>
          </p:txBody>
        </p:sp>
      </p:grpSp>
      <p:cxnSp>
        <p:nvCxnSpPr>
          <p:cNvPr id="64" name="肘形连接符 41"/>
          <p:cNvCxnSpPr/>
          <p:nvPr/>
        </p:nvCxnSpPr>
        <p:spPr>
          <a:xfrm flipV="1">
            <a:off x="3999866" y="4330093"/>
            <a:ext cx="747446" cy="53490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右箭头 46"/>
          <p:cNvSpPr/>
          <p:nvPr/>
        </p:nvSpPr>
        <p:spPr>
          <a:xfrm rot="13737672">
            <a:off x="5015911" y="2429547"/>
            <a:ext cx="880357" cy="301187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66" name="右箭头 47"/>
          <p:cNvSpPr/>
          <p:nvPr/>
        </p:nvSpPr>
        <p:spPr>
          <a:xfrm>
            <a:off x="5762175" y="1579730"/>
            <a:ext cx="1051302" cy="301187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67" name="右箭头 48"/>
          <p:cNvSpPr/>
          <p:nvPr/>
        </p:nvSpPr>
        <p:spPr>
          <a:xfrm rot="7797119">
            <a:off x="6550439" y="2433401"/>
            <a:ext cx="918559" cy="301187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68" name="右箭头 49"/>
          <p:cNvSpPr/>
          <p:nvPr/>
        </p:nvSpPr>
        <p:spPr>
          <a:xfrm>
            <a:off x="7359875" y="3164667"/>
            <a:ext cx="604823" cy="301187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cxnSp>
        <p:nvCxnSpPr>
          <p:cNvPr id="69" name="肘形连接符 57"/>
          <p:cNvCxnSpPr>
            <a:stCxn id="78" idx="0"/>
            <a:endCxn id="54" idx="1"/>
          </p:cNvCxnSpPr>
          <p:nvPr/>
        </p:nvCxnSpPr>
        <p:spPr>
          <a:xfrm flipV="1">
            <a:off x="5108109" y="3678181"/>
            <a:ext cx="654067" cy="37218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/>
        </p:nvCxnSpPr>
        <p:spPr>
          <a:xfrm>
            <a:off x="3924093" y="3359494"/>
            <a:ext cx="1934591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>
            <a:off x="2029151" y="3370656"/>
            <a:ext cx="111965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肘形连接符 71"/>
          <p:cNvCxnSpPr>
            <a:stCxn id="54" idx="2"/>
            <a:endCxn id="51" idx="2"/>
          </p:cNvCxnSpPr>
          <p:nvPr/>
        </p:nvCxnSpPr>
        <p:spPr>
          <a:xfrm rot="5400000">
            <a:off x="4176884" y="3201393"/>
            <a:ext cx="1466976" cy="2687998"/>
          </a:xfrm>
          <a:prstGeom prst="bentConnector3">
            <a:avLst>
              <a:gd name="adj1" fmla="val 115583"/>
            </a:avLst>
          </a:prstGeom>
          <a:ln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>
            <a:stCxn id="48" idx="2"/>
            <a:endCxn id="50" idx="48"/>
          </p:cNvCxnSpPr>
          <p:nvPr/>
        </p:nvCxnSpPr>
        <p:spPr>
          <a:xfrm flipH="1">
            <a:off x="3545047" y="3831758"/>
            <a:ext cx="3264" cy="7198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/>
          <p:cNvSpPr txBox="1"/>
          <p:nvPr/>
        </p:nvSpPr>
        <p:spPr>
          <a:xfrm>
            <a:off x="2093198" y="3080889"/>
            <a:ext cx="1000455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起草合同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4385868" y="3086798"/>
            <a:ext cx="1000455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文档提审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2667571" y="4024186"/>
            <a:ext cx="1000455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文档接收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4607881" y="4050364"/>
            <a:ext cx="1000455" cy="1020628"/>
            <a:chOff x="4859874" y="4271670"/>
            <a:chExt cx="1055167" cy="1076444"/>
          </a:xfrm>
        </p:grpSpPr>
        <p:sp>
          <p:nvSpPr>
            <p:cNvPr id="78" name="iconfont-1039-1487517"/>
            <p:cNvSpPr/>
            <p:nvPr/>
          </p:nvSpPr>
          <p:spPr>
            <a:xfrm>
              <a:off x="5082616" y="4271670"/>
              <a:ext cx="609685" cy="609685"/>
            </a:xfrm>
            <a:custGeom>
              <a:avLst/>
              <a:gdLst>
                <a:gd name="T0" fmla="*/ 4795 w 9590"/>
                <a:gd name="T1" fmla="*/ 0 h 9590"/>
                <a:gd name="T2" fmla="*/ 0 w 9590"/>
                <a:gd name="T3" fmla="*/ 4795 h 9590"/>
                <a:gd name="T4" fmla="*/ 4795 w 9590"/>
                <a:gd name="T5" fmla="*/ 9590 h 9590"/>
                <a:gd name="T6" fmla="*/ 9590 w 9590"/>
                <a:gd name="T7" fmla="*/ 4795 h 9590"/>
                <a:gd name="T8" fmla="*/ 4795 w 9590"/>
                <a:gd name="T9" fmla="*/ 0 h 9590"/>
                <a:gd name="T10" fmla="*/ 4795 w 9590"/>
                <a:gd name="T11" fmla="*/ 8991 h 9590"/>
                <a:gd name="T12" fmla="*/ 599 w 9590"/>
                <a:gd name="T13" fmla="*/ 4795 h 9590"/>
                <a:gd name="T14" fmla="*/ 4795 w 9590"/>
                <a:gd name="T15" fmla="*/ 599 h 9590"/>
                <a:gd name="T16" fmla="*/ 8991 w 9590"/>
                <a:gd name="T17" fmla="*/ 4795 h 9590"/>
                <a:gd name="T18" fmla="*/ 4795 w 9590"/>
                <a:gd name="T19" fmla="*/ 8991 h 9590"/>
                <a:gd name="T20" fmla="*/ 2997 w 9590"/>
                <a:gd name="T21" fmla="*/ 3117 h 9590"/>
                <a:gd name="T22" fmla="*/ 2517 w 9590"/>
                <a:gd name="T23" fmla="*/ 3117 h 9590"/>
                <a:gd name="T24" fmla="*/ 2158 w 9590"/>
                <a:gd name="T25" fmla="*/ 3477 h 9590"/>
                <a:gd name="T26" fmla="*/ 2517 w 9590"/>
                <a:gd name="T27" fmla="*/ 3836 h 9590"/>
                <a:gd name="T28" fmla="*/ 2997 w 9590"/>
                <a:gd name="T29" fmla="*/ 3836 h 9590"/>
                <a:gd name="T30" fmla="*/ 3357 w 9590"/>
                <a:gd name="T31" fmla="*/ 3477 h 9590"/>
                <a:gd name="T32" fmla="*/ 2997 w 9590"/>
                <a:gd name="T33" fmla="*/ 3117 h 9590"/>
                <a:gd name="T34" fmla="*/ 7073 w 9590"/>
                <a:gd name="T35" fmla="*/ 3117 h 9590"/>
                <a:gd name="T36" fmla="*/ 4196 w 9590"/>
                <a:gd name="T37" fmla="*/ 3117 h 9590"/>
                <a:gd name="T38" fmla="*/ 3836 w 9590"/>
                <a:gd name="T39" fmla="*/ 3477 h 9590"/>
                <a:gd name="T40" fmla="*/ 4196 w 9590"/>
                <a:gd name="T41" fmla="*/ 3836 h 9590"/>
                <a:gd name="T42" fmla="*/ 7073 w 9590"/>
                <a:gd name="T43" fmla="*/ 3836 h 9590"/>
                <a:gd name="T44" fmla="*/ 7432 w 9590"/>
                <a:gd name="T45" fmla="*/ 3477 h 9590"/>
                <a:gd name="T46" fmla="*/ 7073 w 9590"/>
                <a:gd name="T47" fmla="*/ 3117 h 9590"/>
                <a:gd name="T48" fmla="*/ 2997 w 9590"/>
                <a:gd name="T49" fmla="*/ 4555 h 9590"/>
                <a:gd name="T50" fmla="*/ 2517 w 9590"/>
                <a:gd name="T51" fmla="*/ 4555 h 9590"/>
                <a:gd name="T52" fmla="*/ 2158 w 9590"/>
                <a:gd name="T53" fmla="*/ 4915 h 9590"/>
                <a:gd name="T54" fmla="*/ 2517 w 9590"/>
                <a:gd name="T55" fmla="*/ 5275 h 9590"/>
                <a:gd name="T56" fmla="*/ 2997 w 9590"/>
                <a:gd name="T57" fmla="*/ 5275 h 9590"/>
                <a:gd name="T58" fmla="*/ 3357 w 9590"/>
                <a:gd name="T59" fmla="*/ 4915 h 9590"/>
                <a:gd name="T60" fmla="*/ 2997 w 9590"/>
                <a:gd name="T61" fmla="*/ 4555 h 9590"/>
                <a:gd name="T62" fmla="*/ 7073 w 9590"/>
                <a:gd name="T63" fmla="*/ 4555 h 9590"/>
                <a:gd name="T64" fmla="*/ 4196 w 9590"/>
                <a:gd name="T65" fmla="*/ 4555 h 9590"/>
                <a:gd name="T66" fmla="*/ 3836 w 9590"/>
                <a:gd name="T67" fmla="*/ 4915 h 9590"/>
                <a:gd name="T68" fmla="*/ 4196 w 9590"/>
                <a:gd name="T69" fmla="*/ 5275 h 9590"/>
                <a:gd name="T70" fmla="*/ 7073 w 9590"/>
                <a:gd name="T71" fmla="*/ 5275 h 9590"/>
                <a:gd name="T72" fmla="*/ 7432 w 9590"/>
                <a:gd name="T73" fmla="*/ 4915 h 9590"/>
                <a:gd name="T74" fmla="*/ 7073 w 9590"/>
                <a:gd name="T75" fmla="*/ 4555 h 9590"/>
                <a:gd name="T76" fmla="*/ 2997 w 9590"/>
                <a:gd name="T77" fmla="*/ 5994 h 9590"/>
                <a:gd name="T78" fmla="*/ 2517 w 9590"/>
                <a:gd name="T79" fmla="*/ 5994 h 9590"/>
                <a:gd name="T80" fmla="*/ 2158 w 9590"/>
                <a:gd name="T81" fmla="*/ 6354 h 9590"/>
                <a:gd name="T82" fmla="*/ 2517 w 9590"/>
                <a:gd name="T83" fmla="*/ 6713 h 9590"/>
                <a:gd name="T84" fmla="*/ 2997 w 9590"/>
                <a:gd name="T85" fmla="*/ 6713 h 9590"/>
                <a:gd name="T86" fmla="*/ 3357 w 9590"/>
                <a:gd name="T87" fmla="*/ 6354 h 9590"/>
                <a:gd name="T88" fmla="*/ 2997 w 9590"/>
                <a:gd name="T89" fmla="*/ 5994 h 9590"/>
                <a:gd name="T90" fmla="*/ 7073 w 9590"/>
                <a:gd name="T91" fmla="*/ 5994 h 9590"/>
                <a:gd name="T92" fmla="*/ 4196 w 9590"/>
                <a:gd name="T93" fmla="*/ 5994 h 9590"/>
                <a:gd name="T94" fmla="*/ 3836 w 9590"/>
                <a:gd name="T95" fmla="*/ 6354 h 9590"/>
                <a:gd name="T96" fmla="*/ 4196 w 9590"/>
                <a:gd name="T97" fmla="*/ 6713 h 9590"/>
                <a:gd name="T98" fmla="*/ 7073 w 9590"/>
                <a:gd name="T99" fmla="*/ 6713 h 9590"/>
                <a:gd name="T100" fmla="*/ 7432 w 9590"/>
                <a:gd name="T101" fmla="*/ 6354 h 9590"/>
                <a:gd name="T102" fmla="*/ 7073 w 9590"/>
                <a:gd name="T103" fmla="*/ 5994 h 9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590" h="9590">
                  <a:moveTo>
                    <a:pt x="4795" y="0"/>
                  </a:moveTo>
                  <a:cubicBezTo>
                    <a:pt x="2147" y="0"/>
                    <a:pt x="0" y="2147"/>
                    <a:pt x="0" y="4795"/>
                  </a:cubicBezTo>
                  <a:cubicBezTo>
                    <a:pt x="0" y="7443"/>
                    <a:pt x="2147" y="9590"/>
                    <a:pt x="4795" y="9590"/>
                  </a:cubicBezTo>
                  <a:cubicBezTo>
                    <a:pt x="7443" y="9590"/>
                    <a:pt x="9590" y="7443"/>
                    <a:pt x="9590" y="4795"/>
                  </a:cubicBezTo>
                  <a:cubicBezTo>
                    <a:pt x="9590" y="2147"/>
                    <a:pt x="7443" y="0"/>
                    <a:pt x="4795" y="0"/>
                  </a:cubicBezTo>
                  <a:close/>
                  <a:moveTo>
                    <a:pt x="4795" y="8991"/>
                  </a:moveTo>
                  <a:cubicBezTo>
                    <a:pt x="2478" y="8991"/>
                    <a:pt x="599" y="7112"/>
                    <a:pt x="599" y="4795"/>
                  </a:cubicBezTo>
                  <a:cubicBezTo>
                    <a:pt x="599" y="2478"/>
                    <a:pt x="2478" y="599"/>
                    <a:pt x="4795" y="599"/>
                  </a:cubicBezTo>
                  <a:cubicBezTo>
                    <a:pt x="7112" y="599"/>
                    <a:pt x="8991" y="2478"/>
                    <a:pt x="8991" y="4795"/>
                  </a:cubicBezTo>
                  <a:cubicBezTo>
                    <a:pt x="8991" y="7112"/>
                    <a:pt x="7112" y="8991"/>
                    <a:pt x="4795" y="8991"/>
                  </a:cubicBezTo>
                  <a:close/>
                  <a:moveTo>
                    <a:pt x="2997" y="3117"/>
                  </a:moveTo>
                  <a:lnTo>
                    <a:pt x="2517" y="3117"/>
                  </a:lnTo>
                  <a:cubicBezTo>
                    <a:pt x="2319" y="3117"/>
                    <a:pt x="2158" y="3278"/>
                    <a:pt x="2158" y="3477"/>
                  </a:cubicBezTo>
                  <a:cubicBezTo>
                    <a:pt x="2158" y="3675"/>
                    <a:pt x="2319" y="3836"/>
                    <a:pt x="2517" y="3836"/>
                  </a:cubicBezTo>
                  <a:lnTo>
                    <a:pt x="2997" y="3836"/>
                  </a:lnTo>
                  <a:cubicBezTo>
                    <a:pt x="3196" y="3836"/>
                    <a:pt x="3357" y="3675"/>
                    <a:pt x="3357" y="3477"/>
                  </a:cubicBezTo>
                  <a:cubicBezTo>
                    <a:pt x="3357" y="3278"/>
                    <a:pt x="3196" y="3117"/>
                    <a:pt x="2997" y="3117"/>
                  </a:cubicBezTo>
                  <a:close/>
                  <a:moveTo>
                    <a:pt x="7073" y="3117"/>
                  </a:moveTo>
                  <a:lnTo>
                    <a:pt x="4196" y="3117"/>
                  </a:lnTo>
                  <a:cubicBezTo>
                    <a:pt x="3997" y="3117"/>
                    <a:pt x="3836" y="3278"/>
                    <a:pt x="3836" y="3477"/>
                  </a:cubicBezTo>
                  <a:cubicBezTo>
                    <a:pt x="3836" y="3675"/>
                    <a:pt x="3997" y="3836"/>
                    <a:pt x="4196" y="3836"/>
                  </a:cubicBezTo>
                  <a:lnTo>
                    <a:pt x="7073" y="3836"/>
                  </a:lnTo>
                  <a:cubicBezTo>
                    <a:pt x="7271" y="3836"/>
                    <a:pt x="7432" y="3675"/>
                    <a:pt x="7432" y="3477"/>
                  </a:cubicBezTo>
                  <a:cubicBezTo>
                    <a:pt x="7432" y="3278"/>
                    <a:pt x="7271" y="3117"/>
                    <a:pt x="7073" y="3117"/>
                  </a:cubicBezTo>
                  <a:close/>
                  <a:moveTo>
                    <a:pt x="2997" y="4555"/>
                  </a:moveTo>
                  <a:lnTo>
                    <a:pt x="2517" y="4555"/>
                  </a:lnTo>
                  <a:cubicBezTo>
                    <a:pt x="2319" y="4555"/>
                    <a:pt x="2158" y="4716"/>
                    <a:pt x="2158" y="4915"/>
                  </a:cubicBezTo>
                  <a:cubicBezTo>
                    <a:pt x="2158" y="5114"/>
                    <a:pt x="2319" y="5275"/>
                    <a:pt x="2517" y="5275"/>
                  </a:cubicBezTo>
                  <a:lnTo>
                    <a:pt x="2997" y="5275"/>
                  </a:lnTo>
                  <a:cubicBezTo>
                    <a:pt x="3196" y="5275"/>
                    <a:pt x="3357" y="5114"/>
                    <a:pt x="3357" y="4915"/>
                  </a:cubicBezTo>
                  <a:cubicBezTo>
                    <a:pt x="3357" y="4716"/>
                    <a:pt x="3196" y="4555"/>
                    <a:pt x="2997" y="4555"/>
                  </a:cubicBezTo>
                  <a:close/>
                  <a:moveTo>
                    <a:pt x="7073" y="4555"/>
                  </a:moveTo>
                  <a:lnTo>
                    <a:pt x="4196" y="4555"/>
                  </a:lnTo>
                  <a:cubicBezTo>
                    <a:pt x="3997" y="4555"/>
                    <a:pt x="3836" y="4716"/>
                    <a:pt x="3836" y="4915"/>
                  </a:cubicBezTo>
                  <a:cubicBezTo>
                    <a:pt x="3836" y="5114"/>
                    <a:pt x="3997" y="5275"/>
                    <a:pt x="4196" y="5275"/>
                  </a:cubicBezTo>
                  <a:lnTo>
                    <a:pt x="7073" y="5275"/>
                  </a:lnTo>
                  <a:cubicBezTo>
                    <a:pt x="7271" y="5275"/>
                    <a:pt x="7432" y="5114"/>
                    <a:pt x="7432" y="4915"/>
                  </a:cubicBezTo>
                  <a:cubicBezTo>
                    <a:pt x="7432" y="4716"/>
                    <a:pt x="7271" y="4555"/>
                    <a:pt x="7073" y="4555"/>
                  </a:cubicBezTo>
                  <a:close/>
                  <a:moveTo>
                    <a:pt x="2997" y="5994"/>
                  </a:moveTo>
                  <a:lnTo>
                    <a:pt x="2517" y="5994"/>
                  </a:lnTo>
                  <a:cubicBezTo>
                    <a:pt x="2319" y="5994"/>
                    <a:pt x="2158" y="6155"/>
                    <a:pt x="2158" y="6354"/>
                  </a:cubicBezTo>
                  <a:cubicBezTo>
                    <a:pt x="2158" y="6552"/>
                    <a:pt x="2319" y="6713"/>
                    <a:pt x="2517" y="6713"/>
                  </a:cubicBezTo>
                  <a:lnTo>
                    <a:pt x="2997" y="6713"/>
                  </a:lnTo>
                  <a:cubicBezTo>
                    <a:pt x="3196" y="6713"/>
                    <a:pt x="3357" y="6552"/>
                    <a:pt x="3357" y="6354"/>
                  </a:cubicBezTo>
                  <a:cubicBezTo>
                    <a:pt x="3357" y="6155"/>
                    <a:pt x="3196" y="5994"/>
                    <a:pt x="2997" y="5994"/>
                  </a:cubicBezTo>
                  <a:close/>
                  <a:moveTo>
                    <a:pt x="7073" y="5994"/>
                  </a:moveTo>
                  <a:lnTo>
                    <a:pt x="4196" y="5994"/>
                  </a:lnTo>
                  <a:cubicBezTo>
                    <a:pt x="3997" y="5994"/>
                    <a:pt x="3836" y="6155"/>
                    <a:pt x="3836" y="6354"/>
                  </a:cubicBezTo>
                  <a:cubicBezTo>
                    <a:pt x="3836" y="6552"/>
                    <a:pt x="3997" y="6713"/>
                    <a:pt x="4196" y="6713"/>
                  </a:cubicBezTo>
                  <a:lnTo>
                    <a:pt x="7073" y="6713"/>
                  </a:lnTo>
                  <a:cubicBezTo>
                    <a:pt x="7271" y="6713"/>
                    <a:pt x="7432" y="6552"/>
                    <a:pt x="7432" y="6354"/>
                  </a:cubicBezTo>
                  <a:cubicBezTo>
                    <a:pt x="7432" y="6155"/>
                    <a:pt x="7271" y="5994"/>
                    <a:pt x="7073" y="59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4859874" y="4881355"/>
              <a:ext cx="1055167" cy="46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商务条款</a:t>
              </a:r>
              <a:endParaRPr lang="en-US" altLang="zh-CN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法律条款</a:t>
              </a:r>
            </a:p>
          </p:txBody>
        </p:sp>
      </p:grpSp>
      <p:cxnSp>
        <p:nvCxnSpPr>
          <p:cNvPr id="80" name="肘形连接符 81"/>
          <p:cNvCxnSpPr>
            <a:endCxn id="63" idx="2"/>
          </p:cNvCxnSpPr>
          <p:nvPr/>
        </p:nvCxnSpPr>
        <p:spPr>
          <a:xfrm rot="10800000">
            <a:off x="1501934" y="3770935"/>
            <a:ext cx="1802457" cy="1010565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/>
          <p:cNvSpPr txBox="1"/>
          <p:nvPr/>
        </p:nvSpPr>
        <p:spPr>
          <a:xfrm>
            <a:off x="4482707" y="5496821"/>
            <a:ext cx="1250803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沟通条款细则</a:t>
            </a:r>
            <a:endParaRPr lang="en-US" altLang="zh-CN" sz="114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1691975" y="4551560"/>
            <a:ext cx="1250803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沟通意见</a:t>
            </a:r>
            <a:endParaRPr lang="en-US" altLang="zh-CN" sz="114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2100370" y="3433141"/>
            <a:ext cx="1000455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修订合同</a:t>
            </a:r>
          </a:p>
        </p:txBody>
      </p:sp>
      <p:grpSp>
        <p:nvGrpSpPr>
          <p:cNvPr id="84" name="组合 83"/>
          <p:cNvGrpSpPr/>
          <p:nvPr/>
        </p:nvGrpSpPr>
        <p:grpSpPr>
          <a:xfrm>
            <a:off x="8218272" y="3176850"/>
            <a:ext cx="1788121" cy="2075778"/>
            <a:chOff x="8955088" y="2654947"/>
            <a:chExt cx="1885909" cy="2189297"/>
          </a:xfrm>
        </p:grpSpPr>
        <p:grpSp>
          <p:nvGrpSpPr>
            <p:cNvPr id="85" name="组合 84"/>
            <p:cNvGrpSpPr/>
            <p:nvPr/>
          </p:nvGrpSpPr>
          <p:grpSpPr>
            <a:xfrm>
              <a:off x="8955088" y="2654947"/>
              <a:ext cx="1885909" cy="2189297"/>
              <a:chOff x="8829716" y="2933699"/>
              <a:chExt cx="1885909" cy="2189297"/>
            </a:xfrm>
          </p:grpSpPr>
          <p:sp>
            <p:nvSpPr>
              <p:cNvPr id="87" name="report_155327"/>
              <p:cNvSpPr/>
              <p:nvPr/>
            </p:nvSpPr>
            <p:spPr>
              <a:xfrm>
                <a:off x="9818560" y="3082930"/>
                <a:ext cx="609685" cy="608829"/>
              </a:xfrm>
              <a:custGeom>
                <a:avLst/>
                <a:gdLst>
                  <a:gd name="connsiteX0" fmla="*/ 202764 w 607614"/>
                  <a:gd name="connsiteY0" fmla="*/ 525616 h 606761"/>
                  <a:gd name="connsiteX1" fmla="*/ 222517 w 607614"/>
                  <a:gd name="connsiteY1" fmla="*/ 525616 h 606761"/>
                  <a:gd name="connsiteX2" fmla="*/ 222517 w 607614"/>
                  <a:gd name="connsiteY2" fmla="*/ 536230 h 606761"/>
                  <a:gd name="connsiteX3" fmla="*/ 486140 w 607614"/>
                  <a:gd name="connsiteY3" fmla="*/ 536230 h 606761"/>
                  <a:gd name="connsiteX4" fmla="*/ 486140 w 607614"/>
                  <a:gd name="connsiteY4" fmla="*/ 555941 h 606761"/>
                  <a:gd name="connsiteX5" fmla="*/ 222517 w 607614"/>
                  <a:gd name="connsiteY5" fmla="*/ 555941 h 606761"/>
                  <a:gd name="connsiteX6" fmla="*/ 222517 w 607614"/>
                  <a:gd name="connsiteY6" fmla="*/ 566554 h 606761"/>
                  <a:gd name="connsiteX7" fmla="*/ 202764 w 607614"/>
                  <a:gd name="connsiteY7" fmla="*/ 566554 h 606761"/>
                  <a:gd name="connsiteX8" fmla="*/ 202764 w 607614"/>
                  <a:gd name="connsiteY8" fmla="*/ 555941 h 606761"/>
                  <a:gd name="connsiteX9" fmla="*/ 121474 w 607614"/>
                  <a:gd name="connsiteY9" fmla="*/ 555941 h 606761"/>
                  <a:gd name="connsiteX10" fmla="*/ 121474 w 607614"/>
                  <a:gd name="connsiteY10" fmla="*/ 536230 h 606761"/>
                  <a:gd name="connsiteX11" fmla="*/ 202764 w 607614"/>
                  <a:gd name="connsiteY11" fmla="*/ 536230 h 606761"/>
                  <a:gd name="connsiteX12" fmla="*/ 303807 w 607614"/>
                  <a:gd name="connsiteY12" fmla="*/ 464940 h 606761"/>
                  <a:gd name="connsiteX13" fmla="*/ 324320 w 607614"/>
                  <a:gd name="connsiteY13" fmla="*/ 464940 h 606761"/>
                  <a:gd name="connsiteX14" fmla="*/ 324320 w 607614"/>
                  <a:gd name="connsiteY14" fmla="*/ 475554 h 606761"/>
                  <a:gd name="connsiteX15" fmla="*/ 486140 w 607614"/>
                  <a:gd name="connsiteY15" fmla="*/ 475554 h 606761"/>
                  <a:gd name="connsiteX16" fmla="*/ 486140 w 607614"/>
                  <a:gd name="connsiteY16" fmla="*/ 495265 h 606761"/>
                  <a:gd name="connsiteX17" fmla="*/ 324320 w 607614"/>
                  <a:gd name="connsiteY17" fmla="*/ 495265 h 606761"/>
                  <a:gd name="connsiteX18" fmla="*/ 324320 w 607614"/>
                  <a:gd name="connsiteY18" fmla="*/ 505878 h 606761"/>
                  <a:gd name="connsiteX19" fmla="*/ 303807 w 607614"/>
                  <a:gd name="connsiteY19" fmla="*/ 505878 h 606761"/>
                  <a:gd name="connsiteX20" fmla="*/ 303807 w 607614"/>
                  <a:gd name="connsiteY20" fmla="*/ 495265 h 606761"/>
                  <a:gd name="connsiteX21" fmla="*/ 121474 w 607614"/>
                  <a:gd name="connsiteY21" fmla="*/ 495265 h 606761"/>
                  <a:gd name="connsiteX22" fmla="*/ 121474 w 607614"/>
                  <a:gd name="connsiteY22" fmla="*/ 475554 h 606761"/>
                  <a:gd name="connsiteX23" fmla="*/ 303807 w 607614"/>
                  <a:gd name="connsiteY23" fmla="*/ 475554 h 606761"/>
                  <a:gd name="connsiteX24" fmla="*/ 161803 w 607614"/>
                  <a:gd name="connsiteY24" fmla="*/ 414864 h 606761"/>
                  <a:gd name="connsiteX25" fmla="*/ 273408 w 607614"/>
                  <a:gd name="connsiteY25" fmla="*/ 414864 h 606761"/>
                  <a:gd name="connsiteX26" fmla="*/ 273408 w 607614"/>
                  <a:gd name="connsiteY26" fmla="*/ 434602 h 606761"/>
                  <a:gd name="connsiteX27" fmla="*/ 161803 w 607614"/>
                  <a:gd name="connsiteY27" fmla="*/ 434602 h 606761"/>
                  <a:gd name="connsiteX28" fmla="*/ 121474 w 607614"/>
                  <a:gd name="connsiteY28" fmla="*/ 414864 h 606761"/>
                  <a:gd name="connsiteX29" fmla="*/ 142065 w 607614"/>
                  <a:gd name="connsiteY29" fmla="*/ 414864 h 606761"/>
                  <a:gd name="connsiteX30" fmla="*/ 142065 w 607614"/>
                  <a:gd name="connsiteY30" fmla="*/ 434602 h 606761"/>
                  <a:gd name="connsiteX31" fmla="*/ 121474 w 607614"/>
                  <a:gd name="connsiteY31" fmla="*/ 434602 h 606761"/>
                  <a:gd name="connsiteX32" fmla="*/ 161803 w 607614"/>
                  <a:gd name="connsiteY32" fmla="*/ 373926 h 606761"/>
                  <a:gd name="connsiteX33" fmla="*/ 273408 w 607614"/>
                  <a:gd name="connsiteY33" fmla="*/ 373926 h 606761"/>
                  <a:gd name="connsiteX34" fmla="*/ 273408 w 607614"/>
                  <a:gd name="connsiteY34" fmla="*/ 394395 h 606761"/>
                  <a:gd name="connsiteX35" fmla="*/ 161803 w 607614"/>
                  <a:gd name="connsiteY35" fmla="*/ 394395 h 606761"/>
                  <a:gd name="connsiteX36" fmla="*/ 121474 w 607614"/>
                  <a:gd name="connsiteY36" fmla="*/ 373926 h 606761"/>
                  <a:gd name="connsiteX37" fmla="*/ 142065 w 607614"/>
                  <a:gd name="connsiteY37" fmla="*/ 373926 h 606761"/>
                  <a:gd name="connsiteX38" fmla="*/ 142065 w 607614"/>
                  <a:gd name="connsiteY38" fmla="*/ 394395 h 606761"/>
                  <a:gd name="connsiteX39" fmla="*/ 121474 w 607614"/>
                  <a:gd name="connsiteY39" fmla="*/ 394395 h 606761"/>
                  <a:gd name="connsiteX40" fmla="*/ 395004 w 607614"/>
                  <a:gd name="connsiteY40" fmla="*/ 354188 h 606761"/>
                  <a:gd name="connsiteX41" fmla="*/ 435211 w 607614"/>
                  <a:gd name="connsiteY41" fmla="*/ 354188 h 606761"/>
                  <a:gd name="connsiteX42" fmla="*/ 435211 w 607614"/>
                  <a:gd name="connsiteY42" fmla="*/ 373926 h 606761"/>
                  <a:gd name="connsiteX43" fmla="*/ 395004 w 607614"/>
                  <a:gd name="connsiteY43" fmla="*/ 373926 h 606761"/>
                  <a:gd name="connsiteX44" fmla="*/ 364544 w 607614"/>
                  <a:gd name="connsiteY44" fmla="*/ 354188 h 606761"/>
                  <a:gd name="connsiteX45" fmla="*/ 385135 w 607614"/>
                  <a:gd name="connsiteY45" fmla="*/ 354188 h 606761"/>
                  <a:gd name="connsiteX46" fmla="*/ 385135 w 607614"/>
                  <a:gd name="connsiteY46" fmla="*/ 373926 h 606761"/>
                  <a:gd name="connsiteX47" fmla="*/ 364544 w 607614"/>
                  <a:gd name="connsiteY47" fmla="*/ 373926 h 606761"/>
                  <a:gd name="connsiteX48" fmla="*/ 161803 w 607614"/>
                  <a:gd name="connsiteY48" fmla="*/ 333719 h 606761"/>
                  <a:gd name="connsiteX49" fmla="*/ 273408 w 607614"/>
                  <a:gd name="connsiteY49" fmla="*/ 333719 h 606761"/>
                  <a:gd name="connsiteX50" fmla="*/ 273408 w 607614"/>
                  <a:gd name="connsiteY50" fmla="*/ 354188 h 606761"/>
                  <a:gd name="connsiteX51" fmla="*/ 161803 w 607614"/>
                  <a:gd name="connsiteY51" fmla="*/ 354188 h 606761"/>
                  <a:gd name="connsiteX52" fmla="*/ 121474 w 607614"/>
                  <a:gd name="connsiteY52" fmla="*/ 333719 h 606761"/>
                  <a:gd name="connsiteX53" fmla="*/ 142065 w 607614"/>
                  <a:gd name="connsiteY53" fmla="*/ 333719 h 606761"/>
                  <a:gd name="connsiteX54" fmla="*/ 142065 w 607614"/>
                  <a:gd name="connsiteY54" fmla="*/ 354188 h 606761"/>
                  <a:gd name="connsiteX55" fmla="*/ 121474 w 607614"/>
                  <a:gd name="connsiteY55" fmla="*/ 354188 h 606761"/>
                  <a:gd name="connsiteX56" fmla="*/ 404873 w 607614"/>
                  <a:gd name="connsiteY56" fmla="*/ 313250 h 606761"/>
                  <a:gd name="connsiteX57" fmla="*/ 425342 w 607614"/>
                  <a:gd name="connsiteY57" fmla="*/ 313250 h 606761"/>
                  <a:gd name="connsiteX58" fmla="*/ 425342 w 607614"/>
                  <a:gd name="connsiteY58" fmla="*/ 333719 h 606761"/>
                  <a:gd name="connsiteX59" fmla="*/ 404873 w 607614"/>
                  <a:gd name="connsiteY59" fmla="*/ 333719 h 606761"/>
                  <a:gd name="connsiteX60" fmla="*/ 354675 w 607614"/>
                  <a:gd name="connsiteY60" fmla="*/ 313250 h 606761"/>
                  <a:gd name="connsiteX61" fmla="*/ 395004 w 607614"/>
                  <a:gd name="connsiteY61" fmla="*/ 313250 h 606761"/>
                  <a:gd name="connsiteX62" fmla="*/ 395004 w 607614"/>
                  <a:gd name="connsiteY62" fmla="*/ 333719 h 606761"/>
                  <a:gd name="connsiteX63" fmla="*/ 354675 w 607614"/>
                  <a:gd name="connsiteY63" fmla="*/ 333719 h 606761"/>
                  <a:gd name="connsiteX64" fmla="*/ 395004 w 607614"/>
                  <a:gd name="connsiteY64" fmla="*/ 273051 h 606761"/>
                  <a:gd name="connsiteX65" fmla="*/ 334244 w 607614"/>
                  <a:gd name="connsiteY65" fmla="*/ 333727 h 606761"/>
                  <a:gd name="connsiteX66" fmla="*/ 334244 w 607614"/>
                  <a:gd name="connsiteY66" fmla="*/ 354205 h 606761"/>
                  <a:gd name="connsiteX67" fmla="*/ 395004 w 607614"/>
                  <a:gd name="connsiteY67" fmla="*/ 414881 h 606761"/>
                  <a:gd name="connsiteX68" fmla="*/ 455765 w 607614"/>
                  <a:gd name="connsiteY68" fmla="*/ 354205 h 606761"/>
                  <a:gd name="connsiteX69" fmla="*/ 455765 w 607614"/>
                  <a:gd name="connsiteY69" fmla="*/ 333727 h 606761"/>
                  <a:gd name="connsiteX70" fmla="*/ 395004 w 607614"/>
                  <a:gd name="connsiteY70" fmla="*/ 273051 h 606761"/>
                  <a:gd name="connsiteX71" fmla="*/ 233201 w 607614"/>
                  <a:gd name="connsiteY71" fmla="*/ 263173 h 606761"/>
                  <a:gd name="connsiteX72" fmla="*/ 293999 w 607614"/>
                  <a:gd name="connsiteY72" fmla="*/ 263173 h 606761"/>
                  <a:gd name="connsiteX73" fmla="*/ 293999 w 607614"/>
                  <a:gd name="connsiteY73" fmla="*/ 282911 h 606761"/>
                  <a:gd name="connsiteX74" fmla="*/ 233201 w 607614"/>
                  <a:gd name="connsiteY74" fmla="*/ 282911 h 606761"/>
                  <a:gd name="connsiteX75" fmla="*/ 395004 w 607614"/>
                  <a:gd name="connsiteY75" fmla="*/ 252573 h 606761"/>
                  <a:gd name="connsiteX76" fmla="*/ 476271 w 607614"/>
                  <a:gd name="connsiteY76" fmla="*/ 333727 h 606761"/>
                  <a:gd name="connsiteX77" fmla="*/ 476271 w 607614"/>
                  <a:gd name="connsiteY77" fmla="*/ 354205 h 606761"/>
                  <a:gd name="connsiteX78" fmla="*/ 395004 w 607614"/>
                  <a:gd name="connsiteY78" fmla="*/ 434601 h 606761"/>
                  <a:gd name="connsiteX79" fmla="*/ 313737 w 607614"/>
                  <a:gd name="connsiteY79" fmla="*/ 354205 h 606761"/>
                  <a:gd name="connsiteX80" fmla="*/ 313737 w 607614"/>
                  <a:gd name="connsiteY80" fmla="*/ 333727 h 606761"/>
                  <a:gd name="connsiteX81" fmla="*/ 395004 w 607614"/>
                  <a:gd name="connsiteY81" fmla="*/ 252573 h 606761"/>
                  <a:gd name="connsiteX82" fmla="*/ 233201 w 607614"/>
                  <a:gd name="connsiteY82" fmla="*/ 222235 h 606761"/>
                  <a:gd name="connsiteX83" fmla="*/ 273408 w 607614"/>
                  <a:gd name="connsiteY83" fmla="*/ 222235 h 606761"/>
                  <a:gd name="connsiteX84" fmla="*/ 273408 w 607614"/>
                  <a:gd name="connsiteY84" fmla="*/ 242704 h 606761"/>
                  <a:gd name="connsiteX85" fmla="*/ 233201 w 607614"/>
                  <a:gd name="connsiteY85" fmla="*/ 242704 h 606761"/>
                  <a:gd name="connsiteX86" fmla="*/ 182284 w 607614"/>
                  <a:gd name="connsiteY86" fmla="*/ 206299 h 606761"/>
                  <a:gd name="connsiteX87" fmla="*/ 105573 w 607614"/>
                  <a:gd name="connsiteY87" fmla="*/ 282902 h 606761"/>
                  <a:gd name="connsiteX88" fmla="*/ 182284 w 607614"/>
                  <a:gd name="connsiteY88" fmla="*/ 282902 h 606761"/>
                  <a:gd name="connsiteX89" fmla="*/ 202791 w 607614"/>
                  <a:gd name="connsiteY89" fmla="*/ 191888 h 606761"/>
                  <a:gd name="connsiteX90" fmla="*/ 202791 w 607614"/>
                  <a:gd name="connsiteY90" fmla="*/ 293521 h 606761"/>
                  <a:gd name="connsiteX91" fmla="*/ 192158 w 607614"/>
                  <a:gd name="connsiteY91" fmla="*/ 303381 h 606761"/>
                  <a:gd name="connsiteX92" fmla="*/ 91142 w 607614"/>
                  <a:gd name="connsiteY92" fmla="*/ 303381 h 606761"/>
                  <a:gd name="connsiteX93" fmla="*/ 91142 w 607614"/>
                  <a:gd name="connsiteY93" fmla="*/ 586283 h 606761"/>
                  <a:gd name="connsiteX94" fmla="*/ 516472 w 607614"/>
                  <a:gd name="connsiteY94" fmla="*/ 586283 h 606761"/>
                  <a:gd name="connsiteX95" fmla="*/ 516472 w 607614"/>
                  <a:gd name="connsiteY95" fmla="*/ 191888 h 606761"/>
                  <a:gd name="connsiteX96" fmla="*/ 20507 w 607614"/>
                  <a:gd name="connsiteY96" fmla="*/ 121352 h 606761"/>
                  <a:gd name="connsiteX97" fmla="*/ 20507 w 607614"/>
                  <a:gd name="connsiteY97" fmla="*/ 586283 h 606761"/>
                  <a:gd name="connsiteX98" fmla="*/ 70635 w 607614"/>
                  <a:gd name="connsiteY98" fmla="*/ 586283 h 606761"/>
                  <a:gd name="connsiteX99" fmla="*/ 70635 w 607614"/>
                  <a:gd name="connsiteY99" fmla="*/ 293521 h 606761"/>
                  <a:gd name="connsiteX100" fmla="*/ 72154 w 607614"/>
                  <a:gd name="connsiteY100" fmla="*/ 290487 h 606761"/>
                  <a:gd name="connsiteX101" fmla="*/ 72154 w 607614"/>
                  <a:gd name="connsiteY101" fmla="*/ 288970 h 606761"/>
                  <a:gd name="connsiteX102" fmla="*/ 73673 w 607614"/>
                  <a:gd name="connsiteY102" fmla="*/ 285936 h 606761"/>
                  <a:gd name="connsiteX103" fmla="*/ 185322 w 607614"/>
                  <a:gd name="connsiteY103" fmla="*/ 175202 h 606761"/>
                  <a:gd name="connsiteX104" fmla="*/ 188360 w 607614"/>
                  <a:gd name="connsiteY104" fmla="*/ 172927 h 606761"/>
                  <a:gd name="connsiteX105" fmla="*/ 189120 w 607614"/>
                  <a:gd name="connsiteY105" fmla="*/ 172927 h 606761"/>
                  <a:gd name="connsiteX106" fmla="*/ 192158 w 607614"/>
                  <a:gd name="connsiteY106" fmla="*/ 172168 h 606761"/>
                  <a:gd name="connsiteX107" fmla="*/ 526346 w 607614"/>
                  <a:gd name="connsiteY107" fmla="*/ 172168 h 606761"/>
                  <a:gd name="connsiteX108" fmla="*/ 536979 w 607614"/>
                  <a:gd name="connsiteY108" fmla="*/ 182028 h 606761"/>
                  <a:gd name="connsiteX109" fmla="*/ 536979 w 607614"/>
                  <a:gd name="connsiteY109" fmla="*/ 586283 h 606761"/>
                  <a:gd name="connsiteX110" fmla="*/ 587107 w 607614"/>
                  <a:gd name="connsiteY110" fmla="*/ 586283 h 606761"/>
                  <a:gd name="connsiteX111" fmla="*/ 587107 w 607614"/>
                  <a:gd name="connsiteY111" fmla="*/ 121352 h 606761"/>
                  <a:gd name="connsiteX112" fmla="*/ 121474 w 607614"/>
                  <a:gd name="connsiteY112" fmla="*/ 50807 h 606761"/>
                  <a:gd name="connsiteX113" fmla="*/ 161803 w 607614"/>
                  <a:gd name="connsiteY113" fmla="*/ 50807 h 606761"/>
                  <a:gd name="connsiteX114" fmla="*/ 161803 w 607614"/>
                  <a:gd name="connsiteY114" fmla="*/ 70545 h 606761"/>
                  <a:gd name="connsiteX115" fmla="*/ 121474 w 607614"/>
                  <a:gd name="connsiteY115" fmla="*/ 70545 h 606761"/>
                  <a:gd name="connsiteX116" fmla="*/ 50929 w 607614"/>
                  <a:gd name="connsiteY116" fmla="*/ 50807 h 606761"/>
                  <a:gd name="connsiteX117" fmla="*/ 91136 w 607614"/>
                  <a:gd name="connsiteY117" fmla="*/ 50807 h 606761"/>
                  <a:gd name="connsiteX118" fmla="*/ 91136 w 607614"/>
                  <a:gd name="connsiteY118" fmla="*/ 70545 h 606761"/>
                  <a:gd name="connsiteX119" fmla="*/ 50929 w 607614"/>
                  <a:gd name="connsiteY119" fmla="*/ 70545 h 606761"/>
                  <a:gd name="connsiteX120" fmla="*/ 20507 w 607614"/>
                  <a:gd name="connsiteY120" fmla="*/ 20478 h 606761"/>
                  <a:gd name="connsiteX121" fmla="*/ 20507 w 607614"/>
                  <a:gd name="connsiteY121" fmla="*/ 100874 h 606761"/>
                  <a:gd name="connsiteX122" fmla="*/ 587107 w 607614"/>
                  <a:gd name="connsiteY122" fmla="*/ 100874 h 606761"/>
                  <a:gd name="connsiteX123" fmla="*/ 587107 w 607614"/>
                  <a:gd name="connsiteY123" fmla="*/ 20478 h 606761"/>
                  <a:gd name="connsiteX124" fmla="*/ 9873 w 607614"/>
                  <a:gd name="connsiteY124" fmla="*/ 0 h 606761"/>
                  <a:gd name="connsiteX125" fmla="*/ 597740 w 607614"/>
                  <a:gd name="connsiteY125" fmla="*/ 0 h 606761"/>
                  <a:gd name="connsiteX126" fmla="*/ 607614 w 607614"/>
                  <a:gd name="connsiteY126" fmla="*/ 9860 h 606761"/>
                  <a:gd name="connsiteX127" fmla="*/ 607614 w 607614"/>
                  <a:gd name="connsiteY127" fmla="*/ 596901 h 606761"/>
                  <a:gd name="connsiteX128" fmla="*/ 597740 w 607614"/>
                  <a:gd name="connsiteY128" fmla="*/ 606761 h 606761"/>
                  <a:gd name="connsiteX129" fmla="*/ 526346 w 607614"/>
                  <a:gd name="connsiteY129" fmla="*/ 606761 h 606761"/>
                  <a:gd name="connsiteX130" fmla="*/ 81268 w 607614"/>
                  <a:gd name="connsiteY130" fmla="*/ 606761 h 606761"/>
                  <a:gd name="connsiteX131" fmla="*/ 9873 w 607614"/>
                  <a:gd name="connsiteY131" fmla="*/ 606761 h 606761"/>
                  <a:gd name="connsiteX132" fmla="*/ 0 w 607614"/>
                  <a:gd name="connsiteY132" fmla="*/ 596901 h 606761"/>
                  <a:gd name="connsiteX133" fmla="*/ 0 w 607614"/>
                  <a:gd name="connsiteY133" fmla="*/ 9860 h 606761"/>
                  <a:gd name="connsiteX134" fmla="*/ 9873 w 607614"/>
                  <a:gd name="connsiteY134" fmla="*/ 0 h 606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607614" h="606761">
                    <a:moveTo>
                      <a:pt x="202764" y="525616"/>
                    </a:moveTo>
                    <a:lnTo>
                      <a:pt x="222517" y="525616"/>
                    </a:lnTo>
                    <a:lnTo>
                      <a:pt x="222517" y="536230"/>
                    </a:lnTo>
                    <a:lnTo>
                      <a:pt x="486140" y="536230"/>
                    </a:lnTo>
                    <a:lnTo>
                      <a:pt x="486140" y="555941"/>
                    </a:lnTo>
                    <a:lnTo>
                      <a:pt x="222517" y="555941"/>
                    </a:lnTo>
                    <a:lnTo>
                      <a:pt x="222517" y="566554"/>
                    </a:lnTo>
                    <a:lnTo>
                      <a:pt x="202764" y="566554"/>
                    </a:lnTo>
                    <a:lnTo>
                      <a:pt x="202764" y="555941"/>
                    </a:lnTo>
                    <a:lnTo>
                      <a:pt x="121474" y="555941"/>
                    </a:lnTo>
                    <a:lnTo>
                      <a:pt x="121474" y="536230"/>
                    </a:lnTo>
                    <a:lnTo>
                      <a:pt x="202764" y="536230"/>
                    </a:lnTo>
                    <a:close/>
                    <a:moveTo>
                      <a:pt x="303807" y="464940"/>
                    </a:moveTo>
                    <a:lnTo>
                      <a:pt x="324320" y="464940"/>
                    </a:lnTo>
                    <a:lnTo>
                      <a:pt x="324320" y="475554"/>
                    </a:lnTo>
                    <a:lnTo>
                      <a:pt x="486140" y="475554"/>
                    </a:lnTo>
                    <a:lnTo>
                      <a:pt x="486140" y="495265"/>
                    </a:lnTo>
                    <a:lnTo>
                      <a:pt x="324320" y="495265"/>
                    </a:lnTo>
                    <a:lnTo>
                      <a:pt x="324320" y="505878"/>
                    </a:lnTo>
                    <a:lnTo>
                      <a:pt x="303807" y="505878"/>
                    </a:lnTo>
                    <a:lnTo>
                      <a:pt x="303807" y="495265"/>
                    </a:lnTo>
                    <a:lnTo>
                      <a:pt x="121474" y="495265"/>
                    </a:lnTo>
                    <a:lnTo>
                      <a:pt x="121474" y="475554"/>
                    </a:lnTo>
                    <a:lnTo>
                      <a:pt x="303807" y="475554"/>
                    </a:lnTo>
                    <a:close/>
                    <a:moveTo>
                      <a:pt x="161803" y="414864"/>
                    </a:moveTo>
                    <a:lnTo>
                      <a:pt x="273408" y="414864"/>
                    </a:lnTo>
                    <a:lnTo>
                      <a:pt x="273408" y="434602"/>
                    </a:lnTo>
                    <a:lnTo>
                      <a:pt x="161803" y="434602"/>
                    </a:lnTo>
                    <a:close/>
                    <a:moveTo>
                      <a:pt x="121474" y="414864"/>
                    </a:moveTo>
                    <a:lnTo>
                      <a:pt x="142065" y="414864"/>
                    </a:lnTo>
                    <a:lnTo>
                      <a:pt x="142065" y="434602"/>
                    </a:lnTo>
                    <a:lnTo>
                      <a:pt x="121474" y="434602"/>
                    </a:lnTo>
                    <a:close/>
                    <a:moveTo>
                      <a:pt x="161803" y="373926"/>
                    </a:moveTo>
                    <a:lnTo>
                      <a:pt x="273408" y="373926"/>
                    </a:lnTo>
                    <a:lnTo>
                      <a:pt x="273408" y="394395"/>
                    </a:lnTo>
                    <a:lnTo>
                      <a:pt x="161803" y="394395"/>
                    </a:lnTo>
                    <a:close/>
                    <a:moveTo>
                      <a:pt x="121474" y="373926"/>
                    </a:moveTo>
                    <a:lnTo>
                      <a:pt x="142065" y="373926"/>
                    </a:lnTo>
                    <a:lnTo>
                      <a:pt x="142065" y="394395"/>
                    </a:lnTo>
                    <a:lnTo>
                      <a:pt x="121474" y="394395"/>
                    </a:lnTo>
                    <a:close/>
                    <a:moveTo>
                      <a:pt x="395004" y="354188"/>
                    </a:moveTo>
                    <a:lnTo>
                      <a:pt x="435211" y="354188"/>
                    </a:lnTo>
                    <a:lnTo>
                      <a:pt x="435211" y="373926"/>
                    </a:lnTo>
                    <a:lnTo>
                      <a:pt x="395004" y="373926"/>
                    </a:lnTo>
                    <a:close/>
                    <a:moveTo>
                      <a:pt x="364544" y="354188"/>
                    </a:moveTo>
                    <a:lnTo>
                      <a:pt x="385135" y="354188"/>
                    </a:lnTo>
                    <a:lnTo>
                      <a:pt x="385135" y="373926"/>
                    </a:lnTo>
                    <a:lnTo>
                      <a:pt x="364544" y="373926"/>
                    </a:lnTo>
                    <a:close/>
                    <a:moveTo>
                      <a:pt x="161803" y="333719"/>
                    </a:moveTo>
                    <a:lnTo>
                      <a:pt x="273408" y="333719"/>
                    </a:lnTo>
                    <a:lnTo>
                      <a:pt x="273408" y="354188"/>
                    </a:lnTo>
                    <a:lnTo>
                      <a:pt x="161803" y="354188"/>
                    </a:lnTo>
                    <a:close/>
                    <a:moveTo>
                      <a:pt x="121474" y="333719"/>
                    </a:moveTo>
                    <a:lnTo>
                      <a:pt x="142065" y="333719"/>
                    </a:lnTo>
                    <a:lnTo>
                      <a:pt x="142065" y="354188"/>
                    </a:lnTo>
                    <a:lnTo>
                      <a:pt x="121474" y="354188"/>
                    </a:lnTo>
                    <a:close/>
                    <a:moveTo>
                      <a:pt x="404873" y="313250"/>
                    </a:moveTo>
                    <a:lnTo>
                      <a:pt x="425342" y="313250"/>
                    </a:lnTo>
                    <a:lnTo>
                      <a:pt x="425342" y="333719"/>
                    </a:lnTo>
                    <a:lnTo>
                      <a:pt x="404873" y="333719"/>
                    </a:lnTo>
                    <a:close/>
                    <a:moveTo>
                      <a:pt x="354675" y="313250"/>
                    </a:moveTo>
                    <a:lnTo>
                      <a:pt x="395004" y="313250"/>
                    </a:lnTo>
                    <a:lnTo>
                      <a:pt x="395004" y="333719"/>
                    </a:lnTo>
                    <a:lnTo>
                      <a:pt x="354675" y="333719"/>
                    </a:lnTo>
                    <a:close/>
                    <a:moveTo>
                      <a:pt x="395004" y="273051"/>
                    </a:moveTo>
                    <a:cubicBezTo>
                      <a:pt x="360827" y="273051"/>
                      <a:pt x="334244" y="299597"/>
                      <a:pt x="334244" y="333727"/>
                    </a:cubicBezTo>
                    <a:lnTo>
                      <a:pt x="334244" y="354205"/>
                    </a:lnTo>
                    <a:cubicBezTo>
                      <a:pt x="334244" y="388336"/>
                      <a:pt x="360827" y="414881"/>
                      <a:pt x="395004" y="414881"/>
                    </a:cubicBezTo>
                    <a:cubicBezTo>
                      <a:pt x="429182" y="414881"/>
                      <a:pt x="455765" y="388336"/>
                      <a:pt x="455765" y="354205"/>
                    </a:cubicBezTo>
                    <a:lnTo>
                      <a:pt x="455765" y="333727"/>
                    </a:lnTo>
                    <a:cubicBezTo>
                      <a:pt x="455765" y="299597"/>
                      <a:pt x="429182" y="273051"/>
                      <a:pt x="395004" y="273051"/>
                    </a:cubicBezTo>
                    <a:close/>
                    <a:moveTo>
                      <a:pt x="233201" y="263173"/>
                    </a:moveTo>
                    <a:lnTo>
                      <a:pt x="293999" y="263173"/>
                    </a:lnTo>
                    <a:lnTo>
                      <a:pt x="293999" y="282911"/>
                    </a:lnTo>
                    <a:lnTo>
                      <a:pt x="233201" y="282911"/>
                    </a:lnTo>
                    <a:close/>
                    <a:moveTo>
                      <a:pt x="395004" y="252573"/>
                    </a:moveTo>
                    <a:cubicBezTo>
                      <a:pt x="440575" y="252573"/>
                      <a:pt x="476271" y="288220"/>
                      <a:pt x="476271" y="333727"/>
                    </a:cubicBezTo>
                    <a:lnTo>
                      <a:pt x="476271" y="354205"/>
                    </a:lnTo>
                    <a:cubicBezTo>
                      <a:pt x="476271" y="399712"/>
                      <a:pt x="440575" y="434601"/>
                      <a:pt x="395004" y="434601"/>
                    </a:cubicBezTo>
                    <a:cubicBezTo>
                      <a:pt x="349434" y="434601"/>
                      <a:pt x="313737" y="399712"/>
                      <a:pt x="313737" y="354205"/>
                    </a:cubicBezTo>
                    <a:lnTo>
                      <a:pt x="313737" y="333727"/>
                    </a:lnTo>
                    <a:cubicBezTo>
                      <a:pt x="313737" y="288220"/>
                      <a:pt x="349434" y="252573"/>
                      <a:pt x="395004" y="252573"/>
                    </a:cubicBezTo>
                    <a:close/>
                    <a:moveTo>
                      <a:pt x="233201" y="222235"/>
                    </a:moveTo>
                    <a:lnTo>
                      <a:pt x="273408" y="222235"/>
                    </a:lnTo>
                    <a:lnTo>
                      <a:pt x="273408" y="242704"/>
                    </a:lnTo>
                    <a:lnTo>
                      <a:pt x="233201" y="242704"/>
                    </a:lnTo>
                    <a:close/>
                    <a:moveTo>
                      <a:pt x="182284" y="206299"/>
                    </a:moveTo>
                    <a:lnTo>
                      <a:pt x="105573" y="282902"/>
                    </a:lnTo>
                    <a:lnTo>
                      <a:pt x="182284" y="282902"/>
                    </a:lnTo>
                    <a:close/>
                    <a:moveTo>
                      <a:pt x="202791" y="191888"/>
                    </a:moveTo>
                    <a:lnTo>
                      <a:pt x="202791" y="293521"/>
                    </a:lnTo>
                    <a:cubicBezTo>
                      <a:pt x="202791" y="299588"/>
                      <a:pt x="198234" y="303381"/>
                      <a:pt x="192158" y="303381"/>
                    </a:cubicBezTo>
                    <a:lnTo>
                      <a:pt x="91142" y="303381"/>
                    </a:lnTo>
                    <a:lnTo>
                      <a:pt x="91142" y="586283"/>
                    </a:lnTo>
                    <a:lnTo>
                      <a:pt x="516472" y="586283"/>
                    </a:lnTo>
                    <a:lnTo>
                      <a:pt x="516472" y="191888"/>
                    </a:lnTo>
                    <a:close/>
                    <a:moveTo>
                      <a:pt x="20507" y="121352"/>
                    </a:moveTo>
                    <a:lnTo>
                      <a:pt x="20507" y="586283"/>
                    </a:lnTo>
                    <a:lnTo>
                      <a:pt x="70635" y="586283"/>
                    </a:lnTo>
                    <a:lnTo>
                      <a:pt x="70635" y="293521"/>
                    </a:lnTo>
                    <a:cubicBezTo>
                      <a:pt x="70635" y="292004"/>
                      <a:pt x="72154" y="291245"/>
                      <a:pt x="72154" y="290487"/>
                    </a:cubicBezTo>
                    <a:lnTo>
                      <a:pt x="72154" y="288970"/>
                    </a:lnTo>
                    <a:cubicBezTo>
                      <a:pt x="72913" y="288212"/>
                      <a:pt x="72913" y="287453"/>
                      <a:pt x="73673" y="285936"/>
                    </a:cubicBezTo>
                    <a:lnTo>
                      <a:pt x="185322" y="175202"/>
                    </a:lnTo>
                    <a:cubicBezTo>
                      <a:pt x="186082" y="173685"/>
                      <a:pt x="187601" y="173685"/>
                      <a:pt x="188360" y="172927"/>
                    </a:cubicBezTo>
                    <a:lnTo>
                      <a:pt x="189120" y="172927"/>
                    </a:lnTo>
                    <a:cubicBezTo>
                      <a:pt x="190639" y="172168"/>
                      <a:pt x="191398" y="172168"/>
                      <a:pt x="192158" y="172168"/>
                    </a:cubicBezTo>
                    <a:lnTo>
                      <a:pt x="526346" y="172168"/>
                    </a:lnTo>
                    <a:cubicBezTo>
                      <a:pt x="532422" y="172168"/>
                      <a:pt x="536979" y="175961"/>
                      <a:pt x="536979" y="182028"/>
                    </a:cubicBezTo>
                    <a:lnTo>
                      <a:pt x="536979" y="586283"/>
                    </a:lnTo>
                    <a:lnTo>
                      <a:pt x="587107" y="586283"/>
                    </a:lnTo>
                    <a:lnTo>
                      <a:pt x="587107" y="121352"/>
                    </a:lnTo>
                    <a:close/>
                    <a:moveTo>
                      <a:pt x="121474" y="50807"/>
                    </a:moveTo>
                    <a:lnTo>
                      <a:pt x="161803" y="50807"/>
                    </a:lnTo>
                    <a:lnTo>
                      <a:pt x="161803" y="70545"/>
                    </a:lnTo>
                    <a:lnTo>
                      <a:pt x="121474" y="70545"/>
                    </a:lnTo>
                    <a:close/>
                    <a:moveTo>
                      <a:pt x="50929" y="50807"/>
                    </a:moveTo>
                    <a:lnTo>
                      <a:pt x="91136" y="50807"/>
                    </a:lnTo>
                    <a:lnTo>
                      <a:pt x="91136" y="70545"/>
                    </a:lnTo>
                    <a:lnTo>
                      <a:pt x="50929" y="70545"/>
                    </a:lnTo>
                    <a:close/>
                    <a:moveTo>
                      <a:pt x="20507" y="20478"/>
                    </a:moveTo>
                    <a:lnTo>
                      <a:pt x="20507" y="100874"/>
                    </a:lnTo>
                    <a:lnTo>
                      <a:pt x="587107" y="100874"/>
                    </a:lnTo>
                    <a:lnTo>
                      <a:pt x="587107" y="20478"/>
                    </a:lnTo>
                    <a:close/>
                    <a:moveTo>
                      <a:pt x="9873" y="0"/>
                    </a:moveTo>
                    <a:lnTo>
                      <a:pt x="597740" y="0"/>
                    </a:lnTo>
                    <a:cubicBezTo>
                      <a:pt x="603817" y="0"/>
                      <a:pt x="607614" y="3792"/>
                      <a:pt x="607614" y="9860"/>
                    </a:cubicBezTo>
                    <a:lnTo>
                      <a:pt x="607614" y="596901"/>
                    </a:lnTo>
                    <a:cubicBezTo>
                      <a:pt x="607614" y="602969"/>
                      <a:pt x="603817" y="606761"/>
                      <a:pt x="597740" y="606761"/>
                    </a:cubicBezTo>
                    <a:lnTo>
                      <a:pt x="526346" y="606761"/>
                    </a:lnTo>
                    <a:lnTo>
                      <a:pt x="81268" y="606761"/>
                    </a:lnTo>
                    <a:lnTo>
                      <a:pt x="9873" y="606761"/>
                    </a:lnTo>
                    <a:cubicBezTo>
                      <a:pt x="3797" y="606761"/>
                      <a:pt x="0" y="602969"/>
                      <a:pt x="0" y="596901"/>
                    </a:cubicBezTo>
                    <a:lnTo>
                      <a:pt x="0" y="9860"/>
                    </a:lnTo>
                    <a:cubicBezTo>
                      <a:pt x="0" y="3792"/>
                      <a:pt x="3797" y="0"/>
                      <a:pt x="9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3705">
                  <a:defRPr/>
                </a:pPr>
                <a:endParaRPr lang="en-US" sz="170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88" name="组合 87"/>
              <p:cNvGrpSpPr/>
              <p:nvPr/>
            </p:nvGrpSpPr>
            <p:grpSpPr>
              <a:xfrm>
                <a:off x="8840652" y="3082930"/>
                <a:ext cx="846173" cy="856048"/>
                <a:chOff x="1039762" y="2599087"/>
                <a:chExt cx="846173" cy="856048"/>
              </a:xfrm>
            </p:grpSpPr>
            <p:sp>
              <p:nvSpPr>
                <p:cNvPr id="92" name="contract_126249"/>
                <p:cNvSpPr/>
                <p:nvPr/>
              </p:nvSpPr>
              <p:spPr>
                <a:xfrm>
                  <a:off x="1219157" y="2599087"/>
                  <a:ext cx="609685" cy="573976"/>
                </a:xfrm>
                <a:custGeom>
                  <a:avLst/>
                  <a:gdLst>
                    <a:gd name="connsiteX0" fmla="*/ 87165 w 606240"/>
                    <a:gd name="connsiteY0" fmla="*/ 422475 h 570733"/>
                    <a:gd name="connsiteX1" fmla="*/ 331445 w 606240"/>
                    <a:gd name="connsiteY1" fmla="*/ 422475 h 570733"/>
                    <a:gd name="connsiteX2" fmla="*/ 319381 w 606240"/>
                    <a:gd name="connsiteY2" fmla="*/ 455711 h 570733"/>
                    <a:gd name="connsiteX3" fmla="*/ 87165 w 606240"/>
                    <a:gd name="connsiteY3" fmla="*/ 455711 h 570733"/>
                    <a:gd name="connsiteX4" fmla="*/ 70424 w 606240"/>
                    <a:gd name="connsiteY4" fmla="*/ 439093 h 570733"/>
                    <a:gd name="connsiteX5" fmla="*/ 87165 w 606240"/>
                    <a:gd name="connsiteY5" fmla="*/ 422475 h 570733"/>
                    <a:gd name="connsiteX6" fmla="*/ 87162 w 606240"/>
                    <a:gd name="connsiteY6" fmla="*/ 355932 h 570733"/>
                    <a:gd name="connsiteX7" fmla="*/ 362071 w 606240"/>
                    <a:gd name="connsiteY7" fmla="*/ 355932 h 570733"/>
                    <a:gd name="connsiteX8" fmla="*/ 353188 w 606240"/>
                    <a:gd name="connsiteY8" fmla="*/ 373871 h 570733"/>
                    <a:gd name="connsiteX9" fmla="*/ 345988 w 606240"/>
                    <a:gd name="connsiteY9" fmla="*/ 389380 h 570733"/>
                    <a:gd name="connsiteX10" fmla="*/ 87162 w 606240"/>
                    <a:gd name="connsiteY10" fmla="*/ 389380 h 570733"/>
                    <a:gd name="connsiteX11" fmla="*/ 70424 w 606240"/>
                    <a:gd name="connsiteY11" fmla="*/ 372656 h 570733"/>
                    <a:gd name="connsiteX12" fmla="*/ 87162 w 606240"/>
                    <a:gd name="connsiteY12" fmla="*/ 355932 h 570733"/>
                    <a:gd name="connsiteX13" fmla="*/ 87163 w 606240"/>
                    <a:gd name="connsiteY13" fmla="*/ 289389 h 570733"/>
                    <a:gd name="connsiteX14" fmla="*/ 367701 w 606240"/>
                    <a:gd name="connsiteY14" fmla="*/ 289389 h 570733"/>
                    <a:gd name="connsiteX15" fmla="*/ 384440 w 606240"/>
                    <a:gd name="connsiteY15" fmla="*/ 306089 h 570733"/>
                    <a:gd name="connsiteX16" fmla="*/ 367795 w 606240"/>
                    <a:gd name="connsiteY16" fmla="*/ 322696 h 570733"/>
                    <a:gd name="connsiteX17" fmla="*/ 87163 w 606240"/>
                    <a:gd name="connsiteY17" fmla="*/ 322696 h 570733"/>
                    <a:gd name="connsiteX18" fmla="*/ 70424 w 606240"/>
                    <a:gd name="connsiteY18" fmla="*/ 306089 h 570733"/>
                    <a:gd name="connsiteX19" fmla="*/ 87163 w 606240"/>
                    <a:gd name="connsiteY19" fmla="*/ 289389 h 570733"/>
                    <a:gd name="connsiteX20" fmla="*/ 212536 w 606240"/>
                    <a:gd name="connsiteY20" fmla="*/ 222916 h 570733"/>
                    <a:gd name="connsiteX21" fmla="*/ 369182 w 606240"/>
                    <a:gd name="connsiteY21" fmla="*/ 222916 h 570733"/>
                    <a:gd name="connsiteX22" fmla="*/ 385922 w 606240"/>
                    <a:gd name="connsiteY22" fmla="*/ 239616 h 570733"/>
                    <a:gd name="connsiteX23" fmla="*/ 369182 w 606240"/>
                    <a:gd name="connsiteY23" fmla="*/ 256223 h 570733"/>
                    <a:gd name="connsiteX24" fmla="*/ 212536 w 606240"/>
                    <a:gd name="connsiteY24" fmla="*/ 256223 h 570733"/>
                    <a:gd name="connsiteX25" fmla="*/ 195889 w 606240"/>
                    <a:gd name="connsiteY25" fmla="*/ 239616 h 570733"/>
                    <a:gd name="connsiteX26" fmla="*/ 212536 w 606240"/>
                    <a:gd name="connsiteY26" fmla="*/ 222916 h 570733"/>
                    <a:gd name="connsiteX27" fmla="*/ 551652 w 606240"/>
                    <a:gd name="connsiteY27" fmla="*/ 116932 h 570733"/>
                    <a:gd name="connsiteX28" fmla="*/ 567829 w 606240"/>
                    <a:gd name="connsiteY28" fmla="*/ 121601 h 570733"/>
                    <a:gd name="connsiteX29" fmla="*/ 583444 w 606240"/>
                    <a:gd name="connsiteY29" fmla="*/ 152602 h 570733"/>
                    <a:gd name="connsiteX30" fmla="*/ 581948 w 606240"/>
                    <a:gd name="connsiteY30" fmla="*/ 158391 h 570733"/>
                    <a:gd name="connsiteX31" fmla="*/ 575403 w 606240"/>
                    <a:gd name="connsiteY31" fmla="*/ 175946 h 570733"/>
                    <a:gd name="connsiteX32" fmla="*/ 590738 w 606240"/>
                    <a:gd name="connsiteY32" fmla="*/ 184817 h 570733"/>
                    <a:gd name="connsiteX33" fmla="*/ 600276 w 606240"/>
                    <a:gd name="connsiteY33" fmla="*/ 190326 h 570733"/>
                    <a:gd name="connsiteX34" fmla="*/ 604764 w 606240"/>
                    <a:gd name="connsiteY34" fmla="*/ 206760 h 570733"/>
                    <a:gd name="connsiteX35" fmla="*/ 523786 w 606240"/>
                    <a:gd name="connsiteY35" fmla="*/ 345890 h 570733"/>
                    <a:gd name="connsiteX36" fmla="*/ 521168 w 606240"/>
                    <a:gd name="connsiteY36" fmla="*/ 347010 h 570733"/>
                    <a:gd name="connsiteX37" fmla="*/ 510602 w 606240"/>
                    <a:gd name="connsiteY37" fmla="*/ 323293 h 570733"/>
                    <a:gd name="connsiteX38" fmla="*/ 579891 w 606240"/>
                    <a:gd name="connsiteY38" fmla="*/ 204145 h 570733"/>
                    <a:gd name="connsiteX39" fmla="*/ 565678 w 606240"/>
                    <a:gd name="connsiteY39" fmla="*/ 195928 h 570733"/>
                    <a:gd name="connsiteX40" fmla="*/ 559226 w 606240"/>
                    <a:gd name="connsiteY40" fmla="*/ 207227 h 570733"/>
                    <a:gd name="connsiteX41" fmla="*/ 524067 w 606240"/>
                    <a:gd name="connsiteY41" fmla="*/ 266240 h 570733"/>
                    <a:gd name="connsiteX42" fmla="*/ 497043 w 606240"/>
                    <a:gd name="connsiteY42" fmla="*/ 309566 h 570733"/>
                    <a:gd name="connsiteX43" fmla="*/ 384833 w 606240"/>
                    <a:gd name="connsiteY43" fmla="*/ 463356 h 570733"/>
                    <a:gd name="connsiteX44" fmla="*/ 356500 w 606240"/>
                    <a:gd name="connsiteY44" fmla="*/ 490435 h 570733"/>
                    <a:gd name="connsiteX45" fmla="*/ 343128 w 606240"/>
                    <a:gd name="connsiteY45" fmla="*/ 494450 h 570733"/>
                    <a:gd name="connsiteX46" fmla="*/ 340323 w 606240"/>
                    <a:gd name="connsiteY46" fmla="*/ 480911 h 570733"/>
                    <a:gd name="connsiteX47" fmla="*/ 342661 w 606240"/>
                    <a:gd name="connsiteY47" fmla="*/ 468679 h 570733"/>
                    <a:gd name="connsiteX48" fmla="*/ 376791 w 606240"/>
                    <a:gd name="connsiteY48" fmla="*/ 385388 h 570733"/>
                    <a:gd name="connsiteX49" fmla="*/ 441686 w 606240"/>
                    <a:gd name="connsiteY49" fmla="*/ 265120 h 570733"/>
                    <a:gd name="connsiteX50" fmla="*/ 463099 w 606240"/>
                    <a:gd name="connsiteY50" fmla="*/ 229543 h 570733"/>
                    <a:gd name="connsiteX51" fmla="*/ 517708 w 606240"/>
                    <a:gd name="connsiteY51" fmla="*/ 144758 h 570733"/>
                    <a:gd name="connsiteX52" fmla="*/ 536316 w 606240"/>
                    <a:gd name="connsiteY52" fmla="*/ 124029 h 570733"/>
                    <a:gd name="connsiteX53" fmla="*/ 551652 w 606240"/>
                    <a:gd name="connsiteY53" fmla="*/ 116932 h 570733"/>
                    <a:gd name="connsiteX54" fmla="*/ 133805 w 606240"/>
                    <a:gd name="connsiteY54" fmla="*/ 87970 h 570733"/>
                    <a:gd name="connsiteX55" fmla="*/ 144376 w 606240"/>
                    <a:gd name="connsiteY55" fmla="*/ 98240 h 570733"/>
                    <a:gd name="connsiteX56" fmla="*/ 151860 w 606240"/>
                    <a:gd name="connsiteY56" fmla="*/ 106736 h 570733"/>
                    <a:gd name="connsiteX57" fmla="*/ 168230 w 606240"/>
                    <a:gd name="connsiteY57" fmla="*/ 111310 h 570733"/>
                    <a:gd name="connsiteX58" fmla="*/ 171317 w 606240"/>
                    <a:gd name="connsiteY58" fmla="*/ 117566 h 570733"/>
                    <a:gd name="connsiteX59" fmla="*/ 167575 w 606240"/>
                    <a:gd name="connsiteY59" fmla="*/ 131103 h 570733"/>
                    <a:gd name="connsiteX60" fmla="*/ 160840 w 606240"/>
                    <a:gd name="connsiteY60" fmla="*/ 134091 h 570733"/>
                    <a:gd name="connsiteX61" fmla="*/ 135021 w 606240"/>
                    <a:gd name="connsiteY61" fmla="*/ 129423 h 570733"/>
                    <a:gd name="connsiteX62" fmla="*/ 128193 w 606240"/>
                    <a:gd name="connsiteY62" fmla="*/ 130917 h 570733"/>
                    <a:gd name="connsiteX63" fmla="*/ 126041 w 606240"/>
                    <a:gd name="connsiteY63" fmla="*/ 148189 h 570733"/>
                    <a:gd name="connsiteX64" fmla="*/ 137267 w 606240"/>
                    <a:gd name="connsiteY64" fmla="*/ 154257 h 570733"/>
                    <a:gd name="connsiteX65" fmla="*/ 157846 w 606240"/>
                    <a:gd name="connsiteY65" fmla="*/ 163220 h 570733"/>
                    <a:gd name="connsiteX66" fmla="*/ 170475 w 606240"/>
                    <a:gd name="connsiteY66" fmla="*/ 218678 h 570733"/>
                    <a:gd name="connsiteX67" fmla="*/ 150363 w 606240"/>
                    <a:gd name="connsiteY67" fmla="*/ 231935 h 570733"/>
                    <a:gd name="connsiteX68" fmla="*/ 145499 w 606240"/>
                    <a:gd name="connsiteY68" fmla="*/ 238471 h 570733"/>
                    <a:gd name="connsiteX69" fmla="*/ 145592 w 606240"/>
                    <a:gd name="connsiteY69" fmla="*/ 249114 h 570733"/>
                    <a:gd name="connsiteX70" fmla="*/ 140915 w 606240"/>
                    <a:gd name="connsiteY70" fmla="*/ 254249 h 570733"/>
                    <a:gd name="connsiteX71" fmla="*/ 129315 w 606240"/>
                    <a:gd name="connsiteY71" fmla="*/ 254529 h 570733"/>
                    <a:gd name="connsiteX72" fmla="*/ 124170 w 606240"/>
                    <a:gd name="connsiteY72" fmla="*/ 249301 h 570733"/>
                    <a:gd name="connsiteX73" fmla="*/ 123890 w 606240"/>
                    <a:gd name="connsiteY73" fmla="*/ 241458 h 570733"/>
                    <a:gd name="connsiteX74" fmla="*/ 117903 w 606240"/>
                    <a:gd name="connsiteY74" fmla="*/ 234549 h 570733"/>
                    <a:gd name="connsiteX75" fmla="*/ 97229 w 606240"/>
                    <a:gd name="connsiteY75" fmla="*/ 228948 h 570733"/>
                    <a:gd name="connsiteX76" fmla="*/ 92833 w 606240"/>
                    <a:gd name="connsiteY76" fmla="*/ 219891 h 570733"/>
                    <a:gd name="connsiteX77" fmla="*/ 96107 w 606240"/>
                    <a:gd name="connsiteY77" fmla="*/ 207941 h 570733"/>
                    <a:gd name="connsiteX78" fmla="*/ 102936 w 606240"/>
                    <a:gd name="connsiteY78" fmla="*/ 204860 h 570733"/>
                    <a:gd name="connsiteX79" fmla="*/ 126041 w 606240"/>
                    <a:gd name="connsiteY79" fmla="*/ 211302 h 570733"/>
                    <a:gd name="connsiteX80" fmla="*/ 141008 w 606240"/>
                    <a:gd name="connsiteY80" fmla="*/ 209061 h 570733"/>
                    <a:gd name="connsiteX81" fmla="*/ 143534 w 606240"/>
                    <a:gd name="connsiteY81" fmla="*/ 188521 h 570733"/>
                    <a:gd name="connsiteX82" fmla="*/ 134928 w 606240"/>
                    <a:gd name="connsiteY82" fmla="*/ 183667 h 570733"/>
                    <a:gd name="connsiteX83" fmla="*/ 111355 w 606240"/>
                    <a:gd name="connsiteY83" fmla="*/ 173490 h 570733"/>
                    <a:gd name="connsiteX84" fmla="*/ 92084 w 606240"/>
                    <a:gd name="connsiteY84" fmla="*/ 142120 h 570733"/>
                    <a:gd name="connsiteX85" fmla="*/ 117154 w 606240"/>
                    <a:gd name="connsiteY85" fmla="*/ 109350 h 570733"/>
                    <a:gd name="connsiteX86" fmla="*/ 123515 w 606240"/>
                    <a:gd name="connsiteY86" fmla="*/ 100667 h 570733"/>
                    <a:gd name="connsiteX87" fmla="*/ 123422 w 606240"/>
                    <a:gd name="connsiteY87" fmla="*/ 94038 h 570733"/>
                    <a:gd name="connsiteX88" fmla="*/ 129128 w 606240"/>
                    <a:gd name="connsiteY88" fmla="*/ 88063 h 570733"/>
                    <a:gd name="connsiteX89" fmla="*/ 133805 w 606240"/>
                    <a:gd name="connsiteY89" fmla="*/ 87970 h 570733"/>
                    <a:gd name="connsiteX90" fmla="*/ 70698 w 606240"/>
                    <a:gd name="connsiteY90" fmla="*/ 0 h 570733"/>
                    <a:gd name="connsiteX91" fmla="*/ 302245 w 606240"/>
                    <a:gd name="connsiteY91" fmla="*/ 0 h 570733"/>
                    <a:gd name="connsiteX92" fmla="*/ 314215 w 606240"/>
                    <a:gd name="connsiteY92" fmla="*/ 2428 h 570733"/>
                    <a:gd name="connsiteX93" fmla="*/ 324409 w 606240"/>
                    <a:gd name="connsiteY93" fmla="*/ 8964 h 570733"/>
                    <a:gd name="connsiteX94" fmla="*/ 445045 w 606240"/>
                    <a:gd name="connsiteY94" fmla="*/ 124754 h 570733"/>
                    <a:gd name="connsiteX95" fmla="*/ 452246 w 606240"/>
                    <a:gd name="connsiteY95" fmla="*/ 135213 h 570733"/>
                    <a:gd name="connsiteX96" fmla="*/ 454770 w 606240"/>
                    <a:gd name="connsiteY96" fmla="*/ 147726 h 570733"/>
                    <a:gd name="connsiteX97" fmla="*/ 454770 w 606240"/>
                    <a:gd name="connsiteY97" fmla="*/ 193108 h 570733"/>
                    <a:gd name="connsiteX98" fmla="*/ 452246 w 606240"/>
                    <a:gd name="connsiteY98" fmla="*/ 197123 h 570733"/>
                    <a:gd name="connsiteX99" fmla="*/ 425780 w 606240"/>
                    <a:gd name="connsiteY99" fmla="*/ 240731 h 570733"/>
                    <a:gd name="connsiteX100" fmla="*/ 422788 w 606240"/>
                    <a:gd name="connsiteY100" fmla="*/ 245400 h 570733"/>
                    <a:gd name="connsiteX101" fmla="*/ 421479 w 606240"/>
                    <a:gd name="connsiteY101" fmla="*/ 247828 h 570733"/>
                    <a:gd name="connsiteX102" fmla="*/ 421479 w 606240"/>
                    <a:gd name="connsiteY102" fmla="*/ 157811 h 570733"/>
                    <a:gd name="connsiteX103" fmla="*/ 362376 w 606240"/>
                    <a:gd name="connsiteY103" fmla="*/ 157811 h 570733"/>
                    <a:gd name="connsiteX104" fmla="*/ 291678 w 606240"/>
                    <a:gd name="connsiteY104" fmla="*/ 87216 h 570733"/>
                    <a:gd name="connsiteX105" fmla="*/ 291678 w 606240"/>
                    <a:gd name="connsiteY105" fmla="*/ 33150 h 570733"/>
                    <a:gd name="connsiteX106" fmla="*/ 70698 w 606240"/>
                    <a:gd name="connsiteY106" fmla="*/ 33150 h 570733"/>
                    <a:gd name="connsiteX107" fmla="*/ 33385 w 606240"/>
                    <a:gd name="connsiteY107" fmla="*/ 70408 h 570733"/>
                    <a:gd name="connsiteX108" fmla="*/ 33385 w 606240"/>
                    <a:gd name="connsiteY108" fmla="*/ 499952 h 570733"/>
                    <a:gd name="connsiteX109" fmla="*/ 70698 w 606240"/>
                    <a:gd name="connsiteY109" fmla="*/ 537116 h 570733"/>
                    <a:gd name="connsiteX110" fmla="*/ 384166 w 606240"/>
                    <a:gd name="connsiteY110" fmla="*/ 537116 h 570733"/>
                    <a:gd name="connsiteX111" fmla="*/ 421479 w 606240"/>
                    <a:gd name="connsiteY111" fmla="*/ 499952 h 570733"/>
                    <a:gd name="connsiteX112" fmla="*/ 421572 w 606240"/>
                    <a:gd name="connsiteY112" fmla="*/ 499952 h 570733"/>
                    <a:gd name="connsiteX113" fmla="*/ 421572 w 606240"/>
                    <a:gd name="connsiteY113" fmla="*/ 460452 h 570733"/>
                    <a:gd name="connsiteX114" fmla="*/ 454864 w 606240"/>
                    <a:gd name="connsiteY114" fmla="*/ 417778 h 570733"/>
                    <a:gd name="connsiteX115" fmla="*/ 454864 w 606240"/>
                    <a:gd name="connsiteY115" fmla="*/ 500138 h 570733"/>
                    <a:gd name="connsiteX116" fmla="*/ 384166 w 606240"/>
                    <a:gd name="connsiteY116" fmla="*/ 570733 h 570733"/>
                    <a:gd name="connsiteX117" fmla="*/ 70698 w 606240"/>
                    <a:gd name="connsiteY117" fmla="*/ 570733 h 570733"/>
                    <a:gd name="connsiteX118" fmla="*/ 0 w 606240"/>
                    <a:gd name="connsiteY118" fmla="*/ 500138 h 570733"/>
                    <a:gd name="connsiteX119" fmla="*/ 0 w 606240"/>
                    <a:gd name="connsiteY119" fmla="*/ 70595 h 570733"/>
                    <a:gd name="connsiteX120" fmla="*/ 70698 w 606240"/>
                    <a:gd name="connsiteY120" fmla="*/ 0 h 57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606240" h="570733">
                      <a:moveTo>
                        <a:pt x="87165" y="422475"/>
                      </a:moveTo>
                      <a:lnTo>
                        <a:pt x="331445" y="422475"/>
                      </a:lnTo>
                      <a:cubicBezTo>
                        <a:pt x="326956" y="433585"/>
                        <a:pt x="322934" y="444508"/>
                        <a:pt x="319381" y="455711"/>
                      </a:cubicBezTo>
                      <a:lnTo>
                        <a:pt x="87165" y="455711"/>
                      </a:lnTo>
                      <a:cubicBezTo>
                        <a:pt x="77906" y="455711"/>
                        <a:pt x="70424" y="448149"/>
                        <a:pt x="70424" y="439093"/>
                      </a:cubicBezTo>
                      <a:cubicBezTo>
                        <a:pt x="70424" y="429944"/>
                        <a:pt x="77906" y="422475"/>
                        <a:pt x="87165" y="422475"/>
                      </a:cubicBezTo>
                      <a:close/>
                      <a:moveTo>
                        <a:pt x="87162" y="355932"/>
                      </a:moveTo>
                      <a:lnTo>
                        <a:pt x="362071" y="355932"/>
                      </a:lnTo>
                      <a:cubicBezTo>
                        <a:pt x="359079" y="361912"/>
                        <a:pt x="356087" y="367891"/>
                        <a:pt x="353188" y="373871"/>
                      </a:cubicBezTo>
                      <a:cubicBezTo>
                        <a:pt x="350757" y="379103"/>
                        <a:pt x="348232" y="384241"/>
                        <a:pt x="345988" y="389380"/>
                      </a:cubicBezTo>
                      <a:lnTo>
                        <a:pt x="87162" y="389380"/>
                      </a:lnTo>
                      <a:cubicBezTo>
                        <a:pt x="77905" y="389380"/>
                        <a:pt x="70424" y="381719"/>
                        <a:pt x="70424" y="372656"/>
                      </a:cubicBezTo>
                      <a:cubicBezTo>
                        <a:pt x="70424" y="363406"/>
                        <a:pt x="78092" y="355932"/>
                        <a:pt x="87162" y="355932"/>
                      </a:cubicBezTo>
                      <a:close/>
                      <a:moveTo>
                        <a:pt x="87163" y="289389"/>
                      </a:moveTo>
                      <a:lnTo>
                        <a:pt x="367701" y="289389"/>
                      </a:lnTo>
                      <a:cubicBezTo>
                        <a:pt x="376959" y="289389"/>
                        <a:pt x="384440" y="296946"/>
                        <a:pt x="384440" y="306089"/>
                      </a:cubicBezTo>
                      <a:cubicBezTo>
                        <a:pt x="384440" y="315232"/>
                        <a:pt x="376959" y="322696"/>
                        <a:pt x="367795" y="322696"/>
                      </a:cubicBezTo>
                      <a:lnTo>
                        <a:pt x="87163" y="322696"/>
                      </a:lnTo>
                      <a:cubicBezTo>
                        <a:pt x="77905" y="322696"/>
                        <a:pt x="70424" y="315232"/>
                        <a:pt x="70424" y="306089"/>
                      </a:cubicBezTo>
                      <a:cubicBezTo>
                        <a:pt x="70424" y="296853"/>
                        <a:pt x="78092" y="289389"/>
                        <a:pt x="87163" y="289389"/>
                      </a:cubicBezTo>
                      <a:close/>
                      <a:moveTo>
                        <a:pt x="212536" y="222916"/>
                      </a:moveTo>
                      <a:lnTo>
                        <a:pt x="369182" y="222916"/>
                      </a:lnTo>
                      <a:cubicBezTo>
                        <a:pt x="378253" y="222916"/>
                        <a:pt x="385735" y="230380"/>
                        <a:pt x="385922" y="239616"/>
                      </a:cubicBezTo>
                      <a:cubicBezTo>
                        <a:pt x="385922" y="248759"/>
                        <a:pt x="378253" y="256223"/>
                        <a:pt x="369182" y="256223"/>
                      </a:cubicBezTo>
                      <a:lnTo>
                        <a:pt x="212536" y="256223"/>
                      </a:lnTo>
                      <a:cubicBezTo>
                        <a:pt x="203371" y="256223"/>
                        <a:pt x="195889" y="248666"/>
                        <a:pt x="195889" y="239616"/>
                      </a:cubicBezTo>
                      <a:cubicBezTo>
                        <a:pt x="195889" y="230380"/>
                        <a:pt x="203464" y="222916"/>
                        <a:pt x="212536" y="222916"/>
                      </a:cubicBezTo>
                      <a:close/>
                      <a:moveTo>
                        <a:pt x="551652" y="116932"/>
                      </a:moveTo>
                      <a:cubicBezTo>
                        <a:pt x="556748" y="116536"/>
                        <a:pt x="561984" y="118100"/>
                        <a:pt x="567829" y="121601"/>
                      </a:cubicBezTo>
                      <a:cubicBezTo>
                        <a:pt x="581387" y="129631"/>
                        <a:pt x="586156" y="138969"/>
                        <a:pt x="583444" y="152602"/>
                      </a:cubicBezTo>
                      <a:cubicBezTo>
                        <a:pt x="583070" y="154563"/>
                        <a:pt x="582416" y="156430"/>
                        <a:pt x="581948" y="158391"/>
                      </a:cubicBezTo>
                      <a:cubicBezTo>
                        <a:pt x="580172" y="164367"/>
                        <a:pt x="577927" y="170250"/>
                        <a:pt x="575403" y="175946"/>
                      </a:cubicBezTo>
                      <a:lnTo>
                        <a:pt x="590738" y="184817"/>
                      </a:lnTo>
                      <a:lnTo>
                        <a:pt x="600276" y="190326"/>
                      </a:lnTo>
                      <a:cubicBezTo>
                        <a:pt x="605980" y="193687"/>
                        <a:pt x="607850" y="200877"/>
                        <a:pt x="604764" y="206760"/>
                      </a:cubicBezTo>
                      <a:lnTo>
                        <a:pt x="523786" y="345890"/>
                      </a:lnTo>
                      <a:cubicBezTo>
                        <a:pt x="523319" y="346823"/>
                        <a:pt x="522197" y="347290"/>
                        <a:pt x="521168" y="347010"/>
                      </a:cubicBezTo>
                      <a:cubicBezTo>
                        <a:pt x="509947" y="344396"/>
                        <a:pt x="505365" y="332350"/>
                        <a:pt x="510602" y="323293"/>
                      </a:cubicBezTo>
                      <a:lnTo>
                        <a:pt x="579891" y="204145"/>
                      </a:lnTo>
                      <a:lnTo>
                        <a:pt x="565678" y="195928"/>
                      </a:lnTo>
                      <a:cubicBezTo>
                        <a:pt x="563621" y="199663"/>
                        <a:pt x="561376" y="203492"/>
                        <a:pt x="559226" y="207227"/>
                      </a:cubicBezTo>
                      <a:cubicBezTo>
                        <a:pt x="547724" y="227022"/>
                        <a:pt x="535662" y="246444"/>
                        <a:pt x="524067" y="266240"/>
                      </a:cubicBezTo>
                      <a:lnTo>
                        <a:pt x="497043" y="309566"/>
                      </a:lnTo>
                      <a:cubicBezTo>
                        <a:pt x="462632" y="363071"/>
                        <a:pt x="426818" y="415361"/>
                        <a:pt x="384833" y="463356"/>
                      </a:cubicBezTo>
                      <a:cubicBezTo>
                        <a:pt x="376230" y="473161"/>
                        <a:pt x="367254" y="482778"/>
                        <a:pt x="356500" y="490435"/>
                      </a:cubicBezTo>
                      <a:cubicBezTo>
                        <a:pt x="352479" y="493330"/>
                        <a:pt x="348178" y="497345"/>
                        <a:pt x="343128" y="494450"/>
                      </a:cubicBezTo>
                      <a:cubicBezTo>
                        <a:pt x="338079" y="491462"/>
                        <a:pt x="339762" y="485580"/>
                        <a:pt x="340323" y="480911"/>
                      </a:cubicBezTo>
                      <a:cubicBezTo>
                        <a:pt x="340697" y="476802"/>
                        <a:pt x="341819" y="472694"/>
                        <a:pt x="342661" y="468679"/>
                      </a:cubicBezTo>
                      <a:cubicBezTo>
                        <a:pt x="351357" y="439826"/>
                        <a:pt x="363700" y="412373"/>
                        <a:pt x="376791" y="385388"/>
                      </a:cubicBezTo>
                      <a:cubicBezTo>
                        <a:pt x="396615" y="344302"/>
                        <a:pt x="418496" y="304337"/>
                        <a:pt x="441686" y="265120"/>
                      </a:cubicBezTo>
                      <a:lnTo>
                        <a:pt x="463099" y="229543"/>
                      </a:lnTo>
                      <a:cubicBezTo>
                        <a:pt x="480772" y="200971"/>
                        <a:pt x="497791" y="171837"/>
                        <a:pt x="517708" y="144758"/>
                      </a:cubicBezTo>
                      <a:cubicBezTo>
                        <a:pt x="523225" y="137288"/>
                        <a:pt x="529023" y="130005"/>
                        <a:pt x="536316" y="124029"/>
                      </a:cubicBezTo>
                      <a:cubicBezTo>
                        <a:pt x="541600" y="119687"/>
                        <a:pt x="546555" y="117329"/>
                        <a:pt x="551652" y="116932"/>
                      </a:cubicBezTo>
                      <a:close/>
                      <a:moveTo>
                        <a:pt x="133805" y="87970"/>
                      </a:moveTo>
                      <a:cubicBezTo>
                        <a:pt x="144095" y="87783"/>
                        <a:pt x="144095" y="87783"/>
                        <a:pt x="144376" y="98240"/>
                      </a:cubicBezTo>
                      <a:cubicBezTo>
                        <a:pt x="144470" y="105615"/>
                        <a:pt x="144470" y="105709"/>
                        <a:pt x="151860" y="106736"/>
                      </a:cubicBezTo>
                      <a:cubicBezTo>
                        <a:pt x="157472" y="107483"/>
                        <a:pt x="162991" y="109070"/>
                        <a:pt x="168230" y="111310"/>
                      </a:cubicBezTo>
                      <a:cubicBezTo>
                        <a:pt x="171036" y="112618"/>
                        <a:pt x="172159" y="114578"/>
                        <a:pt x="171317" y="117566"/>
                      </a:cubicBezTo>
                      <a:cubicBezTo>
                        <a:pt x="170101" y="122047"/>
                        <a:pt x="168978" y="126622"/>
                        <a:pt x="167575" y="131103"/>
                      </a:cubicBezTo>
                      <a:cubicBezTo>
                        <a:pt x="166359" y="135398"/>
                        <a:pt x="164956" y="135958"/>
                        <a:pt x="160840" y="134091"/>
                      </a:cubicBezTo>
                      <a:cubicBezTo>
                        <a:pt x="152608" y="130263"/>
                        <a:pt x="144002" y="128769"/>
                        <a:pt x="135021" y="129423"/>
                      </a:cubicBezTo>
                      <a:cubicBezTo>
                        <a:pt x="132683" y="129516"/>
                        <a:pt x="130251" y="129890"/>
                        <a:pt x="128193" y="130917"/>
                      </a:cubicBezTo>
                      <a:cubicBezTo>
                        <a:pt x="120428" y="134371"/>
                        <a:pt x="119306" y="142960"/>
                        <a:pt x="126041" y="148189"/>
                      </a:cubicBezTo>
                      <a:cubicBezTo>
                        <a:pt x="129409" y="150803"/>
                        <a:pt x="133244" y="152670"/>
                        <a:pt x="137267" y="154257"/>
                      </a:cubicBezTo>
                      <a:cubicBezTo>
                        <a:pt x="144282" y="157152"/>
                        <a:pt x="151205" y="159766"/>
                        <a:pt x="157846" y="163220"/>
                      </a:cubicBezTo>
                      <a:cubicBezTo>
                        <a:pt x="178894" y="174424"/>
                        <a:pt x="184881" y="200565"/>
                        <a:pt x="170475" y="218678"/>
                      </a:cubicBezTo>
                      <a:cubicBezTo>
                        <a:pt x="165237" y="225213"/>
                        <a:pt x="158501" y="229601"/>
                        <a:pt x="150363" y="231935"/>
                      </a:cubicBezTo>
                      <a:cubicBezTo>
                        <a:pt x="146902" y="232962"/>
                        <a:pt x="145218" y="234829"/>
                        <a:pt x="145499" y="238471"/>
                      </a:cubicBezTo>
                      <a:cubicBezTo>
                        <a:pt x="145779" y="241925"/>
                        <a:pt x="145592" y="245566"/>
                        <a:pt x="145592" y="249114"/>
                      </a:cubicBezTo>
                      <a:cubicBezTo>
                        <a:pt x="145592" y="252382"/>
                        <a:pt x="144002" y="254156"/>
                        <a:pt x="140915" y="254249"/>
                      </a:cubicBezTo>
                      <a:cubicBezTo>
                        <a:pt x="136986" y="254529"/>
                        <a:pt x="133151" y="254529"/>
                        <a:pt x="129315" y="254529"/>
                      </a:cubicBezTo>
                      <a:cubicBezTo>
                        <a:pt x="125948" y="254529"/>
                        <a:pt x="124264" y="252662"/>
                        <a:pt x="124170" y="249301"/>
                      </a:cubicBezTo>
                      <a:cubicBezTo>
                        <a:pt x="124077" y="246687"/>
                        <a:pt x="124077" y="244072"/>
                        <a:pt x="123890" y="241458"/>
                      </a:cubicBezTo>
                      <a:cubicBezTo>
                        <a:pt x="123703" y="235576"/>
                        <a:pt x="123515" y="235296"/>
                        <a:pt x="117903" y="234549"/>
                      </a:cubicBezTo>
                      <a:cubicBezTo>
                        <a:pt x="110793" y="233616"/>
                        <a:pt x="103871" y="232122"/>
                        <a:pt x="97229" y="228948"/>
                      </a:cubicBezTo>
                      <a:cubicBezTo>
                        <a:pt x="91991" y="226614"/>
                        <a:pt x="91523" y="225213"/>
                        <a:pt x="92833" y="219891"/>
                      </a:cubicBezTo>
                      <a:cubicBezTo>
                        <a:pt x="93862" y="215877"/>
                        <a:pt x="94984" y="211956"/>
                        <a:pt x="96107" y="207941"/>
                      </a:cubicBezTo>
                      <a:cubicBezTo>
                        <a:pt x="97510" y="203366"/>
                        <a:pt x="98726" y="202713"/>
                        <a:pt x="102936" y="204860"/>
                      </a:cubicBezTo>
                      <a:cubicBezTo>
                        <a:pt x="110326" y="208408"/>
                        <a:pt x="118090" y="210462"/>
                        <a:pt x="126041" y="211302"/>
                      </a:cubicBezTo>
                      <a:cubicBezTo>
                        <a:pt x="131186" y="211769"/>
                        <a:pt x="136238" y="211209"/>
                        <a:pt x="141008" y="209061"/>
                      </a:cubicBezTo>
                      <a:cubicBezTo>
                        <a:pt x="149895" y="204953"/>
                        <a:pt x="151111" y="194590"/>
                        <a:pt x="143534" y="188521"/>
                      </a:cubicBezTo>
                      <a:cubicBezTo>
                        <a:pt x="140915" y="186561"/>
                        <a:pt x="138015" y="184880"/>
                        <a:pt x="134928" y="183667"/>
                      </a:cubicBezTo>
                      <a:cubicBezTo>
                        <a:pt x="127070" y="180306"/>
                        <a:pt x="118838" y="177785"/>
                        <a:pt x="111355" y="173490"/>
                      </a:cubicBezTo>
                      <a:cubicBezTo>
                        <a:pt x="99194" y="166488"/>
                        <a:pt x="91523" y="156685"/>
                        <a:pt x="92084" y="142120"/>
                      </a:cubicBezTo>
                      <a:cubicBezTo>
                        <a:pt x="92833" y="125502"/>
                        <a:pt x="102094" y="115045"/>
                        <a:pt x="117154" y="109350"/>
                      </a:cubicBezTo>
                      <a:cubicBezTo>
                        <a:pt x="123422" y="107016"/>
                        <a:pt x="123422" y="107109"/>
                        <a:pt x="123515" y="100667"/>
                      </a:cubicBezTo>
                      <a:cubicBezTo>
                        <a:pt x="123422" y="98426"/>
                        <a:pt x="123422" y="96279"/>
                        <a:pt x="123422" y="94038"/>
                      </a:cubicBezTo>
                      <a:cubicBezTo>
                        <a:pt x="123422" y="89183"/>
                        <a:pt x="124264" y="88343"/>
                        <a:pt x="129128" y="88063"/>
                      </a:cubicBezTo>
                      <a:cubicBezTo>
                        <a:pt x="130812" y="87970"/>
                        <a:pt x="132309" y="87970"/>
                        <a:pt x="133805" y="87970"/>
                      </a:cubicBezTo>
                      <a:close/>
                      <a:moveTo>
                        <a:pt x="70698" y="0"/>
                      </a:moveTo>
                      <a:lnTo>
                        <a:pt x="302245" y="0"/>
                      </a:lnTo>
                      <a:cubicBezTo>
                        <a:pt x="306360" y="0"/>
                        <a:pt x="310381" y="934"/>
                        <a:pt x="314215" y="2428"/>
                      </a:cubicBezTo>
                      <a:cubicBezTo>
                        <a:pt x="317956" y="3922"/>
                        <a:pt x="321416" y="6163"/>
                        <a:pt x="324409" y="8964"/>
                      </a:cubicBezTo>
                      <a:lnTo>
                        <a:pt x="445045" y="124754"/>
                      </a:lnTo>
                      <a:cubicBezTo>
                        <a:pt x="448131" y="127743"/>
                        <a:pt x="450469" y="131291"/>
                        <a:pt x="452246" y="135213"/>
                      </a:cubicBezTo>
                      <a:cubicBezTo>
                        <a:pt x="453835" y="139135"/>
                        <a:pt x="454770" y="143337"/>
                        <a:pt x="454770" y="147726"/>
                      </a:cubicBezTo>
                      <a:lnTo>
                        <a:pt x="454770" y="193108"/>
                      </a:lnTo>
                      <a:cubicBezTo>
                        <a:pt x="453835" y="194509"/>
                        <a:pt x="452994" y="195723"/>
                        <a:pt x="452246" y="197123"/>
                      </a:cubicBezTo>
                      <a:cubicBezTo>
                        <a:pt x="449347" y="201699"/>
                        <a:pt x="434945" y="225791"/>
                        <a:pt x="425780" y="240731"/>
                      </a:cubicBezTo>
                      <a:cubicBezTo>
                        <a:pt x="424658" y="242412"/>
                        <a:pt x="423723" y="244093"/>
                        <a:pt x="422788" y="245400"/>
                      </a:cubicBezTo>
                      <a:cubicBezTo>
                        <a:pt x="422414" y="246147"/>
                        <a:pt x="421946" y="247081"/>
                        <a:pt x="421479" y="247828"/>
                      </a:cubicBezTo>
                      <a:lnTo>
                        <a:pt x="421479" y="157811"/>
                      </a:lnTo>
                      <a:lnTo>
                        <a:pt x="362376" y="157811"/>
                      </a:lnTo>
                      <a:cubicBezTo>
                        <a:pt x="323286" y="157811"/>
                        <a:pt x="291678" y="126155"/>
                        <a:pt x="291678" y="87216"/>
                      </a:cubicBezTo>
                      <a:lnTo>
                        <a:pt x="291678" y="33150"/>
                      </a:lnTo>
                      <a:lnTo>
                        <a:pt x="70698" y="33150"/>
                      </a:lnTo>
                      <a:cubicBezTo>
                        <a:pt x="50125" y="33150"/>
                        <a:pt x="33385" y="49864"/>
                        <a:pt x="33385" y="70408"/>
                      </a:cubicBezTo>
                      <a:lnTo>
                        <a:pt x="33385" y="499952"/>
                      </a:lnTo>
                      <a:cubicBezTo>
                        <a:pt x="33385" y="520495"/>
                        <a:pt x="50125" y="537116"/>
                        <a:pt x="70698" y="537116"/>
                      </a:cubicBezTo>
                      <a:lnTo>
                        <a:pt x="384166" y="537116"/>
                      </a:lnTo>
                      <a:cubicBezTo>
                        <a:pt x="404739" y="537116"/>
                        <a:pt x="421479" y="520495"/>
                        <a:pt x="421479" y="499952"/>
                      </a:cubicBezTo>
                      <a:lnTo>
                        <a:pt x="421572" y="499952"/>
                      </a:lnTo>
                      <a:lnTo>
                        <a:pt x="421572" y="460452"/>
                      </a:lnTo>
                      <a:cubicBezTo>
                        <a:pt x="433075" y="446539"/>
                        <a:pt x="444110" y="432158"/>
                        <a:pt x="454864" y="417778"/>
                      </a:cubicBezTo>
                      <a:lnTo>
                        <a:pt x="454864" y="500138"/>
                      </a:lnTo>
                      <a:cubicBezTo>
                        <a:pt x="454864" y="539171"/>
                        <a:pt x="423162" y="570733"/>
                        <a:pt x="384166" y="570733"/>
                      </a:cubicBezTo>
                      <a:lnTo>
                        <a:pt x="70698" y="570733"/>
                      </a:lnTo>
                      <a:cubicBezTo>
                        <a:pt x="31702" y="570733"/>
                        <a:pt x="0" y="539171"/>
                        <a:pt x="0" y="500138"/>
                      </a:cubicBezTo>
                      <a:lnTo>
                        <a:pt x="0" y="70595"/>
                      </a:lnTo>
                      <a:cubicBezTo>
                        <a:pt x="0" y="31656"/>
                        <a:pt x="31702" y="0"/>
                        <a:pt x="7069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3705">
                    <a:defRPr/>
                  </a:pPr>
                  <a:endParaRPr lang="en-US" sz="1705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93" name="文本框 92"/>
                <p:cNvSpPr txBox="1"/>
                <p:nvPr/>
              </p:nvSpPr>
              <p:spPr>
                <a:xfrm>
                  <a:off x="1039762" y="3173063"/>
                  <a:ext cx="846173" cy="2820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33705">
                    <a:defRPr/>
                  </a:pPr>
                  <a:r>
                    <a:rPr lang="zh-CN" altLang="en-US" sz="1140" b="1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合同原稿</a:t>
                  </a:r>
                </a:p>
              </p:txBody>
            </p:sp>
          </p:grpSp>
          <p:sp>
            <p:nvSpPr>
              <p:cNvPr id="89" name="矩形 88"/>
              <p:cNvSpPr/>
              <p:nvPr/>
            </p:nvSpPr>
            <p:spPr>
              <a:xfrm>
                <a:off x="8829716" y="2933699"/>
                <a:ext cx="1885909" cy="2189297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33705">
                  <a:defRPr/>
                </a:pPr>
                <a:endParaRPr lang="zh-CN" altLang="en-US" sz="1705">
                  <a:solidFill>
                    <a:srgbClr val="000000"/>
                  </a:solidFill>
                  <a:latin typeface="Arial" panose="020B0604020202020204"/>
                  <a:ea typeface="黑体" panose="02010609060101010101" charset="-122"/>
                </a:endParaRPr>
              </a:p>
            </p:txBody>
          </p:sp>
          <p:sp>
            <p:nvSpPr>
              <p:cNvPr id="90" name="圆角矩形 51"/>
              <p:cNvSpPr/>
              <p:nvPr/>
            </p:nvSpPr>
            <p:spPr>
              <a:xfrm>
                <a:off x="9086850" y="4038260"/>
                <a:ext cx="1419225" cy="372411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33705">
                  <a:defRPr/>
                </a:pPr>
                <a:r>
                  <a:rPr lang="zh-CN" altLang="en-US" sz="1325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评审意见</a:t>
                </a:r>
              </a:p>
            </p:txBody>
          </p:sp>
          <p:sp>
            <p:nvSpPr>
              <p:cNvPr id="91" name="圆角矩形 52"/>
              <p:cNvSpPr/>
              <p:nvPr/>
            </p:nvSpPr>
            <p:spPr>
              <a:xfrm>
                <a:off x="9086850" y="4541875"/>
                <a:ext cx="1419225" cy="372411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33705">
                  <a:defRPr/>
                </a:pPr>
                <a:r>
                  <a:rPr lang="zh-CN" altLang="en-US" sz="1325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原稿标识</a:t>
                </a:r>
              </a:p>
            </p:txBody>
          </p:sp>
        </p:grpSp>
        <p:sp>
          <p:nvSpPr>
            <p:cNvPr id="86" name="文本框 85"/>
            <p:cNvSpPr txBox="1"/>
            <p:nvPr/>
          </p:nvSpPr>
          <p:spPr>
            <a:xfrm>
              <a:off x="9785274" y="3378154"/>
              <a:ext cx="846173" cy="28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评审报告</a:t>
              </a:r>
            </a:p>
          </p:txBody>
        </p:sp>
      </p:grpSp>
      <p:sp>
        <p:nvSpPr>
          <p:cNvPr id="94" name="椭圆 93"/>
          <p:cNvSpPr/>
          <p:nvPr/>
        </p:nvSpPr>
        <p:spPr>
          <a:xfrm>
            <a:off x="5795893" y="2005885"/>
            <a:ext cx="837022" cy="71406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32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评审循环</a:t>
            </a:r>
          </a:p>
        </p:txBody>
      </p:sp>
      <p:sp>
        <p:nvSpPr>
          <p:cNvPr id="95" name="矩形 94"/>
          <p:cNvSpPr/>
          <p:nvPr/>
        </p:nvSpPr>
        <p:spPr>
          <a:xfrm>
            <a:off x="2366151" y="1821390"/>
            <a:ext cx="1284151" cy="76733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条款种类多</a:t>
            </a:r>
            <a:endParaRPr lang="en-US" altLang="zh-CN" sz="114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评审责任大</a:t>
            </a:r>
            <a:endParaRPr lang="en-US" altLang="zh-CN" sz="114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技能要求高</a:t>
            </a:r>
            <a:endParaRPr lang="en-US" altLang="zh-CN" sz="114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6" name="曲线连接符 90"/>
          <p:cNvCxnSpPr>
            <a:stCxn id="95" idx="3"/>
            <a:endCxn id="57" idx="1"/>
          </p:cNvCxnSpPr>
          <p:nvPr/>
        </p:nvCxnSpPr>
        <p:spPr>
          <a:xfrm flipV="1">
            <a:off x="3650302" y="2039326"/>
            <a:ext cx="832405" cy="165733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96"/>
          <p:cNvSpPr txBox="1"/>
          <p:nvPr/>
        </p:nvSpPr>
        <p:spPr>
          <a:xfrm>
            <a:off x="8062623" y="1807603"/>
            <a:ext cx="1745832" cy="705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3705">
              <a:defRPr/>
            </a:pPr>
            <a:r>
              <a:rPr lang="zh-CN" altLang="en-US" sz="1325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能否获取相似合同条款及其评审意见用作评审参考</a:t>
            </a:r>
          </a:p>
        </p:txBody>
      </p:sp>
      <p:sp>
        <p:nvSpPr>
          <p:cNvPr id="98" name="矩形 97"/>
          <p:cNvSpPr/>
          <p:nvPr/>
        </p:nvSpPr>
        <p:spPr>
          <a:xfrm>
            <a:off x="656314" y="5292962"/>
            <a:ext cx="2071322" cy="40270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反复沟通、确认，效率低下</a:t>
            </a:r>
            <a:endParaRPr lang="en-US" altLang="zh-CN" sz="114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9" name="曲线连接符 142"/>
          <p:cNvCxnSpPr>
            <a:stCxn id="98" idx="3"/>
            <a:endCxn id="51" idx="1"/>
          </p:cNvCxnSpPr>
          <p:nvPr/>
        </p:nvCxnSpPr>
        <p:spPr>
          <a:xfrm flipV="1">
            <a:off x="2727636" y="5145157"/>
            <a:ext cx="504585" cy="34915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矩形 99"/>
          <p:cNvSpPr/>
          <p:nvPr/>
        </p:nvSpPr>
        <p:spPr>
          <a:xfrm>
            <a:off x="6548684" y="4641328"/>
            <a:ext cx="1127111" cy="74731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评审耗时长</a:t>
            </a:r>
            <a:endParaRPr lang="en-US" altLang="zh-CN" sz="114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60" indent="-162560" defTabSz="433705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意见不统一</a:t>
            </a:r>
            <a:endParaRPr lang="en-US" altLang="zh-CN" sz="114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1" name="曲线连接符 146"/>
          <p:cNvCxnSpPr>
            <a:stCxn id="100" idx="0"/>
            <a:endCxn id="89" idx="1"/>
          </p:cNvCxnSpPr>
          <p:nvPr/>
        </p:nvCxnSpPr>
        <p:spPr>
          <a:xfrm rot="5400000" flipH="1" flipV="1">
            <a:off x="7451961" y="3875017"/>
            <a:ext cx="426589" cy="1106032"/>
          </a:xfrm>
          <a:prstGeom prst="curvedConnector2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44877" y="362949"/>
            <a:ext cx="10816261" cy="4027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zh-CN" altLang="en-US" sz="22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需求场景</a:t>
            </a:r>
            <a:r>
              <a:rPr lang="en-US" altLang="zh-CN" sz="22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2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：文本内容修改频繁，调整、签订环节难比对前后差异</a:t>
            </a:r>
          </a:p>
        </p:txBody>
      </p:sp>
      <p:sp>
        <p:nvSpPr>
          <p:cNvPr id="3" name="矩形 2"/>
          <p:cNvSpPr/>
          <p:nvPr/>
        </p:nvSpPr>
        <p:spPr>
          <a:xfrm>
            <a:off x="1676856" y="3098483"/>
            <a:ext cx="1300969" cy="3987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en-US" altLang="zh-CN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170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87357" y="2975003"/>
            <a:ext cx="787171" cy="725840"/>
            <a:chOff x="5630949" y="3187269"/>
            <a:chExt cx="830219" cy="765534"/>
          </a:xfrm>
          <a:solidFill>
            <a:srgbClr val="C00000"/>
          </a:solidFill>
        </p:grpSpPr>
        <p:sp>
          <p:nvSpPr>
            <p:cNvPr id="5" name="user_125714"/>
            <p:cNvSpPr/>
            <p:nvPr/>
          </p:nvSpPr>
          <p:spPr>
            <a:xfrm>
              <a:off x="5791157" y="3187269"/>
              <a:ext cx="609685" cy="483462"/>
            </a:xfrm>
            <a:custGeom>
              <a:avLst/>
              <a:gdLst>
                <a:gd name="connsiteX0" fmla="*/ 456831 w 608149"/>
                <a:gd name="connsiteY0" fmla="*/ 98466 h 482244"/>
                <a:gd name="connsiteX1" fmla="*/ 452155 w 608149"/>
                <a:gd name="connsiteY1" fmla="*/ 98839 h 482244"/>
                <a:gd name="connsiteX2" fmla="*/ 447480 w 608149"/>
                <a:gd name="connsiteY2" fmla="*/ 103135 h 482244"/>
                <a:gd name="connsiteX3" fmla="*/ 451127 w 608149"/>
                <a:gd name="connsiteY3" fmla="*/ 108177 h 482244"/>
                <a:gd name="connsiteX4" fmla="*/ 457860 w 608149"/>
                <a:gd name="connsiteY4" fmla="*/ 109484 h 482244"/>
                <a:gd name="connsiteX5" fmla="*/ 464873 w 608149"/>
                <a:gd name="connsiteY5" fmla="*/ 117421 h 482244"/>
                <a:gd name="connsiteX6" fmla="*/ 464593 w 608149"/>
                <a:gd name="connsiteY6" fmla="*/ 119942 h 482244"/>
                <a:gd name="connsiteX7" fmla="*/ 457860 w 608149"/>
                <a:gd name="connsiteY7" fmla="*/ 158414 h 482244"/>
                <a:gd name="connsiteX8" fmla="*/ 454493 w 608149"/>
                <a:gd name="connsiteY8" fmla="*/ 180544 h 482244"/>
                <a:gd name="connsiteX9" fmla="*/ 471700 w 608149"/>
                <a:gd name="connsiteY9" fmla="*/ 202674 h 482244"/>
                <a:gd name="connsiteX10" fmla="*/ 486662 w 608149"/>
                <a:gd name="connsiteY10" fmla="*/ 203608 h 482244"/>
                <a:gd name="connsiteX11" fmla="*/ 513875 w 608149"/>
                <a:gd name="connsiteY11" fmla="*/ 191376 h 482244"/>
                <a:gd name="connsiteX12" fmla="*/ 516681 w 608149"/>
                <a:gd name="connsiteY12" fmla="*/ 186520 h 482244"/>
                <a:gd name="connsiteX13" fmla="*/ 511818 w 608149"/>
                <a:gd name="connsiteY13" fmla="*/ 182411 h 482244"/>
                <a:gd name="connsiteX14" fmla="*/ 506113 w 608149"/>
                <a:gd name="connsiteY14" fmla="*/ 185399 h 482244"/>
                <a:gd name="connsiteX15" fmla="*/ 498539 w 608149"/>
                <a:gd name="connsiteY15" fmla="*/ 187547 h 482244"/>
                <a:gd name="connsiteX16" fmla="*/ 492273 w 608149"/>
                <a:gd name="connsiteY16" fmla="*/ 183158 h 482244"/>
                <a:gd name="connsiteX17" fmla="*/ 491619 w 608149"/>
                <a:gd name="connsiteY17" fmla="*/ 176062 h 482244"/>
                <a:gd name="connsiteX18" fmla="*/ 494143 w 608149"/>
                <a:gd name="connsiteY18" fmla="*/ 161495 h 482244"/>
                <a:gd name="connsiteX19" fmla="*/ 502092 w 608149"/>
                <a:gd name="connsiteY19" fmla="*/ 117515 h 482244"/>
                <a:gd name="connsiteX20" fmla="*/ 503401 w 608149"/>
                <a:gd name="connsiteY20" fmla="*/ 105562 h 482244"/>
                <a:gd name="connsiteX21" fmla="*/ 495640 w 608149"/>
                <a:gd name="connsiteY21" fmla="*/ 98466 h 482244"/>
                <a:gd name="connsiteX22" fmla="*/ 475721 w 608149"/>
                <a:gd name="connsiteY22" fmla="*/ 98466 h 482244"/>
                <a:gd name="connsiteX23" fmla="*/ 487410 w 608149"/>
                <a:gd name="connsiteY23" fmla="*/ 48229 h 482244"/>
                <a:gd name="connsiteX24" fmla="*/ 466837 w 608149"/>
                <a:gd name="connsiteY24" fmla="*/ 68772 h 482244"/>
                <a:gd name="connsiteX25" fmla="*/ 487410 w 608149"/>
                <a:gd name="connsiteY25" fmla="*/ 89502 h 482244"/>
                <a:gd name="connsiteX26" fmla="*/ 507703 w 608149"/>
                <a:gd name="connsiteY26" fmla="*/ 68959 h 482244"/>
                <a:gd name="connsiteX27" fmla="*/ 487410 w 608149"/>
                <a:gd name="connsiteY27" fmla="*/ 48229 h 482244"/>
                <a:gd name="connsiteX28" fmla="*/ 213614 w 608149"/>
                <a:gd name="connsiteY28" fmla="*/ 70 h 482244"/>
                <a:gd name="connsiteX29" fmla="*/ 223434 w 608149"/>
                <a:gd name="connsiteY29" fmla="*/ 70 h 482244"/>
                <a:gd name="connsiteX30" fmla="*/ 233348 w 608149"/>
                <a:gd name="connsiteY30" fmla="*/ 70 h 482244"/>
                <a:gd name="connsiteX31" fmla="*/ 316119 w 608149"/>
                <a:gd name="connsiteY31" fmla="*/ 82705 h 482244"/>
                <a:gd name="connsiteX32" fmla="*/ 316119 w 608149"/>
                <a:gd name="connsiteY32" fmla="*/ 174489 h 482244"/>
                <a:gd name="connsiteX33" fmla="*/ 297694 w 608149"/>
                <a:gd name="connsiteY33" fmla="*/ 208944 h 482244"/>
                <a:gd name="connsiteX34" fmla="*/ 297694 w 608149"/>
                <a:gd name="connsiteY34" fmla="*/ 297461 h 482244"/>
                <a:gd name="connsiteX35" fmla="*/ 299939 w 608149"/>
                <a:gd name="connsiteY35" fmla="*/ 301196 h 482244"/>
                <a:gd name="connsiteX36" fmla="*/ 430688 w 608149"/>
                <a:gd name="connsiteY36" fmla="*/ 384950 h 482244"/>
                <a:gd name="connsiteX37" fmla="*/ 446962 w 608149"/>
                <a:gd name="connsiteY37" fmla="*/ 419311 h 482244"/>
                <a:gd name="connsiteX38" fmla="*/ 446962 w 608149"/>
                <a:gd name="connsiteY38" fmla="*/ 482244 h 482244"/>
                <a:gd name="connsiteX39" fmla="*/ 252801 w 608149"/>
                <a:gd name="connsiteY39" fmla="*/ 482244 h 482244"/>
                <a:gd name="connsiteX40" fmla="*/ 233535 w 608149"/>
                <a:gd name="connsiteY40" fmla="*/ 394474 h 482244"/>
                <a:gd name="connsiteX41" fmla="*/ 223434 w 608149"/>
                <a:gd name="connsiteY41" fmla="*/ 337797 h 482244"/>
                <a:gd name="connsiteX42" fmla="*/ 213333 w 608149"/>
                <a:gd name="connsiteY42" fmla="*/ 394474 h 482244"/>
                <a:gd name="connsiteX43" fmla="*/ 194161 w 608149"/>
                <a:gd name="connsiteY43" fmla="*/ 482244 h 482244"/>
                <a:gd name="connsiteX44" fmla="*/ 0 w 608149"/>
                <a:gd name="connsiteY44" fmla="*/ 482244 h 482244"/>
                <a:gd name="connsiteX45" fmla="*/ 0 w 608149"/>
                <a:gd name="connsiteY45" fmla="*/ 419311 h 482244"/>
                <a:gd name="connsiteX46" fmla="*/ 16180 w 608149"/>
                <a:gd name="connsiteY46" fmla="*/ 384950 h 482244"/>
                <a:gd name="connsiteX47" fmla="*/ 147023 w 608149"/>
                <a:gd name="connsiteY47" fmla="*/ 301196 h 482244"/>
                <a:gd name="connsiteX48" fmla="*/ 149268 w 608149"/>
                <a:gd name="connsiteY48" fmla="*/ 297461 h 482244"/>
                <a:gd name="connsiteX49" fmla="*/ 149268 w 608149"/>
                <a:gd name="connsiteY49" fmla="*/ 208944 h 482244"/>
                <a:gd name="connsiteX50" fmla="*/ 130843 w 608149"/>
                <a:gd name="connsiteY50" fmla="*/ 174489 h 482244"/>
                <a:gd name="connsiteX51" fmla="*/ 130843 w 608149"/>
                <a:gd name="connsiteY51" fmla="*/ 82705 h 482244"/>
                <a:gd name="connsiteX52" fmla="*/ 213614 w 608149"/>
                <a:gd name="connsiteY52" fmla="*/ 70 h 482244"/>
                <a:gd name="connsiteX53" fmla="*/ 482092 w 608149"/>
                <a:gd name="connsiteY53" fmla="*/ 0 h 482244"/>
                <a:gd name="connsiteX54" fmla="*/ 571200 w 608149"/>
                <a:gd name="connsiteY54" fmla="*/ 36837 h 482244"/>
                <a:gd name="connsiteX55" fmla="*/ 571106 w 608149"/>
                <a:gd name="connsiteY55" fmla="*/ 214813 h 482244"/>
                <a:gd name="connsiteX56" fmla="*/ 418209 w 608149"/>
                <a:gd name="connsiteY56" fmla="*/ 234329 h 482244"/>
                <a:gd name="connsiteX57" fmla="*/ 417929 w 608149"/>
                <a:gd name="connsiteY57" fmla="*/ 234049 h 482244"/>
                <a:gd name="connsiteX58" fmla="*/ 364345 w 608149"/>
                <a:gd name="connsiteY58" fmla="*/ 248615 h 482244"/>
                <a:gd name="connsiteX59" fmla="*/ 362942 w 608149"/>
                <a:gd name="connsiteY59" fmla="*/ 239464 h 482244"/>
                <a:gd name="connsiteX60" fmla="*/ 388939 w 608149"/>
                <a:gd name="connsiteY60" fmla="*/ 210144 h 482244"/>
                <a:gd name="connsiteX61" fmla="*/ 387630 w 608149"/>
                <a:gd name="connsiteY61" fmla="*/ 209210 h 482244"/>
                <a:gd name="connsiteX62" fmla="*/ 393054 w 608149"/>
                <a:gd name="connsiteY62" fmla="*/ 36837 h 482244"/>
                <a:gd name="connsiteX63" fmla="*/ 482092 w 608149"/>
                <a:gd name="connsiteY63" fmla="*/ 0 h 48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8149" h="482244">
                  <a:moveTo>
                    <a:pt x="456831" y="98466"/>
                  </a:moveTo>
                  <a:cubicBezTo>
                    <a:pt x="455241" y="98466"/>
                    <a:pt x="453651" y="98653"/>
                    <a:pt x="452155" y="98839"/>
                  </a:cubicBezTo>
                  <a:cubicBezTo>
                    <a:pt x="449163" y="99493"/>
                    <a:pt x="447760" y="100894"/>
                    <a:pt x="447480" y="103135"/>
                  </a:cubicBezTo>
                  <a:cubicBezTo>
                    <a:pt x="447292" y="105189"/>
                    <a:pt x="448508" y="107243"/>
                    <a:pt x="451127" y="108177"/>
                  </a:cubicBezTo>
                  <a:cubicBezTo>
                    <a:pt x="453277" y="108924"/>
                    <a:pt x="455615" y="109111"/>
                    <a:pt x="457860" y="109484"/>
                  </a:cubicBezTo>
                  <a:cubicBezTo>
                    <a:pt x="463096" y="110231"/>
                    <a:pt x="464873" y="112099"/>
                    <a:pt x="464873" y="117421"/>
                  </a:cubicBezTo>
                  <a:cubicBezTo>
                    <a:pt x="464873" y="118262"/>
                    <a:pt x="464686" y="119195"/>
                    <a:pt x="464593" y="119942"/>
                  </a:cubicBezTo>
                  <a:cubicBezTo>
                    <a:pt x="462348" y="132735"/>
                    <a:pt x="460010" y="145528"/>
                    <a:pt x="457860" y="158414"/>
                  </a:cubicBezTo>
                  <a:cubicBezTo>
                    <a:pt x="456644" y="165697"/>
                    <a:pt x="455522" y="173167"/>
                    <a:pt x="454493" y="180544"/>
                  </a:cubicBezTo>
                  <a:cubicBezTo>
                    <a:pt x="452997" y="191376"/>
                    <a:pt x="463471" y="201554"/>
                    <a:pt x="471700" y="202674"/>
                  </a:cubicBezTo>
                  <a:cubicBezTo>
                    <a:pt x="476656" y="203421"/>
                    <a:pt x="481706" y="203701"/>
                    <a:pt x="486662" y="203608"/>
                  </a:cubicBezTo>
                  <a:cubicBezTo>
                    <a:pt x="497510" y="203421"/>
                    <a:pt x="506394" y="198846"/>
                    <a:pt x="513875" y="191376"/>
                  </a:cubicBezTo>
                  <a:cubicBezTo>
                    <a:pt x="515091" y="190162"/>
                    <a:pt x="516213" y="188294"/>
                    <a:pt x="516681" y="186520"/>
                  </a:cubicBezTo>
                  <a:cubicBezTo>
                    <a:pt x="517429" y="183439"/>
                    <a:pt x="514997" y="181291"/>
                    <a:pt x="511818" y="182411"/>
                  </a:cubicBezTo>
                  <a:cubicBezTo>
                    <a:pt x="509854" y="183252"/>
                    <a:pt x="508077" y="184652"/>
                    <a:pt x="506113" y="185399"/>
                  </a:cubicBezTo>
                  <a:cubicBezTo>
                    <a:pt x="503775" y="186240"/>
                    <a:pt x="501157" y="187267"/>
                    <a:pt x="498539" y="187547"/>
                  </a:cubicBezTo>
                  <a:cubicBezTo>
                    <a:pt x="495359" y="187921"/>
                    <a:pt x="493021" y="186240"/>
                    <a:pt x="492273" y="183158"/>
                  </a:cubicBezTo>
                  <a:cubicBezTo>
                    <a:pt x="491619" y="180917"/>
                    <a:pt x="491431" y="178396"/>
                    <a:pt x="491619" y="176062"/>
                  </a:cubicBezTo>
                  <a:cubicBezTo>
                    <a:pt x="492273" y="171206"/>
                    <a:pt x="493302" y="166351"/>
                    <a:pt x="494143" y="161495"/>
                  </a:cubicBezTo>
                  <a:cubicBezTo>
                    <a:pt x="496762" y="146835"/>
                    <a:pt x="499474" y="132268"/>
                    <a:pt x="502092" y="117515"/>
                  </a:cubicBezTo>
                  <a:cubicBezTo>
                    <a:pt x="502747" y="113593"/>
                    <a:pt x="503495" y="109578"/>
                    <a:pt x="503401" y="105562"/>
                  </a:cubicBezTo>
                  <a:cubicBezTo>
                    <a:pt x="503401" y="100707"/>
                    <a:pt x="500409" y="98466"/>
                    <a:pt x="495640" y="98466"/>
                  </a:cubicBezTo>
                  <a:lnTo>
                    <a:pt x="475721" y="98466"/>
                  </a:lnTo>
                  <a:close/>
                  <a:moveTo>
                    <a:pt x="487410" y="48229"/>
                  </a:moveTo>
                  <a:cubicBezTo>
                    <a:pt x="476095" y="48043"/>
                    <a:pt x="466837" y="57287"/>
                    <a:pt x="466837" y="68772"/>
                  </a:cubicBezTo>
                  <a:cubicBezTo>
                    <a:pt x="466744" y="80071"/>
                    <a:pt x="475908" y="89408"/>
                    <a:pt x="487410" y="89502"/>
                  </a:cubicBezTo>
                  <a:cubicBezTo>
                    <a:pt x="498539" y="89502"/>
                    <a:pt x="507610" y="80351"/>
                    <a:pt x="507703" y="68959"/>
                  </a:cubicBezTo>
                  <a:cubicBezTo>
                    <a:pt x="507703" y="57567"/>
                    <a:pt x="498726" y="48229"/>
                    <a:pt x="487410" y="48229"/>
                  </a:cubicBezTo>
                  <a:close/>
                  <a:moveTo>
                    <a:pt x="213614" y="70"/>
                  </a:moveTo>
                  <a:lnTo>
                    <a:pt x="223434" y="70"/>
                  </a:lnTo>
                  <a:lnTo>
                    <a:pt x="233348" y="70"/>
                  </a:lnTo>
                  <a:cubicBezTo>
                    <a:pt x="279082" y="70"/>
                    <a:pt x="316119" y="37046"/>
                    <a:pt x="316119" y="82705"/>
                  </a:cubicBezTo>
                  <a:lnTo>
                    <a:pt x="316119" y="174489"/>
                  </a:lnTo>
                  <a:cubicBezTo>
                    <a:pt x="316119" y="188869"/>
                    <a:pt x="308730" y="201474"/>
                    <a:pt x="297694" y="208944"/>
                  </a:cubicBezTo>
                  <a:lnTo>
                    <a:pt x="297694" y="297461"/>
                  </a:lnTo>
                  <a:cubicBezTo>
                    <a:pt x="297694" y="299048"/>
                    <a:pt x="298536" y="300449"/>
                    <a:pt x="299939" y="301196"/>
                  </a:cubicBezTo>
                  <a:cubicBezTo>
                    <a:pt x="312378" y="307265"/>
                    <a:pt x="373731" y="338264"/>
                    <a:pt x="430688" y="384950"/>
                  </a:cubicBezTo>
                  <a:cubicBezTo>
                    <a:pt x="441070" y="393447"/>
                    <a:pt x="446962" y="406146"/>
                    <a:pt x="446962" y="419311"/>
                  </a:cubicBezTo>
                  <a:lnTo>
                    <a:pt x="446962" y="482244"/>
                  </a:lnTo>
                  <a:lnTo>
                    <a:pt x="252801" y="482244"/>
                  </a:lnTo>
                  <a:lnTo>
                    <a:pt x="233535" y="394474"/>
                  </a:lnTo>
                  <a:cubicBezTo>
                    <a:pt x="272348" y="340412"/>
                    <a:pt x="230729" y="337797"/>
                    <a:pt x="223434" y="337797"/>
                  </a:cubicBezTo>
                  <a:cubicBezTo>
                    <a:pt x="216233" y="337797"/>
                    <a:pt x="174614" y="340412"/>
                    <a:pt x="213333" y="394474"/>
                  </a:cubicBezTo>
                  <a:lnTo>
                    <a:pt x="194161" y="482244"/>
                  </a:lnTo>
                  <a:lnTo>
                    <a:pt x="0" y="482244"/>
                  </a:lnTo>
                  <a:lnTo>
                    <a:pt x="0" y="419311"/>
                  </a:lnTo>
                  <a:cubicBezTo>
                    <a:pt x="0" y="406053"/>
                    <a:pt x="5892" y="393447"/>
                    <a:pt x="16180" y="384950"/>
                  </a:cubicBezTo>
                  <a:cubicBezTo>
                    <a:pt x="73044" y="338264"/>
                    <a:pt x="134584" y="307265"/>
                    <a:pt x="147023" y="301196"/>
                  </a:cubicBezTo>
                  <a:cubicBezTo>
                    <a:pt x="148426" y="300449"/>
                    <a:pt x="149268" y="299048"/>
                    <a:pt x="149268" y="297461"/>
                  </a:cubicBezTo>
                  <a:lnTo>
                    <a:pt x="149268" y="208944"/>
                  </a:lnTo>
                  <a:cubicBezTo>
                    <a:pt x="138138" y="201474"/>
                    <a:pt x="130843" y="188775"/>
                    <a:pt x="130843" y="174489"/>
                  </a:cubicBezTo>
                  <a:lnTo>
                    <a:pt x="130843" y="82705"/>
                  </a:lnTo>
                  <a:cubicBezTo>
                    <a:pt x="130843" y="37046"/>
                    <a:pt x="167880" y="70"/>
                    <a:pt x="213614" y="70"/>
                  </a:cubicBezTo>
                  <a:close/>
                  <a:moveTo>
                    <a:pt x="482092" y="0"/>
                  </a:moveTo>
                  <a:cubicBezTo>
                    <a:pt x="514319" y="0"/>
                    <a:pt x="546558" y="12279"/>
                    <a:pt x="571200" y="36837"/>
                  </a:cubicBezTo>
                  <a:cubicBezTo>
                    <a:pt x="620482" y="86047"/>
                    <a:pt x="620482" y="165697"/>
                    <a:pt x="571106" y="214813"/>
                  </a:cubicBezTo>
                  <a:cubicBezTo>
                    <a:pt x="529679" y="256085"/>
                    <a:pt x="466463" y="262715"/>
                    <a:pt x="418209" y="234329"/>
                  </a:cubicBezTo>
                  <a:lnTo>
                    <a:pt x="417929" y="234049"/>
                  </a:lnTo>
                  <a:cubicBezTo>
                    <a:pt x="398852" y="248429"/>
                    <a:pt x="378559" y="250856"/>
                    <a:pt x="364345" y="248615"/>
                  </a:cubicBezTo>
                  <a:cubicBezTo>
                    <a:pt x="359763" y="247868"/>
                    <a:pt x="358734" y="241519"/>
                    <a:pt x="362942" y="239464"/>
                  </a:cubicBezTo>
                  <a:cubicBezTo>
                    <a:pt x="375941" y="233115"/>
                    <a:pt x="384170" y="220416"/>
                    <a:pt x="388939" y="210144"/>
                  </a:cubicBezTo>
                  <a:lnTo>
                    <a:pt x="387630" y="209210"/>
                  </a:lnTo>
                  <a:cubicBezTo>
                    <a:pt x="343865" y="159721"/>
                    <a:pt x="345642" y="84179"/>
                    <a:pt x="393054" y="36837"/>
                  </a:cubicBezTo>
                  <a:cubicBezTo>
                    <a:pt x="417648" y="12279"/>
                    <a:pt x="449864" y="0"/>
                    <a:pt x="48209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630949" y="3670731"/>
              <a:ext cx="830219" cy="2820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评审人</a:t>
              </a:r>
              <a:r>
                <a:rPr lang="en-US" altLang="zh-CN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76856" y="4074831"/>
            <a:ext cx="1300969" cy="3987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en-US" altLang="zh-CN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170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7357" y="3951351"/>
            <a:ext cx="787171" cy="725840"/>
            <a:chOff x="5630949" y="3187269"/>
            <a:chExt cx="830219" cy="765534"/>
          </a:xfrm>
          <a:solidFill>
            <a:srgbClr val="C00000"/>
          </a:solidFill>
        </p:grpSpPr>
        <p:sp>
          <p:nvSpPr>
            <p:cNvPr id="9" name="user_125714"/>
            <p:cNvSpPr/>
            <p:nvPr/>
          </p:nvSpPr>
          <p:spPr>
            <a:xfrm>
              <a:off x="5791157" y="3187269"/>
              <a:ext cx="609685" cy="483462"/>
            </a:xfrm>
            <a:custGeom>
              <a:avLst/>
              <a:gdLst>
                <a:gd name="connsiteX0" fmla="*/ 456831 w 608149"/>
                <a:gd name="connsiteY0" fmla="*/ 98466 h 482244"/>
                <a:gd name="connsiteX1" fmla="*/ 452155 w 608149"/>
                <a:gd name="connsiteY1" fmla="*/ 98839 h 482244"/>
                <a:gd name="connsiteX2" fmla="*/ 447480 w 608149"/>
                <a:gd name="connsiteY2" fmla="*/ 103135 h 482244"/>
                <a:gd name="connsiteX3" fmla="*/ 451127 w 608149"/>
                <a:gd name="connsiteY3" fmla="*/ 108177 h 482244"/>
                <a:gd name="connsiteX4" fmla="*/ 457860 w 608149"/>
                <a:gd name="connsiteY4" fmla="*/ 109484 h 482244"/>
                <a:gd name="connsiteX5" fmla="*/ 464873 w 608149"/>
                <a:gd name="connsiteY5" fmla="*/ 117421 h 482244"/>
                <a:gd name="connsiteX6" fmla="*/ 464593 w 608149"/>
                <a:gd name="connsiteY6" fmla="*/ 119942 h 482244"/>
                <a:gd name="connsiteX7" fmla="*/ 457860 w 608149"/>
                <a:gd name="connsiteY7" fmla="*/ 158414 h 482244"/>
                <a:gd name="connsiteX8" fmla="*/ 454493 w 608149"/>
                <a:gd name="connsiteY8" fmla="*/ 180544 h 482244"/>
                <a:gd name="connsiteX9" fmla="*/ 471700 w 608149"/>
                <a:gd name="connsiteY9" fmla="*/ 202674 h 482244"/>
                <a:gd name="connsiteX10" fmla="*/ 486662 w 608149"/>
                <a:gd name="connsiteY10" fmla="*/ 203608 h 482244"/>
                <a:gd name="connsiteX11" fmla="*/ 513875 w 608149"/>
                <a:gd name="connsiteY11" fmla="*/ 191376 h 482244"/>
                <a:gd name="connsiteX12" fmla="*/ 516681 w 608149"/>
                <a:gd name="connsiteY12" fmla="*/ 186520 h 482244"/>
                <a:gd name="connsiteX13" fmla="*/ 511818 w 608149"/>
                <a:gd name="connsiteY13" fmla="*/ 182411 h 482244"/>
                <a:gd name="connsiteX14" fmla="*/ 506113 w 608149"/>
                <a:gd name="connsiteY14" fmla="*/ 185399 h 482244"/>
                <a:gd name="connsiteX15" fmla="*/ 498539 w 608149"/>
                <a:gd name="connsiteY15" fmla="*/ 187547 h 482244"/>
                <a:gd name="connsiteX16" fmla="*/ 492273 w 608149"/>
                <a:gd name="connsiteY16" fmla="*/ 183158 h 482244"/>
                <a:gd name="connsiteX17" fmla="*/ 491619 w 608149"/>
                <a:gd name="connsiteY17" fmla="*/ 176062 h 482244"/>
                <a:gd name="connsiteX18" fmla="*/ 494143 w 608149"/>
                <a:gd name="connsiteY18" fmla="*/ 161495 h 482244"/>
                <a:gd name="connsiteX19" fmla="*/ 502092 w 608149"/>
                <a:gd name="connsiteY19" fmla="*/ 117515 h 482244"/>
                <a:gd name="connsiteX20" fmla="*/ 503401 w 608149"/>
                <a:gd name="connsiteY20" fmla="*/ 105562 h 482244"/>
                <a:gd name="connsiteX21" fmla="*/ 495640 w 608149"/>
                <a:gd name="connsiteY21" fmla="*/ 98466 h 482244"/>
                <a:gd name="connsiteX22" fmla="*/ 475721 w 608149"/>
                <a:gd name="connsiteY22" fmla="*/ 98466 h 482244"/>
                <a:gd name="connsiteX23" fmla="*/ 487410 w 608149"/>
                <a:gd name="connsiteY23" fmla="*/ 48229 h 482244"/>
                <a:gd name="connsiteX24" fmla="*/ 466837 w 608149"/>
                <a:gd name="connsiteY24" fmla="*/ 68772 h 482244"/>
                <a:gd name="connsiteX25" fmla="*/ 487410 w 608149"/>
                <a:gd name="connsiteY25" fmla="*/ 89502 h 482244"/>
                <a:gd name="connsiteX26" fmla="*/ 507703 w 608149"/>
                <a:gd name="connsiteY26" fmla="*/ 68959 h 482244"/>
                <a:gd name="connsiteX27" fmla="*/ 487410 w 608149"/>
                <a:gd name="connsiteY27" fmla="*/ 48229 h 482244"/>
                <a:gd name="connsiteX28" fmla="*/ 213614 w 608149"/>
                <a:gd name="connsiteY28" fmla="*/ 70 h 482244"/>
                <a:gd name="connsiteX29" fmla="*/ 223434 w 608149"/>
                <a:gd name="connsiteY29" fmla="*/ 70 h 482244"/>
                <a:gd name="connsiteX30" fmla="*/ 233348 w 608149"/>
                <a:gd name="connsiteY30" fmla="*/ 70 h 482244"/>
                <a:gd name="connsiteX31" fmla="*/ 316119 w 608149"/>
                <a:gd name="connsiteY31" fmla="*/ 82705 h 482244"/>
                <a:gd name="connsiteX32" fmla="*/ 316119 w 608149"/>
                <a:gd name="connsiteY32" fmla="*/ 174489 h 482244"/>
                <a:gd name="connsiteX33" fmla="*/ 297694 w 608149"/>
                <a:gd name="connsiteY33" fmla="*/ 208944 h 482244"/>
                <a:gd name="connsiteX34" fmla="*/ 297694 w 608149"/>
                <a:gd name="connsiteY34" fmla="*/ 297461 h 482244"/>
                <a:gd name="connsiteX35" fmla="*/ 299939 w 608149"/>
                <a:gd name="connsiteY35" fmla="*/ 301196 h 482244"/>
                <a:gd name="connsiteX36" fmla="*/ 430688 w 608149"/>
                <a:gd name="connsiteY36" fmla="*/ 384950 h 482244"/>
                <a:gd name="connsiteX37" fmla="*/ 446962 w 608149"/>
                <a:gd name="connsiteY37" fmla="*/ 419311 h 482244"/>
                <a:gd name="connsiteX38" fmla="*/ 446962 w 608149"/>
                <a:gd name="connsiteY38" fmla="*/ 482244 h 482244"/>
                <a:gd name="connsiteX39" fmla="*/ 252801 w 608149"/>
                <a:gd name="connsiteY39" fmla="*/ 482244 h 482244"/>
                <a:gd name="connsiteX40" fmla="*/ 233535 w 608149"/>
                <a:gd name="connsiteY40" fmla="*/ 394474 h 482244"/>
                <a:gd name="connsiteX41" fmla="*/ 223434 w 608149"/>
                <a:gd name="connsiteY41" fmla="*/ 337797 h 482244"/>
                <a:gd name="connsiteX42" fmla="*/ 213333 w 608149"/>
                <a:gd name="connsiteY42" fmla="*/ 394474 h 482244"/>
                <a:gd name="connsiteX43" fmla="*/ 194161 w 608149"/>
                <a:gd name="connsiteY43" fmla="*/ 482244 h 482244"/>
                <a:gd name="connsiteX44" fmla="*/ 0 w 608149"/>
                <a:gd name="connsiteY44" fmla="*/ 482244 h 482244"/>
                <a:gd name="connsiteX45" fmla="*/ 0 w 608149"/>
                <a:gd name="connsiteY45" fmla="*/ 419311 h 482244"/>
                <a:gd name="connsiteX46" fmla="*/ 16180 w 608149"/>
                <a:gd name="connsiteY46" fmla="*/ 384950 h 482244"/>
                <a:gd name="connsiteX47" fmla="*/ 147023 w 608149"/>
                <a:gd name="connsiteY47" fmla="*/ 301196 h 482244"/>
                <a:gd name="connsiteX48" fmla="*/ 149268 w 608149"/>
                <a:gd name="connsiteY48" fmla="*/ 297461 h 482244"/>
                <a:gd name="connsiteX49" fmla="*/ 149268 w 608149"/>
                <a:gd name="connsiteY49" fmla="*/ 208944 h 482244"/>
                <a:gd name="connsiteX50" fmla="*/ 130843 w 608149"/>
                <a:gd name="connsiteY50" fmla="*/ 174489 h 482244"/>
                <a:gd name="connsiteX51" fmla="*/ 130843 w 608149"/>
                <a:gd name="connsiteY51" fmla="*/ 82705 h 482244"/>
                <a:gd name="connsiteX52" fmla="*/ 213614 w 608149"/>
                <a:gd name="connsiteY52" fmla="*/ 70 h 482244"/>
                <a:gd name="connsiteX53" fmla="*/ 482092 w 608149"/>
                <a:gd name="connsiteY53" fmla="*/ 0 h 482244"/>
                <a:gd name="connsiteX54" fmla="*/ 571200 w 608149"/>
                <a:gd name="connsiteY54" fmla="*/ 36837 h 482244"/>
                <a:gd name="connsiteX55" fmla="*/ 571106 w 608149"/>
                <a:gd name="connsiteY55" fmla="*/ 214813 h 482244"/>
                <a:gd name="connsiteX56" fmla="*/ 418209 w 608149"/>
                <a:gd name="connsiteY56" fmla="*/ 234329 h 482244"/>
                <a:gd name="connsiteX57" fmla="*/ 417929 w 608149"/>
                <a:gd name="connsiteY57" fmla="*/ 234049 h 482244"/>
                <a:gd name="connsiteX58" fmla="*/ 364345 w 608149"/>
                <a:gd name="connsiteY58" fmla="*/ 248615 h 482244"/>
                <a:gd name="connsiteX59" fmla="*/ 362942 w 608149"/>
                <a:gd name="connsiteY59" fmla="*/ 239464 h 482244"/>
                <a:gd name="connsiteX60" fmla="*/ 388939 w 608149"/>
                <a:gd name="connsiteY60" fmla="*/ 210144 h 482244"/>
                <a:gd name="connsiteX61" fmla="*/ 387630 w 608149"/>
                <a:gd name="connsiteY61" fmla="*/ 209210 h 482244"/>
                <a:gd name="connsiteX62" fmla="*/ 393054 w 608149"/>
                <a:gd name="connsiteY62" fmla="*/ 36837 h 482244"/>
                <a:gd name="connsiteX63" fmla="*/ 482092 w 608149"/>
                <a:gd name="connsiteY63" fmla="*/ 0 h 48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8149" h="482244">
                  <a:moveTo>
                    <a:pt x="456831" y="98466"/>
                  </a:moveTo>
                  <a:cubicBezTo>
                    <a:pt x="455241" y="98466"/>
                    <a:pt x="453651" y="98653"/>
                    <a:pt x="452155" y="98839"/>
                  </a:cubicBezTo>
                  <a:cubicBezTo>
                    <a:pt x="449163" y="99493"/>
                    <a:pt x="447760" y="100894"/>
                    <a:pt x="447480" y="103135"/>
                  </a:cubicBezTo>
                  <a:cubicBezTo>
                    <a:pt x="447292" y="105189"/>
                    <a:pt x="448508" y="107243"/>
                    <a:pt x="451127" y="108177"/>
                  </a:cubicBezTo>
                  <a:cubicBezTo>
                    <a:pt x="453277" y="108924"/>
                    <a:pt x="455615" y="109111"/>
                    <a:pt x="457860" y="109484"/>
                  </a:cubicBezTo>
                  <a:cubicBezTo>
                    <a:pt x="463096" y="110231"/>
                    <a:pt x="464873" y="112099"/>
                    <a:pt x="464873" y="117421"/>
                  </a:cubicBezTo>
                  <a:cubicBezTo>
                    <a:pt x="464873" y="118262"/>
                    <a:pt x="464686" y="119195"/>
                    <a:pt x="464593" y="119942"/>
                  </a:cubicBezTo>
                  <a:cubicBezTo>
                    <a:pt x="462348" y="132735"/>
                    <a:pt x="460010" y="145528"/>
                    <a:pt x="457860" y="158414"/>
                  </a:cubicBezTo>
                  <a:cubicBezTo>
                    <a:pt x="456644" y="165697"/>
                    <a:pt x="455522" y="173167"/>
                    <a:pt x="454493" y="180544"/>
                  </a:cubicBezTo>
                  <a:cubicBezTo>
                    <a:pt x="452997" y="191376"/>
                    <a:pt x="463471" y="201554"/>
                    <a:pt x="471700" y="202674"/>
                  </a:cubicBezTo>
                  <a:cubicBezTo>
                    <a:pt x="476656" y="203421"/>
                    <a:pt x="481706" y="203701"/>
                    <a:pt x="486662" y="203608"/>
                  </a:cubicBezTo>
                  <a:cubicBezTo>
                    <a:pt x="497510" y="203421"/>
                    <a:pt x="506394" y="198846"/>
                    <a:pt x="513875" y="191376"/>
                  </a:cubicBezTo>
                  <a:cubicBezTo>
                    <a:pt x="515091" y="190162"/>
                    <a:pt x="516213" y="188294"/>
                    <a:pt x="516681" y="186520"/>
                  </a:cubicBezTo>
                  <a:cubicBezTo>
                    <a:pt x="517429" y="183439"/>
                    <a:pt x="514997" y="181291"/>
                    <a:pt x="511818" y="182411"/>
                  </a:cubicBezTo>
                  <a:cubicBezTo>
                    <a:pt x="509854" y="183252"/>
                    <a:pt x="508077" y="184652"/>
                    <a:pt x="506113" y="185399"/>
                  </a:cubicBezTo>
                  <a:cubicBezTo>
                    <a:pt x="503775" y="186240"/>
                    <a:pt x="501157" y="187267"/>
                    <a:pt x="498539" y="187547"/>
                  </a:cubicBezTo>
                  <a:cubicBezTo>
                    <a:pt x="495359" y="187921"/>
                    <a:pt x="493021" y="186240"/>
                    <a:pt x="492273" y="183158"/>
                  </a:cubicBezTo>
                  <a:cubicBezTo>
                    <a:pt x="491619" y="180917"/>
                    <a:pt x="491431" y="178396"/>
                    <a:pt x="491619" y="176062"/>
                  </a:cubicBezTo>
                  <a:cubicBezTo>
                    <a:pt x="492273" y="171206"/>
                    <a:pt x="493302" y="166351"/>
                    <a:pt x="494143" y="161495"/>
                  </a:cubicBezTo>
                  <a:cubicBezTo>
                    <a:pt x="496762" y="146835"/>
                    <a:pt x="499474" y="132268"/>
                    <a:pt x="502092" y="117515"/>
                  </a:cubicBezTo>
                  <a:cubicBezTo>
                    <a:pt x="502747" y="113593"/>
                    <a:pt x="503495" y="109578"/>
                    <a:pt x="503401" y="105562"/>
                  </a:cubicBezTo>
                  <a:cubicBezTo>
                    <a:pt x="503401" y="100707"/>
                    <a:pt x="500409" y="98466"/>
                    <a:pt x="495640" y="98466"/>
                  </a:cubicBezTo>
                  <a:lnTo>
                    <a:pt x="475721" y="98466"/>
                  </a:lnTo>
                  <a:close/>
                  <a:moveTo>
                    <a:pt x="487410" y="48229"/>
                  </a:moveTo>
                  <a:cubicBezTo>
                    <a:pt x="476095" y="48043"/>
                    <a:pt x="466837" y="57287"/>
                    <a:pt x="466837" y="68772"/>
                  </a:cubicBezTo>
                  <a:cubicBezTo>
                    <a:pt x="466744" y="80071"/>
                    <a:pt x="475908" y="89408"/>
                    <a:pt x="487410" y="89502"/>
                  </a:cubicBezTo>
                  <a:cubicBezTo>
                    <a:pt x="498539" y="89502"/>
                    <a:pt x="507610" y="80351"/>
                    <a:pt x="507703" y="68959"/>
                  </a:cubicBezTo>
                  <a:cubicBezTo>
                    <a:pt x="507703" y="57567"/>
                    <a:pt x="498726" y="48229"/>
                    <a:pt x="487410" y="48229"/>
                  </a:cubicBezTo>
                  <a:close/>
                  <a:moveTo>
                    <a:pt x="213614" y="70"/>
                  </a:moveTo>
                  <a:lnTo>
                    <a:pt x="223434" y="70"/>
                  </a:lnTo>
                  <a:lnTo>
                    <a:pt x="233348" y="70"/>
                  </a:lnTo>
                  <a:cubicBezTo>
                    <a:pt x="279082" y="70"/>
                    <a:pt x="316119" y="37046"/>
                    <a:pt x="316119" y="82705"/>
                  </a:cubicBezTo>
                  <a:lnTo>
                    <a:pt x="316119" y="174489"/>
                  </a:lnTo>
                  <a:cubicBezTo>
                    <a:pt x="316119" y="188869"/>
                    <a:pt x="308730" y="201474"/>
                    <a:pt x="297694" y="208944"/>
                  </a:cubicBezTo>
                  <a:lnTo>
                    <a:pt x="297694" y="297461"/>
                  </a:lnTo>
                  <a:cubicBezTo>
                    <a:pt x="297694" y="299048"/>
                    <a:pt x="298536" y="300449"/>
                    <a:pt x="299939" y="301196"/>
                  </a:cubicBezTo>
                  <a:cubicBezTo>
                    <a:pt x="312378" y="307265"/>
                    <a:pt x="373731" y="338264"/>
                    <a:pt x="430688" y="384950"/>
                  </a:cubicBezTo>
                  <a:cubicBezTo>
                    <a:pt x="441070" y="393447"/>
                    <a:pt x="446962" y="406146"/>
                    <a:pt x="446962" y="419311"/>
                  </a:cubicBezTo>
                  <a:lnTo>
                    <a:pt x="446962" y="482244"/>
                  </a:lnTo>
                  <a:lnTo>
                    <a:pt x="252801" y="482244"/>
                  </a:lnTo>
                  <a:lnTo>
                    <a:pt x="233535" y="394474"/>
                  </a:lnTo>
                  <a:cubicBezTo>
                    <a:pt x="272348" y="340412"/>
                    <a:pt x="230729" y="337797"/>
                    <a:pt x="223434" y="337797"/>
                  </a:cubicBezTo>
                  <a:cubicBezTo>
                    <a:pt x="216233" y="337797"/>
                    <a:pt x="174614" y="340412"/>
                    <a:pt x="213333" y="394474"/>
                  </a:cubicBezTo>
                  <a:lnTo>
                    <a:pt x="194161" y="482244"/>
                  </a:lnTo>
                  <a:lnTo>
                    <a:pt x="0" y="482244"/>
                  </a:lnTo>
                  <a:lnTo>
                    <a:pt x="0" y="419311"/>
                  </a:lnTo>
                  <a:cubicBezTo>
                    <a:pt x="0" y="406053"/>
                    <a:pt x="5892" y="393447"/>
                    <a:pt x="16180" y="384950"/>
                  </a:cubicBezTo>
                  <a:cubicBezTo>
                    <a:pt x="73044" y="338264"/>
                    <a:pt x="134584" y="307265"/>
                    <a:pt x="147023" y="301196"/>
                  </a:cubicBezTo>
                  <a:cubicBezTo>
                    <a:pt x="148426" y="300449"/>
                    <a:pt x="149268" y="299048"/>
                    <a:pt x="149268" y="297461"/>
                  </a:cubicBezTo>
                  <a:lnTo>
                    <a:pt x="149268" y="208944"/>
                  </a:lnTo>
                  <a:cubicBezTo>
                    <a:pt x="138138" y="201474"/>
                    <a:pt x="130843" y="188775"/>
                    <a:pt x="130843" y="174489"/>
                  </a:cubicBezTo>
                  <a:lnTo>
                    <a:pt x="130843" y="82705"/>
                  </a:lnTo>
                  <a:cubicBezTo>
                    <a:pt x="130843" y="37046"/>
                    <a:pt x="167880" y="70"/>
                    <a:pt x="213614" y="70"/>
                  </a:cubicBezTo>
                  <a:close/>
                  <a:moveTo>
                    <a:pt x="482092" y="0"/>
                  </a:moveTo>
                  <a:cubicBezTo>
                    <a:pt x="514319" y="0"/>
                    <a:pt x="546558" y="12279"/>
                    <a:pt x="571200" y="36837"/>
                  </a:cubicBezTo>
                  <a:cubicBezTo>
                    <a:pt x="620482" y="86047"/>
                    <a:pt x="620482" y="165697"/>
                    <a:pt x="571106" y="214813"/>
                  </a:cubicBezTo>
                  <a:cubicBezTo>
                    <a:pt x="529679" y="256085"/>
                    <a:pt x="466463" y="262715"/>
                    <a:pt x="418209" y="234329"/>
                  </a:cubicBezTo>
                  <a:lnTo>
                    <a:pt x="417929" y="234049"/>
                  </a:lnTo>
                  <a:cubicBezTo>
                    <a:pt x="398852" y="248429"/>
                    <a:pt x="378559" y="250856"/>
                    <a:pt x="364345" y="248615"/>
                  </a:cubicBezTo>
                  <a:cubicBezTo>
                    <a:pt x="359763" y="247868"/>
                    <a:pt x="358734" y="241519"/>
                    <a:pt x="362942" y="239464"/>
                  </a:cubicBezTo>
                  <a:cubicBezTo>
                    <a:pt x="375941" y="233115"/>
                    <a:pt x="384170" y="220416"/>
                    <a:pt x="388939" y="210144"/>
                  </a:cubicBezTo>
                  <a:lnTo>
                    <a:pt x="387630" y="209210"/>
                  </a:lnTo>
                  <a:cubicBezTo>
                    <a:pt x="343865" y="159721"/>
                    <a:pt x="345642" y="84179"/>
                    <a:pt x="393054" y="36837"/>
                  </a:cubicBezTo>
                  <a:cubicBezTo>
                    <a:pt x="417648" y="12279"/>
                    <a:pt x="449864" y="0"/>
                    <a:pt x="48209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630949" y="3670731"/>
              <a:ext cx="830219" cy="2820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评审人</a:t>
              </a:r>
              <a:r>
                <a:rPr lang="en-US" altLang="zh-CN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676856" y="5051179"/>
            <a:ext cx="1300969" cy="3987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en-US" altLang="zh-CN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170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87357" y="4927699"/>
            <a:ext cx="787171" cy="725840"/>
            <a:chOff x="5630949" y="3187269"/>
            <a:chExt cx="830219" cy="765534"/>
          </a:xfrm>
          <a:solidFill>
            <a:srgbClr val="C00000"/>
          </a:solidFill>
        </p:grpSpPr>
        <p:sp>
          <p:nvSpPr>
            <p:cNvPr id="13" name="user_125714"/>
            <p:cNvSpPr/>
            <p:nvPr/>
          </p:nvSpPr>
          <p:spPr>
            <a:xfrm>
              <a:off x="5791157" y="3187269"/>
              <a:ext cx="609685" cy="483462"/>
            </a:xfrm>
            <a:custGeom>
              <a:avLst/>
              <a:gdLst>
                <a:gd name="connsiteX0" fmla="*/ 456831 w 608149"/>
                <a:gd name="connsiteY0" fmla="*/ 98466 h 482244"/>
                <a:gd name="connsiteX1" fmla="*/ 452155 w 608149"/>
                <a:gd name="connsiteY1" fmla="*/ 98839 h 482244"/>
                <a:gd name="connsiteX2" fmla="*/ 447480 w 608149"/>
                <a:gd name="connsiteY2" fmla="*/ 103135 h 482244"/>
                <a:gd name="connsiteX3" fmla="*/ 451127 w 608149"/>
                <a:gd name="connsiteY3" fmla="*/ 108177 h 482244"/>
                <a:gd name="connsiteX4" fmla="*/ 457860 w 608149"/>
                <a:gd name="connsiteY4" fmla="*/ 109484 h 482244"/>
                <a:gd name="connsiteX5" fmla="*/ 464873 w 608149"/>
                <a:gd name="connsiteY5" fmla="*/ 117421 h 482244"/>
                <a:gd name="connsiteX6" fmla="*/ 464593 w 608149"/>
                <a:gd name="connsiteY6" fmla="*/ 119942 h 482244"/>
                <a:gd name="connsiteX7" fmla="*/ 457860 w 608149"/>
                <a:gd name="connsiteY7" fmla="*/ 158414 h 482244"/>
                <a:gd name="connsiteX8" fmla="*/ 454493 w 608149"/>
                <a:gd name="connsiteY8" fmla="*/ 180544 h 482244"/>
                <a:gd name="connsiteX9" fmla="*/ 471700 w 608149"/>
                <a:gd name="connsiteY9" fmla="*/ 202674 h 482244"/>
                <a:gd name="connsiteX10" fmla="*/ 486662 w 608149"/>
                <a:gd name="connsiteY10" fmla="*/ 203608 h 482244"/>
                <a:gd name="connsiteX11" fmla="*/ 513875 w 608149"/>
                <a:gd name="connsiteY11" fmla="*/ 191376 h 482244"/>
                <a:gd name="connsiteX12" fmla="*/ 516681 w 608149"/>
                <a:gd name="connsiteY12" fmla="*/ 186520 h 482244"/>
                <a:gd name="connsiteX13" fmla="*/ 511818 w 608149"/>
                <a:gd name="connsiteY13" fmla="*/ 182411 h 482244"/>
                <a:gd name="connsiteX14" fmla="*/ 506113 w 608149"/>
                <a:gd name="connsiteY14" fmla="*/ 185399 h 482244"/>
                <a:gd name="connsiteX15" fmla="*/ 498539 w 608149"/>
                <a:gd name="connsiteY15" fmla="*/ 187547 h 482244"/>
                <a:gd name="connsiteX16" fmla="*/ 492273 w 608149"/>
                <a:gd name="connsiteY16" fmla="*/ 183158 h 482244"/>
                <a:gd name="connsiteX17" fmla="*/ 491619 w 608149"/>
                <a:gd name="connsiteY17" fmla="*/ 176062 h 482244"/>
                <a:gd name="connsiteX18" fmla="*/ 494143 w 608149"/>
                <a:gd name="connsiteY18" fmla="*/ 161495 h 482244"/>
                <a:gd name="connsiteX19" fmla="*/ 502092 w 608149"/>
                <a:gd name="connsiteY19" fmla="*/ 117515 h 482244"/>
                <a:gd name="connsiteX20" fmla="*/ 503401 w 608149"/>
                <a:gd name="connsiteY20" fmla="*/ 105562 h 482244"/>
                <a:gd name="connsiteX21" fmla="*/ 495640 w 608149"/>
                <a:gd name="connsiteY21" fmla="*/ 98466 h 482244"/>
                <a:gd name="connsiteX22" fmla="*/ 475721 w 608149"/>
                <a:gd name="connsiteY22" fmla="*/ 98466 h 482244"/>
                <a:gd name="connsiteX23" fmla="*/ 487410 w 608149"/>
                <a:gd name="connsiteY23" fmla="*/ 48229 h 482244"/>
                <a:gd name="connsiteX24" fmla="*/ 466837 w 608149"/>
                <a:gd name="connsiteY24" fmla="*/ 68772 h 482244"/>
                <a:gd name="connsiteX25" fmla="*/ 487410 w 608149"/>
                <a:gd name="connsiteY25" fmla="*/ 89502 h 482244"/>
                <a:gd name="connsiteX26" fmla="*/ 507703 w 608149"/>
                <a:gd name="connsiteY26" fmla="*/ 68959 h 482244"/>
                <a:gd name="connsiteX27" fmla="*/ 487410 w 608149"/>
                <a:gd name="connsiteY27" fmla="*/ 48229 h 482244"/>
                <a:gd name="connsiteX28" fmla="*/ 213614 w 608149"/>
                <a:gd name="connsiteY28" fmla="*/ 70 h 482244"/>
                <a:gd name="connsiteX29" fmla="*/ 223434 w 608149"/>
                <a:gd name="connsiteY29" fmla="*/ 70 h 482244"/>
                <a:gd name="connsiteX30" fmla="*/ 233348 w 608149"/>
                <a:gd name="connsiteY30" fmla="*/ 70 h 482244"/>
                <a:gd name="connsiteX31" fmla="*/ 316119 w 608149"/>
                <a:gd name="connsiteY31" fmla="*/ 82705 h 482244"/>
                <a:gd name="connsiteX32" fmla="*/ 316119 w 608149"/>
                <a:gd name="connsiteY32" fmla="*/ 174489 h 482244"/>
                <a:gd name="connsiteX33" fmla="*/ 297694 w 608149"/>
                <a:gd name="connsiteY33" fmla="*/ 208944 h 482244"/>
                <a:gd name="connsiteX34" fmla="*/ 297694 w 608149"/>
                <a:gd name="connsiteY34" fmla="*/ 297461 h 482244"/>
                <a:gd name="connsiteX35" fmla="*/ 299939 w 608149"/>
                <a:gd name="connsiteY35" fmla="*/ 301196 h 482244"/>
                <a:gd name="connsiteX36" fmla="*/ 430688 w 608149"/>
                <a:gd name="connsiteY36" fmla="*/ 384950 h 482244"/>
                <a:gd name="connsiteX37" fmla="*/ 446962 w 608149"/>
                <a:gd name="connsiteY37" fmla="*/ 419311 h 482244"/>
                <a:gd name="connsiteX38" fmla="*/ 446962 w 608149"/>
                <a:gd name="connsiteY38" fmla="*/ 482244 h 482244"/>
                <a:gd name="connsiteX39" fmla="*/ 252801 w 608149"/>
                <a:gd name="connsiteY39" fmla="*/ 482244 h 482244"/>
                <a:gd name="connsiteX40" fmla="*/ 233535 w 608149"/>
                <a:gd name="connsiteY40" fmla="*/ 394474 h 482244"/>
                <a:gd name="connsiteX41" fmla="*/ 223434 w 608149"/>
                <a:gd name="connsiteY41" fmla="*/ 337797 h 482244"/>
                <a:gd name="connsiteX42" fmla="*/ 213333 w 608149"/>
                <a:gd name="connsiteY42" fmla="*/ 394474 h 482244"/>
                <a:gd name="connsiteX43" fmla="*/ 194161 w 608149"/>
                <a:gd name="connsiteY43" fmla="*/ 482244 h 482244"/>
                <a:gd name="connsiteX44" fmla="*/ 0 w 608149"/>
                <a:gd name="connsiteY44" fmla="*/ 482244 h 482244"/>
                <a:gd name="connsiteX45" fmla="*/ 0 w 608149"/>
                <a:gd name="connsiteY45" fmla="*/ 419311 h 482244"/>
                <a:gd name="connsiteX46" fmla="*/ 16180 w 608149"/>
                <a:gd name="connsiteY46" fmla="*/ 384950 h 482244"/>
                <a:gd name="connsiteX47" fmla="*/ 147023 w 608149"/>
                <a:gd name="connsiteY47" fmla="*/ 301196 h 482244"/>
                <a:gd name="connsiteX48" fmla="*/ 149268 w 608149"/>
                <a:gd name="connsiteY48" fmla="*/ 297461 h 482244"/>
                <a:gd name="connsiteX49" fmla="*/ 149268 w 608149"/>
                <a:gd name="connsiteY49" fmla="*/ 208944 h 482244"/>
                <a:gd name="connsiteX50" fmla="*/ 130843 w 608149"/>
                <a:gd name="connsiteY50" fmla="*/ 174489 h 482244"/>
                <a:gd name="connsiteX51" fmla="*/ 130843 w 608149"/>
                <a:gd name="connsiteY51" fmla="*/ 82705 h 482244"/>
                <a:gd name="connsiteX52" fmla="*/ 213614 w 608149"/>
                <a:gd name="connsiteY52" fmla="*/ 70 h 482244"/>
                <a:gd name="connsiteX53" fmla="*/ 482092 w 608149"/>
                <a:gd name="connsiteY53" fmla="*/ 0 h 482244"/>
                <a:gd name="connsiteX54" fmla="*/ 571200 w 608149"/>
                <a:gd name="connsiteY54" fmla="*/ 36837 h 482244"/>
                <a:gd name="connsiteX55" fmla="*/ 571106 w 608149"/>
                <a:gd name="connsiteY55" fmla="*/ 214813 h 482244"/>
                <a:gd name="connsiteX56" fmla="*/ 418209 w 608149"/>
                <a:gd name="connsiteY56" fmla="*/ 234329 h 482244"/>
                <a:gd name="connsiteX57" fmla="*/ 417929 w 608149"/>
                <a:gd name="connsiteY57" fmla="*/ 234049 h 482244"/>
                <a:gd name="connsiteX58" fmla="*/ 364345 w 608149"/>
                <a:gd name="connsiteY58" fmla="*/ 248615 h 482244"/>
                <a:gd name="connsiteX59" fmla="*/ 362942 w 608149"/>
                <a:gd name="connsiteY59" fmla="*/ 239464 h 482244"/>
                <a:gd name="connsiteX60" fmla="*/ 388939 w 608149"/>
                <a:gd name="connsiteY60" fmla="*/ 210144 h 482244"/>
                <a:gd name="connsiteX61" fmla="*/ 387630 w 608149"/>
                <a:gd name="connsiteY61" fmla="*/ 209210 h 482244"/>
                <a:gd name="connsiteX62" fmla="*/ 393054 w 608149"/>
                <a:gd name="connsiteY62" fmla="*/ 36837 h 482244"/>
                <a:gd name="connsiteX63" fmla="*/ 482092 w 608149"/>
                <a:gd name="connsiteY63" fmla="*/ 0 h 48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8149" h="482244">
                  <a:moveTo>
                    <a:pt x="456831" y="98466"/>
                  </a:moveTo>
                  <a:cubicBezTo>
                    <a:pt x="455241" y="98466"/>
                    <a:pt x="453651" y="98653"/>
                    <a:pt x="452155" y="98839"/>
                  </a:cubicBezTo>
                  <a:cubicBezTo>
                    <a:pt x="449163" y="99493"/>
                    <a:pt x="447760" y="100894"/>
                    <a:pt x="447480" y="103135"/>
                  </a:cubicBezTo>
                  <a:cubicBezTo>
                    <a:pt x="447292" y="105189"/>
                    <a:pt x="448508" y="107243"/>
                    <a:pt x="451127" y="108177"/>
                  </a:cubicBezTo>
                  <a:cubicBezTo>
                    <a:pt x="453277" y="108924"/>
                    <a:pt x="455615" y="109111"/>
                    <a:pt x="457860" y="109484"/>
                  </a:cubicBezTo>
                  <a:cubicBezTo>
                    <a:pt x="463096" y="110231"/>
                    <a:pt x="464873" y="112099"/>
                    <a:pt x="464873" y="117421"/>
                  </a:cubicBezTo>
                  <a:cubicBezTo>
                    <a:pt x="464873" y="118262"/>
                    <a:pt x="464686" y="119195"/>
                    <a:pt x="464593" y="119942"/>
                  </a:cubicBezTo>
                  <a:cubicBezTo>
                    <a:pt x="462348" y="132735"/>
                    <a:pt x="460010" y="145528"/>
                    <a:pt x="457860" y="158414"/>
                  </a:cubicBezTo>
                  <a:cubicBezTo>
                    <a:pt x="456644" y="165697"/>
                    <a:pt x="455522" y="173167"/>
                    <a:pt x="454493" y="180544"/>
                  </a:cubicBezTo>
                  <a:cubicBezTo>
                    <a:pt x="452997" y="191376"/>
                    <a:pt x="463471" y="201554"/>
                    <a:pt x="471700" y="202674"/>
                  </a:cubicBezTo>
                  <a:cubicBezTo>
                    <a:pt x="476656" y="203421"/>
                    <a:pt x="481706" y="203701"/>
                    <a:pt x="486662" y="203608"/>
                  </a:cubicBezTo>
                  <a:cubicBezTo>
                    <a:pt x="497510" y="203421"/>
                    <a:pt x="506394" y="198846"/>
                    <a:pt x="513875" y="191376"/>
                  </a:cubicBezTo>
                  <a:cubicBezTo>
                    <a:pt x="515091" y="190162"/>
                    <a:pt x="516213" y="188294"/>
                    <a:pt x="516681" y="186520"/>
                  </a:cubicBezTo>
                  <a:cubicBezTo>
                    <a:pt x="517429" y="183439"/>
                    <a:pt x="514997" y="181291"/>
                    <a:pt x="511818" y="182411"/>
                  </a:cubicBezTo>
                  <a:cubicBezTo>
                    <a:pt x="509854" y="183252"/>
                    <a:pt x="508077" y="184652"/>
                    <a:pt x="506113" y="185399"/>
                  </a:cubicBezTo>
                  <a:cubicBezTo>
                    <a:pt x="503775" y="186240"/>
                    <a:pt x="501157" y="187267"/>
                    <a:pt x="498539" y="187547"/>
                  </a:cubicBezTo>
                  <a:cubicBezTo>
                    <a:pt x="495359" y="187921"/>
                    <a:pt x="493021" y="186240"/>
                    <a:pt x="492273" y="183158"/>
                  </a:cubicBezTo>
                  <a:cubicBezTo>
                    <a:pt x="491619" y="180917"/>
                    <a:pt x="491431" y="178396"/>
                    <a:pt x="491619" y="176062"/>
                  </a:cubicBezTo>
                  <a:cubicBezTo>
                    <a:pt x="492273" y="171206"/>
                    <a:pt x="493302" y="166351"/>
                    <a:pt x="494143" y="161495"/>
                  </a:cubicBezTo>
                  <a:cubicBezTo>
                    <a:pt x="496762" y="146835"/>
                    <a:pt x="499474" y="132268"/>
                    <a:pt x="502092" y="117515"/>
                  </a:cubicBezTo>
                  <a:cubicBezTo>
                    <a:pt x="502747" y="113593"/>
                    <a:pt x="503495" y="109578"/>
                    <a:pt x="503401" y="105562"/>
                  </a:cubicBezTo>
                  <a:cubicBezTo>
                    <a:pt x="503401" y="100707"/>
                    <a:pt x="500409" y="98466"/>
                    <a:pt x="495640" y="98466"/>
                  </a:cubicBezTo>
                  <a:lnTo>
                    <a:pt x="475721" y="98466"/>
                  </a:lnTo>
                  <a:close/>
                  <a:moveTo>
                    <a:pt x="487410" y="48229"/>
                  </a:moveTo>
                  <a:cubicBezTo>
                    <a:pt x="476095" y="48043"/>
                    <a:pt x="466837" y="57287"/>
                    <a:pt x="466837" y="68772"/>
                  </a:cubicBezTo>
                  <a:cubicBezTo>
                    <a:pt x="466744" y="80071"/>
                    <a:pt x="475908" y="89408"/>
                    <a:pt x="487410" y="89502"/>
                  </a:cubicBezTo>
                  <a:cubicBezTo>
                    <a:pt x="498539" y="89502"/>
                    <a:pt x="507610" y="80351"/>
                    <a:pt x="507703" y="68959"/>
                  </a:cubicBezTo>
                  <a:cubicBezTo>
                    <a:pt x="507703" y="57567"/>
                    <a:pt x="498726" y="48229"/>
                    <a:pt x="487410" y="48229"/>
                  </a:cubicBezTo>
                  <a:close/>
                  <a:moveTo>
                    <a:pt x="213614" y="70"/>
                  </a:moveTo>
                  <a:lnTo>
                    <a:pt x="223434" y="70"/>
                  </a:lnTo>
                  <a:lnTo>
                    <a:pt x="233348" y="70"/>
                  </a:lnTo>
                  <a:cubicBezTo>
                    <a:pt x="279082" y="70"/>
                    <a:pt x="316119" y="37046"/>
                    <a:pt x="316119" y="82705"/>
                  </a:cubicBezTo>
                  <a:lnTo>
                    <a:pt x="316119" y="174489"/>
                  </a:lnTo>
                  <a:cubicBezTo>
                    <a:pt x="316119" y="188869"/>
                    <a:pt x="308730" y="201474"/>
                    <a:pt x="297694" y="208944"/>
                  </a:cubicBezTo>
                  <a:lnTo>
                    <a:pt x="297694" y="297461"/>
                  </a:lnTo>
                  <a:cubicBezTo>
                    <a:pt x="297694" y="299048"/>
                    <a:pt x="298536" y="300449"/>
                    <a:pt x="299939" y="301196"/>
                  </a:cubicBezTo>
                  <a:cubicBezTo>
                    <a:pt x="312378" y="307265"/>
                    <a:pt x="373731" y="338264"/>
                    <a:pt x="430688" y="384950"/>
                  </a:cubicBezTo>
                  <a:cubicBezTo>
                    <a:pt x="441070" y="393447"/>
                    <a:pt x="446962" y="406146"/>
                    <a:pt x="446962" y="419311"/>
                  </a:cubicBezTo>
                  <a:lnTo>
                    <a:pt x="446962" y="482244"/>
                  </a:lnTo>
                  <a:lnTo>
                    <a:pt x="252801" y="482244"/>
                  </a:lnTo>
                  <a:lnTo>
                    <a:pt x="233535" y="394474"/>
                  </a:lnTo>
                  <a:cubicBezTo>
                    <a:pt x="272348" y="340412"/>
                    <a:pt x="230729" y="337797"/>
                    <a:pt x="223434" y="337797"/>
                  </a:cubicBezTo>
                  <a:cubicBezTo>
                    <a:pt x="216233" y="337797"/>
                    <a:pt x="174614" y="340412"/>
                    <a:pt x="213333" y="394474"/>
                  </a:cubicBezTo>
                  <a:lnTo>
                    <a:pt x="194161" y="482244"/>
                  </a:lnTo>
                  <a:lnTo>
                    <a:pt x="0" y="482244"/>
                  </a:lnTo>
                  <a:lnTo>
                    <a:pt x="0" y="419311"/>
                  </a:lnTo>
                  <a:cubicBezTo>
                    <a:pt x="0" y="406053"/>
                    <a:pt x="5892" y="393447"/>
                    <a:pt x="16180" y="384950"/>
                  </a:cubicBezTo>
                  <a:cubicBezTo>
                    <a:pt x="73044" y="338264"/>
                    <a:pt x="134584" y="307265"/>
                    <a:pt x="147023" y="301196"/>
                  </a:cubicBezTo>
                  <a:cubicBezTo>
                    <a:pt x="148426" y="300449"/>
                    <a:pt x="149268" y="299048"/>
                    <a:pt x="149268" y="297461"/>
                  </a:cubicBezTo>
                  <a:lnTo>
                    <a:pt x="149268" y="208944"/>
                  </a:lnTo>
                  <a:cubicBezTo>
                    <a:pt x="138138" y="201474"/>
                    <a:pt x="130843" y="188775"/>
                    <a:pt x="130843" y="174489"/>
                  </a:cubicBezTo>
                  <a:lnTo>
                    <a:pt x="130843" y="82705"/>
                  </a:lnTo>
                  <a:cubicBezTo>
                    <a:pt x="130843" y="37046"/>
                    <a:pt x="167880" y="70"/>
                    <a:pt x="213614" y="70"/>
                  </a:cubicBezTo>
                  <a:close/>
                  <a:moveTo>
                    <a:pt x="482092" y="0"/>
                  </a:moveTo>
                  <a:cubicBezTo>
                    <a:pt x="514319" y="0"/>
                    <a:pt x="546558" y="12279"/>
                    <a:pt x="571200" y="36837"/>
                  </a:cubicBezTo>
                  <a:cubicBezTo>
                    <a:pt x="620482" y="86047"/>
                    <a:pt x="620482" y="165697"/>
                    <a:pt x="571106" y="214813"/>
                  </a:cubicBezTo>
                  <a:cubicBezTo>
                    <a:pt x="529679" y="256085"/>
                    <a:pt x="466463" y="262715"/>
                    <a:pt x="418209" y="234329"/>
                  </a:cubicBezTo>
                  <a:lnTo>
                    <a:pt x="417929" y="234049"/>
                  </a:lnTo>
                  <a:cubicBezTo>
                    <a:pt x="398852" y="248429"/>
                    <a:pt x="378559" y="250856"/>
                    <a:pt x="364345" y="248615"/>
                  </a:cubicBezTo>
                  <a:cubicBezTo>
                    <a:pt x="359763" y="247868"/>
                    <a:pt x="358734" y="241519"/>
                    <a:pt x="362942" y="239464"/>
                  </a:cubicBezTo>
                  <a:cubicBezTo>
                    <a:pt x="375941" y="233115"/>
                    <a:pt x="384170" y="220416"/>
                    <a:pt x="388939" y="210144"/>
                  </a:cubicBezTo>
                  <a:lnTo>
                    <a:pt x="387630" y="209210"/>
                  </a:lnTo>
                  <a:cubicBezTo>
                    <a:pt x="343865" y="159721"/>
                    <a:pt x="345642" y="84179"/>
                    <a:pt x="393054" y="36837"/>
                  </a:cubicBezTo>
                  <a:cubicBezTo>
                    <a:pt x="417648" y="12279"/>
                    <a:pt x="449864" y="0"/>
                    <a:pt x="48209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630949" y="3670731"/>
              <a:ext cx="830219" cy="2820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评审人</a:t>
              </a:r>
              <a:r>
                <a:rPr lang="en-US" altLang="zh-CN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569276" y="3951351"/>
            <a:ext cx="668303" cy="795747"/>
            <a:chOff x="1120647" y="3633438"/>
            <a:chExt cx="704851" cy="839264"/>
          </a:xfrm>
        </p:grpSpPr>
        <p:sp>
          <p:nvSpPr>
            <p:cNvPr id="16" name="iconfont-11261-3550636"/>
            <p:cNvSpPr/>
            <p:nvPr/>
          </p:nvSpPr>
          <p:spPr>
            <a:xfrm>
              <a:off x="1215813" y="3633438"/>
              <a:ext cx="609685" cy="554278"/>
            </a:xfrm>
            <a:custGeom>
              <a:avLst/>
              <a:gdLst>
                <a:gd name="T0" fmla="*/ 2902 w 12516"/>
                <a:gd name="T1" fmla="*/ 6468 h 11378"/>
                <a:gd name="T2" fmla="*/ 2845 w 12516"/>
                <a:gd name="T3" fmla="*/ 6825 h 11378"/>
                <a:gd name="T4" fmla="*/ 2845 w 12516"/>
                <a:gd name="T5" fmla="*/ 7962 h 11378"/>
                <a:gd name="T6" fmla="*/ 3982 w 12516"/>
                <a:gd name="T7" fmla="*/ 9100 h 11378"/>
                <a:gd name="T8" fmla="*/ 5120 w 12516"/>
                <a:gd name="T9" fmla="*/ 9100 h 11378"/>
                <a:gd name="T10" fmla="*/ 6258 w 12516"/>
                <a:gd name="T11" fmla="*/ 7962 h 11378"/>
                <a:gd name="T12" fmla="*/ 6258 w 12516"/>
                <a:gd name="T13" fmla="*/ 6825 h 11378"/>
                <a:gd name="T14" fmla="*/ 6201 w 12516"/>
                <a:gd name="T15" fmla="*/ 6468 h 11378"/>
                <a:gd name="T16" fmla="*/ 9102 w 12516"/>
                <a:gd name="T17" fmla="*/ 9385 h 11378"/>
                <a:gd name="T18" fmla="*/ 9102 w 12516"/>
                <a:gd name="T19" fmla="*/ 10240 h 11378"/>
                <a:gd name="T20" fmla="*/ 7965 w 12516"/>
                <a:gd name="T21" fmla="*/ 11378 h 11378"/>
                <a:gd name="T22" fmla="*/ 1138 w 12516"/>
                <a:gd name="T23" fmla="*/ 11378 h 11378"/>
                <a:gd name="T24" fmla="*/ 0 w 12516"/>
                <a:gd name="T25" fmla="*/ 10240 h 11378"/>
                <a:gd name="T26" fmla="*/ 0 w 12516"/>
                <a:gd name="T27" fmla="*/ 9385 h 11378"/>
                <a:gd name="T28" fmla="*/ 2902 w 12516"/>
                <a:gd name="T29" fmla="*/ 6468 h 11378"/>
                <a:gd name="T30" fmla="*/ 10653 w 12516"/>
                <a:gd name="T31" fmla="*/ 10250 h 11378"/>
                <a:gd name="T32" fmla="*/ 10809 w 12516"/>
                <a:gd name="T33" fmla="*/ 9674 h 11378"/>
                <a:gd name="T34" fmla="*/ 10809 w 12516"/>
                <a:gd name="T35" fmla="*/ 8818 h 11378"/>
                <a:gd name="T36" fmla="*/ 8031 w 12516"/>
                <a:gd name="T37" fmla="*/ 5985 h 11378"/>
                <a:gd name="T38" fmla="*/ 9102 w 12516"/>
                <a:gd name="T39" fmla="*/ 3413 h 11378"/>
                <a:gd name="T40" fmla="*/ 8687 w 12516"/>
                <a:gd name="T41" fmla="*/ 1712 h 11378"/>
                <a:gd name="T42" fmla="*/ 10809 w 12516"/>
                <a:gd name="T43" fmla="*/ 4267 h 11378"/>
                <a:gd name="T44" fmla="*/ 9804 w 12516"/>
                <a:gd name="T45" fmla="*/ 6391 h 11378"/>
                <a:gd name="T46" fmla="*/ 12516 w 12516"/>
                <a:gd name="T47" fmla="*/ 8818 h 11378"/>
                <a:gd name="T48" fmla="*/ 12516 w 12516"/>
                <a:gd name="T49" fmla="*/ 9681 h 11378"/>
                <a:gd name="T50" fmla="*/ 11947 w 12516"/>
                <a:gd name="T51" fmla="*/ 10250 h 11378"/>
                <a:gd name="T52" fmla="*/ 10653 w 12516"/>
                <a:gd name="T53" fmla="*/ 10250 h 11378"/>
                <a:gd name="T54" fmla="*/ 4551 w 12516"/>
                <a:gd name="T55" fmla="*/ 6825 h 11378"/>
                <a:gd name="T56" fmla="*/ 5120 w 12516"/>
                <a:gd name="T57" fmla="*/ 7394 h 11378"/>
                <a:gd name="T58" fmla="*/ 5120 w 12516"/>
                <a:gd name="T59" fmla="*/ 7963 h 11378"/>
                <a:gd name="T60" fmla="*/ 4551 w 12516"/>
                <a:gd name="T61" fmla="*/ 8532 h 11378"/>
                <a:gd name="T62" fmla="*/ 3982 w 12516"/>
                <a:gd name="T63" fmla="*/ 7963 h 11378"/>
                <a:gd name="T64" fmla="*/ 3982 w 12516"/>
                <a:gd name="T65" fmla="*/ 7394 h 11378"/>
                <a:gd name="T66" fmla="*/ 4551 w 12516"/>
                <a:gd name="T67" fmla="*/ 6825 h 11378"/>
                <a:gd name="T68" fmla="*/ 4551 w 12516"/>
                <a:gd name="T69" fmla="*/ 6256 h 11378"/>
                <a:gd name="T70" fmla="*/ 1707 w 12516"/>
                <a:gd name="T71" fmla="*/ 3128 h 11378"/>
                <a:gd name="T72" fmla="*/ 4551 w 12516"/>
                <a:gd name="T73" fmla="*/ 0 h 11378"/>
                <a:gd name="T74" fmla="*/ 7396 w 12516"/>
                <a:gd name="T75" fmla="*/ 3128 h 11378"/>
                <a:gd name="T76" fmla="*/ 4551 w 12516"/>
                <a:gd name="T77" fmla="*/ 6256 h 1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16" h="11378">
                  <a:moveTo>
                    <a:pt x="2902" y="6468"/>
                  </a:moveTo>
                  <a:cubicBezTo>
                    <a:pt x="2865" y="6580"/>
                    <a:pt x="2845" y="6700"/>
                    <a:pt x="2845" y="6825"/>
                  </a:cubicBezTo>
                  <a:lnTo>
                    <a:pt x="2845" y="7962"/>
                  </a:lnTo>
                  <a:cubicBezTo>
                    <a:pt x="2845" y="8591"/>
                    <a:pt x="3354" y="9100"/>
                    <a:pt x="3982" y="9100"/>
                  </a:cubicBezTo>
                  <a:lnTo>
                    <a:pt x="5120" y="9100"/>
                  </a:lnTo>
                  <a:cubicBezTo>
                    <a:pt x="5749" y="9100"/>
                    <a:pt x="6258" y="8591"/>
                    <a:pt x="6258" y="7962"/>
                  </a:cubicBezTo>
                  <a:lnTo>
                    <a:pt x="6258" y="6825"/>
                  </a:lnTo>
                  <a:cubicBezTo>
                    <a:pt x="6258" y="6700"/>
                    <a:pt x="6238" y="6580"/>
                    <a:pt x="6201" y="6468"/>
                  </a:cubicBezTo>
                  <a:cubicBezTo>
                    <a:pt x="7899" y="6922"/>
                    <a:pt x="9102" y="8057"/>
                    <a:pt x="9102" y="9385"/>
                  </a:cubicBezTo>
                  <a:lnTo>
                    <a:pt x="9102" y="10240"/>
                  </a:lnTo>
                  <a:cubicBezTo>
                    <a:pt x="9102" y="10868"/>
                    <a:pt x="8593" y="11378"/>
                    <a:pt x="7965" y="11378"/>
                  </a:cubicBezTo>
                  <a:lnTo>
                    <a:pt x="1138" y="11378"/>
                  </a:lnTo>
                  <a:cubicBezTo>
                    <a:pt x="510" y="11378"/>
                    <a:pt x="0" y="10868"/>
                    <a:pt x="0" y="10240"/>
                  </a:cubicBezTo>
                  <a:lnTo>
                    <a:pt x="0" y="9385"/>
                  </a:lnTo>
                  <a:cubicBezTo>
                    <a:pt x="0" y="8057"/>
                    <a:pt x="1204" y="6922"/>
                    <a:pt x="2902" y="6468"/>
                  </a:cubicBezTo>
                  <a:close/>
                  <a:moveTo>
                    <a:pt x="10653" y="10250"/>
                  </a:moveTo>
                  <a:cubicBezTo>
                    <a:pt x="10756" y="10075"/>
                    <a:pt x="10810" y="9876"/>
                    <a:pt x="10809" y="9674"/>
                  </a:cubicBezTo>
                  <a:lnTo>
                    <a:pt x="10809" y="8818"/>
                  </a:lnTo>
                  <a:cubicBezTo>
                    <a:pt x="10809" y="7566"/>
                    <a:pt x="9672" y="6485"/>
                    <a:pt x="8031" y="5985"/>
                  </a:cubicBezTo>
                  <a:cubicBezTo>
                    <a:pt x="8688" y="5360"/>
                    <a:pt x="9102" y="4440"/>
                    <a:pt x="9102" y="3413"/>
                  </a:cubicBezTo>
                  <a:cubicBezTo>
                    <a:pt x="9102" y="2794"/>
                    <a:pt x="8951" y="2213"/>
                    <a:pt x="8687" y="1712"/>
                  </a:cubicBezTo>
                  <a:cubicBezTo>
                    <a:pt x="9872" y="1801"/>
                    <a:pt x="10809" y="2911"/>
                    <a:pt x="10809" y="4267"/>
                  </a:cubicBezTo>
                  <a:cubicBezTo>
                    <a:pt x="10809" y="5151"/>
                    <a:pt x="10411" y="5931"/>
                    <a:pt x="9804" y="6391"/>
                  </a:cubicBezTo>
                  <a:cubicBezTo>
                    <a:pt x="11380" y="6732"/>
                    <a:pt x="12516" y="7690"/>
                    <a:pt x="12516" y="8818"/>
                  </a:cubicBezTo>
                  <a:lnTo>
                    <a:pt x="12516" y="9681"/>
                  </a:lnTo>
                  <a:cubicBezTo>
                    <a:pt x="12516" y="9995"/>
                    <a:pt x="12261" y="10250"/>
                    <a:pt x="11947" y="10250"/>
                  </a:cubicBezTo>
                  <a:lnTo>
                    <a:pt x="10653" y="10250"/>
                  </a:lnTo>
                  <a:close/>
                  <a:moveTo>
                    <a:pt x="4551" y="6825"/>
                  </a:moveTo>
                  <a:cubicBezTo>
                    <a:pt x="4866" y="6825"/>
                    <a:pt x="5120" y="7080"/>
                    <a:pt x="5120" y="7394"/>
                  </a:cubicBezTo>
                  <a:lnTo>
                    <a:pt x="5120" y="7963"/>
                  </a:lnTo>
                  <a:cubicBezTo>
                    <a:pt x="5120" y="8277"/>
                    <a:pt x="4866" y="8532"/>
                    <a:pt x="4551" y="8532"/>
                  </a:cubicBezTo>
                  <a:cubicBezTo>
                    <a:pt x="4237" y="8532"/>
                    <a:pt x="3982" y="8277"/>
                    <a:pt x="3982" y="7963"/>
                  </a:cubicBezTo>
                  <a:lnTo>
                    <a:pt x="3982" y="7394"/>
                  </a:lnTo>
                  <a:cubicBezTo>
                    <a:pt x="3982" y="7080"/>
                    <a:pt x="4237" y="6825"/>
                    <a:pt x="4551" y="6825"/>
                  </a:cubicBezTo>
                  <a:close/>
                  <a:moveTo>
                    <a:pt x="4551" y="6256"/>
                  </a:moveTo>
                  <a:cubicBezTo>
                    <a:pt x="2981" y="6256"/>
                    <a:pt x="1707" y="4856"/>
                    <a:pt x="1707" y="3128"/>
                  </a:cubicBezTo>
                  <a:cubicBezTo>
                    <a:pt x="1707" y="1401"/>
                    <a:pt x="2981" y="0"/>
                    <a:pt x="4551" y="0"/>
                  </a:cubicBezTo>
                  <a:cubicBezTo>
                    <a:pt x="6122" y="0"/>
                    <a:pt x="7396" y="1401"/>
                    <a:pt x="7396" y="3128"/>
                  </a:cubicBezTo>
                  <a:cubicBezTo>
                    <a:pt x="7396" y="4856"/>
                    <a:pt x="6122" y="6256"/>
                    <a:pt x="4551" y="625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3705"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20647" y="4190630"/>
              <a:ext cx="704851" cy="28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705">
                <a:defRPr/>
              </a:pPr>
              <a:r>
                <a:rPr lang="zh-CN" altLang="en-US" sz="114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</a:t>
              </a:r>
            </a:p>
          </p:txBody>
        </p:sp>
      </p:grpSp>
      <p:sp>
        <p:nvSpPr>
          <p:cNvPr id="18" name="矩形 17"/>
          <p:cNvSpPr/>
          <p:nvPr/>
        </p:nvSpPr>
        <p:spPr>
          <a:xfrm>
            <a:off x="8739004" y="3098483"/>
            <a:ext cx="1300969" cy="3987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en-US" altLang="zh-CN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70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739004" y="4074831"/>
            <a:ext cx="1300969" cy="3987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en-US" altLang="zh-CN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70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739004" y="5051179"/>
            <a:ext cx="1300969" cy="3987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en-US" altLang="zh-CN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70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左弧形箭头 29"/>
          <p:cNvSpPr/>
          <p:nvPr/>
        </p:nvSpPr>
        <p:spPr>
          <a:xfrm>
            <a:off x="1300882" y="3349581"/>
            <a:ext cx="301164" cy="967375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22" name="右弧形箭头 30"/>
          <p:cNvSpPr/>
          <p:nvPr/>
        </p:nvSpPr>
        <p:spPr>
          <a:xfrm>
            <a:off x="3071164" y="4333406"/>
            <a:ext cx="301164" cy="967375"/>
          </a:xfrm>
          <a:prstGeom prst="curvedLef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23" name="右箭头 32"/>
          <p:cNvSpPr/>
          <p:nvPr/>
        </p:nvSpPr>
        <p:spPr>
          <a:xfrm>
            <a:off x="3482206" y="3384457"/>
            <a:ext cx="1308882" cy="360514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82206" y="3170761"/>
            <a:ext cx="1308882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小版本前后比对</a:t>
            </a:r>
          </a:p>
        </p:txBody>
      </p:sp>
      <p:sp>
        <p:nvSpPr>
          <p:cNvPr id="25" name="右箭头 34"/>
          <p:cNvSpPr/>
          <p:nvPr/>
        </p:nvSpPr>
        <p:spPr>
          <a:xfrm>
            <a:off x="3482207" y="4890063"/>
            <a:ext cx="1308882" cy="360514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80799" y="4694662"/>
            <a:ext cx="1308882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初稿与终稿比对</a:t>
            </a:r>
          </a:p>
        </p:txBody>
      </p:sp>
      <p:grpSp>
        <p:nvGrpSpPr>
          <p:cNvPr id="27" name="组合 3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5042390" y="2251800"/>
            <a:ext cx="1627858" cy="3215076"/>
            <a:chOff x="4887913" y="1123950"/>
            <a:chExt cx="2416174" cy="4772026"/>
          </a:xfrm>
        </p:grpSpPr>
        <p:sp>
          <p:nvSpPr>
            <p:cNvPr id="28" name="işľiḓè"/>
            <p:cNvSpPr/>
            <p:nvPr/>
          </p:nvSpPr>
          <p:spPr bwMode="auto">
            <a:xfrm>
              <a:off x="5113337" y="5527676"/>
              <a:ext cx="1925637" cy="368300"/>
            </a:xfrm>
            <a:custGeom>
              <a:avLst/>
              <a:gdLst>
                <a:gd name="T0" fmla="*/ 505 w 931"/>
                <a:gd name="T1" fmla="*/ 0 h 178"/>
                <a:gd name="T2" fmla="*/ 385 w 931"/>
                <a:gd name="T3" fmla="*/ 3 h 178"/>
                <a:gd name="T4" fmla="*/ 304 w 931"/>
                <a:gd name="T5" fmla="*/ 12 h 178"/>
                <a:gd name="T6" fmla="*/ 270 w 931"/>
                <a:gd name="T7" fmla="*/ 16 h 178"/>
                <a:gd name="T8" fmla="*/ 106 w 931"/>
                <a:gd name="T9" fmla="*/ 34 h 178"/>
                <a:gd name="T10" fmla="*/ 37 w 931"/>
                <a:gd name="T11" fmla="*/ 133 h 178"/>
                <a:gd name="T12" fmla="*/ 144 w 931"/>
                <a:gd name="T13" fmla="*/ 165 h 178"/>
                <a:gd name="T14" fmla="*/ 248 w 931"/>
                <a:gd name="T15" fmla="*/ 170 h 178"/>
                <a:gd name="T16" fmla="*/ 342 w 931"/>
                <a:gd name="T17" fmla="*/ 169 h 178"/>
                <a:gd name="T18" fmla="*/ 352 w 931"/>
                <a:gd name="T19" fmla="*/ 168 h 178"/>
                <a:gd name="T20" fmla="*/ 549 w 931"/>
                <a:gd name="T21" fmla="*/ 177 h 178"/>
                <a:gd name="T22" fmla="*/ 641 w 931"/>
                <a:gd name="T23" fmla="*/ 178 h 178"/>
                <a:gd name="T24" fmla="*/ 758 w 931"/>
                <a:gd name="T25" fmla="*/ 175 h 178"/>
                <a:gd name="T26" fmla="*/ 868 w 931"/>
                <a:gd name="T27" fmla="*/ 161 h 178"/>
                <a:gd name="T28" fmla="*/ 921 w 931"/>
                <a:gd name="T29" fmla="*/ 117 h 178"/>
                <a:gd name="T30" fmla="*/ 893 w 931"/>
                <a:gd name="T31" fmla="*/ 47 h 178"/>
                <a:gd name="T32" fmla="*/ 747 w 931"/>
                <a:gd name="T33" fmla="*/ 11 h 178"/>
                <a:gd name="T34" fmla="*/ 519 w 931"/>
                <a:gd name="T35" fmla="*/ 1 h 178"/>
                <a:gd name="T36" fmla="*/ 505 w 931"/>
                <a:gd name="T3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1" h="178">
                  <a:moveTo>
                    <a:pt x="505" y="0"/>
                  </a:moveTo>
                  <a:cubicBezTo>
                    <a:pt x="465" y="0"/>
                    <a:pt x="425" y="2"/>
                    <a:pt x="385" y="3"/>
                  </a:cubicBezTo>
                  <a:cubicBezTo>
                    <a:pt x="359" y="5"/>
                    <a:pt x="331" y="7"/>
                    <a:pt x="304" y="12"/>
                  </a:cubicBezTo>
                  <a:cubicBezTo>
                    <a:pt x="292" y="13"/>
                    <a:pt x="281" y="15"/>
                    <a:pt x="270" y="16"/>
                  </a:cubicBezTo>
                  <a:cubicBezTo>
                    <a:pt x="215" y="22"/>
                    <a:pt x="159" y="18"/>
                    <a:pt x="106" y="34"/>
                  </a:cubicBezTo>
                  <a:cubicBezTo>
                    <a:pt x="64" y="47"/>
                    <a:pt x="0" y="82"/>
                    <a:pt x="37" y="133"/>
                  </a:cubicBezTo>
                  <a:cubicBezTo>
                    <a:pt x="57" y="162"/>
                    <a:pt x="113" y="162"/>
                    <a:pt x="144" y="165"/>
                  </a:cubicBezTo>
                  <a:cubicBezTo>
                    <a:pt x="179" y="169"/>
                    <a:pt x="213" y="170"/>
                    <a:pt x="248" y="170"/>
                  </a:cubicBezTo>
                  <a:cubicBezTo>
                    <a:pt x="279" y="170"/>
                    <a:pt x="311" y="169"/>
                    <a:pt x="342" y="169"/>
                  </a:cubicBezTo>
                  <a:cubicBezTo>
                    <a:pt x="345" y="169"/>
                    <a:pt x="349" y="168"/>
                    <a:pt x="352" y="168"/>
                  </a:cubicBezTo>
                  <a:cubicBezTo>
                    <a:pt x="418" y="168"/>
                    <a:pt x="483" y="174"/>
                    <a:pt x="549" y="177"/>
                  </a:cubicBezTo>
                  <a:cubicBezTo>
                    <a:pt x="580" y="178"/>
                    <a:pt x="611" y="178"/>
                    <a:pt x="641" y="178"/>
                  </a:cubicBezTo>
                  <a:cubicBezTo>
                    <a:pt x="680" y="178"/>
                    <a:pt x="719" y="177"/>
                    <a:pt x="758" y="175"/>
                  </a:cubicBezTo>
                  <a:cubicBezTo>
                    <a:pt x="794" y="173"/>
                    <a:pt x="833" y="172"/>
                    <a:pt x="868" y="161"/>
                  </a:cubicBezTo>
                  <a:cubicBezTo>
                    <a:pt x="891" y="154"/>
                    <a:pt x="912" y="142"/>
                    <a:pt x="921" y="117"/>
                  </a:cubicBezTo>
                  <a:cubicBezTo>
                    <a:pt x="931" y="90"/>
                    <a:pt x="914" y="63"/>
                    <a:pt x="893" y="47"/>
                  </a:cubicBezTo>
                  <a:cubicBezTo>
                    <a:pt x="855" y="16"/>
                    <a:pt x="793" y="15"/>
                    <a:pt x="747" y="11"/>
                  </a:cubicBezTo>
                  <a:cubicBezTo>
                    <a:pt x="671" y="5"/>
                    <a:pt x="595" y="1"/>
                    <a:pt x="519" y="1"/>
                  </a:cubicBezTo>
                  <a:cubicBezTo>
                    <a:pt x="514" y="0"/>
                    <a:pt x="510" y="0"/>
                    <a:pt x="505" y="0"/>
                  </a:cubicBezTo>
                </a:path>
              </a:pathLst>
            </a:custGeom>
            <a:solidFill>
              <a:schemeClr val="accent4">
                <a:lumMod val="75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433705">
                <a:defRPr/>
              </a:pPr>
              <a:endParaRPr sz="1705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grpSp>
          <p:nvGrpSpPr>
            <p:cNvPr id="29" name="îsľíḍê"/>
            <p:cNvGrpSpPr/>
            <p:nvPr/>
          </p:nvGrpSpPr>
          <p:grpSpPr>
            <a:xfrm>
              <a:off x="5165725" y="1123950"/>
              <a:ext cx="2090737" cy="939801"/>
              <a:chOff x="782638" y="909637"/>
              <a:chExt cx="2090737" cy="939801"/>
            </a:xfrm>
          </p:grpSpPr>
          <p:sp>
            <p:nvSpPr>
              <p:cNvPr id="49" name="ïş1ïḋé"/>
              <p:cNvSpPr/>
              <p:nvPr/>
            </p:nvSpPr>
            <p:spPr bwMode="auto">
              <a:xfrm>
                <a:off x="2281238" y="909637"/>
                <a:ext cx="420687" cy="514350"/>
              </a:xfrm>
              <a:custGeom>
                <a:avLst/>
                <a:gdLst>
                  <a:gd name="T0" fmla="*/ 188 w 203"/>
                  <a:gd name="T1" fmla="*/ 66 h 249"/>
                  <a:gd name="T2" fmla="*/ 89 w 203"/>
                  <a:gd name="T3" fmla="*/ 0 h 249"/>
                  <a:gd name="T4" fmla="*/ 17 w 203"/>
                  <a:gd name="T5" fmla="*/ 67 h 249"/>
                  <a:gd name="T6" fmla="*/ 31 w 203"/>
                  <a:gd name="T7" fmla="*/ 69 h 249"/>
                  <a:gd name="T8" fmla="*/ 105 w 203"/>
                  <a:gd name="T9" fmla="*/ 50 h 249"/>
                  <a:gd name="T10" fmla="*/ 142 w 203"/>
                  <a:gd name="T11" fmla="*/ 103 h 249"/>
                  <a:gd name="T12" fmla="*/ 88 w 203"/>
                  <a:gd name="T13" fmla="*/ 148 h 249"/>
                  <a:gd name="T14" fmla="*/ 50 w 203"/>
                  <a:gd name="T15" fmla="*/ 222 h 249"/>
                  <a:gd name="T16" fmla="*/ 72 w 203"/>
                  <a:gd name="T17" fmla="*/ 247 h 249"/>
                  <a:gd name="T18" fmla="*/ 93 w 203"/>
                  <a:gd name="T19" fmla="*/ 243 h 249"/>
                  <a:gd name="T20" fmla="*/ 104 w 203"/>
                  <a:gd name="T21" fmla="*/ 219 h 249"/>
                  <a:gd name="T22" fmla="*/ 158 w 203"/>
                  <a:gd name="T23" fmla="*/ 159 h 249"/>
                  <a:gd name="T24" fmla="*/ 188 w 203"/>
                  <a:gd name="T25" fmla="*/ 6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" h="249">
                    <a:moveTo>
                      <a:pt x="188" y="66"/>
                    </a:moveTo>
                    <a:cubicBezTo>
                      <a:pt x="172" y="26"/>
                      <a:pt x="132" y="1"/>
                      <a:pt x="89" y="0"/>
                    </a:cubicBezTo>
                    <a:cubicBezTo>
                      <a:pt x="54" y="0"/>
                      <a:pt x="0" y="22"/>
                      <a:pt x="17" y="67"/>
                    </a:cubicBezTo>
                    <a:cubicBezTo>
                      <a:pt x="19" y="72"/>
                      <a:pt x="26" y="74"/>
                      <a:pt x="31" y="69"/>
                    </a:cubicBezTo>
                    <a:cubicBezTo>
                      <a:pt x="51" y="46"/>
                      <a:pt x="75" y="42"/>
                      <a:pt x="105" y="50"/>
                    </a:cubicBezTo>
                    <a:cubicBezTo>
                      <a:pt x="125" y="55"/>
                      <a:pt x="153" y="80"/>
                      <a:pt x="142" y="103"/>
                    </a:cubicBezTo>
                    <a:cubicBezTo>
                      <a:pt x="133" y="122"/>
                      <a:pt x="104" y="135"/>
                      <a:pt x="88" y="148"/>
                    </a:cubicBezTo>
                    <a:cubicBezTo>
                      <a:pt x="65" y="167"/>
                      <a:pt x="48" y="192"/>
                      <a:pt x="50" y="222"/>
                    </a:cubicBezTo>
                    <a:cubicBezTo>
                      <a:pt x="51" y="235"/>
                      <a:pt x="60" y="244"/>
                      <a:pt x="72" y="247"/>
                    </a:cubicBezTo>
                    <a:cubicBezTo>
                      <a:pt x="80" y="249"/>
                      <a:pt x="86" y="247"/>
                      <a:pt x="93" y="243"/>
                    </a:cubicBezTo>
                    <a:cubicBezTo>
                      <a:pt x="100" y="238"/>
                      <a:pt x="105" y="229"/>
                      <a:pt x="104" y="219"/>
                    </a:cubicBezTo>
                    <a:cubicBezTo>
                      <a:pt x="102" y="192"/>
                      <a:pt x="140" y="174"/>
                      <a:pt x="158" y="159"/>
                    </a:cubicBezTo>
                    <a:cubicBezTo>
                      <a:pt x="186" y="135"/>
                      <a:pt x="203" y="104"/>
                      <a:pt x="188" y="66"/>
                    </a:cubicBezTo>
                    <a:close/>
                  </a:path>
                </a:pathLst>
              </a:custGeom>
              <a:solidFill>
                <a:srgbClr val="3235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50" name="ïs1îḓé"/>
              <p:cNvSpPr/>
              <p:nvPr/>
            </p:nvSpPr>
            <p:spPr bwMode="auto">
              <a:xfrm>
                <a:off x="2343150" y="1501775"/>
                <a:ext cx="169862" cy="130175"/>
              </a:xfrm>
              <a:custGeom>
                <a:avLst/>
                <a:gdLst>
                  <a:gd name="T0" fmla="*/ 47 w 82"/>
                  <a:gd name="T1" fmla="*/ 4 h 63"/>
                  <a:gd name="T2" fmla="*/ 35 w 82"/>
                  <a:gd name="T3" fmla="*/ 59 h 63"/>
                  <a:gd name="T4" fmla="*/ 47 w 82"/>
                  <a:gd name="T5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2" h="63">
                    <a:moveTo>
                      <a:pt x="47" y="4"/>
                    </a:moveTo>
                    <a:cubicBezTo>
                      <a:pt x="11" y="0"/>
                      <a:pt x="0" y="54"/>
                      <a:pt x="35" y="59"/>
                    </a:cubicBezTo>
                    <a:cubicBezTo>
                      <a:pt x="71" y="63"/>
                      <a:pt x="82" y="9"/>
                      <a:pt x="47" y="4"/>
                    </a:cubicBezTo>
                    <a:close/>
                  </a:path>
                </a:pathLst>
              </a:custGeom>
              <a:solidFill>
                <a:srgbClr val="3235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51" name="íślïḓè"/>
              <p:cNvSpPr/>
              <p:nvPr/>
            </p:nvSpPr>
            <p:spPr bwMode="auto">
              <a:xfrm>
                <a:off x="2028825" y="1235075"/>
                <a:ext cx="223837" cy="282575"/>
              </a:xfrm>
              <a:custGeom>
                <a:avLst/>
                <a:gdLst>
                  <a:gd name="T0" fmla="*/ 7 w 108"/>
                  <a:gd name="T1" fmla="*/ 95 h 137"/>
                  <a:gd name="T2" fmla="*/ 58 w 108"/>
                  <a:gd name="T3" fmla="*/ 136 h 137"/>
                  <a:gd name="T4" fmla="*/ 100 w 108"/>
                  <a:gd name="T5" fmla="*/ 102 h 137"/>
                  <a:gd name="T6" fmla="*/ 93 w 108"/>
                  <a:gd name="T7" fmla="*/ 100 h 137"/>
                  <a:gd name="T8" fmla="*/ 51 w 108"/>
                  <a:gd name="T9" fmla="*/ 108 h 137"/>
                  <a:gd name="T10" fmla="*/ 33 w 108"/>
                  <a:gd name="T11" fmla="*/ 77 h 137"/>
                  <a:gd name="T12" fmla="*/ 65 w 108"/>
                  <a:gd name="T13" fmla="*/ 55 h 137"/>
                  <a:gd name="T14" fmla="*/ 88 w 108"/>
                  <a:gd name="T15" fmla="*/ 16 h 137"/>
                  <a:gd name="T16" fmla="*/ 78 w 108"/>
                  <a:gd name="T17" fmla="*/ 1 h 137"/>
                  <a:gd name="T18" fmla="*/ 66 w 108"/>
                  <a:gd name="T19" fmla="*/ 3 h 137"/>
                  <a:gd name="T20" fmla="*/ 59 w 108"/>
                  <a:gd name="T21" fmla="*/ 15 h 137"/>
                  <a:gd name="T22" fmla="*/ 27 w 108"/>
                  <a:gd name="T23" fmla="*/ 46 h 137"/>
                  <a:gd name="T24" fmla="*/ 7 w 108"/>
                  <a:gd name="T25" fmla="*/ 9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37">
                    <a:moveTo>
                      <a:pt x="7" y="95"/>
                    </a:moveTo>
                    <a:cubicBezTo>
                      <a:pt x="14" y="118"/>
                      <a:pt x="34" y="133"/>
                      <a:pt x="58" y="136"/>
                    </a:cubicBezTo>
                    <a:cubicBezTo>
                      <a:pt x="77" y="137"/>
                      <a:pt x="108" y="128"/>
                      <a:pt x="100" y="102"/>
                    </a:cubicBezTo>
                    <a:cubicBezTo>
                      <a:pt x="99" y="99"/>
                      <a:pt x="95" y="98"/>
                      <a:pt x="93" y="100"/>
                    </a:cubicBezTo>
                    <a:cubicBezTo>
                      <a:pt x="81" y="112"/>
                      <a:pt x="68" y="114"/>
                      <a:pt x="51" y="108"/>
                    </a:cubicBezTo>
                    <a:cubicBezTo>
                      <a:pt x="41" y="104"/>
                      <a:pt x="26" y="89"/>
                      <a:pt x="33" y="77"/>
                    </a:cubicBezTo>
                    <a:cubicBezTo>
                      <a:pt x="39" y="67"/>
                      <a:pt x="55" y="61"/>
                      <a:pt x="65" y="55"/>
                    </a:cubicBezTo>
                    <a:cubicBezTo>
                      <a:pt x="78" y="45"/>
                      <a:pt x="88" y="33"/>
                      <a:pt x="88" y="16"/>
                    </a:cubicBezTo>
                    <a:cubicBezTo>
                      <a:pt x="88" y="9"/>
                      <a:pt x="84" y="3"/>
                      <a:pt x="78" y="1"/>
                    </a:cubicBezTo>
                    <a:cubicBezTo>
                      <a:pt x="74" y="0"/>
                      <a:pt x="70" y="1"/>
                      <a:pt x="66" y="3"/>
                    </a:cubicBezTo>
                    <a:cubicBezTo>
                      <a:pt x="62" y="5"/>
                      <a:pt x="59" y="10"/>
                      <a:pt x="59" y="15"/>
                    </a:cubicBezTo>
                    <a:cubicBezTo>
                      <a:pt x="59" y="30"/>
                      <a:pt x="37" y="38"/>
                      <a:pt x="27" y="46"/>
                    </a:cubicBezTo>
                    <a:cubicBezTo>
                      <a:pt x="10" y="58"/>
                      <a:pt x="0" y="74"/>
                      <a:pt x="7" y="9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52" name="ïṡľîḍê"/>
              <p:cNvSpPr/>
              <p:nvPr/>
            </p:nvSpPr>
            <p:spPr bwMode="auto">
              <a:xfrm>
                <a:off x="2149475" y="1119188"/>
                <a:ext cx="96837" cy="77788"/>
              </a:xfrm>
              <a:custGeom>
                <a:avLst/>
                <a:gdLst>
                  <a:gd name="T0" fmla="*/ 19 w 47"/>
                  <a:gd name="T1" fmla="*/ 33 h 37"/>
                  <a:gd name="T2" fmla="*/ 27 w 47"/>
                  <a:gd name="T3" fmla="*/ 4 h 37"/>
                  <a:gd name="T4" fmla="*/ 19 w 47"/>
                  <a:gd name="T5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7">
                    <a:moveTo>
                      <a:pt x="19" y="33"/>
                    </a:moveTo>
                    <a:cubicBezTo>
                      <a:pt x="38" y="37"/>
                      <a:pt x="47" y="8"/>
                      <a:pt x="27" y="4"/>
                    </a:cubicBezTo>
                    <a:cubicBezTo>
                      <a:pt x="8" y="0"/>
                      <a:pt x="0" y="29"/>
                      <a:pt x="19" y="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53" name="íṥḻïḋé"/>
              <p:cNvSpPr/>
              <p:nvPr/>
            </p:nvSpPr>
            <p:spPr bwMode="auto">
              <a:xfrm>
                <a:off x="2697163" y="1624013"/>
                <a:ext cx="176212" cy="166688"/>
              </a:xfrm>
              <a:custGeom>
                <a:avLst/>
                <a:gdLst>
                  <a:gd name="T0" fmla="*/ 79 w 85"/>
                  <a:gd name="T1" fmla="*/ 60 h 81"/>
                  <a:gd name="T2" fmla="*/ 71 w 85"/>
                  <a:gd name="T3" fmla="*/ 17 h 81"/>
                  <a:gd name="T4" fmla="*/ 35 w 85"/>
                  <a:gd name="T5" fmla="*/ 15 h 81"/>
                  <a:gd name="T6" fmla="*/ 38 w 85"/>
                  <a:gd name="T7" fmla="*/ 20 h 81"/>
                  <a:gd name="T8" fmla="*/ 62 w 85"/>
                  <a:gd name="T9" fmla="*/ 34 h 81"/>
                  <a:gd name="T10" fmla="*/ 58 w 85"/>
                  <a:gd name="T11" fmla="*/ 57 h 81"/>
                  <a:gd name="T12" fmla="*/ 32 w 85"/>
                  <a:gd name="T13" fmla="*/ 54 h 81"/>
                  <a:gd name="T14" fmla="*/ 4 w 85"/>
                  <a:gd name="T15" fmla="*/ 64 h 81"/>
                  <a:gd name="T16" fmla="*/ 3 w 85"/>
                  <a:gd name="T17" fmla="*/ 76 h 81"/>
                  <a:gd name="T18" fmla="*/ 9 w 85"/>
                  <a:gd name="T19" fmla="*/ 80 h 81"/>
                  <a:gd name="T20" fmla="*/ 18 w 85"/>
                  <a:gd name="T21" fmla="*/ 77 h 81"/>
                  <a:gd name="T22" fmla="*/ 47 w 85"/>
                  <a:gd name="T23" fmla="*/ 75 h 81"/>
                  <a:gd name="T24" fmla="*/ 79 w 85"/>
                  <a:gd name="T25" fmla="*/ 6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81">
                    <a:moveTo>
                      <a:pt x="79" y="60"/>
                    </a:moveTo>
                    <a:cubicBezTo>
                      <a:pt x="85" y="45"/>
                      <a:pt x="82" y="29"/>
                      <a:pt x="71" y="17"/>
                    </a:cubicBezTo>
                    <a:cubicBezTo>
                      <a:pt x="62" y="8"/>
                      <a:pt x="43" y="0"/>
                      <a:pt x="35" y="15"/>
                    </a:cubicBezTo>
                    <a:cubicBezTo>
                      <a:pt x="34" y="17"/>
                      <a:pt x="36" y="20"/>
                      <a:pt x="38" y="20"/>
                    </a:cubicBezTo>
                    <a:cubicBezTo>
                      <a:pt x="49" y="19"/>
                      <a:pt x="56" y="24"/>
                      <a:pt x="62" y="34"/>
                    </a:cubicBezTo>
                    <a:cubicBezTo>
                      <a:pt x="66" y="40"/>
                      <a:pt x="67" y="54"/>
                      <a:pt x="58" y="57"/>
                    </a:cubicBezTo>
                    <a:cubicBezTo>
                      <a:pt x="50" y="60"/>
                      <a:pt x="40" y="55"/>
                      <a:pt x="32" y="54"/>
                    </a:cubicBezTo>
                    <a:cubicBezTo>
                      <a:pt x="21" y="53"/>
                      <a:pt x="11" y="55"/>
                      <a:pt x="4" y="64"/>
                    </a:cubicBezTo>
                    <a:cubicBezTo>
                      <a:pt x="0" y="67"/>
                      <a:pt x="0" y="72"/>
                      <a:pt x="3" y="76"/>
                    </a:cubicBezTo>
                    <a:cubicBezTo>
                      <a:pt x="4" y="78"/>
                      <a:pt x="6" y="79"/>
                      <a:pt x="9" y="80"/>
                    </a:cubicBezTo>
                    <a:cubicBezTo>
                      <a:pt x="12" y="81"/>
                      <a:pt x="16" y="79"/>
                      <a:pt x="18" y="77"/>
                    </a:cubicBezTo>
                    <a:cubicBezTo>
                      <a:pt x="24" y="69"/>
                      <a:pt x="39" y="75"/>
                      <a:pt x="47" y="75"/>
                    </a:cubicBezTo>
                    <a:cubicBezTo>
                      <a:pt x="61" y="77"/>
                      <a:pt x="73" y="73"/>
                      <a:pt x="79" y="6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54" name="îš1îďe"/>
              <p:cNvSpPr/>
              <p:nvPr/>
            </p:nvSpPr>
            <p:spPr bwMode="auto">
              <a:xfrm>
                <a:off x="2628900" y="1784350"/>
                <a:ext cx="68262" cy="65088"/>
              </a:xfrm>
              <a:custGeom>
                <a:avLst/>
                <a:gdLst>
                  <a:gd name="T0" fmla="*/ 25 w 33"/>
                  <a:gd name="T1" fmla="*/ 10 h 31"/>
                  <a:gd name="T2" fmla="*/ 8 w 33"/>
                  <a:gd name="T3" fmla="*/ 21 h 31"/>
                  <a:gd name="T4" fmla="*/ 25 w 33"/>
                  <a:gd name="T5" fmla="*/ 1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31">
                    <a:moveTo>
                      <a:pt x="25" y="10"/>
                    </a:moveTo>
                    <a:cubicBezTo>
                      <a:pt x="17" y="0"/>
                      <a:pt x="0" y="10"/>
                      <a:pt x="8" y="21"/>
                    </a:cubicBezTo>
                    <a:cubicBezTo>
                      <a:pt x="16" y="31"/>
                      <a:pt x="33" y="20"/>
                      <a:pt x="25" y="1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55" name="îśľiḍê"/>
              <p:cNvSpPr/>
              <p:nvPr/>
            </p:nvSpPr>
            <p:spPr bwMode="auto">
              <a:xfrm>
                <a:off x="1139825" y="973138"/>
                <a:ext cx="263525" cy="307975"/>
              </a:xfrm>
              <a:custGeom>
                <a:avLst/>
                <a:gdLst>
                  <a:gd name="T0" fmla="*/ 113 w 127"/>
                  <a:gd name="T1" fmla="*/ 31 h 149"/>
                  <a:gd name="T2" fmla="*/ 48 w 127"/>
                  <a:gd name="T3" fmla="*/ 5 h 149"/>
                  <a:gd name="T4" fmla="*/ 15 w 127"/>
                  <a:gd name="T5" fmla="*/ 52 h 149"/>
                  <a:gd name="T6" fmla="*/ 24 w 127"/>
                  <a:gd name="T7" fmla="*/ 52 h 149"/>
                  <a:gd name="T8" fmla="*/ 64 w 127"/>
                  <a:gd name="T9" fmla="*/ 32 h 149"/>
                  <a:gd name="T10" fmla="*/ 92 w 127"/>
                  <a:gd name="T11" fmla="*/ 57 h 149"/>
                  <a:gd name="T12" fmla="*/ 66 w 127"/>
                  <a:gd name="T13" fmla="*/ 90 h 149"/>
                  <a:gd name="T14" fmla="*/ 54 w 127"/>
                  <a:gd name="T15" fmla="*/ 137 h 149"/>
                  <a:gd name="T16" fmla="*/ 70 w 127"/>
                  <a:gd name="T17" fmla="*/ 149 h 149"/>
                  <a:gd name="T18" fmla="*/ 81 w 127"/>
                  <a:gd name="T19" fmla="*/ 144 h 149"/>
                  <a:gd name="T20" fmla="*/ 85 w 127"/>
                  <a:gd name="T21" fmla="*/ 129 h 149"/>
                  <a:gd name="T22" fmla="*/ 108 w 127"/>
                  <a:gd name="T23" fmla="*/ 88 h 149"/>
                  <a:gd name="T24" fmla="*/ 113 w 127"/>
                  <a:gd name="T25" fmla="*/ 3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9">
                    <a:moveTo>
                      <a:pt x="113" y="31"/>
                    </a:moveTo>
                    <a:cubicBezTo>
                      <a:pt x="99" y="9"/>
                      <a:pt x="73" y="0"/>
                      <a:pt x="48" y="5"/>
                    </a:cubicBezTo>
                    <a:cubicBezTo>
                      <a:pt x="28" y="9"/>
                      <a:pt x="0" y="29"/>
                      <a:pt x="15" y="52"/>
                    </a:cubicBezTo>
                    <a:cubicBezTo>
                      <a:pt x="17" y="55"/>
                      <a:pt x="22" y="55"/>
                      <a:pt x="24" y="52"/>
                    </a:cubicBezTo>
                    <a:cubicBezTo>
                      <a:pt x="32" y="36"/>
                      <a:pt x="45" y="31"/>
                      <a:pt x="64" y="32"/>
                    </a:cubicBezTo>
                    <a:cubicBezTo>
                      <a:pt x="76" y="32"/>
                      <a:pt x="95" y="43"/>
                      <a:pt x="92" y="57"/>
                    </a:cubicBezTo>
                    <a:cubicBezTo>
                      <a:pt x="89" y="70"/>
                      <a:pt x="74" y="80"/>
                      <a:pt x="66" y="90"/>
                    </a:cubicBezTo>
                    <a:cubicBezTo>
                      <a:pt x="55" y="104"/>
                      <a:pt x="49" y="120"/>
                      <a:pt x="54" y="137"/>
                    </a:cubicBezTo>
                    <a:cubicBezTo>
                      <a:pt x="56" y="145"/>
                      <a:pt x="63" y="149"/>
                      <a:pt x="70" y="149"/>
                    </a:cubicBezTo>
                    <a:cubicBezTo>
                      <a:pt x="74" y="149"/>
                      <a:pt x="78" y="147"/>
                      <a:pt x="81" y="144"/>
                    </a:cubicBezTo>
                    <a:cubicBezTo>
                      <a:pt x="85" y="140"/>
                      <a:pt x="86" y="134"/>
                      <a:pt x="85" y="129"/>
                    </a:cubicBezTo>
                    <a:cubicBezTo>
                      <a:pt x="80" y="114"/>
                      <a:pt x="100" y="99"/>
                      <a:pt x="108" y="88"/>
                    </a:cubicBezTo>
                    <a:cubicBezTo>
                      <a:pt x="121" y="70"/>
                      <a:pt x="127" y="50"/>
                      <a:pt x="113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56" name="îśļídé"/>
              <p:cNvSpPr/>
              <p:nvPr/>
            </p:nvSpPr>
            <p:spPr bwMode="auto">
              <a:xfrm>
                <a:off x="1257300" y="1328738"/>
                <a:ext cx="87312" cy="74613"/>
              </a:xfrm>
              <a:custGeom>
                <a:avLst/>
                <a:gdLst>
                  <a:gd name="T0" fmla="*/ 21 w 42"/>
                  <a:gd name="T1" fmla="*/ 2 h 36"/>
                  <a:gd name="T2" fmla="*/ 21 w 42"/>
                  <a:gd name="T3" fmla="*/ 34 h 36"/>
                  <a:gd name="T4" fmla="*/ 21 w 42"/>
                  <a:gd name="T5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6">
                    <a:moveTo>
                      <a:pt x="21" y="2"/>
                    </a:moveTo>
                    <a:cubicBezTo>
                      <a:pt x="0" y="3"/>
                      <a:pt x="0" y="36"/>
                      <a:pt x="21" y="34"/>
                    </a:cubicBezTo>
                    <a:cubicBezTo>
                      <a:pt x="42" y="33"/>
                      <a:pt x="42" y="0"/>
                      <a:pt x="2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57" name="ïs1iḍè"/>
              <p:cNvSpPr/>
              <p:nvPr/>
            </p:nvSpPr>
            <p:spPr bwMode="auto">
              <a:xfrm>
                <a:off x="862013" y="1557338"/>
                <a:ext cx="204787" cy="192088"/>
              </a:xfrm>
              <a:custGeom>
                <a:avLst/>
                <a:gdLst>
                  <a:gd name="T0" fmla="*/ 36 w 99"/>
                  <a:gd name="T1" fmla="*/ 89 h 93"/>
                  <a:gd name="T2" fmla="*/ 84 w 99"/>
                  <a:gd name="T3" fmla="*/ 71 h 93"/>
                  <a:gd name="T4" fmla="*/ 79 w 99"/>
                  <a:gd name="T5" fmla="*/ 30 h 93"/>
                  <a:gd name="T6" fmla="*/ 75 w 99"/>
                  <a:gd name="T7" fmla="*/ 34 h 93"/>
                  <a:gd name="T8" fmla="*/ 63 w 99"/>
                  <a:gd name="T9" fmla="*/ 64 h 93"/>
                  <a:gd name="T10" fmla="*/ 35 w 99"/>
                  <a:gd name="T11" fmla="*/ 64 h 93"/>
                  <a:gd name="T12" fmla="*/ 34 w 99"/>
                  <a:gd name="T13" fmla="*/ 34 h 93"/>
                  <a:gd name="T14" fmla="*/ 18 w 99"/>
                  <a:gd name="T15" fmla="*/ 3 h 93"/>
                  <a:gd name="T16" fmla="*/ 4 w 99"/>
                  <a:gd name="T17" fmla="*/ 4 h 93"/>
                  <a:gd name="T18" fmla="*/ 0 w 99"/>
                  <a:gd name="T19" fmla="*/ 12 h 93"/>
                  <a:gd name="T20" fmla="*/ 5 w 99"/>
                  <a:gd name="T21" fmla="*/ 22 h 93"/>
                  <a:gd name="T22" fmla="*/ 12 w 99"/>
                  <a:gd name="T23" fmla="*/ 55 h 93"/>
                  <a:gd name="T24" fmla="*/ 36 w 99"/>
                  <a:gd name="T25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93">
                    <a:moveTo>
                      <a:pt x="36" y="89"/>
                    </a:moveTo>
                    <a:cubicBezTo>
                      <a:pt x="54" y="93"/>
                      <a:pt x="73" y="86"/>
                      <a:pt x="84" y="71"/>
                    </a:cubicBezTo>
                    <a:cubicBezTo>
                      <a:pt x="93" y="60"/>
                      <a:pt x="99" y="36"/>
                      <a:pt x="79" y="30"/>
                    </a:cubicBezTo>
                    <a:cubicBezTo>
                      <a:pt x="77" y="30"/>
                      <a:pt x="74" y="32"/>
                      <a:pt x="75" y="34"/>
                    </a:cubicBezTo>
                    <a:cubicBezTo>
                      <a:pt x="78" y="47"/>
                      <a:pt x="73" y="56"/>
                      <a:pt x="63" y="64"/>
                    </a:cubicBezTo>
                    <a:cubicBezTo>
                      <a:pt x="56" y="70"/>
                      <a:pt x="40" y="73"/>
                      <a:pt x="35" y="64"/>
                    </a:cubicBezTo>
                    <a:cubicBezTo>
                      <a:pt x="31" y="56"/>
                      <a:pt x="34" y="43"/>
                      <a:pt x="34" y="34"/>
                    </a:cubicBezTo>
                    <a:cubicBezTo>
                      <a:pt x="33" y="21"/>
                      <a:pt x="29" y="10"/>
                      <a:pt x="18" y="3"/>
                    </a:cubicBezTo>
                    <a:cubicBezTo>
                      <a:pt x="13" y="0"/>
                      <a:pt x="8" y="0"/>
                      <a:pt x="4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6"/>
                      <a:pt x="2" y="20"/>
                      <a:pt x="5" y="22"/>
                    </a:cubicBezTo>
                    <a:cubicBezTo>
                      <a:pt x="15" y="28"/>
                      <a:pt x="12" y="45"/>
                      <a:pt x="12" y="55"/>
                    </a:cubicBezTo>
                    <a:cubicBezTo>
                      <a:pt x="13" y="71"/>
                      <a:pt x="20" y="84"/>
                      <a:pt x="36" y="8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58" name="ïṩļiḑê"/>
              <p:cNvSpPr/>
              <p:nvPr/>
            </p:nvSpPr>
            <p:spPr bwMode="auto">
              <a:xfrm>
                <a:off x="782638" y="1487488"/>
                <a:ext cx="76200" cy="80963"/>
              </a:xfrm>
              <a:custGeom>
                <a:avLst/>
                <a:gdLst>
                  <a:gd name="T0" fmla="*/ 27 w 37"/>
                  <a:gd name="T1" fmla="*/ 28 h 39"/>
                  <a:gd name="T2" fmla="*/ 11 w 37"/>
                  <a:gd name="T3" fmla="*/ 11 h 39"/>
                  <a:gd name="T4" fmla="*/ 27 w 37"/>
                  <a:gd name="T5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9">
                    <a:moveTo>
                      <a:pt x="27" y="28"/>
                    </a:moveTo>
                    <a:cubicBezTo>
                      <a:pt x="37" y="17"/>
                      <a:pt x="21" y="0"/>
                      <a:pt x="11" y="11"/>
                    </a:cubicBezTo>
                    <a:cubicBezTo>
                      <a:pt x="0" y="22"/>
                      <a:pt x="16" y="39"/>
                      <a:pt x="27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30" name="îṧ1ïdè"/>
            <p:cNvGrpSpPr/>
            <p:nvPr/>
          </p:nvGrpSpPr>
          <p:grpSpPr>
            <a:xfrm>
              <a:off x="4887913" y="1798638"/>
              <a:ext cx="2416174" cy="3941763"/>
              <a:chOff x="504826" y="1584325"/>
              <a:chExt cx="2416174" cy="3941763"/>
            </a:xfrm>
          </p:grpSpPr>
          <p:sp>
            <p:nvSpPr>
              <p:cNvPr id="31" name="îsḻídê"/>
              <p:cNvSpPr/>
              <p:nvPr/>
            </p:nvSpPr>
            <p:spPr bwMode="auto">
              <a:xfrm>
                <a:off x="709613" y="1584325"/>
                <a:ext cx="1889125" cy="1812925"/>
              </a:xfrm>
              <a:custGeom>
                <a:avLst/>
                <a:gdLst>
                  <a:gd name="T0" fmla="*/ 878 w 913"/>
                  <a:gd name="T1" fmla="*/ 747 h 878"/>
                  <a:gd name="T2" fmla="*/ 881 w 913"/>
                  <a:gd name="T3" fmla="*/ 746 h 878"/>
                  <a:gd name="T4" fmla="*/ 809 w 913"/>
                  <a:gd name="T5" fmla="*/ 247 h 878"/>
                  <a:gd name="T6" fmla="*/ 135 w 913"/>
                  <a:gd name="T7" fmla="*/ 225 h 878"/>
                  <a:gd name="T8" fmla="*/ 77 w 913"/>
                  <a:gd name="T9" fmla="*/ 772 h 878"/>
                  <a:gd name="T10" fmla="*/ 78 w 913"/>
                  <a:gd name="T11" fmla="*/ 772 h 878"/>
                  <a:gd name="T12" fmla="*/ 878 w 913"/>
                  <a:gd name="T13" fmla="*/ 747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3" h="878">
                    <a:moveTo>
                      <a:pt x="878" y="747"/>
                    </a:moveTo>
                    <a:cubicBezTo>
                      <a:pt x="880" y="746"/>
                      <a:pt x="881" y="746"/>
                      <a:pt x="881" y="746"/>
                    </a:cubicBezTo>
                    <a:cubicBezTo>
                      <a:pt x="913" y="526"/>
                      <a:pt x="881" y="350"/>
                      <a:pt x="809" y="247"/>
                    </a:cubicBezTo>
                    <a:cubicBezTo>
                      <a:pt x="636" y="0"/>
                      <a:pt x="253" y="67"/>
                      <a:pt x="135" y="225"/>
                    </a:cubicBezTo>
                    <a:cubicBezTo>
                      <a:pt x="0" y="407"/>
                      <a:pt x="77" y="772"/>
                      <a:pt x="77" y="772"/>
                    </a:cubicBezTo>
                    <a:cubicBezTo>
                      <a:pt x="77" y="772"/>
                      <a:pt x="78" y="772"/>
                      <a:pt x="78" y="772"/>
                    </a:cubicBezTo>
                    <a:cubicBezTo>
                      <a:pt x="467" y="878"/>
                      <a:pt x="840" y="759"/>
                      <a:pt x="878" y="747"/>
                    </a:cubicBezTo>
                    <a:close/>
                  </a:path>
                </a:pathLst>
              </a:custGeom>
              <a:solidFill>
                <a:srgbClr val="F7D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2" name="íṧľiḋè"/>
              <p:cNvSpPr/>
              <p:nvPr/>
            </p:nvSpPr>
            <p:spPr bwMode="auto">
              <a:xfrm>
                <a:off x="796925" y="1600200"/>
                <a:ext cx="1755775" cy="1328738"/>
              </a:xfrm>
              <a:custGeom>
                <a:avLst/>
                <a:gdLst>
                  <a:gd name="T0" fmla="*/ 12 w 849"/>
                  <a:gd name="T1" fmla="*/ 549 h 643"/>
                  <a:gd name="T2" fmla="*/ 78 w 849"/>
                  <a:gd name="T3" fmla="*/ 530 h 643"/>
                  <a:gd name="T4" fmla="*/ 83 w 849"/>
                  <a:gd name="T5" fmla="*/ 640 h 643"/>
                  <a:gd name="T6" fmla="*/ 133 w 849"/>
                  <a:gd name="T7" fmla="*/ 643 h 643"/>
                  <a:gd name="T8" fmla="*/ 133 w 849"/>
                  <a:gd name="T9" fmla="*/ 462 h 643"/>
                  <a:gd name="T10" fmla="*/ 162 w 849"/>
                  <a:gd name="T11" fmla="*/ 253 h 643"/>
                  <a:gd name="T12" fmla="*/ 439 w 849"/>
                  <a:gd name="T13" fmla="*/ 253 h 643"/>
                  <a:gd name="T14" fmla="*/ 686 w 849"/>
                  <a:gd name="T15" fmla="*/ 253 h 643"/>
                  <a:gd name="T16" fmla="*/ 752 w 849"/>
                  <a:gd name="T17" fmla="*/ 457 h 643"/>
                  <a:gd name="T18" fmla="*/ 758 w 849"/>
                  <a:gd name="T19" fmla="*/ 614 h 643"/>
                  <a:gd name="T20" fmla="*/ 792 w 849"/>
                  <a:gd name="T21" fmla="*/ 614 h 643"/>
                  <a:gd name="T22" fmla="*/ 849 w 849"/>
                  <a:gd name="T23" fmla="*/ 504 h 643"/>
                  <a:gd name="T24" fmla="*/ 828 w 849"/>
                  <a:gd name="T25" fmla="*/ 255 h 643"/>
                  <a:gd name="T26" fmla="*/ 707 w 849"/>
                  <a:gd name="T27" fmla="*/ 46 h 643"/>
                  <a:gd name="T28" fmla="*/ 620 w 849"/>
                  <a:gd name="T29" fmla="*/ 46 h 643"/>
                  <a:gd name="T30" fmla="*/ 503 w 849"/>
                  <a:gd name="T31" fmla="*/ 2 h 643"/>
                  <a:gd name="T32" fmla="*/ 366 w 849"/>
                  <a:gd name="T33" fmla="*/ 21 h 643"/>
                  <a:gd name="T34" fmla="*/ 247 w 849"/>
                  <a:gd name="T35" fmla="*/ 14 h 643"/>
                  <a:gd name="T36" fmla="*/ 147 w 849"/>
                  <a:gd name="T37" fmla="*/ 106 h 643"/>
                  <a:gd name="T38" fmla="*/ 64 w 849"/>
                  <a:gd name="T39" fmla="*/ 151 h 643"/>
                  <a:gd name="T40" fmla="*/ 22 w 849"/>
                  <a:gd name="T41" fmla="*/ 308 h 643"/>
                  <a:gd name="T42" fmla="*/ 12 w 849"/>
                  <a:gd name="T43" fmla="*/ 549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49" h="643">
                    <a:moveTo>
                      <a:pt x="12" y="549"/>
                    </a:moveTo>
                    <a:cubicBezTo>
                      <a:pt x="12" y="549"/>
                      <a:pt x="38" y="496"/>
                      <a:pt x="78" y="530"/>
                    </a:cubicBezTo>
                    <a:cubicBezTo>
                      <a:pt x="119" y="564"/>
                      <a:pt x="83" y="640"/>
                      <a:pt x="83" y="640"/>
                    </a:cubicBezTo>
                    <a:cubicBezTo>
                      <a:pt x="133" y="643"/>
                      <a:pt x="133" y="643"/>
                      <a:pt x="133" y="643"/>
                    </a:cubicBezTo>
                    <a:cubicBezTo>
                      <a:pt x="133" y="643"/>
                      <a:pt x="154" y="536"/>
                      <a:pt x="133" y="462"/>
                    </a:cubicBezTo>
                    <a:cubicBezTo>
                      <a:pt x="113" y="387"/>
                      <a:pt x="115" y="300"/>
                      <a:pt x="162" y="253"/>
                    </a:cubicBezTo>
                    <a:cubicBezTo>
                      <a:pt x="209" y="206"/>
                      <a:pt x="277" y="253"/>
                      <a:pt x="439" y="253"/>
                    </a:cubicBezTo>
                    <a:cubicBezTo>
                      <a:pt x="601" y="253"/>
                      <a:pt x="622" y="195"/>
                      <a:pt x="686" y="253"/>
                    </a:cubicBezTo>
                    <a:cubicBezTo>
                      <a:pt x="750" y="310"/>
                      <a:pt x="758" y="395"/>
                      <a:pt x="752" y="457"/>
                    </a:cubicBezTo>
                    <a:cubicBezTo>
                      <a:pt x="745" y="519"/>
                      <a:pt x="758" y="614"/>
                      <a:pt x="758" y="614"/>
                    </a:cubicBezTo>
                    <a:cubicBezTo>
                      <a:pt x="792" y="614"/>
                      <a:pt x="792" y="614"/>
                      <a:pt x="792" y="614"/>
                    </a:cubicBezTo>
                    <a:cubicBezTo>
                      <a:pt x="792" y="614"/>
                      <a:pt x="769" y="459"/>
                      <a:pt x="849" y="504"/>
                    </a:cubicBezTo>
                    <a:cubicBezTo>
                      <a:pt x="849" y="504"/>
                      <a:pt x="828" y="330"/>
                      <a:pt x="828" y="255"/>
                    </a:cubicBezTo>
                    <a:cubicBezTo>
                      <a:pt x="828" y="163"/>
                      <a:pt x="784" y="68"/>
                      <a:pt x="707" y="46"/>
                    </a:cubicBezTo>
                    <a:cubicBezTo>
                      <a:pt x="676" y="38"/>
                      <a:pt x="648" y="57"/>
                      <a:pt x="620" y="46"/>
                    </a:cubicBezTo>
                    <a:cubicBezTo>
                      <a:pt x="578" y="31"/>
                      <a:pt x="538" y="3"/>
                      <a:pt x="503" y="2"/>
                    </a:cubicBezTo>
                    <a:cubicBezTo>
                      <a:pt x="443" y="0"/>
                      <a:pt x="437" y="29"/>
                      <a:pt x="366" y="21"/>
                    </a:cubicBezTo>
                    <a:cubicBezTo>
                      <a:pt x="347" y="19"/>
                      <a:pt x="290" y="2"/>
                      <a:pt x="247" y="14"/>
                    </a:cubicBezTo>
                    <a:cubicBezTo>
                      <a:pt x="205" y="27"/>
                      <a:pt x="179" y="93"/>
                      <a:pt x="147" y="106"/>
                    </a:cubicBezTo>
                    <a:cubicBezTo>
                      <a:pt x="115" y="119"/>
                      <a:pt x="100" y="108"/>
                      <a:pt x="64" y="151"/>
                    </a:cubicBezTo>
                    <a:cubicBezTo>
                      <a:pt x="29" y="193"/>
                      <a:pt x="25" y="285"/>
                      <a:pt x="22" y="308"/>
                    </a:cubicBezTo>
                    <a:cubicBezTo>
                      <a:pt x="20" y="332"/>
                      <a:pt x="0" y="493"/>
                      <a:pt x="12" y="549"/>
                    </a:cubicBezTo>
                    <a:close/>
                  </a:path>
                </a:pathLst>
              </a:custGeom>
              <a:solidFill>
                <a:srgbClr val="F0AF2C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3" name="iṥ1îďe"/>
              <p:cNvSpPr/>
              <p:nvPr/>
            </p:nvSpPr>
            <p:spPr bwMode="auto">
              <a:xfrm>
                <a:off x="1584325" y="2598738"/>
                <a:ext cx="225425" cy="334963"/>
              </a:xfrm>
              <a:custGeom>
                <a:avLst/>
                <a:gdLst>
                  <a:gd name="T0" fmla="*/ 56 w 109"/>
                  <a:gd name="T1" fmla="*/ 0 h 162"/>
                  <a:gd name="T2" fmla="*/ 32 w 109"/>
                  <a:gd name="T3" fmla="*/ 136 h 162"/>
                  <a:gd name="T4" fmla="*/ 100 w 109"/>
                  <a:gd name="T5" fmla="*/ 121 h 162"/>
                  <a:gd name="T6" fmla="*/ 56 w 109"/>
                  <a:gd name="T7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162">
                    <a:moveTo>
                      <a:pt x="56" y="0"/>
                    </a:moveTo>
                    <a:cubicBezTo>
                      <a:pt x="56" y="0"/>
                      <a:pt x="0" y="111"/>
                      <a:pt x="32" y="136"/>
                    </a:cubicBezTo>
                    <a:cubicBezTo>
                      <a:pt x="64" y="162"/>
                      <a:pt x="92" y="145"/>
                      <a:pt x="100" y="121"/>
                    </a:cubicBezTo>
                    <a:cubicBezTo>
                      <a:pt x="109" y="9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rgbClr val="E9B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4" name="íşľide"/>
              <p:cNvSpPr/>
              <p:nvPr/>
            </p:nvSpPr>
            <p:spPr bwMode="auto">
              <a:xfrm>
                <a:off x="1690688" y="2986088"/>
                <a:ext cx="65087" cy="119063"/>
              </a:xfrm>
              <a:custGeom>
                <a:avLst/>
                <a:gdLst>
                  <a:gd name="T0" fmla="*/ 22 w 32"/>
                  <a:gd name="T1" fmla="*/ 4 h 57"/>
                  <a:gd name="T2" fmla="*/ 4 w 32"/>
                  <a:gd name="T3" fmla="*/ 13 h 57"/>
                  <a:gd name="T4" fmla="*/ 11 w 32"/>
                  <a:gd name="T5" fmla="*/ 36 h 57"/>
                  <a:gd name="T6" fmla="*/ 13 w 32"/>
                  <a:gd name="T7" fmla="*/ 37 h 57"/>
                  <a:gd name="T8" fmla="*/ 5 w 32"/>
                  <a:gd name="T9" fmla="*/ 45 h 57"/>
                  <a:gd name="T10" fmla="*/ 11 w 32"/>
                  <a:gd name="T11" fmla="*/ 55 h 57"/>
                  <a:gd name="T12" fmla="*/ 31 w 32"/>
                  <a:gd name="T13" fmla="*/ 30 h 57"/>
                  <a:gd name="T14" fmla="*/ 22 w 32"/>
                  <a:gd name="T15" fmla="*/ 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57">
                    <a:moveTo>
                      <a:pt x="22" y="4"/>
                    </a:moveTo>
                    <a:cubicBezTo>
                      <a:pt x="14" y="0"/>
                      <a:pt x="7" y="5"/>
                      <a:pt x="4" y="13"/>
                    </a:cubicBezTo>
                    <a:cubicBezTo>
                      <a:pt x="1" y="21"/>
                      <a:pt x="4" y="32"/>
                      <a:pt x="11" y="36"/>
                    </a:cubicBezTo>
                    <a:cubicBezTo>
                      <a:pt x="12" y="37"/>
                      <a:pt x="12" y="37"/>
                      <a:pt x="13" y="37"/>
                    </a:cubicBezTo>
                    <a:cubicBezTo>
                      <a:pt x="11" y="40"/>
                      <a:pt x="8" y="43"/>
                      <a:pt x="5" y="45"/>
                    </a:cubicBezTo>
                    <a:cubicBezTo>
                      <a:pt x="0" y="50"/>
                      <a:pt x="6" y="57"/>
                      <a:pt x="11" y="55"/>
                    </a:cubicBezTo>
                    <a:cubicBezTo>
                      <a:pt x="22" y="51"/>
                      <a:pt x="29" y="41"/>
                      <a:pt x="31" y="30"/>
                    </a:cubicBezTo>
                    <a:cubicBezTo>
                      <a:pt x="32" y="22"/>
                      <a:pt x="31" y="8"/>
                      <a:pt x="22" y="4"/>
                    </a:cubicBezTo>
                    <a:close/>
                  </a:path>
                </a:pathLst>
              </a:custGeom>
              <a:solidFill>
                <a:srgbClr val="833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5" name="îŝľïḑè"/>
              <p:cNvSpPr/>
              <p:nvPr/>
            </p:nvSpPr>
            <p:spPr bwMode="auto">
              <a:xfrm>
                <a:off x="1446213" y="2174875"/>
                <a:ext cx="455612" cy="266700"/>
              </a:xfrm>
              <a:custGeom>
                <a:avLst/>
                <a:gdLst>
                  <a:gd name="T0" fmla="*/ 206 w 220"/>
                  <a:gd name="T1" fmla="*/ 67 h 129"/>
                  <a:gd name="T2" fmla="*/ 127 w 220"/>
                  <a:gd name="T3" fmla="*/ 89 h 129"/>
                  <a:gd name="T4" fmla="*/ 122 w 220"/>
                  <a:gd name="T5" fmla="*/ 89 h 129"/>
                  <a:gd name="T6" fmla="*/ 132 w 220"/>
                  <a:gd name="T7" fmla="*/ 28 h 129"/>
                  <a:gd name="T8" fmla="*/ 78 w 220"/>
                  <a:gd name="T9" fmla="*/ 14 h 129"/>
                  <a:gd name="T10" fmla="*/ 61 w 220"/>
                  <a:gd name="T11" fmla="*/ 61 h 129"/>
                  <a:gd name="T12" fmla="*/ 94 w 220"/>
                  <a:gd name="T13" fmla="*/ 96 h 129"/>
                  <a:gd name="T14" fmla="*/ 9 w 220"/>
                  <a:gd name="T15" fmla="*/ 100 h 129"/>
                  <a:gd name="T16" fmla="*/ 4 w 220"/>
                  <a:gd name="T17" fmla="*/ 107 h 129"/>
                  <a:gd name="T18" fmla="*/ 109 w 220"/>
                  <a:gd name="T19" fmla="*/ 102 h 129"/>
                  <a:gd name="T20" fmla="*/ 216 w 220"/>
                  <a:gd name="T21" fmla="*/ 75 h 129"/>
                  <a:gd name="T22" fmla="*/ 206 w 220"/>
                  <a:gd name="T23" fmla="*/ 67 h 129"/>
                  <a:gd name="T24" fmla="*/ 75 w 220"/>
                  <a:gd name="T25" fmla="*/ 45 h 129"/>
                  <a:gd name="T26" fmla="*/ 88 w 220"/>
                  <a:gd name="T27" fmla="*/ 25 h 129"/>
                  <a:gd name="T28" fmla="*/ 122 w 220"/>
                  <a:gd name="T29" fmla="*/ 39 h 129"/>
                  <a:gd name="T30" fmla="*/ 108 w 220"/>
                  <a:gd name="T31" fmla="*/ 84 h 129"/>
                  <a:gd name="T32" fmla="*/ 75 w 220"/>
                  <a:gd name="T33" fmla="*/ 4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0" h="129">
                    <a:moveTo>
                      <a:pt x="206" y="67"/>
                    </a:moveTo>
                    <a:cubicBezTo>
                      <a:pt x="184" y="87"/>
                      <a:pt x="156" y="94"/>
                      <a:pt x="127" y="89"/>
                    </a:cubicBezTo>
                    <a:cubicBezTo>
                      <a:pt x="125" y="89"/>
                      <a:pt x="124" y="89"/>
                      <a:pt x="122" y="89"/>
                    </a:cubicBezTo>
                    <a:cubicBezTo>
                      <a:pt x="137" y="71"/>
                      <a:pt x="142" y="50"/>
                      <a:pt x="132" y="28"/>
                    </a:cubicBezTo>
                    <a:cubicBezTo>
                      <a:pt x="122" y="6"/>
                      <a:pt x="97" y="0"/>
                      <a:pt x="78" y="14"/>
                    </a:cubicBezTo>
                    <a:cubicBezTo>
                      <a:pt x="64" y="24"/>
                      <a:pt x="57" y="44"/>
                      <a:pt x="61" y="61"/>
                    </a:cubicBezTo>
                    <a:cubicBezTo>
                      <a:pt x="65" y="77"/>
                      <a:pt x="80" y="88"/>
                      <a:pt x="94" y="96"/>
                    </a:cubicBezTo>
                    <a:cubicBezTo>
                      <a:pt x="70" y="112"/>
                      <a:pt x="34" y="117"/>
                      <a:pt x="9" y="100"/>
                    </a:cubicBezTo>
                    <a:cubicBezTo>
                      <a:pt x="5" y="97"/>
                      <a:pt x="0" y="104"/>
                      <a:pt x="4" y="107"/>
                    </a:cubicBezTo>
                    <a:cubicBezTo>
                      <a:pt x="33" y="129"/>
                      <a:pt x="79" y="123"/>
                      <a:pt x="109" y="102"/>
                    </a:cubicBezTo>
                    <a:cubicBezTo>
                      <a:pt x="145" y="114"/>
                      <a:pt x="194" y="108"/>
                      <a:pt x="216" y="75"/>
                    </a:cubicBezTo>
                    <a:cubicBezTo>
                      <a:pt x="220" y="69"/>
                      <a:pt x="212" y="62"/>
                      <a:pt x="206" y="67"/>
                    </a:cubicBezTo>
                    <a:close/>
                    <a:moveTo>
                      <a:pt x="75" y="45"/>
                    </a:moveTo>
                    <a:cubicBezTo>
                      <a:pt x="77" y="37"/>
                      <a:pt x="82" y="30"/>
                      <a:pt x="88" y="25"/>
                    </a:cubicBezTo>
                    <a:cubicBezTo>
                      <a:pt x="102" y="11"/>
                      <a:pt x="116" y="28"/>
                      <a:pt x="122" y="39"/>
                    </a:cubicBezTo>
                    <a:cubicBezTo>
                      <a:pt x="129" y="55"/>
                      <a:pt x="119" y="73"/>
                      <a:pt x="108" y="84"/>
                    </a:cubicBezTo>
                    <a:cubicBezTo>
                      <a:pt x="89" y="78"/>
                      <a:pt x="71" y="64"/>
                      <a:pt x="75" y="45"/>
                    </a:cubicBezTo>
                    <a:close/>
                  </a:path>
                </a:pathLst>
              </a:custGeom>
              <a:solidFill>
                <a:srgbClr val="E9BF9E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6" name="îṡḷîḑè"/>
              <p:cNvSpPr/>
              <p:nvPr/>
            </p:nvSpPr>
            <p:spPr bwMode="auto">
              <a:xfrm>
                <a:off x="1133475" y="5426075"/>
                <a:ext cx="250825" cy="100013"/>
              </a:xfrm>
              <a:custGeom>
                <a:avLst/>
                <a:gdLst>
                  <a:gd name="T0" fmla="*/ 67 w 121"/>
                  <a:gd name="T1" fmla="*/ 4 h 49"/>
                  <a:gd name="T2" fmla="*/ 33 w 121"/>
                  <a:gd name="T3" fmla="*/ 7 h 49"/>
                  <a:gd name="T4" fmla="*/ 8 w 121"/>
                  <a:gd name="T5" fmla="*/ 21 h 49"/>
                  <a:gd name="T6" fmla="*/ 39 w 121"/>
                  <a:gd name="T7" fmla="*/ 48 h 49"/>
                  <a:gd name="T8" fmla="*/ 93 w 121"/>
                  <a:gd name="T9" fmla="*/ 40 h 49"/>
                  <a:gd name="T10" fmla="*/ 112 w 121"/>
                  <a:gd name="T11" fmla="*/ 0 h 49"/>
                  <a:gd name="T12" fmla="*/ 67 w 121"/>
                  <a:gd name="T13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49">
                    <a:moveTo>
                      <a:pt x="67" y="4"/>
                    </a:moveTo>
                    <a:cubicBezTo>
                      <a:pt x="67" y="4"/>
                      <a:pt x="39" y="6"/>
                      <a:pt x="33" y="7"/>
                    </a:cubicBezTo>
                    <a:cubicBezTo>
                      <a:pt x="23" y="8"/>
                      <a:pt x="12" y="12"/>
                      <a:pt x="8" y="21"/>
                    </a:cubicBezTo>
                    <a:cubicBezTo>
                      <a:pt x="0" y="41"/>
                      <a:pt x="25" y="48"/>
                      <a:pt x="39" y="48"/>
                    </a:cubicBezTo>
                    <a:cubicBezTo>
                      <a:pt x="58" y="49"/>
                      <a:pt x="76" y="45"/>
                      <a:pt x="93" y="40"/>
                    </a:cubicBezTo>
                    <a:cubicBezTo>
                      <a:pt x="121" y="33"/>
                      <a:pt x="112" y="0"/>
                      <a:pt x="112" y="0"/>
                    </a:cubicBez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3235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7" name="ïṡlîďè"/>
              <p:cNvSpPr/>
              <p:nvPr/>
            </p:nvSpPr>
            <p:spPr bwMode="auto">
              <a:xfrm>
                <a:off x="2014538" y="5413375"/>
                <a:ext cx="266700" cy="109538"/>
              </a:xfrm>
              <a:custGeom>
                <a:avLst/>
                <a:gdLst>
                  <a:gd name="T0" fmla="*/ 0 w 129"/>
                  <a:gd name="T1" fmla="*/ 16 h 53"/>
                  <a:gd name="T2" fmla="*/ 104 w 129"/>
                  <a:gd name="T3" fmla="*/ 41 h 53"/>
                  <a:gd name="T4" fmla="*/ 111 w 129"/>
                  <a:gd name="T5" fmla="*/ 5 h 53"/>
                  <a:gd name="T6" fmla="*/ 79 w 129"/>
                  <a:gd name="T7" fmla="*/ 3 h 53"/>
                  <a:gd name="T8" fmla="*/ 47 w 129"/>
                  <a:gd name="T9" fmla="*/ 6 h 53"/>
                  <a:gd name="T10" fmla="*/ 0 w 129"/>
                  <a:gd name="T11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53">
                    <a:moveTo>
                      <a:pt x="0" y="16"/>
                    </a:moveTo>
                    <a:cubicBezTo>
                      <a:pt x="5" y="53"/>
                      <a:pt x="78" y="49"/>
                      <a:pt x="104" y="41"/>
                    </a:cubicBezTo>
                    <a:cubicBezTo>
                      <a:pt x="122" y="35"/>
                      <a:pt x="129" y="16"/>
                      <a:pt x="111" y="5"/>
                    </a:cubicBezTo>
                    <a:cubicBezTo>
                      <a:pt x="102" y="0"/>
                      <a:pt x="89" y="2"/>
                      <a:pt x="79" y="3"/>
                    </a:cubicBezTo>
                    <a:cubicBezTo>
                      <a:pt x="69" y="5"/>
                      <a:pt x="47" y="6"/>
                      <a:pt x="47" y="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3235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8" name="íṣḻîdê"/>
              <p:cNvSpPr/>
              <p:nvPr/>
            </p:nvSpPr>
            <p:spPr bwMode="auto">
              <a:xfrm>
                <a:off x="874713" y="4383088"/>
                <a:ext cx="1624012" cy="1063625"/>
              </a:xfrm>
              <a:custGeom>
                <a:avLst/>
                <a:gdLst>
                  <a:gd name="T0" fmla="*/ 785 w 785"/>
                  <a:gd name="T1" fmla="*/ 2 h 515"/>
                  <a:gd name="T2" fmla="*/ 772 w 785"/>
                  <a:gd name="T3" fmla="*/ 0 h 515"/>
                  <a:gd name="T4" fmla="*/ 2 w 785"/>
                  <a:gd name="T5" fmla="*/ 0 h 515"/>
                  <a:gd name="T6" fmla="*/ 0 w 785"/>
                  <a:gd name="T7" fmla="*/ 4 h 515"/>
                  <a:gd name="T8" fmla="*/ 165 w 785"/>
                  <a:gd name="T9" fmla="*/ 128 h 515"/>
                  <a:gd name="T10" fmla="*/ 167 w 785"/>
                  <a:gd name="T11" fmla="*/ 271 h 515"/>
                  <a:gd name="T12" fmla="*/ 191 w 785"/>
                  <a:gd name="T13" fmla="*/ 502 h 515"/>
                  <a:gd name="T14" fmla="*/ 192 w 785"/>
                  <a:gd name="T15" fmla="*/ 509 h 515"/>
                  <a:gd name="T16" fmla="*/ 237 w 785"/>
                  <a:gd name="T17" fmla="*/ 505 h 515"/>
                  <a:gd name="T18" fmla="*/ 237 w 785"/>
                  <a:gd name="T19" fmla="*/ 498 h 515"/>
                  <a:gd name="T20" fmla="*/ 237 w 785"/>
                  <a:gd name="T21" fmla="*/ 295 h 515"/>
                  <a:gd name="T22" fmla="*/ 263 w 785"/>
                  <a:gd name="T23" fmla="*/ 162 h 515"/>
                  <a:gd name="T24" fmla="*/ 497 w 785"/>
                  <a:gd name="T25" fmla="*/ 161 h 515"/>
                  <a:gd name="T26" fmla="*/ 538 w 785"/>
                  <a:gd name="T27" fmla="*/ 339 h 515"/>
                  <a:gd name="T28" fmla="*/ 550 w 785"/>
                  <a:gd name="T29" fmla="*/ 515 h 515"/>
                  <a:gd name="T30" fmla="*/ 552 w 785"/>
                  <a:gd name="T31" fmla="*/ 515 h 515"/>
                  <a:gd name="T32" fmla="*/ 598 w 785"/>
                  <a:gd name="T33" fmla="*/ 505 h 515"/>
                  <a:gd name="T34" fmla="*/ 598 w 785"/>
                  <a:gd name="T35" fmla="*/ 502 h 515"/>
                  <a:gd name="T36" fmla="*/ 601 w 785"/>
                  <a:gd name="T37" fmla="*/ 315 h 515"/>
                  <a:gd name="T38" fmla="*/ 591 w 785"/>
                  <a:gd name="T39" fmla="*/ 137 h 515"/>
                  <a:gd name="T40" fmla="*/ 785 w 785"/>
                  <a:gd name="T41" fmla="*/ 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85" h="515">
                    <a:moveTo>
                      <a:pt x="785" y="2"/>
                    </a:moveTo>
                    <a:cubicBezTo>
                      <a:pt x="785" y="2"/>
                      <a:pt x="781" y="1"/>
                      <a:pt x="772" y="0"/>
                    </a:cubicBezTo>
                    <a:cubicBezTo>
                      <a:pt x="396" y="81"/>
                      <a:pt x="35" y="7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4"/>
                      <a:pt x="21" y="60"/>
                      <a:pt x="165" y="128"/>
                    </a:cubicBezTo>
                    <a:cubicBezTo>
                      <a:pt x="165" y="128"/>
                      <a:pt x="164" y="192"/>
                      <a:pt x="167" y="271"/>
                    </a:cubicBezTo>
                    <a:cubicBezTo>
                      <a:pt x="170" y="366"/>
                      <a:pt x="187" y="474"/>
                      <a:pt x="191" y="502"/>
                    </a:cubicBezTo>
                    <a:cubicBezTo>
                      <a:pt x="192" y="507"/>
                      <a:pt x="192" y="509"/>
                      <a:pt x="192" y="509"/>
                    </a:cubicBezTo>
                    <a:cubicBezTo>
                      <a:pt x="237" y="505"/>
                      <a:pt x="237" y="505"/>
                      <a:pt x="237" y="505"/>
                    </a:cubicBezTo>
                    <a:cubicBezTo>
                      <a:pt x="237" y="505"/>
                      <a:pt x="237" y="502"/>
                      <a:pt x="237" y="498"/>
                    </a:cubicBezTo>
                    <a:cubicBezTo>
                      <a:pt x="235" y="471"/>
                      <a:pt x="230" y="363"/>
                      <a:pt x="237" y="295"/>
                    </a:cubicBezTo>
                    <a:cubicBezTo>
                      <a:pt x="243" y="231"/>
                      <a:pt x="263" y="162"/>
                      <a:pt x="263" y="162"/>
                    </a:cubicBezTo>
                    <a:cubicBezTo>
                      <a:pt x="263" y="162"/>
                      <a:pt x="395" y="188"/>
                      <a:pt x="497" y="161"/>
                    </a:cubicBezTo>
                    <a:cubicBezTo>
                      <a:pt x="497" y="161"/>
                      <a:pt x="532" y="285"/>
                      <a:pt x="538" y="339"/>
                    </a:cubicBezTo>
                    <a:cubicBezTo>
                      <a:pt x="543" y="386"/>
                      <a:pt x="550" y="515"/>
                      <a:pt x="550" y="515"/>
                    </a:cubicBezTo>
                    <a:cubicBezTo>
                      <a:pt x="552" y="515"/>
                      <a:pt x="552" y="515"/>
                      <a:pt x="552" y="515"/>
                    </a:cubicBezTo>
                    <a:cubicBezTo>
                      <a:pt x="598" y="505"/>
                      <a:pt x="598" y="505"/>
                      <a:pt x="598" y="505"/>
                    </a:cubicBezTo>
                    <a:cubicBezTo>
                      <a:pt x="598" y="505"/>
                      <a:pt x="598" y="504"/>
                      <a:pt x="598" y="502"/>
                    </a:cubicBezTo>
                    <a:cubicBezTo>
                      <a:pt x="600" y="481"/>
                      <a:pt x="606" y="380"/>
                      <a:pt x="601" y="315"/>
                    </a:cubicBezTo>
                    <a:cubicBezTo>
                      <a:pt x="597" y="276"/>
                      <a:pt x="603" y="228"/>
                      <a:pt x="591" y="137"/>
                    </a:cubicBezTo>
                    <a:cubicBezTo>
                      <a:pt x="591" y="137"/>
                      <a:pt x="735" y="63"/>
                      <a:pt x="785" y="2"/>
                    </a:cubicBezTo>
                    <a:close/>
                  </a:path>
                </a:pathLst>
              </a:custGeom>
              <a:solidFill>
                <a:srgbClr val="4448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9" name="íśļíďé"/>
              <p:cNvSpPr/>
              <p:nvPr/>
            </p:nvSpPr>
            <p:spPr bwMode="auto">
              <a:xfrm>
                <a:off x="765175" y="3127375"/>
                <a:ext cx="1930400" cy="1422400"/>
              </a:xfrm>
              <a:custGeom>
                <a:avLst/>
                <a:gdLst>
                  <a:gd name="T0" fmla="*/ 860 w 933"/>
                  <a:gd name="T1" fmla="*/ 30 h 689"/>
                  <a:gd name="T2" fmla="*/ 851 w 933"/>
                  <a:gd name="T3" fmla="*/ 0 h 689"/>
                  <a:gd name="T4" fmla="*/ 51 w 933"/>
                  <a:gd name="T5" fmla="*/ 25 h 689"/>
                  <a:gd name="T6" fmla="*/ 53 w 933"/>
                  <a:gd name="T7" fmla="*/ 607 h 689"/>
                  <a:gd name="T8" fmla="*/ 55 w 933"/>
                  <a:gd name="T9" fmla="*/ 608 h 689"/>
                  <a:gd name="T10" fmla="*/ 825 w 933"/>
                  <a:gd name="T11" fmla="*/ 608 h 689"/>
                  <a:gd name="T12" fmla="*/ 838 w 933"/>
                  <a:gd name="T13" fmla="*/ 605 h 689"/>
                  <a:gd name="T14" fmla="*/ 860 w 933"/>
                  <a:gd name="T15" fmla="*/ 30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3" h="689">
                    <a:moveTo>
                      <a:pt x="860" y="30"/>
                    </a:moveTo>
                    <a:cubicBezTo>
                      <a:pt x="858" y="19"/>
                      <a:pt x="854" y="9"/>
                      <a:pt x="851" y="0"/>
                    </a:cubicBezTo>
                    <a:cubicBezTo>
                      <a:pt x="813" y="12"/>
                      <a:pt x="440" y="131"/>
                      <a:pt x="51" y="25"/>
                    </a:cubicBezTo>
                    <a:cubicBezTo>
                      <a:pt x="37" y="94"/>
                      <a:pt x="0" y="319"/>
                      <a:pt x="53" y="607"/>
                    </a:cubicBezTo>
                    <a:cubicBezTo>
                      <a:pt x="53" y="607"/>
                      <a:pt x="54" y="607"/>
                      <a:pt x="55" y="608"/>
                    </a:cubicBezTo>
                    <a:cubicBezTo>
                      <a:pt x="88" y="615"/>
                      <a:pt x="449" y="689"/>
                      <a:pt x="825" y="608"/>
                    </a:cubicBezTo>
                    <a:cubicBezTo>
                      <a:pt x="830" y="607"/>
                      <a:pt x="834" y="606"/>
                      <a:pt x="838" y="605"/>
                    </a:cubicBezTo>
                    <a:cubicBezTo>
                      <a:pt x="838" y="605"/>
                      <a:pt x="933" y="346"/>
                      <a:pt x="860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0" name="íṡḻîḓè"/>
              <p:cNvSpPr/>
              <p:nvPr/>
            </p:nvSpPr>
            <p:spPr bwMode="auto">
              <a:xfrm>
                <a:off x="812800" y="2209800"/>
                <a:ext cx="338137" cy="344488"/>
              </a:xfrm>
              <a:custGeom>
                <a:avLst/>
                <a:gdLst>
                  <a:gd name="T0" fmla="*/ 139 w 163"/>
                  <a:gd name="T1" fmla="*/ 82 h 167"/>
                  <a:gd name="T2" fmla="*/ 147 w 163"/>
                  <a:gd name="T3" fmla="*/ 61 h 167"/>
                  <a:gd name="T4" fmla="*/ 124 w 163"/>
                  <a:gd name="T5" fmla="*/ 52 h 167"/>
                  <a:gd name="T6" fmla="*/ 126 w 163"/>
                  <a:gd name="T7" fmla="*/ 10 h 167"/>
                  <a:gd name="T8" fmla="*/ 97 w 163"/>
                  <a:gd name="T9" fmla="*/ 23 h 167"/>
                  <a:gd name="T10" fmla="*/ 86 w 163"/>
                  <a:gd name="T11" fmla="*/ 1 h 167"/>
                  <a:gd name="T12" fmla="*/ 58 w 163"/>
                  <a:gd name="T13" fmla="*/ 52 h 167"/>
                  <a:gd name="T14" fmla="*/ 12 w 163"/>
                  <a:gd name="T15" fmla="*/ 92 h 167"/>
                  <a:gd name="T16" fmla="*/ 3 w 163"/>
                  <a:gd name="T17" fmla="*/ 145 h 167"/>
                  <a:gd name="T18" fmla="*/ 0 w 163"/>
                  <a:gd name="T19" fmla="*/ 167 h 167"/>
                  <a:gd name="T20" fmla="*/ 70 w 163"/>
                  <a:gd name="T21" fmla="*/ 101 h 167"/>
                  <a:gd name="T22" fmla="*/ 79 w 163"/>
                  <a:gd name="T23" fmla="*/ 104 h 167"/>
                  <a:gd name="T24" fmla="*/ 149 w 163"/>
                  <a:gd name="T25" fmla="*/ 111 h 167"/>
                  <a:gd name="T26" fmla="*/ 139 w 163"/>
                  <a:gd name="T27" fmla="*/ 82 h 167"/>
                  <a:gd name="T28" fmla="*/ 61 w 163"/>
                  <a:gd name="T29" fmla="*/ 57 h 167"/>
                  <a:gd name="T30" fmla="*/ 62 w 163"/>
                  <a:gd name="T31" fmla="*/ 58 h 167"/>
                  <a:gd name="T32" fmla="*/ 62 w 163"/>
                  <a:gd name="T33" fmla="*/ 58 h 167"/>
                  <a:gd name="T34" fmla="*/ 61 w 163"/>
                  <a:gd name="T35" fmla="*/ 58 h 167"/>
                  <a:gd name="T36" fmla="*/ 61 w 163"/>
                  <a:gd name="T37" fmla="*/ 5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3" h="167">
                    <a:moveTo>
                      <a:pt x="139" y="82"/>
                    </a:moveTo>
                    <a:cubicBezTo>
                      <a:pt x="145" y="76"/>
                      <a:pt x="151" y="68"/>
                      <a:pt x="147" y="61"/>
                    </a:cubicBezTo>
                    <a:cubicBezTo>
                      <a:pt x="144" y="52"/>
                      <a:pt x="133" y="51"/>
                      <a:pt x="124" y="52"/>
                    </a:cubicBezTo>
                    <a:cubicBezTo>
                      <a:pt x="129" y="38"/>
                      <a:pt x="142" y="20"/>
                      <a:pt x="126" y="10"/>
                    </a:cubicBezTo>
                    <a:cubicBezTo>
                      <a:pt x="117" y="4"/>
                      <a:pt x="106" y="14"/>
                      <a:pt x="97" y="23"/>
                    </a:cubicBezTo>
                    <a:cubicBezTo>
                      <a:pt x="97" y="12"/>
                      <a:pt x="95" y="0"/>
                      <a:pt x="86" y="1"/>
                    </a:cubicBezTo>
                    <a:cubicBezTo>
                      <a:pt x="64" y="5"/>
                      <a:pt x="64" y="35"/>
                      <a:pt x="58" y="52"/>
                    </a:cubicBezTo>
                    <a:cubicBezTo>
                      <a:pt x="41" y="66"/>
                      <a:pt x="26" y="79"/>
                      <a:pt x="12" y="92"/>
                    </a:cubicBezTo>
                    <a:cubicBezTo>
                      <a:pt x="10" y="110"/>
                      <a:pt x="6" y="127"/>
                      <a:pt x="3" y="145"/>
                    </a:cubicBezTo>
                    <a:cubicBezTo>
                      <a:pt x="2" y="153"/>
                      <a:pt x="2" y="159"/>
                      <a:pt x="0" y="167"/>
                    </a:cubicBezTo>
                    <a:cubicBezTo>
                      <a:pt x="38" y="125"/>
                      <a:pt x="70" y="101"/>
                      <a:pt x="70" y="101"/>
                    </a:cubicBezTo>
                    <a:cubicBezTo>
                      <a:pt x="70" y="101"/>
                      <a:pt x="76" y="102"/>
                      <a:pt x="79" y="104"/>
                    </a:cubicBezTo>
                    <a:cubicBezTo>
                      <a:pt x="95" y="114"/>
                      <a:pt x="132" y="126"/>
                      <a:pt x="149" y="111"/>
                    </a:cubicBezTo>
                    <a:cubicBezTo>
                      <a:pt x="163" y="98"/>
                      <a:pt x="152" y="87"/>
                      <a:pt x="139" y="82"/>
                    </a:cubicBezTo>
                    <a:close/>
                    <a:moveTo>
                      <a:pt x="61" y="57"/>
                    </a:moveTo>
                    <a:cubicBezTo>
                      <a:pt x="62" y="57"/>
                      <a:pt x="62" y="57"/>
                      <a:pt x="62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62" y="58"/>
                      <a:pt x="61" y="58"/>
                    </a:cubicBezTo>
                    <a:lnTo>
                      <a:pt x="61" y="57"/>
                    </a:lnTo>
                    <a:close/>
                  </a:path>
                </a:pathLst>
              </a:custGeom>
              <a:solidFill>
                <a:srgbClr val="493F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1" name="íṣ1ïḑê"/>
              <p:cNvSpPr/>
              <p:nvPr/>
            </p:nvSpPr>
            <p:spPr bwMode="auto">
              <a:xfrm>
                <a:off x="912813" y="2182813"/>
                <a:ext cx="220662" cy="260350"/>
              </a:xfrm>
              <a:custGeom>
                <a:avLst/>
                <a:gdLst>
                  <a:gd name="T0" fmla="*/ 82 w 107"/>
                  <a:gd name="T1" fmla="*/ 82 h 126"/>
                  <a:gd name="T2" fmla="*/ 91 w 107"/>
                  <a:gd name="T3" fmla="*/ 61 h 126"/>
                  <a:gd name="T4" fmla="*/ 67 w 107"/>
                  <a:gd name="T5" fmla="*/ 52 h 126"/>
                  <a:gd name="T6" fmla="*/ 70 w 107"/>
                  <a:gd name="T7" fmla="*/ 10 h 126"/>
                  <a:gd name="T8" fmla="*/ 41 w 107"/>
                  <a:gd name="T9" fmla="*/ 23 h 126"/>
                  <a:gd name="T10" fmla="*/ 30 w 107"/>
                  <a:gd name="T11" fmla="*/ 1 h 126"/>
                  <a:gd name="T12" fmla="*/ 0 w 107"/>
                  <a:gd name="T13" fmla="*/ 56 h 126"/>
                  <a:gd name="T14" fmla="*/ 21 w 107"/>
                  <a:gd name="T15" fmla="*/ 98 h 126"/>
                  <a:gd name="T16" fmla="*/ 93 w 107"/>
                  <a:gd name="T17" fmla="*/ 111 h 126"/>
                  <a:gd name="T18" fmla="*/ 82 w 107"/>
                  <a:gd name="T19" fmla="*/ 8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126">
                    <a:moveTo>
                      <a:pt x="82" y="82"/>
                    </a:moveTo>
                    <a:cubicBezTo>
                      <a:pt x="88" y="76"/>
                      <a:pt x="94" y="69"/>
                      <a:pt x="91" y="61"/>
                    </a:cubicBezTo>
                    <a:cubicBezTo>
                      <a:pt x="87" y="53"/>
                      <a:pt x="77" y="52"/>
                      <a:pt x="67" y="52"/>
                    </a:cubicBezTo>
                    <a:cubicBezTo>
                      <a:pt x="72" y="38"/>
                      <a:pt x="86" y="20"/>
                      <a:pt x="70" y="10"/>
                    </a:cubicBezTo>
                    <a:cubicBezTo>
                      <a:pt x="60" y="4"/>
                      <a:pt x="49" y="14"/>
                      <a:pt x="41" y="23"/>
                    </a:cubicBezTo>
                    <a:cubicBezTo>
                      <a:pt x="41" y="13"/>
                      <a:pt x="39" y="0"/>
                      <a:pt x="30" y="1"/>
                    </a:cubicBezTo>
                    <a:cubicBezTo>
                      <a:pt x="6" y="5"/>
                      <a:pt x="8" y="39"/>
                      <a:pt x="0" y="56"/>
                    </a:cubicBezTo>
                    <a:cubicBezTo>
                      <a:pt x="1" y="55"/>
                      <a:pt x="11" y="87"/>
                      <a:pt x="21" y="98"/>
                    </a:cubicBezTo>
                    <a:cubicBezTo>
                      <a:pt x="20" y="100"/>
                      <a:pt x="76" y="126"/>
                      <a:pt x="93" y="111"/>
                    </a:cubicBezTo>
                    <a:cubicBezTo>
                      <a:pt x="107" y="99"/>
                      <a:pt x="95" y="88"/>
                      <a:pt x="82" y="82"/>
                    </a:cubicBezTo>
                    <a:close/>
                  </a:path>
                </a:pathLst>
              </a:custGeom>
              <a:solidFill>
                <a:srgbClr val="F7D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2" name="ïṩ1ïḑé"/>
              <p:cNvSpPr/>
              <p:nvPr/>
            </p:nvSpPr>
            <p:spPr bwMode="auto">
              <a:xfrm>
                <a:off x="504826" y="2290763"/>
                <a:ext cx="457200" cy="1317625"/>
              </a:xfrm>
              <a:custGeom>
                <a:avLst/>
                <a:gdLst>
                  <a:gd name="T0" fmla="*/ 217 w 221"/>
                  <a:gd name="T1" fmla="*/ 46 h 638"/>
                  <a:gd name="T2" fmla="*/ 67 w 221"/>
                  <a:gd name="T3" fmla="*/ 266 h 638"/>
                  <a:gd name="T4" fmla="*/ 221 w 221"/>
                  <a:gd name="T5" fmla="*/ 588 h 638"/>
                  <a:gd name="T6" fmla="*/ 190 w 221"/>
                  <a:gd name="T7" fmla="*/ 638 h 638"/>
                  <a:gd name="T8" fmla="*/ 11 w 221"/>
                  <a:gd name="T9" fmla="*/ 300 h 638"/>
                  <a:gd name="T10" fmla="*/ 199 w 221"/>
                  <a:gd name="T11" fmla="*/ 0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1" h="638">
                    <a:moveTo>
                      <a:pt x="217" y="46"/>
                    </a:moveTo>
                    <a:cubicBezTo>
                      <a:pt x="217" y="46"/>
                      <a:pt x="61" y="163"/>
                      <a:pt x="67" y="266"/>
                    </a:cubicBezTo>
                    <a:cubicBezTo>
                      <a:pt x="73" y="369"/>
                      <a:pt x="221" y="588"/>
                      <a:pt x="221" y="588"/>
                    </a:cubicBezTo>
                    <a:cubicBezTo>
                      <a:pt x="190" y="638"/>
                      <a:pt x="190" y="638"/>
                      <a:pt x="190" y="638"/>
                    </a:cubicBezTo>
                    <a:cubicBezTo>
                      <a:pt x="190" y="638"/>
                      <a:pt x="21" y="412"/>
                      <a:pt x="11" y="300"/>
                    </a:cubicBezTo>
                    <a:cubicBezTo>
                      <a:pt x="0" y="189"/>
                      <a:pt x="54" y="121"/>
                      <a:pt x="19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3" name="ïṣ1iďé"/>
              <p:cNvSpPr/>
              <p:nvPr/>
            </p:nvSpPr>
            <p:spPr bwMode="auto">
              <a:xfrm>
                <a:off x="2298700" y="2159000"/>
                <a:ext cx="228600" cy="263525"/>
              </a:xfrm>
              <a:custGeom>
                <a:avLst/>
                <a:gdLst>
                  <a:gd name="T0" fmla="*/ 78 w 111"/>
                  <a:gd name="T1" fmla="*/ 101 h 128"/>
                  <a:gd name="T2" fmla="*/ 111 w 111"/>
                  <a:gd name="T3" fmla="*/ 128 h 128"/>
                  <a:gd name="T4" fmla="*/ 110 w 111"/>
                  <a:gd name="T5" fmla="*/ 87 h 128"/>
                  <a:gd name="T6" fmla="*/ 108 w 111"/>
                  <a:gd name="T7" fmla="*/ 77 h 128"/>
                  <a:gd name="T8" fmla="*/ 108 w 111"/>
                  <a:gd name="T9" fmla="*/ 76 h 128"/>
                  <a:gd name="T10" fmla="*/ 105 w 111"/>
                  <a:gd name="T11" fmla="*/ 61 h 128"/>
                  <a:gd name="T12" fmla="*/ 104 w 111"/>
                  <a:gd name="T13" fmla="*/ 52 h 128"/>
                  <a:gd name="T14" fmla="*/ 101 w 111"/>
                  <a:gd name="T15" fmla="*/ 49 h 128"/>
                  <a:gd name="T16" fmla="*/ 101 w 111"/>
                  <a:gd name="T17" fmla="*/ 51 h 128"/>
                  <a:gd name="T18" fmla="*/ 98 w 111"/>
                  <a:gd name="T19" fmla="*/ 49 h 128"/>
                  <a:gd name="T20" fmla="*/ 85 w 111"/>
                  <a:gd name="T21" fmla="*/ 14 h 128"/>
                  <a:gd name="T22" fmla="*/ 71 w 111"/>
                  <a:gd name="T23" fmla="*/ 9 h 128"/>
                  <a:gd name="T24" fmla="*/ 68 w 111"/>
                  <a:gd name="T25" fmla="*/ 9 h 128"/>
                  <a:gd name="T26" fmla="*/ 65 w 111"/>
                  <a:gd name="T27" fmla="*/ 11 h 128"/>
                  <a:gd name="T28" fmla="*/ 60 w 111"/>
                  <a:gd name="T29" fmla="*/ 20 h 128"/>
                  <a:gd name="T30" fmla="*/ 26 w 111"/>
                  <a:gd name="T31" fmla="*/ 11 h 128"/>
                  <a:gd name="T32" fmla="*/ 32 w 111"/>
                  <a:gd name="T33" fmla="*/ 31 h 128"/>
                  <a:gd name="T34" fmla="*/ 5 w 111"/>
                  <a:gd name="T35" fmla="*/ 41 h 128"/>
                  <a:gd name="T36" fmla="*/ 22 w 111"/>
                  <a:gd name="T37" fmla="*/ 61 h 128"/>
                  <a:gd name="T38" fmla="*/ 11 w 111"/>
                  <a:gd name="T39" fmla="*/ 78 h 128"/>
                  <a:gd name="T40" fmla="*/ 34 w 111"/>
                  <a:gd name="T41" fmla="*/ 90 h 128"/>
                  <a:gd name="T42" fmla="*/ 78 w 111"/>
                  <a:gd name="T43" fmla="*/ 100 h 128"/>
                  <a:gd name="T44" fmla="*/ 78 w 111"/>
                  <a:gd name="T45" fmla="*/ 10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1" h="128">
                    <a:moveTo>
                      <a:pt x="78" y="101"/>
                    </a:moveTo>
                    <a:cubicBezTo>
                      <a:pt x="78" y="101"/>
                      <a:pt x="90" y="111"/>
                      <a:pt x="111" y="128"/>
                    </a:cubicBezTo>
                    <a:cubicBezTo>
                      <a:pt x="110" y="114"/>
                      <a:pt x="111" y="101"/>
                      <a:pt x="110" y="87"/>
                    </a:cubicBezTo>
                    <a:cubicBezTo>
                      <a:pt x="109" y="84"/>
                      <a:pt x="108" y="81"/>
                      <a:pt x="108" y="77"/>
                    </a:cubicBezTo>
                    <a:cubicBezTo>
                      <a:pt x="108" y="77"/>
                      <a:pt x="108" y="76"/>
                      <a:pt x="108" y="76"/>
                    </a:cubicBezTo>
                    <a:cubicBezTo>
                      <a:pt x="106" y="72"/>
                      <a:pt x="105" y="67"/>
                      <a:pt x="105" y="61"/>
                    </a:cubicBezTo>
                    <a:cubicBezTo>
                      <a:pt x="105" y="58"/>
                      <a:pt x="105" y="55"/>
                      <a:pt x="104" y="52"/>
                    </a:cubicBezTo>
                    <a:cubicBezTo>
                      <a:pt x="103" y="51"/>
                      <a:pt x="102" y="50"/>
                      <a:pt x="101" y="49"/>
                    </a:cubicBezTo>
                    <a:cubicBezTo>
                      <a:pt x="101" y="51"/>
                      <a:pt x="101" y="51"/>
                      <a:pt x="101" y="51"/>
                    </a:cubicBezTo>
                    <a:cubicBezTo>
                      <a:pt x="100" y="50"/>
                      <a:pt x="99" y="50"/>
                      <a:pt x="98" y="49"/>
                    </a:cubicBezTo>
                    <a:cubicBezTo>
                      <a:pt x="99" y="37"/>
                      <a:pt x="92" y="22"/>
                      <a:pt x="85" y="14"/>
                    </a:cubicBezTo>
                    <a:cubicBezTo>
                      <a:pt x="81" y="10"/>
                      <a:pt x="76" y="8"/>
                      <a:pt x="71" y="9"/>
                    </a:cubicBezTo>
                    <a:cubicBezTo>
                      <a:pt x="70" y="9"/>
                      <a:pt x="69" y="9"/>
                      <a:pt x="68" y="9"/>
                    </a:cubicBezTo>
                    <a:cubicBezTo>
                      <a:pt x="67" y="10"/>
                      <a:pt x="66" y="10"/>
                      <a:pt x="65" y="11"/>
                    </a:cubicBezTo>
                    <a:cubicBezTo>
                      <a:pt x="62" y="13"/>
                      <a:pt x="61" y="17"/>
                      <a:pt x="60" y="20"/>
                    </a:cubicBezTo>
                    <a:cubicBezTo>
                      <a:pt x="50" y="10"/>
                      <a:pt x="35" y="0"/>
                      <a:pt x="26" y="11"/>
                    </a:cubicBezTo>
                    <a:cubicBezTo>
                      <a:pt x="21" y="17"/>
                      <a:pt x="26" y="25"/>
                      <a:pt x="32" y="31"/>
                    </a:cubicBezTo>
                    <a:cubicBezTo>
                      <a:pt x="21" y="31"/>
                      <a:pt x="9" y="32"/>
                      <a:pt x="5" y="41"/>
                    </a:cubicBezTo>
                    <a:cubicBezTo>
                      <a:pt x="0" y="52"/>
                      <a:pt x="11" y="58"/>
                      <a:pt x="22" y="61"/>
                    </a:cubicBezTo>
                    <a:cubicBezTo>
                      <a:pt x="13" y="63"/>
                      <a:pt x="6" y="68"/>
                      <a:pt x="11" y="78"/>
                    </a:cubicBezTo>
                    <a:cubicBezTo>
                      <a:pt x="15" y="86"/>
                      <a:pt x="26" y="88"/>
                      <a:pt x="34" y="90"/>
                    </a:cubicBezTo>
                    <a:cubicBezTo>
                      <a:pt x="47" y="94"/>
                      <a:pt x="63" y="98"/>
                      <a:pt x="78" y="100"/>
                    </a:cubicBezTo>
                    <a:lnTo>
                      <a:pt x="78" y="101"/>
                    </a:lnTo>
                    <a:close/>
                  </a:path>
                </a:pathLst>
              </a:custGeom>
              <a:solidFill>
                <a:srgbClr val="493F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4" name="íšļîḑè"/>
              <p:cNvSpPr/>
              <p:nvPr/>
            </p:nvSpPr>
            <p:spPr bwMode="auto">
              <a:xfrm>
                <a:off x="2298700" y="2132013"/>
                <a:ext cx="207962" cy="207963"/>
              </a:xfrm>
              <a:custGeom>
                <a:avLst/>
                <a:gdLst>
                  <a:gd name="T0" fmla="*/ 98 w 101"/>
                  <a:gd name="T1" fmla="*/ 49 h 101"/>
                  <a:gd name="T2" fmla="*/ 85 w 101"/>
                  <a:gd name="T3" fmla="*/ 15 h 101"/>
                  <a:gd name="T4" fmla="*/ 71 w 101"/>
                  <a:gd name="T5" fmla="*/ 9 h 101"/>
                  <a:gd name="T6" fmla="*/ 68 w 101"/>
                  <a:gd name="T7" fmla="*/ 10 h 101"/>
                  <a:gd name="T8" fmla="*/ 65 w 101"/>
                  <a:gd name="T9" fmla="*/ 11 h 101"/>
                  <a:gd name="T10" fmla="*/ 60 w 101"/>
                  <a:gd name="T11" fmla="*/ 21 h 101"/>
                  <a:gd name="T12" fmla="*/ 26 w 101"/>
                  <a:gd name="T13" fmla="*/ 11 h 101"/>
                  <a:gd name="T14" fmla="*/ 32 w 101"/>
                  <a:gd name="T15" fmla="*/ 32 h 101"/>
                  <a:gd name="T16" fmla="*/ 5 w 101"/>
                  <a:gd name="T17" fmla="*/ 42 h 101"/>
                  <a:gd name="T18" fmla="*/ 22 w 101"/>
                  <a:gd name="T19" fmla="*/ 61 h 101"/>
                  <a:gd name="T20" fmla="*/ 11 w 101"/>
                  <a:gd name="T21" fmla="*/ 78 h 101"/>
                  <a:gd name="T22" fmla="*/ 34 w 101"/>
                  <a:gd name="T23" fmla="*/ 90 h 101"/>
                  <a:gd name="T24" fmla="*/ 78 w 101"/>
                  <a:gd name="T25" fmla="*/ 101 h 101"/>
                  <a:gd name="T26" fmla="*/ 101 w 101"/>
                  <a:gd name="T27" fmla="*/ 51 h 101"/>
                  <a:gd name="T28" fmla="*/ 98 w 101"/>
                  <a:gd name="T29" fmla="*/ 4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1" h="101">
                    <a:moveTo>
                      <a:pt x="98" y="49"/>
                    </a:moveTo>
                    <a:cubicBezTo>
                      <a:pt x="99" y="37"/>
                      <a:pt x="92" y="23"/>
                      <a:pt x="85" y="15"/>
                    </a:cubicBezTo>
                    <a:cubicBezTo>
                      <a:pt x="81" y="11"/>
                      <a:pt x="76" y="8"/>
                      <a:pt x="71" y="9"/>
                    </a:cubicBezTo>
                    <a:cubicBezTo>
                      <a:pt x="70" y="9"/>
                      <a:pt x="69" y="9"/>
                      <a:pt x="68" y="10"/>
                    </a:cubicBezTo>
                    <a:cubicBezTo>
                      <a:pt x="67" y="10"/>
                      <a:pt x="66" y="11"/>
                      <a:pt x="65" y="11"/>
                    </a:cubicBezTo>
                    <a:cubicBezTo>
                      <a:pt x="62" y="13"/>
                      <a:pt x="61" y="17"/>
                      <a:pt x="60" y="21"/>
                    </a:cubicBezTo>
                    <a:cubicBezTo>
                      <a:pt x="50" y="11"/>
                      <a:pt x="35" y="0"/>
                      <a:pt x="26" y="11"/>
                    </a:cubicBezTo>
                    <a:cubicBezTo>
                      <a:pt x="21" y="17"/>
                      <a:pt x="26" y="25"/>
                      <a:pt x="32" y="32"/>
                    </a:cubicBezTo>
                    <a:cubicBezTo>
                      <a:pt x="21" y="31"/>
                      <a:pt x="9" y="32"/>
                      <a:pt x="5" y="42"/>
                    </a:cubicBezTo>
                    <a:cubicBezTo>
                      <a:pt x="0" y="53"/>
                      <a:pt x="11" y="58"/>
                      <a:pt x="22" y="61"/>
                    </a:cubicBezTo>
                    <a:cubicBezTo>
                      <a:pt x="13" y="63"/>
                      <a:pt x="6" y="68"/>
                      <a:pt x="11" y="78"/>
                    </a:cubicBezTo>
                    <a:cubicBezTo>
                      <a:pt x="15" y="86"/>
                      <a:pt x="26" y="88"/>
                      <a:pt x="34" y="90"/>
                    </a:cubicBezTo>
                    <a:cubicBezTo>
                      <a:pt x="47" y="94"/>
                      <a:pt x="63" y="99"/>
                      <a:pt x="78" y="101"/>
                    </a:cubicBezTo>
                    <a:cubicBezTo>
                      <a:pt x="101" y="51"/>
                      <a:pt x="101" y="51"/>
                      <a:pt x="101" y="51"/>
                    </a:cubicBezTo>
                    <a:cubicBezTo>
                      <a:pt x="100" y="51"/>
                      <a:pt x="99" y="50"/>
                      <a:pt x="98" y="49"/>
                    </a:cubicBezTo>
                    <a:close/>
                  </a:path>
                </a:pathLst>
              </a:custGeom>
              <a:solidFill>
                <a:srgbClr val="F7D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5" name="ï$ľiḋe"/>
              <p:cNvSpPr/>
              <p:nvPr/>
            </p:nvSpPr>
            <p:spPr bwMode="auto">
              <a:xfrm>
                <a:off x="2455863" y="2233613"/>
                <a:ext cx="465137" cy="1374775"/>
              </a:xfrm>
              <a:custGeom>
                <a:avLst/>
                <a:gdLst>
                  <a:gd name="T0" fmla="*/ 25 w 225"/>
                  <a:gd name="T1" fmla="*/ 0 h 666"/>
                  <a:gd name="T2" fmla="*/ 25 w 225"/>
                  <a:gd name="T3" fmla="*/ 2 h 666"/>
                  <a:gd name="T4" fmla="*/ 2 w 225"/>
                  <a:gd name="T5" fmla="*/ 52 h 666"/>
                  <a:gd name="T6" fmla="*/ 2 w 225"/>
                  <a:gd name="T7" fmla="*/ 52 h 666"/>
                  <a:gd name="T8" fmla="*/ 158 w 225"/>
                  <a:gd name="T9" fmla="*/ 264 h 666"/>
                  <a:gd name="T10" fmla="*/ 0 w 225"/>
                  <a:gd name="T11" fmla="*/ 616 h 666"/>
                  <a:gd name="T12" fmla="*/ 30 w 225"/>
                  <a:gd name="T13" fmla="*/ 666 h 666"/>
                  <a:gd name="T14" fmla="*/ 214 w 225"/>
                  <a:gd name="T15" fmla="*/ 299 h 666"/>
                  <a:gd name="T16" fmla="*/ 25 w 225"/>
                  <a:gd name="T17" fmla="*/ 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5" h="666">
                    <a:moveTo>
                      <a:pt x="25" y="0"/>
                    </a:moveTo>
                    <a:cubicBezTo>
                      <a:pt x="25" y="2"/>
                      <a:pt x="25" y="2"/>
                      <a:pt x="25" y="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2"/>
                      <a:pt x="164" y="161"/>
                      <a:pt x="158" y="264"/>
                    </a:cubicBezTo>
                    <a:cubicBezTo>
                      <a:pt x="152" y="367"/>
                      <a:pt x="0" y="616"/>
                      <a:pt x="0" y="616"/>
                    </a:cubicBezTo>
                    <a:cubicBezTo>
                      <a:pt x="30" y="666"/>
                      <a:pt x="30" y="666"/>
                      <a:pt x="30" y="666"/>
                    </a:cubicBezTo>
                    <a:cubicBezTo>
                      <a:pt x="30" y="666"/>
                      <a:pt x="204" y="410"/>
                      <a:pt x="214" y="299"/>
                    </a:cubicBezTo>
                    <a:cubicBezTo>
                      <a:pt x="225" y="187"/>
                      <a:pt x="170" y="121"/>
                      <a:pt x="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6" name="íśļïḋe"/>
              <p:cNvSpPr/>
              <p:nvPr/>
            </p:nvSpPr>
            <p:spPr bwMode="auto">
              <a:xfrm>
                <a:off x="1643063" y="3260725"/>
                <a:ext cx="255587" cy="933450"/>
              </a:xfrm>
              <a:custGeom>
                <a:avLst/>
                <a:gdLst>
                  <a:gd name="T0" fmla="*/ 37 w 124"/>
                  <a:gd name="T1" fmla="*/ 70 h 452"/>
                  <a:gd name="T2" fmla="*/ 10 w 124"/>
                  <a:gd name="T3" fmla="*/ 268 h 452"/>
                  <a:gd name="T4" fmla="*/ 72 w 124"/>
                  <a:gd name="T5" fmla="*/ 450 h 452"/>
                  <a:gd name="T6" fmla="*/ 122 w 124"/>
                  <a:gd name="T7" fmla="*/ 264 h 452"/>
                  <a:gd name="T8" fmla="*/ 70 w 124"/>
                  <a:gd name="T9" fmla="*/ 69 h 452"/>
                  <a:gd name="T10" fmla="*/ 90 w 124"/>
                  <a:gd name="T11" fmla="*/ 40 h 452"/>
                  <a:gd name="T12" fmla="*/ 49 w 124"/>
                  <a:gd name="T13" fmla="*/ 2 h 452"/>
                  <a:gd name="T14" fmla="*/ 37 w 124"/>
                  <a:gd name="T15" fmla="*/ 7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452">
                    <a:moveTo>
                      <a:pt x="37" y="70"/>
                    </a:moveTo>
                    <a:cubicBezTo>
                      <a:pt x="37" y="70"/>
                      <a:pt x="3" y="231"/>
                      <a:pt x="10" y="268"/>
                    </a:cubicBezTo>
                    <a:cubicBezTo>
                      <a:pt x="16" y="305"/>
                      <a:pt x="59" y="448"/>
                      <a:pt x="72" y="450"/>
                    </a:cubicBezTo>
                    <a:cubicBezTo>
                      <a:pt x="85" y="452"/>
                      <a:pt x="124" y="290"/>
                      <a:pt x="122" y="264"/>
                    </a:cubicBezTo>
                    <a:cubicBezTo>
                      <a:pt x="120" y="238"/>
                      <a:pt x="70" y="69"/>
                      <a:pt x="70" y="69"/>
                    </a:cubicBezTo>
                    <a:cubicBezTo>
                      <a:pt x="70" y="69"/>
                      <a:pt x="86" y="58"/>
                      <a:pt x="90" y="40"/>
                    </a:cubicBezTo>
                    <a:cubicBezTo>
                      <a:pt x="94" y="19"/>
                      <a:pt x="77" y="0"/>
                      <a:pt x="49" y="2"/>
                    </a:cubicBezTo>
                    <a:cubicBezTo>
                      <a:pt x="21" y="4"/>
                      <a:pt x="0" y="39"/>
                      <a:pt x="37" y="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7" name="iṡḻïďé"/>
              <p:cNvSpPr/>
              <p:nvPr/>
            </p:nvSpPr>
            <p:spPr bwMode="auto">
              <a:xfrm>
                <a:off x="857250" y="3151188"/>
                <a:ext cx="884237" cy="342900"/>
              </a:xfrm>
              <a:custGeom>
                <a:avLst/>
                <a:gdLst>
                  <a:gd name="T0" fmla="*/ 5 w 428"/>
                  <a:gd name="T1" fmla="*/ 0 h 166"/>
                  <a:gd name="T2" fmla="*/ 0 w 428"/>
                  <a:gd name="T3" fmla="*/ 53 h 166"/>
                  <a:gd name="T4" fmla="*/ 328 w 428"/>
                  <a:gd name="T5" fmla="*/ 166 h 166"/>
                  <a:gd name="T6" fmla="*/ 428 w 428"/>
                  <a:gd name="T7" fmla="*/ 55 h 166"/>
                  <a:gd name="T8" fmla="*/ 5 w 428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166">
                    <a:moveTo>
                      <a:pt x="5" y="0"/>
                    </a:move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236" y="108"/>
                      <a:pt x="328" y="166"/>
                    </a:cubicBezTo>
                    <a:cubicBezTo>
                      <a:pt x="328" y="166"/>
                      <a:pt x="357" y="59"/>
                      <a:pt x="428" y="55"/>
                    </a:cubicBezTo>
                    <a:cubicBezTo>
                      <a:pt x="428" y="55"/>
                      <a:pt x="192" y="65"/>
                      <a:pt x="5" y="0"/>
                    </a:cubicBezTo>
                    <a:close/>
                  </a:path>
                </a:pathLst>
              </a:custGeom>
              <a:solidFill>
                <a:srgbClr val="DBDE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8" name="ïṥļiḍè"/>
              <p:cNvSpPr/>
              <p:nvPr/>
            </p:nvSpPr>
            <p:spPr bwMode="auto">
              <a:xfrm>
                <a:off x="1814513" y="3125788"/>
                <a:ext cx="739775" cy="333375"/>
              </a:xfrm>
              <a:custGeom>
                <a:avLst/>
                <a:gdLst>
                  <a:gd name="T0" fmla="*/ 0 w 358"/>
                  <a:gd name="T1" fmla="*/ 66 h 162"/>
                  <a:gd name="T2" fmla="*/ 154 w 358"/>
                  <a:gd name="T3" fmla="*/ 162 h 162"/>
                  <a:gd name="T4" fmla="*/ 358 w 358"/>
                  <a:gd name="T5" fmla="*/ 51 h 162"/>
                  <a:gd name="T6" fmla="*/ 347 w 358"/>
                  <a:gd name="T7" fmla="*/ 0 h 162"/>
                  <a:gd name="T8" fmla="*/ 0 w 358"/>
                  <a:gd name="T9" fmla="*/ 6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162">
                    <a:moveTo>
                      <a:pt x="0" y="66"/>
                    </a:moveTo>
                    <a:cubicBezTo>
                      <a:pt x="0" y="66"/>
                      <a:pt x="135" y="82"/>
                      <a:pt x="154" y="162"/>
                    </a:cubicBezTo>
                    <a:cubicBezTo>
                      <a:pt x="154" y="162"/>
                      <a:pt x="259" y="69"/>
                      <a:pt x="358" y="51"/>
                    </a:cubicBezTo>
                    <a:cubicBezTo>
                      <a:pt x="358" y="51"/>
                      <a:pt x="353" y="11"/>
                      <a:pt x="347" y="0"/>
                    </a:cubicBezTo>
                    <a:cubicBezTo>
                      <a:pt x="347" y="0"/>
                      <a:pt x="163" y="46"/>
                      <a:pt x="0" y="66"/>
                    </a:cubicBezTo>
                    <a:close/>
                  </a:path>
                </a:pathLst>
              </a:custGeom>
              <a:solidFill>
                <a:srgbClr val="DBDE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433705">
                  <a:defRPr/>
                </a:pPr>
                <a:endParaRPr sz="1705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</p:grpSp>
      <p:sp>
        <p:nvSpPr>
          <p:cNvPr id="59" name="右箭头 68"/>
          <p:cNvSpPr/>
          <p:nvPr/>
        </p:nvSpPr>
        <p:spPr>
          <a:xfrm rot="10800000">
            <a:off x="6958159" y="3384457"/>
            <a:ext cx="1308882" cy="3605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7116325" y="3170761"/>
            <a:ext cx="1308882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修改意见补充</a:t>
            </a:r>
          </a:p>
        </p:txBody>
      </p:sp>
      <p:sp>
        <p:nvSpPr>
          <p:cNvPr id="61" name="右箭头 71"/>
          <p:cNvSpPr/>
          <p:nvPr/>
        </p:nvSpPr>
        <p:spPr>
          <a:xfrm>
            <a:off x="6958158" y="4891959"/>
            <a:ext cx="1308882" cy="3605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958159" y="4694662"/>
            <a:ext cx="1308882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3705">
              <a:defRPr/>
            </a:pPr>
            <a:r>
              <a:rPr lang="zh-CN" altLang="en-US" sz="114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修订稿反复沟通</a:t>
            </a:r>
          </a:p>
        </p:txBody>
      </p:sp>
      <p:sp>
        <p:nvSpPr>
          <p:cNvPr id="63" name="左弧形箭头 73"/>
          <p:cNvSpPr/>
          <p:nvPr/>
        </p:nvSpPr>
        <p:spPr>
          <a:xfrm>
            <a:off x="8382435" y="3283409"/>
            <a:ext cx="301164" cy="967375"/>
          </a:xfrm>
          <a:prstGeom prst="curved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64" name="右弧形箭头 74"/>
          <p:cNvSpPr/>
          <p:nvPr/>
        </p:nvSpPr>
        <p:spPr>
          <a:xfrm>
            <a:off x="10088837" y="4320847"/>
            <a:ext cx="301164" cy="967375"/>
          </a:xfrm>
          <a:prstGeom prst="curvedLef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endParaRPr lang="zh-CN" altLang="en-US" sz="1705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958158" y="2303298"/>
            <a:ext cx="4233333" cy="29884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外部调整</a:t>
            </a:r>
          </a:p>
        </p:txBody>
      </p:sp>
      <p:sp>
        <p:nvSpPr>
          <p:cNvPr id="66" name="矩形 65"/>
          <p:cNvSpPr/>
          <p:nvPr/>
        </p:nvSpPr>
        <p:spPr>
          <a:xfrm>
            <a:off x="439258" y="2299369"/>
            <a:ext cx="4233333" cy="2988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33705">
              <a:defRPr/>
            </a:pPr>
            <a:r>
              <a:rPr lang="zh-CN" altLang="en-US" sz="170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内部评审</a:t>
            </a:r>
          </a:p>
        </p:txBody>
      </p:sp>
      <p:grpSp>
        <p:nvGrpSpPr>
          <p:cNvPr id="67" name="组合 66"/>
          <p:cNvGrpSpPr/>
          <p:nvPr/>
        </p:nvGrpSpPr>
        <p:grpSpPr>
          <a:xfrm>
            <a:off x="714396" y="1132953"/>
            <a:ext cx="4177600" cy="948004"/>
            <a:chOff x="695325" y="3429000"/>
            <a:chExt cx="4406063" cy="1644806"/>
          </a:xfrm>
        </p:grpSpPr>
        <p:sp>
          <p:nvSpPr>
            <p:cNvPr id="68" name="圆角矩形 99"/>
            <p:cNvSpPr/>
            <p:nvPr/>
          </p:nvSpPr>
          <p:spPr>
            <a:xfrm>
              <a:off x="695325" y="3771816"/>
              <a:ext cx="2078814" cy="990205"/>
            </a:xfrm>
            <a:prstGeom prst="roundRect">
              <a:avLst>
                <a:gd name="adj" fmla="val 4921"/>
              </a:avLst>
            </a:prstGeom>
            <a:solidFill>
              <a:schemeClr val="accent2">
                <a:lumMod val="75000"/>
              </a:schemeClr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Autofit/>
            </a:bodyPr>
            <a:lstStyle/>
            <a:p>
              <a:pPr defTabSz="866775">
                <a:defRPr/>
              </a:pPr>
              <a:endParaRPr lang="zh-CN" altLang="en-US" sz="1895" b="1">
                <a:solidFill>
                  <a:prstClr val="white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69" name="圆角矩形 100"/>
            <p:cNvSpPr/>
            <p:nvPr/>
          </p:nvSpPr>
          <p:spPr>
            <a:xfrm>
              <a:off x="781388" y="3429000"/>
              <a:ext cx="4320000" cy="1644806"/>
            </a:xfrm>
            <a:prstGeom prst="roundRect">
              <a:avLst>
                <a:gd name="adj" fmla="val 9119"/>
              </a:avLst>
            </a:prstGeom>
            <a:solidFill>
              <a:srgbClr val="FFFFFF"/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rmAutofit/>
            </a:bodyPr>
            <a:lstStyle/>
            <a:p>
              <a:pPr algn="ctr" defTabSz="866775">
                <a:defRPr/>
              </a:pPr>
              <a:endParaRPr lang="zh-CN" altLang="en-US" sz="1895" b="1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70" name="任意多边形 101"/>
            <p:cNvSpPr/>
            <p:nvPr/>
          </p:nvSpPr>
          <p:spPr>
            <a:xfrm>
              <a:off x="695325" y="3874263"/>
              <a:ext cx="392656" cy="785310"/>
            </a:xfrm>
            <a:custGeom>
              <a:avLst/>
              <a:gdLst>
                <a:gd name="connsiteX0" fmla="*/ 1 w 392656"/>
                <a:gd name="connsiteY0" fmla="*/ 0 h 785310"/>
                <a:gd name="connsiteX1" fmla="*/ 392656 w 392656"/>
                <a:gd name="connsiteY1" fmla="*/ 392655 h 785310"/>
                <a:gd name="connsiteX2" fmla="*/ 1 w 392656"/>
                <a:gd name="connsiteY2" fmla="*/ 785310 h 785310"/>
                <a:gd name="connsiteX3" fmla="*/ 0 w 392656"/>
                <a:gd name="connsiteY3" fmla="*/ 785310 h 785310"/>
                <a:gd name="connsiteX4" fmla="*/ 0 w 392656"/>
                <a:gd name="connsiteY4" fmla="*/ 0 h 78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56" h="785310">
                  <a:moveTo>
                    <a:pt x="1" y="0"/>
                  </a:moveTo>
                  <a:cubicBezTo>
                    <a:pt x="216858" y="0"/>
                    <a:pt x="392656" y="175798"/>
                    <a:pt x="392656" y="392655"/>
                  </a:cubicBezTo>
                  <a:cubicBezTo>
                    <a:pt x="392656" y="609512"/>
                    <a:pt x="216858" y="785310"/>
                    <a:pt x="1" y="785310"/>
                  </a:cubicBezTo>
                  <a:lnTo>
                    <a:pt x="0" y="785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Autofit/>
            </a:bodyPr>
            <a:lstStyle/>
            <a:p>
              <a:pPr defTabSz="866775">
                <a:defRPr/>
              </a:pPr>
              <a:endParaRPr lang="zh-CN" altLang="en-US" sz="1895" b="1">
                <a:solidFill>
                  <a:prstClr val="white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1087981" y="4013761"/>
              <a:ext cx="4013407" cy="506310"/>
            </a:xfrm>
            <a:prstGeom prst="rect">
              <a:avLst/>
            </a:prstGeom>
            <a:noFill/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algn="ctr" defTabSz="914400">
                <a:defRPr sz="1400" b="1">
                  <a:solidFill>
                    <a:schemeClr val="tx1">
                      <a:lumMod val="90000"/>
                      <a:lumOff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866775">
                <a:defRPr/>
              </a:pPr>
              <a:r>
                <a:rPr lang="zh-CN" altLang="en-US" sz="1325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调整前后差异点无法快速检索、定位</a:t>
              </a:r>
              <a:endParaRPr lang="en-US" altLang="zh-CN" sz="132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539071" y="1130747"/>
            <a:ext cx="4177602" cy="948004"/>
            <a:chOff x="3482933" y="3358132"/>
            <a:chExt cx="4406065" cy="1644806"/>
          </a:xfrm>
        </p:grpSpPr>
        <p:sp>
          <p:nvSpPr>
            <p:cNvPr id="73" name="圆角矩形 104"/>
            <p:cNvSpPr/>
            <p:nvPr/>
          </p:nvSpPr>
          <p:spPr>
            <a:xfrm>
              <a:off x="3482933" y="3700948"/>
              <a:ext cx="2078814" cy="990205"/>
            </a:xfrm>
            <a:prstGeom prst="roundRect">
              <a:avLst>
                <a:gd name="adj" fmla="val 4921"/>
              </a:avLst>
            </a:prstGeom>
            <a:solidFill>
              <a:schemeClr val="accent4">
                <a:lumMod val="75000"/>
              </a:schemeClr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accent4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Autofit/>
            </a:bodyPr>
            <a:lstStyle/>
            <a:p>
              <a:pPr defTabSz="866775">
                <a:defRPr/>
              </a:pPr>
              <a:endParaRPr lang="zh-CN" altLang="en-US" sz="1895" b="1">
                <a:solidFill>
                  <a:prstClr val="white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74" name="圆角矩形 105"/>
            <p:cNvSpPr/>
            <p:nvPr/>
          </p:nvSpPr>
          <p:spPr>
            <a:xfrm>
              <a:off x="3568998" y="3358132"/>
              <a:ext cx="4320000" cy="1644806"/>
            </a:xfrm>
            <a:prstGeom prst="roundRect">
              <a:avLst>
                <a:gd name="adj" fmla="val 9119"/>
              </a:avLst>
            </a:prstGeom>
            <a:solidFill>
              <a:srgbClr val="FFFFFF"/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rmAutofit/>
            </a:bodyPr>
            <a:lstStyle/>
            <a:p>
              <a:pPr algn="ctr" defTabSz="866775">
                <a:defRPr/>
              </a:pPr>
              <a:endParaRPr lang="zh-CN" altLang="en-US" sz="1895" b="1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75" name="任意多边形 106"/>
            <p:cNvSpPr/>
            <p:nvPr/>
          </p:nvSpPr>
          <p:spPr>
            <a:xfrm>
              <a:off x="3482933" y="3803395"/>
              <a:ext cx="392656" cy="785310"/>
            </a:xfrm>
            <a:custGeom>
              <a:avLst/>
              <a:gdLst>
                <a:gd name="connsiteX0" fmla="*/ 1 w 392656"/>
                <a:gd name="connsiteY0" fmla="*/ 0 h 785310"/>
                <a:gd name="connsiteX1" fmla="*/ 392656 w 392656"/>
                <a:gd name="connsiteY1" fmla="*/ 392655 h 785310"/>
                <a:gd name="connsiteX2" fmla="*/ 1 w 392656"/>
                <a:gd name="connsiteY2" fmla="*/ 785310 h 785310"/>
                <a:gd name="connsiteX3" fmla="*/ 0 w 392656"/>
                <a:gd name="connsiteY3" fmla="*/ 785310 h 785310"/>
                <a:gd name="connsiteX4" fmla="*/ 0 w 392656"/>
                <a:gd name="connsiteY4" fmla="*/ 0 h 78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56" h="785310">
                  <a:moveTo>
                    <a:pt x="1" y="0"/>
                  </a:moveTo>
                  <a:cubicBezTo>
                    <a:pt x="216858" y="0"/>
                    <a:pt x="392656" y="175798"/>
                    <a:pt x="392656" y="392655"/>
                  </a:cubicBezTo>
                  <a:cubicBezTo>
                    <a:pt x="392656" y="609512"/>
                    <a:pt x="216858" y="785310"/>
                    <a:pt x="1" y="785310"/>
                  </a:cubicBezTo>
                  <a:lnTo>
                    <a:pt x="0" y="785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38100" cap="rnd">
              <a:noFill/>
              <a:prstDash val="solid"/>
              <a:round/>
            </a:ln>
            <a:effectLst>
              <a:outerShdw blurRad="254000" dist="127000" algn="ctr" rotWithShape="0">
                <a:schemeClr val="accent4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6699" tIns="43349" rIns="86699" bIns="43349" numCol="1" spcCol="0" rtlCol="0" fromWordArt="0" anchor="ctr" anchorCtr="0" forceAA="0" compatLnSpc="1">
              <a:noAutofit/>
            </a:bodyPr>
            <a:lstStyle/>
            <a:p>
              <a:pPr defTabSz="866775">
                <a:defRPr/>
              </a:pPr>
              <a:endParaRPr lang="zh-CN" altLang="en-US" sz="1895" b="1">
                <a:solidFill>
                  <a:prstClr val="white"/>
                </a:solidFill>
                <a:latin typeface="Arial" panose="020B0604020202020204"/>
                <a:ea typeface="黑体" panose="02010609060101010101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3892618" y="3927377"/>
              <a:ext cx="3837692" cy="506310"/>
            </a:xfrm>
            <a:prstGeom prst="rect">
              <a:avLst/>
            </a:prstGeom>
            <a:noFill/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algn="ctr" defTabSz="914400">
                <a:defRPr sz="1400" b="1">
                  <a:solidFill>
                    <a:schemeClr val="tx1">
                      <a:lumMod val="90000"/>
                      <a:lumOff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866775">
                <a:defRPr/>
              </a:pPr>
              <a:r>
                <a:rPr lang="zh-CN" altLang="en-US" sz="1325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多版本内容，无线上版本化管理</a:t>
              </a:r>
              <a:endParaRPr lang="en-US" altLang="zh-CN" sz="132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E472E9-7B2F-BEF0-EFFB-CA6043369247}"/>
              </a:ext>
            </a:extLst>
          </p:cNvPr>
          <p:cNvSpPr txBox="1">
            <a:spLocks/>
          </p:cNvSpPr>
          <p:nvPr/>
        </p:nvSpPr>
        <p:spPr>
          <a:xfrm>
            <a:off x="544877" y="362949"/>
            <a:ext cx="10816261" cy="402631"/>
          </a:xfrm>
          <a:prstGeom prst="rect">
            <a:avLst/>
          </a:prstGeom>
          <a:noFill/>
        </p:spPr>
        <p:txBody>
          <a:bodyPr vert="horz" wrap="square" lIns="86699" tIns="43349" rIns="86699" bIns="43349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D9070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defTabSz="866943"/>
            <a:r>
              <a:rPr lang="zh-CN" altLang="en-US" sz="2275" dirty="0">
                <a:solidFill>
                  <a:schemeClr val="bg1"/>
                </a:solidFill>
                <a:cs typeface="+mj-cs"/>
              </a:rPr>
              <a:t>需求场景</a:t>
            </a:r>
            <a:r>
              <a:rPr lang="en-US" altLang="zh-CN" sz="2275" dirty="0">
                <a:solidFill>
                  <a:schemeClr val="bg1"/>
                </a:solidFill>
                <a:cs typeface="+mj-cs"/>
              </a:rPr>
              <a:t>5</a:t>
            </a:r>
            <a:r>
              <a:rPr lang="zh-CN" altLang="en-US" sz="2275" dirty="0">
                <a:solidFill>
                  <a:schemeClr val="bg1"/>
                </a:solidFill>
                <a:cs typeface="+mj-cs"/>
              </a:rPr>
              <a:t>：人工查询合同耗时费力、准确率低，且难以查询历史合同</a:t>
            </a:r>
          </a:p>
        </p:txBody>
      </p:sp>
      <p:sp>
        <p:nvSpPr>
          <p:cNvPr id="3" name="圆角矩形 12">
            <a:extLst>
              <a:ext uri="{FF2B5EF4-FFF2-40B4-BE49-F238E27FC236}">
                <a16:creationId xmlns:a16="http://schemas.microsoft.com/office/drawing/2014/main" id="{28D733AA-6D1D-F8B8-47EF-C68437C35D20}"/>
              </a:ext>
            </a:extLst>
          </p:cNvPr>
          <p:cNvSpPr/>
          <p:nvPr/>
        </p:nvSpPr>
        <p:spPr>
          <a:xfrm>
            <a:off x="1908203" y="3610919"/>
            <a:ext cx="1423905" cy="460588"/>
          </a:xfrm>
          <a:prstGeom prst="round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471">
              <a:defRPr/>
            </a:pPr>
            <a:r>
              <a:rPr lang="zh-CN" altLang="en-US" sz="1707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合同归档</a:t>
            </a:r>
          </a:p>
        </p:txBody>
      </p:sp>
      <p:sp>
        <p:nvSpPr>
          <p:cNvPr id="4" name="圆角矩形 13">
            <a:extLst>
              <a:ext uri="{FF2B5EF4-FFF2-40B4-BE49-F238E27FC236}">
                <a16:creationId xmlns:a16="http://schemas.microsoft.com/office/drawing/2014/main" id="{D5D045A0-7D0E-AE15-E631-0C5819885E46}"/>
              </a:ext>
            </a:extLst>
          </p:cNvPr>
          <p:cNvSpPr/>
          <p:nvPr/>
        </p:nvSpPr>
        <p:spPr>
          <a:xfrm>
            <a:off x="826349" y="4914418"/>
            <a:ext cx="1105560" cy="358560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471">
              <a:defRPr/>
            </a:pPr>
            <a:r>
              <a:rPr lang="zh-CN" altLang="en-US" sz="1327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扫描版上传</a:t>
            </a:r>
          </a:p>
        </p:txBody>
      </p:sp>
      <p:sp>
        <p:nvSpPr>
          <p:cNvPr id="5" name="圆角矩形 14">
            <a:extLst>
              <a:ext uri="{FF2B5EF4-FFF2-40B4-BE49-F238E27FC236}">
                <a16:creationId xmlns:a16="http://schemas.microsoft.com/office/drawing/2014/main" id="{D325490B-1024-4F88-24FC-654A05828FAC}"/>
              </a:ext>
            </a:extLst>
          </p:cNvPr>
          <p:cNvSpPr/>
          <p:nvPr/>
        </p:nvSpPr>
        <p:spPr>
          <a:xfrm>
            <a:off x="3308402" y="4914417"/>
            <a:ext cx="1105560" cy="358560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471">
              <a:defRPr/>
            </a:pPr>
            <a:r>
              <a:rPr lang="zh-CN" altLang="en-US" sz="1327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纸质版存档</a:t>
            </a:r>
          </a:p>
        </p:txBody>
      </p:sp>
      <p:sp>
        <p:nvSpPr>
          <p:cNvPr id="6" name="圆角矩形 15">
            <a:extLst>
              <a:ext uri="{FF2B5EF4-FFF2-40B4-BE49-F238E27FC236}">
                <a16:creationId xmlns:a16="http://schemas.microsoft.com/office/drawing/2014/main" id="{76F418B2-A051-7E68-A6C5-09937168BC43}"/>
              </a:ext>
            </a:extLst>
          </p:cNvPr>
          <p:cNvSpPr/>
          <p:nvPr/>
        </p:nvSpPr>
        <p:spPr>
          <a:xfrm>
            <a:off x="2067375" y="4914418"/>
            <a:ext cx="1105560" cy="358560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471">
              <a:defRPr/>
            </a:pPr>
            <a:r>
              <a:rPr lang="zh-CN" altLang="en-US" sz="1327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信息登记</a:t>
            </a:r>
          </a:p>
        </p:txBody>
      </p:sp>
      <p:sp>
        <p:nvSpPr>
          <p:cNvPr id="7" name="圆角矩形 20">
            <a:extLst>
              <a:ext uri="{FF2B5EF4-FFF2-40B4-BE49-F238E27FC236}">
                <a16:creationId xmlns:a16="http://schemas.microsoft.com/office/drawing/2014/main" id="{F34D635E-E322-21D2-988F-77AD3504B881}"/>
              </a:ext>
            </a:extLst>
          </p:cNvPr>
          <p:cNvSpPr/>
          <p:nvPr/>
        </p:nvSpPr>
        <p:spPr>
          <a:xfrm>
            <a:off x="4138887" y="3610919"/>
            <a:ext cx="1423905" cy="460588"/>
          </a:xfrm>
          <a:prstGeom prst="round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471">
              <a:defRPr/>
            </a:pPr>
            <a:r>
              <a:rPr lang="zh-CN" altLang="en-US" sz="1707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文档借阅</a:t>
            </a:r>
          </a:p>
        </p:txBody>
      </p:sp>
      <p:sp>
        <p:nvSpPr>
          <p:cNvPr id="8" name="圆角矩形 21">
            <a:extLst>
              <a:ext uri="{FF2B5EF4-FFF2-40B4-BE49-F238E27FC236}">
                <a16:creationId xmlns:a16="http://schemas.microsoft.com/office/drawing/2014/main" id="{4CC86F9A-816E-3168-DF2E-BAEA61638F48}"/>
              </a:ext>
            </a:extLst>
          </p:cNvPr>
          <p:cNvSpPr/>
          <p:nvPr/>
        </p:nvSpPr>
        <p:spPr>
          <a:xfrm>
            <a:off x="6746620" y="3610919"/>
            <a:ext cx="1423905" cy="460588"/>
          </a:xfrm>
          <a:prstGeom prst="round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471">
              <a:defRPr/>
            </a:pPr>
            <a:r>
              <a:rPr lang="zh-CN" altLang="en-US" sz="1707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参考编制</a:t>
            </a:r>
          </a:p>
        </p:txBody>
      </p:sp>
      <p:sp>
        <p:nvSpPr>
          <p:cNvPr id="9" name="圆角矩形 22">
            <a:extLst>
              <a:ext uri="{FF2B5EF4-FFF2-40B4-BE49-F238E27FC236}">
                <a16:creationId xmlns:a16="http://schemas.microsoft.com/office/drawing/2014/main" id="{37C5D11C-6FFC-CB03-BB32-86D94A358A65}"/>
              </a:ext>
            </a:extLst>
          </p:cNvPr>
          <p:cNvSpPr/>
          <p:nvPr/>
        </p:nvSpPr>
        <p:spPr>
          <a:xfrm>
            <a:off x="9467994" y="3605234"/>
            <a:ext cx="1423905" cy="460588"/>
          </a:xfrm>
          <a:prstGeom prst="roundRect">
            <a:avLst/>
          </a:prstGeom>
          <a:solidFill>
            <a:srgbClr val="C00000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471">
              <a:defRPr/>
            </a:pPr>
            <a:r>
              <a:rPr lang="zh-CN" altLang="en-US" sz="1707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评审决策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5798464-8452-DCDD-7E49-4307B1BC9438}"/>
              </a:ext>
            </a:extLst>
          </p:cNvPr>
          <p:cNvGrpSpPr/>
          <p:nvPr/>
        </p:nvGrpSpPr>
        <p:grpSpPr>
          <a:xfrm>
            <a:off x="1184209" y="1490964"/>
            <a:ext cx="2871893" cy="1381760"/>
            <a:chOff x="857250" y="1819274"/>
            <a:chExt cx="3028950" cy="145732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53F69E3-66F0-F456-9CBA-E221E643E1E2}"/>
                </a:ext>
              </a:extLst>
            </p:cNvPr>
            <p:cNvSpPr/>
            <p:nvPr/>
          </p:nvSpPr>
          <p:spPr>
            <a:xfrm>
              <a:off x="2484438" y="2634192"/>
              <a:ext cx="1219200" cy="419100"/>
            </a:xfrm>
            <a:prstGeom prst="rect">
              <a:avLst/>
            </a:prstGeom>
            <a:solidFill>
              <a:srgbClr val="C00000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33471">
                <a:defRPr/>
              </a:pPr>
              <a:r>
                <a:rPr lang="zh-CN" altLang="en-US" sz="1327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合同附件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4757D0A-97F7-2475-B8A2-865BC4F15B97}"/>
                </a:ext>
              </a:extLst>
            </p:cNvPr>
            <p:cNvSpPr/>
            <p:nvPr/>
          </p:nvSpPr>
          <p:spPr>
            <a:xfrm>
              <a:off x="1065215" y="2634192"/>
              <a:ext cx="1219200" cy="419100"/>
            </a:xfrm>
            <a:prstGeom prst="rect">
              <a:avLst/>
            </a:prstGeom>
            <a:solidFill>
              <a:srgbClr val="C00000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33471">
                <a:defRPr/>
              </a:pPr>
              <a:r>
                <a:rPr lang="zh-CN" altLang="en-US" sz="1327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审批附件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1AE0D03-9B02-CE9E-F3BC-DD8B1F504476}"/>
                </a:ext>
              </a:extLst>
            </p:cNvPr>
            <p:cNvSpPr/>
            <p:nvPr/>
          </p:nvSpPr>
          <p:spPr>
            <a:xfrm>
              <a:off x="2484438" y="2035351"/>
              <a:ext cx="1219200" cy="419100"/>
            </a:xfrm>
            <a:prstGeom prst="rect">
              <a:avLst/>
            </a:prstGeom>
            <a:solidFill>
              <a:srgbClr val="C00000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33471">
                <a:defRPr/>
              </a:pPr>
              <a:r>
                <a:rPr lang="zh-CN" altLang="en-US" sz="1327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交付物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E0CEA28-FAA6-9AF5-8CCA-CB2CE7E38040}"/>
                </a:ext>
              </a:extLst>
            </p:cNvPr>
            <p:cNvSpPr/>
            <p:nvPr/>
          </p:nvSpPr>
          <p:spPr>
            <a:xfrm>
              <a:off x="1065215" y="2035351"/>
              <a:ext cx="1219200" cy="419100"/>
            </a:xfrm>
            <a:prstGeom prst="rect">
              <a:avLst/>
            </a:prstGeom>
            <a:solidFill>
              <a:srgbClr val="C00000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33471">
                <a:defRPr/>
              </a:pPr>
              <a:r>
                <a:rPr lang="zh-CN" altLang="en-US" sz="1327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过程资产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58F940A-BD3F-9A92-F343-B59EF77FDAC9}"/>
                </a:ext>
              </a:extLst>
            </p:cNvPr>
            <p:cNvSpPr/>
            <p:nvPr/>
          </p:nvSpPr>
          <p:spPr>
            <a:xfrm>
              <a:off x="857250" y="1819274"/>
              <a:ext cx="3028950" cy="1457325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33471">
                <a:defRPr/>
              </a:pPr>
              <a:endParaRPr lang="zh-CN" altLang="en-US" sz="1707" kern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30925EF-E84B-A7EB-A2DA-20D49BA09B63}"/>
              </a:ext>
            </a:extLst>
          </p:cNvPr>
          <p:cNvCxnSpPr>
            <a:stCxn id="15" idx="2"/>
            <a:endCxn id="3" idx="0"/>
          </p:cNvCxnSpPr>
          <p:nvPr/>
        </p:nvCxnSpPr>
        <p:spPr>
          <a:xfrm>
            <a:off x="2620155" y="2872723"/>
            <a:ext cx="0" cy="738196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肘形连接符 28">
            <a:extLst>
              <a:ext uri="{FF2B5EF4-FFF2-40B4-BE49-F238E27FC236}">
                <a16:creationId xmlns:a16="http://schemas.microsoft.com/office/drawing/2014/main" id="{82D5EEDB-E52B-048A-6936-DECFDF8C5110}"/>
              </a:ext>
            </a:extLst>
          </p:cNvPr>
          <p:cNvCxnSpPr>
            <a:stCxn id="3" idx="2"/>
            <a:endCxn id="4" idx="0"/>
          </p:cNvCxnSpPr>
          <p:nvPr/>
        </p:nvCxnSpPr>
        <p:spPr>
          <a:xfrm rot="5400000">
            <a:off x="1578188" y="3872450"/>
            <a:ext cx="842910" cy="1241026"/>
          </a:xfrm>
          <a:prstGeom prst="bentConnector3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肘形连接符 30">
            <a:extLst>
              <a:ext uri="{FF2B5EF4-FFF2-40B4-BE49-F238E27FC236}">
                <a16:creationId xmlns:a16="http://schemas.microsoft.com/office/drawing/2014/main" id="{F6B7FFEE-7F6E-7F54-CEF1-46C8F54AC068}"/>
              </a:ext>
            </a:extLst>
          </p:cNvPr>
          <p:cNvCxnSpPr>
            <a:stCxn id="3" idx="2"/>
            <a:endCxn id="5" idx="0"/>
          </p:cNvCxnSpPr>
          <p:nvPr/>
        </p:nvCxnSpPr>
        <p:spPr>
          <a:xfrm rot="16200000" flipH="1">
            <a:off x="2819213" y="3872449"/>
            <a:ext cx="842909" cy="1241026"/>
          </a:xfrm>
          <a:prstGeom prst="bentConnector3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9" name="肘形连接符 32">
            <a:extLst>
              <a:ext uri="{FF2B5EF4-FFF2-40B4-BE49-F238E27FC236}">
                <a16:creationId xmlns:a16="http://schemas.microsoft.com/office/drawing/2014/main" id="{780E5A37-6B3A-2A40-0394-320943D38348}"/>
              </a:ext>
            </a:extLst>
          </p:cNvPr>
          <p:cNvCxnSpPr>
            <a:stCxn id="3" idx="2"/>
            <a:endCxn id="6" idx="0"/>
          </p:cNvCxnSpPr>
          <p:nvPr/>
        </p:nvCxnSpPr>
        <p:spPr>
          <a:xfrm rot="5400000">
            <a:off x="2198701" y="4492962"/>
            <a:ext cx="842910" cy="12041"/>
          </a:xfrm>
          <a:prstGeom prst="bentConnector3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76EC700-D96E-5542-D651-AA834A8BE582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3332108" y="3841213"/>
            <a:ext cx="806779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4FC34B1C-542A-9D0D-4F76-094499EA0D0D}"/>
              </a:ext>
            </a:extLst>
          </p:cNvPr>
          <p:cNvCxnSpPr/>
          <p:nvPr/>
        </p:nvCxnSpPr>
        <p:spPr>
          <a:xfrm>
            <a:off x="5562792" y="3732840"/>
            <a:ext cx="1183827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B1BE841C-C46D-4504-CF04-2940CA1E2DD2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8170524" y="3835528"/>
            <a:ext cx="1297469" cy="5685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3" name="肘形连接符 40">
            <a:extLst>
              <a:ext uri="{FF2B5EF4-FFF2-40B4-BE49-F238E27FC236}">
                <a16:creationId xmlns:a16="http://schemas.microsoft.com/office/drawing/2014/main" id="{4B3F8D33-9D0D-8858-F6AF-2C74742BCB17}"/>
              </a:ext>
            </a:extLst>
          </p:cNvPr>
          <p:cNvCxnSpPr>
            <a:stCxn id="9" idx="2"/>
            <a:endCxn id="8" idx="2"/>
          </p:cNvCxnSpPr>
          <p:nvPr/>
        </p:nvCxnSpPr>
        <p:spPr>
          <a:xfrm rot="5400000">
            <a:off x="8816417" y="2707978"/>
            <a:ext cx="5685" cy="2721374"/>
          </a:xfrm>
          <a:prstGeom prst="bentConnector3">
            <a:avLst>
              <a:gd name="adj1" fmla="val 851933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99525CE-DDA5-D542-7618-88069032C3A1}"/>
              </a:ext>
            </a:extLst>
          </p:cNvPr>
          <p:cNvCxnSpPr/>
          <p:nvPr/>
        </p:nvCxnSpPr>
        <p:spPr>
          <a:xfrm flipH="1">
            <a:off x="5562792" y="3962125"/>
            <a:ext cx="1183827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" name="圆角矩形 46">
            <a:extLst>
              <a:ext uri="{FF2B5EF4-FFF2-40B4-BE49-F238E27FC236}">
                <a16:creationId xmlns:a16="http://schemas.microsoft.com/office/drawing/2014/main" id="{20D7ABFC-006F-DB31-4163-8077E4F2D087}"/>
              </a:ext>
            </a:extLst>
          </p:cNvPr>
          <p:cNvSpPr/>
          <p:nvPr/>
        </p:nvSpPr>
        <p:spPr>
          <a:xfrm>
            <a:off x="6746619" y="2462311"/>
            <a:ext cx="1423905" cy="460588"/>
          </a:xfrm>
          <a:prstGeom prst="roundRect">
            <a:avLst/>
          </a:prstGeom>
          <a:solidFill>
            <a:srgbClr val="00B0F0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33471">
              <a:defRPr/>
            </a:pPr>
            <a:r>
              <a:rPr lang="zh-CN" altLang="en-US" sz="1707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关联咨询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941F272-9147-1C3C-B1A8-E5280CEC6ACE}"/>
              </a:ext>
            </a:extLst>
          </p:cNvPr>
          <p:cNvCxnSpPr>
            <a:stCxn id="25" idx="2"/>
            <a:endCxn id="8" idx="0"/>
          </p:cNvCxnSpPr>
          <p:nvPr/>
        </p:nvCxnSpPr>
        <p:spPr>
          <a:xfrm>
            <a:off x="7458572" y="2922899"/>
            <a:ext cx="1" cy="688021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F36DE1C5-75FC-7EF5-6864-21F3D473A540}"/>
              </a:ext>
            </a:extLst>
          </p:cNvPr>
          <p:cNvSpPr txBox="1"/>
          <p:nvPr/>
        </p:nvSpPr>
        <p:spPr>
          <a:xfrm>
            <a:off x="7803259" y="4595598"/>
            <a:ext cx="2032000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471">
              <a:defRPr/>
            </a:pPr>
            <a:r>
              <a:rPr lang="zh-CN" altLang="en-US" sz="1138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内部不符</a:t>
            </a:r>
            <a:r>
              <a:rPr lang="en-US" altLang="zh-CN" sz="1138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38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有误，退回修改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7312322-B0C8-405A-5CB4-F7FCCBA2D408}"/>
              </a:ext>
            </a:extLst>
          </p:cNvPr>
          <p:cNvSpPr txBox="1"/>
          <p:nvPr/>
        </p:nvSpPr>
        <p:spPr>
          <a:xfrm>
            <a:off x="5545857" y="3994880"/>
            <a:ext cx="121769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471">
              <a:defRPr/>
            </a:pPr>
            <a:r>
              <a:rPr lang="zh-CN" altLang="en-US" sz="1138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反复借阅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815D77B-A6DF-9327-B435-8631FE2E69AE}"/>
              </a:ext>
            </a:extLst>
          </p:cNvPr>
          <p:cNvSpPr txBox="1"/>
          <p:nvPr/>
        </p:nvSpPr>
        <p:spPr>
          <a:xfrm>
            <a:off x="5520647" y="3470503"/>
            <a:ext cx="121769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471">
              <a:defRPr/>
            </a:pPr>
            <a:r>
              <a:rPr lang="zh-CN" altLang="en-US" sz="1138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参考依据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0B06B6D-11AB-7E6B-A20E-5AC93623451E}"/>
              </a:ext>
            </a:extLst>
          </p:cNvPr>
          <p:cNvSpPr txBox="1"/>
          <p:nvPr/>
        </p:nvSpPr>
        <p:spPr>
          <a:xfrm>
            <a:off x="8136655" y="3588480"/>
            <a:ext cx="121769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3471">
              <a:defRPr/>
            </a:pPr>
            <a:r>
              <a:rPr lang="zh-CN" altLang="en-US" sz="1138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内容提审、上报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D65CB4C-F105-3A55-0022-037FC23139C9}"/>
              </a:ext>
            </a:extLst>
          </p:cNvPr>
          <p:cNvSpPr/>
          <p:nvPr/>
        </p:nvSpPr>
        <p:spPr>
          <a:xfrm>
            <a:off x="4414654" y="1448884"/>
            <a:ext cx="2331965" cy="767337"/>
          </a:xfrm>
          <a:prstGeom prst="rect">
            <a:avLst/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62552" indent="-162552" defTabSz="43347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38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咨询相关人员，沟通成本高</a:t>
            </a:r>
            <a:endParaRPr lang="en-US" altLang="zh-CN" sz="1138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52" indent="-162552" defTabSz="43347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38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信息误差大，影响进度</a:t>
            </a:r>
            <a:endParaRPr lang="en-US" altLang="zh-CN" sz="1138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曲线连接符 62">
            <a:extLst>
              <a:ext uri="{FF2B5EF4-FFF2-40B4-BE49-F238E27FC236}">
                <a16:creationId xmlns:a16="http://schemas.microsoft.com/office/drawing/2014/main" id="{8BA003CD-4849-629E-0AE6-5F48D86086E2}"/>
              </a:ext>
            </a:extLst>
          </p:cNvPr>
          <p:cNvCxnSpPr>
            <a:stCxn id="25" idx="1"/>
          </p:cNvCxnSpPr>
          <p:nvPr/>
        </p:nvCxnSpPr>
        <p:spPr>
          <a:xfrm rot="10800000">
            <a:off x="5580637" y="2216221"/>
            <a:ext cx="1165981" cy="476384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F2A4702E-E704-FE01-F4AB-B688553209C5}"/>
              </a:ext>
            </a:extLst>
          </p:cNvPr>
          <p:cNvSpPr/>
          <p:nvPr/>
        </p:nvSpPr>
        <p:spPr>
          <a:xfrm>
            <a:off x="5096186" y="4881449"/>
            <a:ext cx="2331965" cy="767337"/>
          </a:xfrm>
          <a:prstGeom prst="rect">
            <a:avLst/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62552" indent="-162552" defTabSz="43347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38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信息检索能力有限，准确性低</a:t>
            </a:r>
            <a:endParaRPr lang="en-US" altLang="zh-CN" sz="1138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52" indent="-162552" defTabSz="43347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38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非全量归档，完整性低</a:t>
            </a:r>
            <a:endParaRPr lang="en-US" altLang="zh-CN" sz="1138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曲线连接符 66">
            <a:extLst>
              <a:ext uri="{FF2B5EF4-FFF2-40B4-BE49-F238E27FC236}">
                <a16:creationId xmlns:a16="http://schemas.microsoft.com/office/drawing/2014/main" id="{6A75CC3C-3517-D53D-0CF6-DE12950F7BEB}"/>
              </a:ext>
            </a:extLst>
          </p:cNvPr>
          <p:cNvCxnSpPr>
            <a:stCxn id="33" idx="0"/>
            <a:endCxn id="7" idx="2"/>
          </p:cNvCxnSpPr>
          <p:nvPr/>
        </p:nvCxnSpPr>
        <p:spPr>
          <a:xfrm rot="16200000" flipV="1">
            <a:off x="5151535" y="3770814"/>
            <a:ext cx="809941" cy="1411329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4732A0E6-3110-6281-D744-FE34A471045F}"/>
              </a:ext>
            </a:extLst>
          </p:cNvPr>
          <p:cNvSpPr/>
          <p:nvPr/>
        </p:nvSpPr>
        <p:spPr>
          <a:xfrm>
            <a:off x="8541116" y="2353823"/>
            <a:ext cx="2331965" cy="767337"/>
          </a:xfrm>
          <a:prstGeom prst="rect">
            <a:avLst/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62552" indent="-162552" defTabSz="43347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38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往复核对，耽误工作</a:t>
            </a:r>
            <a:endParaRPr lang="en-US" altLang="zh-CN" sz="1138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2552" indent="-162552" defTabSz="43347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138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横纵分析受限，科学性欠缺</a:t>
            </a:r>
            <a:endParaRPr lang="en-US" altLang="zh-CN" sz="1138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曲线连接符 72">
            <a:extLst>
              <a:ext uri="{FF2B5EF4-FFF2-40B4-BE49-F238E27FC236}">
                <a16:creationId xmlns:a16="http://schemas.microsoft.com/office/drawing/2014/main" id="{E95FD443-7D21-6402-06FC-03F840CACBA2}"/>
              </a:ext>
            </a:extLst>
          </p:cNvPr>
          <p:cNvCxnSpPr>
            <a:stCxn id="9" idx="0"/>
            <a:endCxn id="35" idx="2"/>
          </p:cNvCxnSpPr>
          <p:nvPr/>
        </p:nvCxnSpPr>
        <p:spPr>
          <a:xfrm rot="16200000" flipV="1">
            <a:off x="9701487" y="3126774"/>
            <a:ext cx="484074" cy="472848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1492444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812bc14-a9b0-4550-89c8-b396e4f37697"/>
  <p:tag name="COMMONDATA" val="eyJoZGlkIjoiNGE4ODUwZDE3NWZkNzEzYzlhYjY0OTRkOTQxOWRhYmY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1758</Words>
  <Application>Microsoft Office PowerPoint</Application>
  <PresentationFormat>宽屏</PresentationFormat>
  <Paragraphs>545</Paragraphs>
  <Slides>17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 Unicode MS</vt:lpstr>
      <vt:lpstr>等线</vt:lpstr>
      <vt:lpstr>方正粗黑宋简体</vt:lpstr>
      <vt:lpstr>华文仿宋</vt:lpstr>
      <vt:lpstr>微软雅黑</vt:lpstr>
      <vt:lpstr>印品黑体</vt:lpstr>
      <vt:lpstr>Arial</vt:lpstr>
      <vt:lpstr>Arial Black</vt:lpstr>
      <vt:lpstr>Calibri</vt:lpstr>
      <vt:lpstr>Calibri Light</vt:lpstr>
      <vt:lpstr>Ebrima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二、流程建设方案：合同管理需求理解分析</vt:lpstr>
      <vt:lpstr>二、流程建设方案：业财融合整体蓝图</vt:lpstr>
      <vt:lpstr>二、流程建设方案：系统功能架构</vt:lpstr>
      <vt:lpstr>PowerPoint 演示文稿</vt:lpstr>
      <vt:lpstr>三、执行流程图 </vt:lpstr>
      <vt:lpstr>四、模式和技术创新性 引入AI智能技术，提供合同文本智能比对</vt:lpstr>
      <vt:lpstr>五、方案价值与收益：西部证券合同管理方案价值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侯 宁</cp:lastModifiedBy>
  <cp:revision>209</cp:revision>
  <dcterms:created xsi:type="dcterms:W3CDTF">2021-03-03T08:16:00Z</dcterms:created>
  <dcterms:modified xsi:type="dcterms:W3CDTF">2022-07-17T13:18:28Z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ACF1AB2930E14BF6A4E6C76732687778</vt:lpwstr>
  </property>
  <property fmtid="{D5CDD505-2E9C-101B-9397-08002B2CF9AE}" pid="3" name="KSOProductBuildVer">
    <vt:lpwstr>2052-11.1.0.9914</vt:lpwstr>
  </property>
</Properties>
</file>