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712" r:id="rId2"/>
    <p:sldMasterId id="2147483725" r:id="rId3"/>
  </p:sldMasterIdLst>
  <p:notesMasterIdLst>
    <p:notesMasterId r:id="rId22"/>
  </p:notesMasterIdLst>
  <p:handoutMasterIdLst>
    <p:handoutMasterId r:id="rId23"/>
  </p:handoutMasterIdLst>
  <p:sldIdLst>
    <p:sldId id="4315" r:id="rId4"/>
    <p:sldId id="4385" r:id="rId5"/>
    <p:sldId id="4393" r:id="rId6"/>
    <p:sldId id="4381" r:id="rId7"/>
    <p:sldId id="4436" r:id="rId8"/>
    <p:sldId id="4437" r:id="rId9"/>
    <p:sldId id="4396" r:id="rId10"/>
    <p:sldId id="4417" r:id="rId11"/>
    <p:sldId id="4418" r:id="rId12"/>
    <p:sldId id="4435" r:id="rId13"/>
    <p:sldId id="4433" r:id="rId14"/>
    <p:sldId id="4439" r:id="rId15"/>
    <p:sldId id="4449" r:id="rId16"/>
    <p:sldId id="4438" r:id="rId17"/>
    <p:sldId id="4390" r:id="rId18"/>
    <p:sldId id="4434" r:id="rId19"/>
    <p:sldId id="4392" r:id="rId20"/>
    <p:sldId id="4397" r:id="rId21"/>
  </p:sldIdLst>
  <p:sldSz cx="9144000" cy="5143500" type="screen16x9"/>
  <p:notesSz cx="6797675" cy="9928225"/>
  <p:defaultTextStyle>
    <a:defPPr>
      <a:defRPr lang="zh-CN"/>
    </a:defPPr>
    <a:lvl1pPr algn="l" defTabSz="814070" rtl="0" eaLnBrk="0" fontAlgn="base" hangingPunct="0">
      <a:spcBef>
        <a:spcPct val="0"/>
      </a:spcBef>
      <a:spcAft>
        <a:spcPct val="0"/>
      </a:spcAft>
      <a:defRPr sz="1600" kern="1200">
        <a:solidFill>
          <a:schemeClr val="tx1"/>
        </a:solidFill>
        <a:latin typeface="Calibri" panose="020F0502020204030204" pitchFamily="34" charset="0"/>
        <a:ea typeface="宋体" panose="02010600030101010101" pitchFamily="2" charset="-122"/>
        <a:cs typeface="+mn-cs"/>
      </a:defRPr>
    </a:lvl1pPr>
    <a:lvl2pPr marL="406400" indent="-36830" algn="l" defTabSz="814070" rtl="0" eaLnBrk="0" fontAlgn="base" hangingPunct="0">
      <a:spcBef>
        <a:spcPct val="0"/>
      </a:spcBef>
      <a:spcAft>
        <a:spcPct val="0"/>
      </a:spcAft>
      <a:defRPr sz="1600" kern="1200">
        <a:solidFill>
          <a:schemeClr val="tx1"/>
        </a:solidFill>
        <a:latin typeface="Calibri" panose="020F0502020204030204" pitchFamily="34" charset="0"/>
        <a:ea typeface="宋体" panose="02010600030101010101" pitchFamily="2" charset="-122"/>
        <a:cs typeface="+mn-cs"/>
      </a:defRPr>
    </a:lvl2pPr>
    <a:lvl3pPr marL="814705" indent="-73025" algn="l" defTabSz="814070" rtl="0" eaLnBrk="0" fontAlgn="base" hangingPunct="0">
      <a:spcBef>
        <a:spcPct val="0"/>
      </a:spcBef>
      <a:spcAft>
        <a:spcPct val="0"/>
      </a:spcAft>
      <a:defRPr sz="1600" kern="1200">
        <a:solidFill>
          <a:schemeClr val="tx1"/>
        </a:solidFill>
        <a:latin typeface="Calibri" panose="020F0502020204030204" pitchFamily="34" charset="0"/>
        <a:ea typeface="宋体" panose="02010600030101010101" pitchFamily="2" charset="-122"/>
        <a:cs typeface="+mn-cs"/>
      </a:defRPr>
    </a:lvl3pPr>
    <a:lvl4pPr marL="1222375" indent="-113030" algn="l" defTabSz="814070" rtl="0" eaLnBrk="0" fontAlgn="base" hangingPunct="0">
      <a:spcBef>
        <a:spcPct val="0"/>
      </a:spcBef>
      <a:spcAft>
        <a:spcPct val="0"/>
      </a:spcAft>
      <a:defRPr sz="1600" kern="1200">
        <a:solidFill>
          <a:schemeClr val="tx1"/>
        </a:solidFill>
        <a:latin typeface="Calibri" panose="020F0502020204030204" pitchFamily="34" charset="0"/>
        <a:ea typeface="宋体" panose="02010600030101010101" pitchFamily="2" charset="-122"/>
        <a:cs typeface="+mn-cs"/>
      </a:defRPr>
    </a:lvl4pPr>
    <a:lvl5pPr marL="1630680" indent="-149225" algn="l" defTabSz="814070" rtl="0" eaLnBrk="0" fontAlgn="base" hangingPunct="0">
      <a:spcBef>
        <a:spcPct val="0"/>
      </a:spcBef>
      <a:spcAft>
        <a:spcPct val="0"/>
      </a:spcAft>
      <a:defRPr sz="16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6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6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6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600"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无标题节" id="{FD272294-83E2-4401-8982-6070A72CC2BE}">
          <p14:sldIdLst>
            <p14:sldId id="4315"/>
            <p14:sldId id="4385"/>
            <p14:sldId id="4393"/>
            <p14:sldId id="4381"/>
            <p14:sldId id="4436"/>
            <p14:sldId id="4437"/>
            <p14:sldId id="4396"/>
            <p14:sldId id="4417"/>
            <p14:sldId id="4418"/>
            <p14:sldId id="4435"/>
            <p14:sldId id="4433"/>
            <p14:sldId id="4439"/>
            <p14:sldId id="4449"/>
            <p14:sldId id="4438"/>
            <p14:sldId id="4390"/>
            <p14:sldId id="4434"/>
            <p14:sldId id="4392"/>
            <p14:sldId id="439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 icecream" initials="Ti" lastIdx="1" clrIdx="6"/>
  <p:cmAuthor id="1" name="cmbc" initials="c" lastIdx="1" clrIdx="0"/>
  <p:cmAuthor id="8" name="陈 ss" initials="陈" lastIdx="1" clrIdx="7"/>
  <p:cmAuthor id="2" name="user" initials="u" lastIdx="0" clrIdx="1"/>
  <p:cmAuthor id="3" name="作者" initials="A" lastIdx="0" clrIdx="2"/>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B"/>
    <a:srgbClr val="FFFFFF"/>
    <a:srgbClr val="BBE3FF"/>
    <a:srgbClr val="FF0000"/>
    <a:srgbClr val="D9D9D9"/>
    <a:srgbClr val="FFC0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494" autoAdjust="0"/>
  </p:normalViewPr>
  <p:slideViewPr>
    <p:cSldViewPr>
      <p:cViewPr varScale="1">
        <p:scale>
          <a:sx n="95" d="100"/>
          <a:sy n="95" d="100"/>
        </p:scale>
        <p:origin x="-690" y="-90"/>
      </p:cViewPr>
      <p:guideLst>
        <p:guide orient="horz" pos="1734"/>
        <p:guide orient="horz" pos="2040"/>
        <p:guide orient="horz" pos="-16"/>
        <p:guide orient="horz" pos="1340"/>
        <p:guide pos="2880"/>
        <p:guide pos="5760"/>
      </p:guideLst>
    </p:cSldViewPr>
  </p:slideViewPr>
  <p:outlineViewPr>
    <p:cViewPr>
      <p:scale>
        <a:sx n="33" d="100"/>
        <a:sy n="33" d="100"/>
      </p:scale>
      <p:origin x="0" y="-31926"/>
    </p:cViewPr>
  </p:outlineViewPr>
  <p:notesTextViewPr>
    <p:cViewPr>
      <p:scale>
        <a:sx n="100" d="100"/>
        <a:sy n="100" d="100"/>
      </p:scale>
      <p:origin x="0" y="0"/>
    </p:cViewPr>
  </p:notesTextViewPr>
  <p:sorterViewPr>
    <p:cViewPr>
      <p:scale>
        <a:sx n="200" d="100"/>
        <a:sy n="200" d="100"/>
      </p:scale>
      <p:origin x="0" y="52590"/>
    </p:cViewPr>
  </p:sorterViewPr>
  <p:notesViewPr>
    <p:cSldViewPr>
      <p:cViewPr varScale="1">
        <p:scale>
          <a:sx n="62" d="100"/>
          <a:sy n="62" d="100"/>
        </p:scale>
        <p:origin x="285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8"/>
          </a:xfrm>
          <a:prstGeom prst="rect">
            <a:avLst/>
          </a:prstGeom>
        </p:spPr>
        <p:txBody>
          <a:bodyPr vert="horz" lIns="91440" tIns="45720" rIns="91440" bIns="45720" rtlCol="0"/>
          <a:lstStyle>
            <a:lvl1pPr algn="l" defTabSz="814705" eaLnBrk="1" hangingPunct="1">
              <a:defRPr sz="1200"/>
            </a:lvl1pPr>
          </a:lstStyle>
          <a:p>
            <a:pPr>
              <a:defRPr/>
            </a:pPr>
            <a:endParaRPr lang="zh-CN" altLang="en-US"/>
          </a:p>
        </p:txBody>
      </p:sp>
      <p:sp>
        <p:nvSpPr>
          <p:cNvPr id="3" name="日期占位符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defTabSz="814705" eaLnBrk="1" hangingPunct="1">
              <a:defRPr sz="1200" smtClean="0"/>
            </a:lvl1pPr>
          </a:lstStyle>
          <a:p>
            <a:pPr>
              <a:defRPr/>
            </a:pPr>
            <a:fld id="{4AB62551-ED53-4424-BB44-F67BD9F69A0D}" type="datetimeFigureOut">
              <a:rPr lang="zh-CN" altLang="en-US"/>
              <a:t>2022/7/17</a:t>
            </a:fld>
            <a:endParaRPr lang="zh-CN" altLang="en-US"/>
          </a:p>
        </p:txBody>
      </p:sp>
      <p:sp>
        <p:nvSpPr>
          <p:cNvPr id="4" name="页脚占位符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defTabSz="814705" eaLnBrk="1" hangingPunct="1">
              <a:defRPr sz="1200"/>
            </a:lvl1pPr>
          </a:lstStyle>
          <a:p>
            <a:pPr>
              <a:defRPr/>
            </a:pPr>
            <a:endParaRPr lang="zh-CN" altLang="en-US"/>
          </a:p>
        </p:txBody>
      </p:sp>
      <p:sp>
        <p:nvSpPr>
          <p:cNvPr id="5" name="灯片编号占位符 4"/>
          <p:cNvSpPr>
            <a:spLocks noGrp="1"/>
          </p:cNvSpPr>
          <p:nvPr>
            <p:ph type="sldNum" sz="quarter" idx="3"/>
          </p:nvPr>
        </p:nvSpPr>
        <p:spPr>
          <a:xfrm>
            <a:off x="3849688" y="9429751"/>
            <a:ext cx="2946400" cy="496888"/>
          </a:xfrm>
          <a:prstGeom prst="rect">
            <a:avLst/>
          </a:prstGeom>
        </p:spPr>
        <p:txBody>
          <a:bodyPr vert="horz" wrap="square" lIns="91440" tIns="45720" rIns="91440" bIns="45720" numCol="1" anchor="b" anchorCtr="0" compatLnSpc="1"/>
          <a:lstStyle>
            <a:lvl1pPr algn="r" eaLnBrk="1" hangingPunct="1">
              <a:defRPr sz="1200"/>
            </a:lvl1pPr>
          </a:lstStyle>
          <a:p>
            <a:fld id="{31D09FEB-9A3D-4537-B54B-8DCC07FB07B9}" type="slidenum">
              <a:rPr lang="zh-CN" altLang="en-US"/>
              <a:t>‹#›</a:t>
            </a:fld>
            <a:endParaRPr lang="zh-CN" altLang="en-US"/>
          </a:p>
        </p:txBody>
      </p:sp>
    </p:spTree>
    <p:extLst>
      <p:ext uri="{BB962C8B-B14F-4D97-AF65-F5344CB8AC3E}">
        <p14:creationId xmlns:p14="http://schemas.microsoft.com/office/powerpoint/2010/main" val="4105015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8"/>
          </a:xfrm>
          <a:prstGeom prst="rect">
            <a:avLst/>
          </a:prstGeom>
        </p:spPr>
        <p:txBody>
          <a:bodyPr vert="horz" lIns="91440" tIns="45720" rIns="91440" bIns="45720" rtlCol="0"/>
          <a:lstStyle>
            <a:lvl1pPr algn="l" defTabSz="814705" eaLnBrk="1" hangingPunct="1">
              <a:defRPr sz="1200"/>
            </a:lvl1pPr>
          </a:lstStyle>
          <a:p>
            <a:pPr>
              <a:defRPr/>
            </a:pPr>
            <a:endParaRPr lang="zh-CN" altLang="en-US"/>
          </a:p>
        </p:txBody>
      </p:sp>
      <p:sp>
        <p:nvSpPr>
          <p:cNvPr id="3" name="日期占位符 2"/>
          <p:cNvSpPr>
            <a:spLocks noGrp="1"/>
          </p:cNvSpPr>
          <p:nvPr>
            <p:ph type="dt" idx="1"/>
          </p:nvPr>
        </p:nvSpPr>
        <p:spPr>
          <a:xfrm>
            <a:off x="3849688" y="1"/>
            <a:ext cx="2946400" cy="496888"/>
          </a:xfrm>
          <a:prstGeom prst="rect">
            <a:avLst/>
          </a:prstGeom>
        </p:spPr>
        <p:txBody>
          <a:bodyPr vert="horz" lIns="91440" tIns="45720" rIns="91440" bIns="45720" rtlCol="0"/>
          <a:lstStyle>
            <a:lvl1pPr algn="r" defTabSz="814705" eaLnBrk="1" hangingPunct="1">
              <a:defRPr sz="1200" smtClean="0"/>
            </a:lvl1pPr>
          </a:lstStyle>
          <a:p>
            <a:pPr>
              <a:defRPr/>
            </a:pPr>
            <a:fld id="{5D6BB1DA-84C2-4E27-9832-69C2A03DFC6F}" type="datetimeFigureOut">
              <a:rPr lang="zh-CN" altLang="en-US"/>
              <a:t>2022/7/17</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6464"/>
            <a:ext cx="5438775" cy="4467225"/>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9751"/>
            <a:ext cx="2946400" cy="496888"/>
          </a:xfrm>
          <a:prstGeom prst="rect">
            <a:avLst/>
          </a:prstGeom>
        </p:spPr>
        <p:txBody>
          <a:bodyPr vert="horz" lIns="91440" tIns="45720" rIns="91440" bIns="45720" rtlCol="0" anchor="b"/>
          <a:lstStyle>
            <a:lvl1pPr algn="l" defTabSz="814705"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49688" y="9429751"/>
            <a:ext cx="2946400" cy="496888"/>
          </a:xfrm>
          <a:prstGeom prst="rect">
            <a:avLst/>
          </a:prstGeom>
        </p:spPr>
        <p:txBody>
          <a:bodyPr vert="horz" wrap="square" lIns="91440" tIns="45720" rIns="91440" bIns="45720" numCol="1" anchor="b" anchorCtr="0" compatLnSpc="1"/>
          <a:lstStyle>
            <a:lvl1pPr algn="r" eaLnBrk="1" hangingPunct="1">
              <a:defRPr sz="1200"/>
            </a:lvl1pPr>
          </a:lstStyle>
          <a:p>
            <a:fld id="{76248C64-5767-4E4A-AE07-8B1FE99853CB}" type="slidenum">
              <a:rPr lang="zh-CN" altLang="en-US"/>
              <a:t>‹#›</a:t>
            </a:fld>
            <a:endParaRPr lang="zh-CN" altLang="en-US"/>
          </a:p>
        </p:txBody>
      </p:sp>
    </p:spTree>
    <p:extLst>
      <p:ext uri="{BB962C8B-B14F-4D97-AF65-F5344CB8AC3E}">
        <p14:creationId xmlns:p14="http://schemas.microsoft.com/office/powerpoint/2010/main" val="233675806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76248C64-5767-4E4A-AE07-8B1FE99853CB}" type="slidenum">
              <a:rPr lang="zh-CN" altLang="en-US"/>
              <a:t>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E995CC-EE82-4538-B126-8621898230F8}"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pic>
        <p:nvPicPr>
          <p:cNvPr id="4" name="Picture 2" descr="C:\Documents and Settings\Administrator\桌面\11\1-01.jpg"/>
          <p:cNvPicPr>
            <a:picLocks noChangeAspect="1" noChangeArrowheads="1"/>
          </p:cNvPicPr>
          <p:nvPr/>
        </p:nvPicPr>
        <p:blipFill>
          <a:blip r:embed="rId2" cstate="print"/>
          <a:srcRect/>
          <a:stretch>
            <a:fillRect/>
          </a:stretch>
        </p:blipFill>
        <p:spPr bwMode="auto">
          <a:xfrm>
            <a:off x="-318" y="636"/>
            <a:ext cx="9145588" cy="5141912"/>
          </a:xfrm>
          <a:prstGeom prst="rect">
            <a:avLst/>
          </a:prstGeom>
          <a:noFill/>
          <a:ln w="9525">
            <a:noFill/>
            <a:miter lim="800000"/>
            <a:headEnd/>
            <a:tailEnd/>
          </a:ln>
        </p:spPr>
      </p:pic>
      <p:sp>
        <p:nvSpPr>
          <p:cNvPr id="2" name="标题 1"/>
          <p:cNvSpPr>
            <a:spLocks noGrp="1"/>
          </p:cNvSpPr>
          <p:nvPr>
            <p:ph type="ctrTitle"/>
          </p:nvPr>
        </p:nvSpPr>
        <p:spPr>
          <a:xfrm>
            <a:off x="848905" y="1113894"/>
            <a:ext cx="6376261" cy="1102519"/>
          </a:xfrm>
          <a:prstGeom prst="rect">
            <a:avLst/>
          </a:prstGeom>
        </p:spPr>
        <p:txBody>
          <a:bodyPr>
            <a:noAutofit/>
          </a:bodyPr>
          <a:lstStyle>
            <a:lvl1pPr algn="l">
              <a:defRPr sz="4000">
                <a:solidFill>
                  <a:schemeClr val="bg1"/>
                </a:solidFill>
                <a:latin typeface="黑体" panose="02010609060101010101" pitchFamily="49" charset="-122"/>
                <a:ea typeface="黑体" panose="02010609060101010101" pitchFamily="49" charset="-122"/>
                <a:cs typeface="Arial" panose="020B0604020202020204" pitchFamily="34" charset="0"/>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848903" y="2085798"/>
            <a:ext cx="6400800" cy="1314450"/>
          </a:xfrm>
          <a:prstGeom prst="rect">
            <a:avLst/>
          </a:prstGeom>
        </p:spPr>
        <p:txBody>
          <a:bodyPr/>
          <a:lstStyle>
            <a:lvl1pPr marL="0" indent="0" algn="l">
              <a:buNone/>
              <a:defRPr sz="2400">
                <a:solidFill>
                  <a:schemeClr val="bg1"/>
                </a:solidFill>
                <a:latin typeface="黑体" panose="02010609060101010101" pitchFamily="49" charset="-122"/>
                <a:ea typeface="黑体" panose="02010609060101010101" pitchFamily="49"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6" name="日期占位符 3"/>
          <p:cNvSpPr>
            <a:spLocks noGrp="1"/>
          </p:cNvSpPr>
          <p:nvPr>
            <p:ph type="dt" sz="half" idx="10"/>
          </p:nvPr>
        </p:nvSpPr>
        <p:spPr>
          <a:xfrm>
            <a:off x="849313" y="3441700"/>
            <a:ext cx="2132012" cy="273050"/>
          </a:xfrm>
          <a:prstGeom prst="rect">
            <a:avLst/>
          </a:prstGeom>
        </p:spPr>
        <p:txBody>
          <a:bodyPr/>
          <a:lstStyle>
            <a:lvl1pPr defTabSz="814705" eaLnBrk="1" hangingPunct="1">
              <a:defRPr sz="1100" dirty="0">
                <a:solidFill>
                  <a:schemeClr val="bg1"/>
                </a:solidFill>
                <a:latin typeface="黑体" panose="02010609060101010101" pitchFamily="49" charset="-122"/>
                <a:ea typeface="黑体" panose="02010609060101010101" pitchFamily="49" charset="-122"/>
                <a:cs typeface="Arial" panose="020B0604020202020204" pitchFamily="34" charset="0"/>
              </a:defRPr>
            </a:lvl1pPr>
          </a:lstStyle>
          <a:p>
            <a:pPr>
              <a:defRPr/>
            </a:pPr>
            <a:endParaRPr lang="zh-CN" alt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间隔页">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350" y="0"/>
            <a:ext cx="9150350" cy="5151438"/>
          </a:xfrm>
          <a:prstGeom prst="rect">
            <a:avLst/>
          </a:prstGeom>
          <a:noFill/>
          <a:ln w="9525">
            <a:noFill/>
            <a:miter lim="800000"/>
            <a:headEnd/>
            <a:tailEnd/>
          </a:ln>
        </p:spPr>
      </p:pic>
      <p:sp>
        <p:nvSpPr>
          <p:cNvPr id="2" name="标题 1"/>
          <p:cNvSpPr>
            <a:spLocks noGrp="1"/>
          </p:cNvSpPr>
          <p:nvPr>
            <p:ph type="ctrTitle" hasCustomPrompt="1"/>
          </p:nvPr>
        </p:nvSpPr>
        <p:spPr>
          <a:xfrm>
            <a:off x="878376" y="857238"/>
            <a:ext cx="1472831" cy="1082774"/>
          </a:xfrm>
          <a:prstGeom prst="rect">
            <a:avLst/>
          </a:prstGeom>
        </p:spPr>
        <p:txBody>
          <a:bodyPr>
            <a:noAutofit/>
          </a:bodyPr>
          <a:lstStyle>
            <a:lvl1pPr algn="l">
              <a:defRPr sz="8000" b="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编式</a:t>
            </a:r>
          </a:p>
        </p:txBody>
      </p:sp>
      <p:sp>
        <p:nvSpPr>
          <p:cNvPr id="3" name="副标题 2"/>
          <p:cNvSpPr>
            <a:spLocks noGrp="1"/>
          </p:cNvSpPr>
          <p:nvPr>
            <p:ph type="subTitle" idx="1"/>
          </p:nvPr>
        </p:nvSpPr>
        <p:spPr>
          <a:xfrm>
            <a:off x="2357424" y="1581855"/>
            <a:ext cx="5935257" cy="489830"/>
          </a:xfrm>
          <a:prstGeom prst="rect">
            <a:avLst/>
          </a:prstGeom>
        </p:spPr>
        <p:txBody>
          <a:bodyPr>
            <a:noAutofit/>
          </a:bodyPr>
          <a:lstStyle>
            <a:lvl1pPr marL="0" indent="0" algn="l">
              <a:buNone/>
              <a:defRPr sz="2000" b="1">
                <a:solidFill>
                  <a:schemeClr val="bg1"/>
                </a:solidFill>
                <a:latin typeface="黑体" panose="02010609060101010101" pitchFamily="49" charset="-122"/>
                <a:ea typeface="黑体" panose="02010609060101010101" pitchFamily="49"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封底">
    <p:spTree>
      <p:nvGrpSpPr>
        <p:cNvPr id="1" name=""/>
        <p:cNvGrpSpPr/>
        <p:nvPr/>
      </p:nvGrpSpPr>
      <p:grpSpPr>
        <a:xfrm>
          <a:off x="0" y="0"/>
          <a:ext cx="0" cy="0"/>
          <a:chOff x="0" y="0"/>
          <a:chExt cx="0" cy="0"/>
        </a:xfrm>
      </p:grpSpPr>
      <p:pic>
        <p:nvPicPr>
          <p:cNvPr id="3" name="Picture 2" descr="C:\Documents and Settings\Administrator\桌面\11\1-01.jpg"/>
          <p:cNvPicPr>
            <a:picLocks noChangeAspect="1" noChangeArrowheads="1"/>
          </p:cNvPicPr>
          <p:nvPr/>
        </p:nvPicPr>
        <p:blipFill>
          <a:blip r:embed="rId2" cstate="print"/>
          <a:srcRect/>
          <a:stretch>
            <a:fillRect/>
          </a:stretch>
        </p:blipFill>
        <p:spPr bwMode="auto">
          <a:xfrm>
            <a:off x="0" y="1588"/>
            <a:ext cx="9145588" cy="5141912"/>
          </a:xfrm>
          <a:prstGeom prst="rect">
            <a:avLst/>
          </a:prstGeom>
          <a:noFill/>
          <a:ln w="9525">
            <a:noFill/>
            <a:miter lim="800000"/>
            <a:headEnd/>
            <a:tailEnd/>
          </a:ln>
        </p:spPr>
      </p:pic>
      <p:sp>
        <p:nvSpPr>
          <p:cNvPr id="2" name="标题 1"/>
          <p:cNvSpPr>
            <a:spLocks noGrp="1"/>
          </p:cNvSpPr>
          <p:nvPr>
            <p:ph type="ctrTitle"/>
          </p:nvPr>
        </p:nvSpPr>
        <p:spPr>
          <a:xfrm>
            <a:off x="1371600" y="1113893"/>
            <a:ext cx="4414846" cy="826119"/>
          </a:xfrm>
          <a:prstGeom prst="rect">
            <a:avLst/>
          </a:prstGeom>
        </p:spPr>
        <p:txBody>
          <a:bodyPr>
            <a:normAutofit/>
          </a:bodyPr>
          <a:lstStyle>
            <a:lvl1pPr algn="l">
              <a:defRPr sz="4000">
                <a:solidFill>
                  <a:schemeClr val="bg1"/>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目录">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0350" cy="51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878374" y="822323"/>
            <a:ext cx="7772400" cy="1102519"/>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noProof="1"/>
              <a:t>单击此处编辑母版标题样式</a:t>
            </a:r>
          </a:p>
        </p:txBody>
      </p:sp>
      <p:sp>
        <p:nvSpPr>
          <p:cNvPr id="3" name="副标题 2"/>
          <p:cNvSpPr>
            <a:spLocks noGrp="1"/>
          </p:cNvSpPr>
          <p:nvPr>
            <p:ph type="subTitle" idx="1"/>
          </p:nvPr>
        </p:nvSpPr>
        <p:spPr>
          <a:xfrm>
            <a:off x="878376" y="1928808"/>
            <a:ext cx="7351405" cy="1749428"/>
          </a:xfrm>
          <a:prstGeom prst="rect">
            <a:avLst/>
          </a:prstGeom>
        </p:spPr>
        <p:txBody>
          <a:bodyPr>
            <a:normAutofit/>
          </a:bodyPr>
          <a:lstStyle>
            <a:lvl1pPr marL="342900" indent="-342900" algn="l">
              <a:lnSpc>
                <a:spcPct val="150000"/>
              </a:lnSpc>
              <a:buClr>
                <a:srgbClr val="006DBB"/>
              </a:buClr>
              <a:buFont typeface="+mj-lt"/>
              <a:buAutoNum type="arabicPeriod"/>
              <a:defRPr sz="1600">
                <a:solidFill>
                  <a:srgbClr val="0070C0"/>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noProof="1"/>
              <a:t>单击此处编辑母版副标题样式</a:t>
            </a:r>
            <a:endParaRPr lang="en-US" altLang="zh-CN" noProof="1"/>
          </a:p>
        </p:txBody>
      </p:sp>
      <p:sp>
        <p:nvSpPr>
          <p:cNvPr id="6" name="矩形 5"/>
          <p:cNvSpPr/>
          <p:nvPr userDrawn="1"/>
        </p:nvSpPr>
        <p:spPr>
          <a:xfrm>
            <a:off x="7164288" y="4515966"/>
            <a:ext cx="1656184" cy="4320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5439" y="4674264"/>
            <a:ext cx="2106172" cy="381763"/>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3"/>
            <a:ext cx="2057400" cy="273844"/>
          </a:xfrm>
          <a:prstGeom prst="rect">
            <a:avLst/>
          </a:prstGeom>
        </p:spPr>
        <p:txBody>
          <a:bodyPr/>
          <a:lstStyle/>
          <a:p>
            <a:fld id="{9B526AD4-08A4-422E-9C81-8FA7ECD0CAEF}" type="datetimeFigureOut">
              <a:rPr lang="zh-CN" altLang="en-US" smtClean="0"/>
              <a:t>2022/7/17</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6701D1B2-CB00-478B-BFF7-49FD2750EF57}" type="slidenum">
              <a:rPr lang="zh-CN" altLang="en-US" smtClean="0"/>
              <a:t>‹#›</a:t>
            </a:fld>
            <a:endParaRPr lang="zh-CN" altLang="en-US" dirty="0"/>
          </a:p>
        </p:txBody>
      </p:sp>
      <p:sp>
        <p:nvSpPr>
          <p:cNvPr id="7" name="矩形 6"/>
          <p:cNvSpPr/>
          <p:nvPr userDrawn="1"/>
        </p:nvSpPr>
        <p:spPr>
          <a:xfrm>
            <a:off x="-5557" y="431969"/>
            <a:ext cx="207309" cy="6717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1" name="矩形 10"/>
          <p:cNvSpPr/>
          <p:nvPr userDrawn="1"/>
        </p:nvSpPr>
        <p:spPr>
          <a:xfrm>
            <a:off x="9048750" y="431969"/>
            <a:ext cx="95250" cy="6717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12" name="矩形 11"/>
          <p:cNvSpPr/>
          <p:nvPr userDrawn="1"/>
        </p:nvSpPr>
        <p:spPr>
          <a:xfrm>
            <a:off x="8979337" y="431968"/>
            <a:ext cx="34289" cy="6717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6285" y="271145"/>
            <a:ext cx="8304530" cy="393065"/>
          </a:xfrm>
        </p:spPr>
        <p:txBody>
          <a:bodyPr/>
          <a:lstStyle>
            <a:lvl1pPr algn="l">
              <a:defRPr sz="16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6282" y="1102462"/>
            <a:ext cx="3441383" cy="348226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853016" y="1391888"/>
            <a:ext cx="3459956" cy="30294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a:xfrm>
            <a:off x="3108961" y="4783455"/>
            <a:ext cx="2926079" cy="25717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7/17/2022</a:t>
            </a:fld>
            <a:endParaRPr lang="en-US" smtClean="0"/>
          </a:p>
        </p:txBody>
      </p:sp>
      <p:sp>
        <p:nvSpPr>
          <p:cNvPr id="7" name="Holder 7"/>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a:xfrm>
            <a:off x="384286" y="841286"/>
            <a:ext cx="8375428" cy="1037995"/>
          </a:xfrm>
          <a:prstGeom prst="rect">
            <a:avLst/>
          </a:prstGeom>
        </p:spPr>
        <p:txBody>
          <a:bodyPr lIns="0" tIns="0" rIns="0" bIns="0"/>
          <a:lstStyle/>
          <a:p>
            <a:endParaRPr/>
          </a:p>
        </p:txBody>
      </p:sp>
      <p:sp>
        <p:nvSpPr>
          <p:cNvPr id="4" name="Holder 4"/>
          <p:cNvSpPr>
            <a:spLocks noGrp="1"/>
          </p:cNvSpPr>
          <p:nvPr>
            <p:ph type="ftr" sz="quarter" idx="5"/>
          </p:nvPr>
        </p:nvSpPr>
        <p:spPr>
          <a:xfrm>
            <a:off x="3108961" y="4783455"/>
            <a:ext cx="2926079"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t>7/17/2022</a:t>
            </a:fld>
            <a:endParaRPr lang="en-US" smtClean="0"/>
          </a:p>
        </p:txBody>
      </p:sp>
      <p:sp>
        <p:nvSpPr>
          <p:cNvPr id="6" name="Holder 6"/>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1" y="1217"/>
          <a:ext cx="1619" cy="1214"/>
        </p:xfrm>
        <a:graphic>
          <a:graphicData uri="http://schemas.openxmlformats.org/presentationml/2006/ole">
            <mc:AlternateContent xmlns:mc="http://schemas.openxmlformats.org/markup-compatibility/2006">
              <mc:Choice xmlns:v="urn:schemas-microsoft-com:vml" Requires="v">
                <p:oleObj spid="_x0000_s2291" name="think-cell Slide" r:id="rId4" imgW="12700" imgH="12700" progId="TCLayout.ActiveDocument.1">
                  <p:embed/>
                </p:oleObj>
              </mc:Choice>
              <mc:Fallback>
                <p:oleObj name="think-cell Slide" r:id="rId4" imgW="12700" imgH="12700" progId="TCLayout.ActiveDocument.1">
                  <p:embed/>
                  <p:pic>
                    <p:nvPicPr>
                      <p:cNvPr id="0" name="图片 2086"/>
                      <p:cNvPicPr/>
                      <p:nvPr/>
                    </p:nvPicPr>
                    <p:blipFill>
                      <a:blip r:embed="rId5"/>
                      <a:stretch>
                        <a:fillRect/>
                      </a:stretch>
                    </p:blipFill>
                    <p:spPr>
                      <a:xfrm>
                        <a:off x="1621" y="1217"/>
                        <a:ext cx="1619" cy="1214"/>
                      </a:xfrm>
                      <a:prstGeom prst="rect">
                        <a:avLst/>
                      </a:prstGeom>
                    </p:spPr>
                  </p:pic>
                </p:oleObj>
              </mc:Fallback>
            </mc:AlternateContent>
          </a:graphicData>
        </a:graphic>
      </p:graphicFrame>
      <p:sp>
        <p:nvSpPr>
          <p:cNvPr id="5" name="doc id" hidden="1"/>
          <p:cNvSpPr txBox="1">
            <a:spLocks noChangeArrowheads="1"/>
          </p:cNvSpPr>
          <p:nvPr/>
        </p:nvSpPr>
        <p:spPr bwMode="auto">
          <a:xfrm>
            <a:off x="8616793" y="27941"/>
            <a:ext cx="301320" cy="9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algn="r" defTabSz="699135" eaLnBrk="1" hangingPunct="1">
              <a:defRPr lang="x-none"/>
            </a:pPr>
            <a:endParaRPr sz="815" dirty="0">
              <a:solidFill>
                <a:srgbClr val="FFFFFF"/>
              </a:solidFill>
              <a:latin typeface="Arial" panose="020B0604020202020204"/>
              <a:ea typeface="楷体" panose="02010609060101010101" charset="-122"/>
            </a:endParaRPr>
          </a:p>
        </p:txBody>
      </p:sp>
      <p:sp>
        <p:nvSpPr>
          <p:cNvPr id="57" name="Document type" hidden="1"/>
          <p:cNvSpPr txBox="1">
            <a:spLocks noChangeArrowheads="1"/>
          </p:cNvSpPr>
          <p:nvPr/>
        </p:nvSpPr>
        <p:spPr bwMode="gray">
          <a:xfrm>
            <a:off x="2314706" y="2742665"/>
            <a:ext cx="6359250" cy="1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lang="zh-CN" altLang="en-US" sz="1070" dirty="0">
                <a:solidFill>
                  <a:srgbClr val="FFFFFF"/>
                </a:solidFill>
                <a:latin typeface="Arial" panose="020B0604020202020204"/>
                <a:ea typeface="楷体" panose="02010609060101010101" charset="-122"/>
              </a:rPr>
              <a:t>文件类型 </a:t>
            </a:r>
            <a:r>
              <a:rPr lang="en-US" altLang="zh-CN" sz="1070" dirty="0">
                <a:solidFill>
                  <a:srgbClr val="FFFFFF"/>
                </a:solidFill>
                <a:latin typeface="Arial" panose="020B0604020202020204"/>
                <a:ea typeface="楷体" panose="02010609060101010101" charset="-122"/>
              </a:rPr>
              <a:t>| </a:t>
            </a:r>
            <a:r>
              <a:rPr lang="zh-CN" altLang="en-US" sz="1070" dirty="0">
                <a:solidFill>
                  <a:srgbClr val="FFFFFF"/>
                </a:solidFill>
                <a:latin typeface="Arial" panose="020B0604020202020204"/>
                <a:ea typeface="楷体" panose="02010609060101010101" charset="-122"/>
              </a:rPr>
              <a:t>日期</a:t>
            </a:r>
          </a:p>
        </p:txBody>
      </p:sp>
      <p:sp>
        <p:nvSpPr>
          <p:cNvPr id="26" name="Disclaimer-Chinese (PRC)" hidden="1"/>
          <p:cNvSpPr>
            <a:spLocks noChangeArrowheads="1"/>
          </p:cNvSpPr>
          <p:nvPr/>
        </p:nvSpPr>
        <p:spPr bwMode="ltGray">
          <a:xfrm>
            <a:off x="2128684" y="4785639"/>
            <a:ext cx="3918841"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821055"/>
            <a:r>
              <a:rPr lang="zh-CN" altLang="en-US" sz="610" dirty="0">
                <a:solidFill>
                  <a:srgbClr val="FFFFFF"/>
                </a:solidFill>
                <a:latin typeface="Arial" panose="020B0604020202020204"/>
                <a:ea typeface="楷体" panose="02010609060101010101" charset="-122"/>
              </a:rPr>
              <a:t>机密和专有</a:t>
            </a:r>
          </a:p>
          <a:p>
            <a:pPr defTabSz="821055"/>
            <a:r>
              <a:rPr lang="zh-CN" altLang="en-US" sz="610" dirty="0">
                <a:solidFill>
                  <a:srgbClr val="FFFFFF"/>
                </a:solidFill>
                <a:latin typeface="Arial" panose="020B0604020202020204"/>
                <a:ea typeface="楷体" panose="02010609060101010101" charset="-122"/>
              </a:rPr>
              <a:t>未经麦肯锡许可，任何对此资料的使用严格禁止</a:t>
            </a:r>
          </a:p>
        </p:txBody>
      </p:sp>
      <p:sp>
        <p:nvSpPr>
          <p:cNvPr id="14" name="Working Draft Text"/>
          <p:cNvSpPr txBox="1">
            <a:spLocks noChangeArrowheads="1"/>
          </p:cNvSpPr>
          <p:nvPr/>
        </p:nvSpPr>
        <p:spPr bwMode="gray">
          <a:xfrm>
            <a:off x="6203594" y="4785639"/>
            <a:ext cx="675440"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sz="610" b="1" dirty="0">
                <a:solidFill>
                  <a:srgbClr val="FFFFFF"/>
                </a:solidFill>
                <a:latin typeface="Arial" panose="020B0604020202020204"/>
                <a:ea typeface="楷体" panose="02010609060101010101" charset="-122"/>
              </a:rPr>
              <a:t>WORKING DRAFT</a:t>
            </a:r>
          </a:p>
        </p:txBody>
      </p:sp>
      <p:sp>
        <p:nvSpPr>
          <p:cNvPr id="15" name="Working Draft"/>
          <p:cNvSpPr txBox="1">
            <a:spLocks noChangeArrowheads="1"/>
          </p:cNvSpPr>
          <p:nvPr/>
        </p:nvSpPr>
        <p:spPr bwMode="gray">
          <a:xfrm>
            <a:off x="6203595" y="4879845"/>
            <a:ext cx="294131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lang="en-US" sz="610">
                <a:solidFill>
                  <a:srgbClr val="FFFFFF"/>
                </a:solidFill>
                <a:latin typeface="Arial" panose="020B0604020202020204"/>
                <a:ea typeface="楷体" panose="02010609060101010101" charset="-122"/>
              </a:rPr>
              <a:t>Last Modified 10/25/2018 1:29 PM China Standard Time</a:t>
            </a:r>
            <a:endParaRPr sz="610" dirty="0">
              <a:solidFill>
                <a:srgbClr val="FFFFFF"/>
              </a:solidFill>
              <a:latin typeface="Arial" panose="020B0604020202020204"/>
              <a:ea typeface="楷体" panose="02010609060101010101" charset="-122"/>
            </a:endParaRPr>
          </a:p>
        </p:txBody>
      </p:sp>
      <p:sp>
        <p:nvSpPr>
          <p:cNvPr id="16" name="Printed"/>
          <p:cNvSpPr txBox="1">
            <a:spLocks noChangeArrowheads="1"/>
          </p:cNvSpPr>
          <p:nvPr/>
        </p:nvSpPr>
        <p:spPr bwMode="gray">
          <a:xfrm>
            <a:off x="6203595" y="4974049"/>
            <a:ext cx="2714518"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sz="610" dirty="0">
                <a:solidFill>
                  <a:srgbClr val="FFFFFF"/>
                </a:solidFill>
                <a:latin typeface="Arial" panose="020B0604020202020204"/>
                <a:ea typeface="楷体" panose="02010609060101010101" charset="-122"/>
              </a:rPr>
              <a:t>Printed</a:t>
            </a:r>
          </a:p>
        </p:txBody>
      </p:sp>
      <p:grpSp>
        <p:nvGrpSpPr>
          <p:cNvPr id="17" name="Group 16"/>
          <p:cNvGrpSpPr/>
          <p:nvPr/>
        </p:nvGrpSpPr>
        <p:grpSpPr>
          <a:xfrm>
            <a:off x="2128684" y="2742665"/>
            <a:ext cx="6545273" cy="2231359"/>
            <a:chOff x="2781424" y="3584233"/>
            <a:chExt cx="8552317" cy="2916038"/>
          </a:xfrm>
        </p:grpSpPr>
        <p:sp>
          <p:nvSpPr>
            <p:cNvPr id="18" name="Document type" hidden="1"/>
            <p:cNvSpPr txBox="1">
              <a:spLocks noChangeArrowheads="1"/>
            </p:cNvSpPr>
            <p:nvPr userDrawn="1"/>
          </p:nvSpPr>
          <p:spPr bwMode="gray">
            <a:xfrm>
              <a:off x="3024489" y="3584233"/>
              <a:ext cx="8309252" cy="21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lang="zh-CN" altLang="en-US" sz="1070" dirty="0">
                  <a:solidFill>
                    <a:srgbClr val="FFFFFF"/>
                  </a:solidFill>
                  <a:latin typeface="Arial" panose="020B0604020202020204"/>
                  <a:ea typeface="楷体" panose="02010609060101010101" charset="-122"/>
                </a:rPr>
                <a:t>文件类型 </a:t>
              </a:r>
              <a:r>
                <a:rPr lang="en-US" altLang="zh-CN" sz="1070" dirty="0">
                  <a:solidFill>
                    <a:srgbClr val="FFFFFF"/>
                  </a:solidFill>
                  <a:latin typeface="Arial" panose="020B0604020202020204"/>
                  <a:ea typeface="楷体" panose="02010609060101010101" charset="-122"/>
                </a:rPr>
                <a:t>| </a:t>
              </a:r>
              <a:r>
                <a:rPr lang="zh-CN" altLang="en-US" sz="1070" dirty="0">
                  <a:solidFill>
                    <a:srgbClr val="FFFFFF"/>
                  </a:solidFill>
                  <a:latin typeface="Arial" panose="020B0604020202020204"/>
                  <a:ea typeface="楷体" panose="02010609060101010101" charset="-122"/>
                </a:rPr>
                <a:t>日期</a:t>
              </a:r>
            </a:p>
          </p:txBody>
        </p:sp>
        <p:sp>
          <p:nvSpPr>
            <p:cNvPr id="19" name="Disclaimer-Chinese (PRC)" hidden="1"/>
            <p:cNvSpPr>
              <a:spLocks noChangeArrowheads="1"/>
            </p:cNvSpPr>
            <p:nvPr userDrawn="1"/>
          </p:nvSpPr>
          <p:spPr bwMode="ltGray">
            <a:xfrm>
              <a:off x="2781424" y="6254081"/>
              <a:ext cx="5120517" cy="2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821055"/>
              <a:r>
                <a:rPr lang="zh-CN" altLang="en-US" sz="610" dirty="0">
                  <a:solidFill>
                    <a:srgbClr val="FFFFFF"/>
                  </a:solidFill>
                  <a:latin typeface="Arial" panose="020B0604020202020204"/>
                  <a:ea typeface="楷体" panose="02010609060101010101" charset="-122"/>
                </a:rPr>
                <a:t>机密和专有</a:t>
              </a:r>
            </a:p>
            <a:p>
              <a:pPr defTabSz="821055"/>
              <a:r>
                <a:rPr lang="zh-CN" altLang="en-US" sz="610" dirty="0">
                  <a:solidFill>
                    <a:srgbClr val="FFFFFF"/>
                  </a:solidFill>
                  <a:latin typeface="Arial" panose="020B0604020202020204"/>
                  <a:ea typeface="楷体" panose="02010609060101010101" charset="-122"/>
                </a:rPr>
                <a:t>未经麦肯锡许可，任何对此资料的使用严格禁止</a:t>
              </a:r>
            </a:p>
          </p:txBody>
        </p:sp>
      </p:grpSp>
      <p:pic>
        <p:nvPicPr>
          <p:cNvPr id="20" name="Picture 2" descr="C:\Documents and Settings\Administrator\桌面\11\1-01.jpg"/>
          <p:cNvPicPr>
            <a:picLocks noChangeAspect="1" noChangeArrowheads="1"/>
          </p:cNvPicPr>
          <p:nvPr/>
        </p:nvPicPr>
        <p:blipFill>
          <a:blip r:embed="rId6" cstate="print"/>
          <a:srcRect/>
          <a:stretch>
            <a:fillRect/>
          </a:stretch>
        </p:blipFill>
        <p:spPr bwMode="auto">
          <a:xfrm>
            <a:off x="-1620" y="1621"/>
            <a:ext cx="9332421" cy="5246139"/>
          </a:xfrm>
          <a:prstGeom prst="rect">
            <a:avLst/>
          </a:prstGeom>
          <a:noFill/>
          <a:ln w="9525">
            <a:noFill/>
            <a:miter lim="800000"/>
            <a:headEnd/>
            <a:tailEnd/>
          </a:ln>
        </p:spPr>
      </p:pic>
      <p:sp>
        <p:nvSpPr>
          <p:cNvPr id="21" name="标题 1"/>
          <p:cNvSpPr>
            <a:spLocks noGrp="1"/>
          </p:cNvSpPr>
          <p:nvPr>
            <p:ph type="ctrTitle"/>
          </p:nvPr>
        </p:nvSpPr>
        <p:spPr>
          <a:xfrm>
            <a:off x="866246" y="1136473"/>
            <a:ext cx="6506519" cy="1124867"/>
          </a:xfrm>
          <a:prstGeom prst="rect">
            <a:avLst/>
          </a:prstGeom>
        </p:spPr>
        <p:txBody>
          <a:bodyPr>
            <a:noAutofit/>
          </a:bodyPr>
          <a:lstStyle>
            <a:lvl1pPr algn="l">
              <a:defRPr sz="4080">
                <a:solidFill>
                  <a:schemeClr val="bg1"/>
                </a:solidFill>
                <a:latin typeface="黑体" panose="02010609060101010101" pitchFamily="49" charset="-122"/>
                <a:ea typeface="黑体" panose="02010609060101010101" pitchFamily="49" charset="-122"/>
                <a:cs typeface="Arial" panose="020B0604020202020204" pitchFamily="34" charset="0"/>
              </a:defRPr>
            </a:lvl1pPr>
          </a:lstStyle>
          <a:p>
            <a:r>
              <a:rPr lang="zh-CN" altLang="en-US" dirty="0"/>
              <a:t>单击此处编辑母版标题样式</a:t>
            </a:r>
          </a:p>
        </p:txBody>
      </p:sp>
      <p:sp>
        <p:nvSpPr>
          <p:cNvPr id="22" name="副标题 2"/>
          <p:cNvSpPr>
            <a:spLocks noGrp="1"/>
          </p:cNvSpPr>
          <p:nvPr>
            <p:ph type="subTitle" idx="1"/>
          </p:nvPr>
        </p:nvSpPr>
        <p:spPr>
          <a:xfrm>
            <a:off x="866245" y="2128078"/>
            <a:ext cx="6531560" cy="376898"/>
          </a:xfrm>
          <a:prstGeom prst="rect">
            <a:avLst/>
          </a:prstGeom>
        </p:spPr>
        <p:txBody>
          <a:bodyPr/>
          <a:lstStyle>
            <a:lvl1pPr marL="0" indent="0" algn="l">
              <a:buNone/>
              <a:defRPr sz="2450">
                <a:solidFill>
                  <a:schemeClr val="bg1"/>
                </a:solidFill>
                <a:latin typeface="黑体" panose="02010609060101010101" pitchFamily="49" charset="-122"/>
                <a:ea typeface="黑体" panose="02010609060101010101" pitchFamily="49" charset="-122"/>
              </a:defRPr>
            </a:lvl1pPr>
            <a:lvl2pPr marL="416560" indent="0" algn="ctr">
              <a:buNone/>
              <a:defRPr>
                <a:solidFill>
                  <a:schemeClr val="tx1">
                    <a:tint val="75000"/>
                  </a:schemeClr>
                </a:solidFill>
              </a:defRPr>
            </a:lvl2pPr>
            <a:lvl3pPr marL="833120" indent="0" algn="ctr">
              <a:buNone/>
              <a:defRPr>
                <a:solidFill>
                  <a:schemeClr val="tx1">
                    <a:tint val="75000"/>
                  </a:schemeClr>
                </a:solidFill>
              </a:defRPr>
            </a:lvl3pPr>
            <a:lvl4pPr marL="1249045" indent="0" algn="ctr">
              <a:buNone/>
              <a:defRPr>
                <a:solidFill>
                  <a:schemeClr val="tx1">
                    <a:tint val="75000"/>
                  </a:schemeClr>
                </a:solidFill>
              </a:defRPr>
            </a:lvl4pPr>
            <a:lvl5pPr marL="1665605" indent="0" algn="ctr">
              <a:buNone/>
              <a:defRPr>
                <a:solidFill>
                  <a:schemeClr val="tx1">
                    <a:tint val="75000"/>
                  </a:schemeClr>
                </a:solidFill>
              </a:defRPr>
            </a:lvl5pPr>
            <a:lvl6pPr marL="2082165" indent="0" algn="ctr">
              <a:buNone/>
              <a:defRPr>
                <a:solidFill>
                  <a:schemeClr val="tx1">
                    <a:tint val="75000"/>
                  </a:schemeClr>
                </a:solidFill>
              </a:defRPr>
            </a:lvl6pPr>
            <a:lvl7pPr marL="2498725" indent="0" algn="ctr">
              <a:buNone/>
              <a:defRPr>
                <a:solidFill>
                  <a:schemeClr val="tx1">
                    <a:tint val="75000"/>
                  </a:schemeClr>
                </a:solidFill>
              </a:defRPr>
            </a:lvl7pPr>
            <a:lvl8pPr marL="2914650" indent="0" algn="ctr">
              <a:buNone/>
              <a:defRPr>
                <a:solidFill>
                  <a:schemeClr val="tx1">
                    <a:tint val="75000"/>
                  </a:schemeClr>
                </a:solidFill>
              </a:defRPr>
            </a:lvl8pPr>
            <a:lvl9pPr marL="333121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23" name="日期占位符 3"/>
          <p:cNvSpPr>
            <a:spLocks noGrp="1"/>
          </p:cNvSpPr>
          <p:nvPr>
            <p:ph type="dt" sz="half" idx="10"/>
          </p:nvPr>
        </p:nvSpPr>
        <p:spPr>
          <a:xfrm>
            <a:off x="866664" y="3511464"/>
            <a:ext cx="2175566" cy="278585"/>
          </a:xfrm>
          <a:prstGeom prst="rect">
            <a:avLst/>
          </a:prstGeom>
        </p:spPr>
        <p:txBody>
          <a:bodyPr/>
          <a:lstStyle>
            <a:lvl1pPr defTabSz="830580" eaLnBrk="1" hangingPunct="1">
              <a:defRPr sz="1120" dirty="0">
                <a:solidFill>
                  <a:schemeClr val="bg1"/>
                </a:solidFill>
                <a:latin typeface="黑体" panose="02010609060101010101" pitchFamily="49" charset="-122"/>
                <a:ea typeface="黑体" panose="02010609060101010101" pitchFamily="49" charset="-122"/>
                <a:cs typeface="Arial" panose="020B0604020202020204" pitchFamily="34" charset="0"/>
              </a:defRPr>
            </a:lvl1pPr>
          </a:lstStyle>
          <a:p>
            <a:pPr>
              <a:defRPr/>
            </a:pPr>
            <a:endParaRPr lang="zh-CN" altLang="en-US">
              <a:solidFill>
                <a:srgbClr val="FFFFFF"/>
              </a:solidFill>
            </a:endParaRPr>
          </a:p>
        </p:txBody>
      </p:sp>
    </p:spTree>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216" y="1216"/>
          <a:ext cx="1215" cy="1214"/>
        </p:xfrm>
        <a:graphic>
          <a:graphicData uri="http://schemas.openxmlformats.org/presentationml/2006/ole">
            <mc:AlternateContent xmlns:mc="http://schemas.openxmlformats.org/markup-compatibility/2006">
              <mc:Choice xmlns:v="urn:schemas-microsoft-com:vml" Requires="v">
                <p:oleObj spid="_x0000_s3315" name="think-cell Slide" r:id="rId4" imgW="4445" imgH="4445" progId="TCLayout.ActiveDocument.1">
                  <p:embed/>
                </p:oleObj>
              </mc:Choice>
              <mc:Fallback>
                <p:oleObj name="think-cell Slide" r:id="rId4" imgW="4445" imgH="4445" progId="TCLayout.ActiveDocument.1">
                  <p:embed/>
                  <p:pic>
                    <p:nvPicPr>
                      <p:cNvPr id="0" name="图片 3110"/>
                      <p:cNvPicPr/>
                      <p:nvPr/>
                    </p:nvPicPr>
                    <p:blipFill>
                      <a:blip r:embed="rId5"/>
                      <a:stretch>
                        <a:fillRect/>
                      </a:stretch>
                    </p:blipFill>
                    <p:spPr>
                      <a:xfrm>
                        <a:off x="1216" y="1216"/>
                        <a:ext cx="1215" cy="1214"/>
                      </a:xfrm>
                      <a:prstGeom prst="rect">
                        <a:avLst/>
                      </a:prstGeom>
                    </p:spPr>
                  </p:pic>
                </p:oleObj>
              </mc:Fallback>
            </mc:AlternateContent>
          </a:graphicData>
        </a:graphic>
      </p:graphicFrame>
      <p:sp>
        <p:nvSpPr>
          <p:cNvPr id="5" name="doc id" hidden="1"/>
          <p:cNvSpPr>
            <a:spLocks noChangeArrowheads="1"/>
          </p:cNvSpPr>
          <p:nvPr/>
        </p:nvSpPr>
        <p:spPr bwMode="gray">
          <a:xfrm>
            <a:off x="8003461" y="38873"/>
            <a:ext cx="892679"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530" eaLnBrk="1" hangingPunct="1"/>
            <a:endParaRPr lang="x-none" sz="460" dirty="0">
              <a:solidFill>
                <a:srgbClr val="808080"/>
              </a:solidFill>
              <a:latin typeface="Arial" panose="020B0604020202020204"/>
              <a:ea typeface="楷体" panose="02010609060101010101" charset="-122"/>
            </a:endParaRPr>
          </a:p>
        </p:txBody>
      </p:sp>
      <p:sp>
        <p:nvSpPr>
          <p:cNvPr id="21" name="标题 1"/>
          <p:cNvSpPr>
            <a:spLocks noGrp="1"/>
          </p:cNvSpPr>
          <p:nvPr>
            <p:ph type="ctrTitle"/>
          </p:nvPr>
        </p:nvSpPr>
        <p:spPr>
          <a:xfrm>
            <a:off x="718031" y="386670"/>
            <a:ext cx="7129276" cy="276988"/>
          </a:xfrm>
          <a:prstGeom prst="rect">
            <a:avLst/>
          </a:prstGeom>
        </p:spPr>
        <p:txBody>
          <a:bodyPr wrap="square" lIns="0" tIns="0" rIns="0" bIns="0" anchor="b">
            <a:spAutoFit/>
          </a:bodyPr>
          <a:lstStyle>
            <a:lvl1pPr algn="l">
              <a:defRPr lang="zh-CN" altLang="en-US" sz="1800" b="1" dirty="0">
                <a:solidFill>
                  <a:srgbClr val="0070C0"/>
                </a:solidFill>
                <a:latin typeface="+mj-lt"/>
                <a:ea typeface="+mj-ea"/>
              </a:defRPr>
            </a:lvl1pPr>
          </a:lstStyle>
          <a:p>
            <a:pPr lvl="0" algn="l"/>
            <a:r>
              <a:rPr lang="zh-CN" altLang="en-US" dirty="0"/>
              <a:t>单击此处编辑母版标题样式</a:t>
            </a:r>
          </a:p>
        </p:txBody>
      </p:sp>
    </p:spTree>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Working Draft"/>
          <p:cNvSpPr txBox="1">
            <a:spLocks noChangeArrowheads="1"/>
          </p:cNvSpPr>
          <p:nvPr/>
        </p:nvSpPr>
        <p:spPr bwMode="gray">
          <a:xfrm rot="5400000">
            <a:off x="8486146" y="1514865"/>
            <a:ext cx="1493999" cy="7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fontAlgn="auto" hangingPunct="1">
              <a:defRPr lang="x-none"/>
            </a:pPr>
            <a:r>
              <a:rPr lang="en-US" sz="465" noProof="1">
                <a:solidFill>
                  <a:srgbClr val="808080"/>
                </a:solidFill>
                <a:latin typeface="Arial" panose="020B0604020202020204"/>
                <a:ea typeface="楷体" panose="02010609060101010101" charset="-122"/>
              </a:rPr>
              <a:t>Last Modified 10/25/2018 1:29 PM China Standard Time</a:t>
            </a:r>
            <a:endParaRPr sz="1245" noProof="1">
              <a:solidFill>
                <a:srgbClr val="808080"/>
              </a:solidFill>
              <a:latin typeface="Arial" panose="020B0604020202020204"/>
              <a:ea typeface="楷体" panose="02010609060101010101" charset="-122"/>
            </a:endParaRPr>
          </a:p>
        </p:txBody>
      </p:sp>
      <p:sp>
        <p:nvSpPr>
          <p:cNvPr id="4" name="Printed"/>
          <p:cNvSpPr txBox="1">
            <a:spLocks noChangeArrowheads="1"/>
          </p:cNvSpPr>
          <p:nvPr/>
        </p:nvSpPr>
        <p:spPr bwMode="gray">
          <a:xfrm rot="5400000">
            <a:off x="9162601" y="3211357"/>
            <a:ext cx="189154" cy="7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fontAlgn="auto" hangingPunct="1">
              <a:defRPr lang="x-none"/>
            </a:pPr>
            <a:r>
              <a:rPr sz="465" noProof="1">
                <a:solidFill>
                  <a:srgbClr val="808080"/>
                </a:solidFill>
                <a:latin typeface="Arial" panose="020B0604020202020204"/>
                <a:ea typeface="楷体" panose="02010609060101010101" charset="-122"/>
              </a:rPr>
              <a:t>Printed</a:t>
            </a:r>
            <a:endParaRPr sz="1245" noProof="1">
              <a:solidFill>
                <a:srgbClr val="808080"/>
              </a:solidFill>
              <a:latin typeface="Arial" panose="020B0604020202020204"/>
              <a:ea typeface="楷体" panose="02010609060101010101" charset="-122"/>
            </a:endParaRPr>
          </a:p>
        </p:txBody>
      </p:sp>
      <p:pic>
        <p:nvPicPr>
          <p:cNvPr id="5" name="Picture 2" descr="C:\Documents and Settings\Administrator\桌面\1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5"/>
            <a:ext cx="9332016" cy="524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minsheng logo.jpg"/>
          <p:cNvPicPr>
            <a:picLocks noChangeAspect="1" noChangeArrowheads="1"/>
          </p:cNvPicPr>
          <p:nvPr/>
        </p:nvPicPr>
        <p:blipFill>
          <a:blip r:embed="rId3">
            <a:extLst>
              <a:ext uri="{28A0092B-C50C-407E-A947-70E740481C1C}">
                <a14:useLocalDpi xmlns:a14="http://schemas.microsoft.com/office/drawing/2010/main" val="0"/>
              </a:ext>
            </a:extLst>
          </a:blip>
          <a:srcRect l="7527" t="13910" r="29478" b="71834"/>
          <a:stretch>
            <a:fillRect/>
          </a:stretch>
        </p:blipFill>
        <p:spPr bwMode="auto">
          <a:xfrm>
            <a:off x="7289688" y="4810446"/>
            <a:ext cx="1822422" cy="29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ctrTitle"/>
          </p:nvPr>
        </p:nvSpPr>
        <p:spPr>
          <a:xfrm>
            <a:off x="1399620" y="1136472"/>
            <a:ext cx="4505036" cy="842864"/>
          </a:xfrm>
          <a:prstGeom prst="rect">
            <a:avLst/>
          </a:prstGeom>
        </p:spPr>
        <p:txBody>
          <a:bodyPr>
            <a:normAutofit/>
          </a:bodyPr>
          <a:lstStyle>
            <a:lvl1pPr algn="l">
              <a:defRPr sz="4080">
                <a:solidFill>
                  <a:schemeClr val="bg1"/>
                </a:solidFill>
                <a:latin typeface="黑体" panose="02010609060101010101" pitchFamily="49" charset="-122"/>
                <a:ea typeface="黑体" panose="02010609060101010101" pitchFamily="49" charset="-122"/>
              </a:defRPr>
            </a:lvl1pPr>
          </a:lstStyle>
          <a:p>
            <a:r>
              <a:rPr lang="zh-CN" altLang="en-US" noProof="1"/>
              <a:t>单击此处编辑母版标题样式</a:t>
            </a:r>
          </a:p>
        </p:txBody>
      </p:sp>
    </p:spTree>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6351" y="1"/>
            <a:ext cx="9151264" cy="5151227"/>
          </a:xfrm>
          <a:prstGeom prst="rect">
            <a:avLst/>
          </a:prstGeom>
          <a:noFill/>
          <a:ln w="9525">
            <a:noFill/>
            <a:miter lim="800000"/>
            <a:headEnd/>
            <a:tailEnd/>
          </a:ln>
        </p:spPr>
      </p:pic>
      <p:sp>
        <p:nvSpPr>
          <p:cNvPr id="12" name="标题 1"/>
          <p:cNvSpPr>
            <a:spLocks noGrp="1"/>
          </p:cNvSpPr>
          <p:nvPr>
            <p:ph type="ctrTitle" hasCustomPrompt="1"/>
          </p:nvPr>
        </p:nvSpPr>
        <p:spPr>
          <a:xfrm>
            <a:off x="878463" y="857203"/>
            <a:ext cx="1472978" cy="1082730"/>
          </a:xfrm>
          <a:prstGeom prst="rect">
            <a:avLst/>
          </a:prstGeom>
        </p:spPr>
        <p:txBody>
          <a:bodyPr>
            <a:noAutofit/>
          </a:bodyPr>
          <a:lstStyle>
            <a:lvl1pPr algn="l">
              <a:defRPr sz="8000" b="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编式</a:t>
            </a:r>
          </a:p>
        </p:txBody>
      </p:sp>
      <p:sp>
        <p:nvSpPr>
          <p:cNvPr id="13" name="副标题 2"/>
          <p:cNvSpPr>
            <a:spLocks noGrp="1"/>
          </p:cNvSpPr>
          <p:nvPr>
            <p:ph type="subTitle" idx="1"/>
          </p:nvPr>
        </p:nvSpPr>
        <p:spPr>
          <a:xfrm>
            <a:off x="2357658" y="1581791"/>
            <a:ext cx="5935850" cy="489810"/>
          </a:xfrm>
          <a:prstGeom prst="rect">
            <a:avLst/>
          </a:prstGeom>
        </p:spPr>
        <p:txBody>
          <a:bodyPr>
            <a:noAutofit/>
          </a:bodyPr>
          <a:lstStyle>
            <a:lvl1pPr marL="0" indent="0" algn="l">
              <a:buNone/>
              <a:defRPr sz="2000" b="1">
                <a:solidFill>
                  <a:schemeClr val="bg1"/>
                </a:solidFill>
                <a:latin typeface="黑体" panose="02010609060101010101" pitchFamily="49" charset="-122"/>
                <a:ea typeface="黑体" panose="02010609060101010101" pitchFamily="49"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4535"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矩形 3"/>
          <p:cNvSpPr/>
          <p:nvPr/>
        </p:nvSpPr>
        <p:spPr>
          <a:xfrm>
            <a:off x="367725" y="357950"/>
            <a:ext cx="343425" cy="367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cxnSp>
        <p:nvCxnSpPr>
          <p:cNvPr id="4" name="直接连接符 4"/>
          <p:cNvCxnSpPr/>
          <p:nvPr/>
        </p:nvCxnSpPr>
        <p:spPr>
          <a:xfrm>
            <a:off x="367725" y="725616"/>
            <a:ext cx="445804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矩形 6"/>
          <p:cNvSpPr/>
          <p:nvPr/>
        </p:nvSpPr>
        <p:spPr>
          <a:xfrm>
            <a:off x="367725" y="1"/>
            <a:ext cx="343425" cy="3401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sp>
        <p:nvSpPr>
          <p:cNvPr id="6" name="标题 1"/>
          <p:cNvSpPr>
            <a:spLocks noGrp="1"/>
          </p:cNvSpPr>
          <p:nvPr>
            <p:ph type="ctrTitle"/>
          </p:nvPr>
        </p:nvSpPr>
        <p:spPr>
          <a:xfrm>
            <a:off x="743387" y="394524"/>
            <a:ext cx="7274190" cy="282614"/>
          </a:xfrm>
          <a:prstGeom prst="rect">
            <a:avLst/>
          </a:prstGeom>
        </p:spPr>
        <p:txBody>
          <a:bodyPr wrap="square" lIns="0" tIns="0" rIns="0" bIns="0" anchor="b">
            <a:spAutoFit/>
          </a:bodyPr>
          <a:lstStyle>
            <a:lvl1pPr algn="l">
              <a:defRPr lang="zh-CN" altLang="en-US" sz="1835" b="1" dirty="0">
                <a:solidFill>
                  <a:srgbClr val="0070C0"/>
                </a:solidFill>
                <a:latin typeface="+mj-lt"/>
                <a:ea typeface="+mj-ea"/>
              </a:defRPr>
            </a:lvl1pPr>
          </a:lstStyle>
          <a:p>
            <a:pPr lvl="0" algn="l"/>
            <a:r>
              <a:rPr lang="zh-CN" altLang="en-US" dirty="0"/>
              <a:t>单击此处编辑母版标题样式</a:t>
            </a:r>
          </a:p>
        </p:txBody>
      </p:sp>
      <p:pic>
        <p:nvPicPr>
          <p:cNvPr id="7" name="Picture 2"/>
          <p:cNvPicPr>
            <a:picLocks noChangeAspect="1" noChangeArrowheads="1"/>
          </p:cNvPicPr>
          <p:nvPr/>
        </p:nvPicPr>
        <p:blipFill>
          <a:blip r:embed="rId2" cstate="print"/>
          <a:srcRect/>
          <a:stretch>
            <a:fillRect/>
          </a:stretch>
        </p:blipFill>
        <p:spPr bwMode="auto">
          <a:xfrm>
            <a:off x="0" y="0"/>
            <a:ext cx="9337280" cy="5255859"/>
          </a:xfrm>
          <a:prstGeom prst="rect">
            <a:avLst/>
          </a:prstGeom>
          <a:noFill/>
          <a:ln w="9525">
            <a:noFill/>
            <a:miter lim="800000"/>
            <a:headEnd/>
            <a:tailEnd/>
          </a:ln>
        </p:spPr>
      </p:pic>
      <p:pic>
        <p:nvPicPr>
          <p:cNvPr id="8" name="Picture 2" descr="G:\minsheng logo.jpg"/>
          <p:cNvPicPr>
            <a:picLocks noChangeAspect="1" noChangeArrowheads="1"/>
          </p:cNvPicPr>
          <p:nvPr/>
        </p:nvPicPr>
        <p:blipFill>
          <a:blip r:embed="rId3" cstate="print"/>
          <a:srcRect l="7527" t="13910" r="29478" b="71834"/>
          <a:stretch>
            <a:fillRect/>
          </a:stretch>
        </p:blipFill>
        <p:spPr bwMode="auto">
          <a:xfrm>
            <a:off x="7289688" y="4810446"/>
            <a:ext cx="1822422" cy="291542"/>
          </a:xfrm>
          <a:prstGeom prst="rect">
            <a:avLst/>
          </a:prstGeom>
          <a:noFill/>
          <a:ln w="9525">
            <a:noFill/>
            <a:miter lim="800000"/>
            <a:headEnd/>
            <a:tailEnd/>
          </a:ln>
        </p:spPr>
      </p:pic>
    </p:spTree>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间隔页">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351" y="1"/>
            <a:ext cx="9151264" cy="5151227"/>
          </a:xfrm>
          <a:prstGeom prst="rect">
            <a:avLst/>
          </a:prstGeom>
          <a:noFill/>
          <a:ln w="9525">
            <a:noFill/>
            <a:miter lim="800000"/>
            <a:headEnd/>
            <a:tailEnd/>
          </a:ln>
        </p:spPr>
      </p:pic>
      <p:sp>
        <p:nvSpPr>
          <p:cNvPr id="2" name="标题 1"/>
          <p:cNvSpPr>
            <a:spLocks noGrp="1"/>
          </p:cNvSpPr>
          <p:nvPr>
            <p:ph type="ctrTitle" hasCustomPrompt="1"/>
          </p:nvPr>
        </p:nvSpPr>
        <p:spPr>
          <a:xfrm>
            <a:off x="878463" y="857203"/>
            <a:ext cx="1472978" cy="1082730"/>
          </a:xfrm>
          <a:prstGeom prst="rect">
            <a:avLst/>
          </a:prstGeom>
        </p:spPr>
        <p:txBody>
          <a:bodyPr>
            <a:noAutofit/>
          </a:bodyPr>
          <a:lstStyle>
            <a:lvl1pPr algn="l">
              <a:defRPr sz="8000" b="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编式</a:t>
            </a:r>
          </a:p>
        </p:txBody>
      </p:sp>
      <p:sp>
        <p:nvSpPr>
          <p:cNvPr id="3" name="副标题 2"/>
          <p:cNvSpPr>
            <a:spLocks noGrp="1"/>
          </p:cNvSpPr>
          <p:nvPr>
            <p:ph type="subTitle" idx="1"/>
          </p:nvPr>
        </p:nvSpPr>
        <p:spPr>
          <a:xfrm>
            <a:off x="2357658" y="1581791"/>
            <a:ext cx="5935850" cy="489810"/>
          </a:xfrm>
          <a:prstGeom prst="rect">
            <a:avLst/>
          </a:prstGeom>
        </p:spPr>
        <p:txBody>
          <a:bodyPr>
            <a:noAutofit/>
          </a:bodyPr>
          <a:lstStyle>
            <a:lvl1pPr marL="0" indent="0" algn="l">
              <a:buNone/>
              <a:defRPr sz="2000" b="1">
                <a:solidFill>
                  <a:schemeClr val="bg1"/>
                </a:solidFill>
                <a:latin typeface="黑体" panose="02010609060101010101" pitchFamily="49" charset="-122"/>
                <a:ea typeface="黑体" panose="02010609060101010101" pitchFamily="49"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4535"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129" y="273321"/>
            <a:ext cx="7888657" cy="994887"/>
          </a:xfrm>
          <a:prstGeom prst="rect">
            <a:avLst/>
          </a:prstGeom>
        </p:spPr>
        <p:txBody>
          <a:bodyPr/>
          <a:lstStyle/>
          <a:p>
            <a:r>
              <a:rPr lang="en-US"/>
              <a:t>Click to edit Master title style</a:t>
            </a:r>
          </a:p>
        </p:txBody>
      </p:sp>
    </p:spTree>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99135" eaLnBrk="1" hangingPunct="1"/>
            <a:fld id="{530820CF-B880-4189-942D-D702A7CBA730}" type="datetimeFigureOut">
              <a:rPr lang="zh-CN" altLang="en-US" smtClean="0">
                <a:solidFill>
                  <a:srgbClr val="000000"/>
                </a:solidFill>
                <a:latin typeface="Arial" panose="020B0604020202020204" pitchFamily="34" charset="0"/>
                <a:ea typeface="楷体" panose="02010609060101010101" charset="-122"/>
              </a:rPr>
              <a:t>2022/7/17</a:t>
            </a:fld>
            <a:endParaRPr lang="zh-CN" altLang="en-US">
              <a:solidFill>
                <a:srgbClr val="000000"/>
              </a:solidFill>
              <a:latin typeface="Arial" panose="020B0604020202020204" pitchFamily="34" charset="0"/>
              <a:ea typeface="楷体" panose="02010609060101010101" charset="-122"/>
            </a:endParaRPr>
          </a:p>
        </p:txBody>
      </p:sp>
      <p:sp>
        <p:nvSpPr>
          <p:cNvPr id="3" name="页脚占位符 2"/>
          <p:cNvSpPr>
            <a:spLocks noGrp="1"/>
          </p:cNvSpPr>
          <p:nvPr>
            <p:ph type="ftr" sz="quarter" idx="11"/>
          </p:nvPr>
        </p:nvSpPr>
        <p:spPr/>
        <p:txBody>
          <a:bodyPr/>
          <a:lstStyle/>
          <a:p>
            <a:pPr defTabSz="699135" eaLnBrk="1" hangingPunct="1"/>
            <a:endParaRPr lang="zh-CN" altLang="en-US">
              <a:solidFill>
                <a:srgbClr val="000000"/>
              </a:solidFill>
              <a:latin typeface="Arial" panose="020B0604020202020204" pitchFamily="34" charset="0"/>
              <a:ea typeface="楷体" panose="02010609060101010101" charset="-122"/>
            </a:endParaRPr>
          </a:p>
        </p:txBody>
      </p:sp>
      <p:sp>
        <p:nvSpPr>
          <p:cNvPr id="4" name="灯片编号占位符 3"/>
          <p:cNvSpPr>
            <a:spLocks noGrp="1"/>
          </p:cNvSpPr>
          <p:nvPr>
            <p:ph type="sldNum" sz="quarter" idx="12"/>
          </p:nvPr>
        </p:nvSpPr>
        <p:spPr/>
        <p:txBody>
          <a:bodyPr/>
          <a:lstStyle/>
          <a:p>
            <a:pPr defTabSz="699135" eaLnBrk="1" hangingPunct="1"/>
            <a:fld id="{0C913308-F349-4B6D-A68A-DD1791B4A57B}" type="slidenum">
              <a:rPr lang="zh-CN" altLang="en-US" smtClean="0">
                <a:solidFill>
                  <a:srgbClr val="000000"/>
                </a:solidFill>
                <a:latin typeface="Arial" panose="020B0604020202020204" pitchFamily="34" charset="0"/>
                <a:ea typeface="楷体" panose="02010609060101010101" charset="-122"/>
              </a:rPr>
              <a:t>‹#›</a:t>
            </a:fld>
            <a:endParaRPr lang="zh-CN" altLang="en-US">
              <a:solidFill>
                <a:srgbClr val="000000"/>
              </a:solidFill>
              <a:latin typeface="Arial" panose="020B0604020202020204" pitchFamily="34" charset="0"/>
              <a:ea typeface="楷体" panose="02010609060101010101" charset="-122"/>
            </a:endParaRPr>
          </a:p>
        </p:txBody>
      </p:sp>
    </p:spTree>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193" y="1193"/>
          <a:ext cx="1190" cy="1190"/>
        </p:xfrm>
        <a:graphic>
          <a:graphicData uri="http://schemas.openxmlformats.org/presentationml/2006/ole">
            <mc:AlternateContent xmlns:mc="http://schemas.openxmlformats.org/markup-compatibility/2006">
              <mc:Choice xmlns:v="urn:schemas-microsoft-com:vml" Requires="v">
                <p:oleObj spid="_x0000_s4339" name="think-cell Slide" r:id="rId4" imgW="5715" imgH="5715" progId="TCLayout.ActiveDocument.1">
                  <p:embed/>
                </p:oleObj>
              </mc:Choice>
              <mc:Fallback>
                <p:oleObj name="think-cell Slide" r:id="rId4" imgW="5715" imgH="5715" progId="TCLayout.ActiveDocument.1">
                  <p:embed/>
                  <p:pic>
                    <p:nvPicPr>
                      <p:cNvPr id="0" name="图片 4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 y="1193"/>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标题 1"/>
          <p:cNvSpPr>
            <a:spLocks noGrp="1"/>
          </p:cNvSpPr>
          <p:nvPr>
            <p:ph type="ctrTitle"/>
          </p:nvPr>
        </p:nvSpPr>
        <p:spPr>
          <a:xfrm>
            <a:off x="760073" y="401347"/>
            <a:ext cx="7129276" cy="276988"/>
          </a:xfrm>
          <a:prstGeom prst="rect">
            <a:avLst/>
          </a:prstGeom>
        </p:spPr>
        <p:txBody>
          <a:bodyPr wrap="square" lIns="0" tIns="0" rIns="0" bIns="0" anchor="b">
            <a:spAutoFit/>
          </a:bodyPr>
          <a:lstStyle>
            <a:lvl1pPr algn="l">
              <a:defRPr lang="zh-CN" altLang="en-US" sz="1800" b="1" dirty="0">
                <a:solidFill>
                  <a:srgbClr val="0070C0"/>
                </a:solidFill>
                <a:latin typeface="+mj-lt"/>
                <a:ea typeface="+mj-ea"/>
              </a:defRPr>
            </a:lvl1pPr>
          </a:lstStyle>
          <a:p>
            <a:pPr lvl="0" algn="l"/>
            <a:r>
              <a:rPr lang="zh-CN" altLang="en-US" dirty="0"/>
              <a:t>单击此处编辑母版标题样式</a:t>
            </a:r>
          </a:p>
        </p:txBody>
      </p:sp>
    </p:spTree>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5" name="Picture 2" descr="C:\Documents and Settings\Administrator\桌面\11\1-01.jpg"/>
          <p:cNvPicPr>
            <a:picLocks noChangeAspect="1" noChangeArrowheads="1"/>
          </p:cNvPicPr>
          <p:nvPr userDrawn="1"/>
        </p:nvPicPr>
        <p:blipFill>
          <a:blip r:embed="rId2"/>
          <a:srcRect/>
          <a:stretch>
            <a:fillRect/>
          </a:stretch>
        </p:blipFill>
        <p:spPr bwMode="auto">
          <a:xfrm>
            <a:off x="-1568" y="20"/>
            <a:ext cx="9147176" cy="5143500"/>
          </a:xfrm>
          <a:prstGeom prst="rect">
            <a:avLst/>
          </a:prstGeom>
          <a:solidFill>
            <a:srgbClr val="80A933"/>
          </a:solidFill>
          <a:ln w="9525">
            <a:noFill/>
            <a:miter lim="800000"/>
            <a:headEnd/>
            <a:tailEnd/>
          </a:ln>
        </p:spPr>
      </p:pic>
      <p:sp>
        <p:nvSpPr>
          <p:cNvPr id="2" name="标题 1"/>
          <p:cNvSpPr>
            <a:spLocks noGrp="1"/>
          </p:cNvSpPr>
          <p:nvPr>
            <p:ph type="ctrTitle"/>
          </p:nvPr>
        </p:nvSpPr>
        <p:spPr>
          <a:xfrm>
            <a:off x="760040" y="946241"/>
            <a:ext cx="7772400" cy="684577"/>
          </a:xfrm>
          <a:prstGeom prst="rect">
            <a:avLst/>
          </a:prstGeom>
        </p:spPr>
        <p:txBody>
          <a:bodyPr lIns="90977" tIns="45490" rIns="90977" bIns="45490">
            <a:noAutofit/>
          </a:bodyPr>
          <a:lstStyle>
            <a:lvl1pPr>
              <a:defRPr sz="300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755577" y="1603204"/>
            <a:ext cx="6400800" cy="557456"/>
          </a:xfrm>
          <a:prstGeom prst="rect">
            <a:avLst/>
          </a:prstGeom>
        </p:spPr>
        <p:txBody>
          <a:bodyPr vert="horz" lIns="90977" tIns="45490" rIns="90977" bIns="45490" rtlCol="0" anchor="ctr">
            <a:noAutofit/>
          </a:bodyPr>
          <a:lstStyle>
            <a:lvl1pPr>
              <a:defRPr lang="zh-CN" altLang="en-US" sz="2100" b="1" dirty="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pPr lvl="0"/>
            <a:r>
              <a:rPr lang="zh-CN" altLang="en-US" dirty="0"/>
              <a:t>单击此处编辑母版副标题样式</a:t>
            </a:r>
          </a:p>
        </p:txBody>
      </p:sp>
      <p:sp>
        <p:nvSpPr>
          <p:cNvPr id="22" name="文本占位符 21"/>
          <p:cNvSpPr>
            <a:spLocks noGrp="1"/>
          </p:cNvSpPr>
          <p:nvPr>
            <p:ph type="body" sz="quarter" idx="10"/>
          </p:nvPr>
        </p:nvSpPr>
        <p:spPr>
          <a:xfrm>
            <a:off x="777324" y="2282098"/>
            <a:ext cx="6891338" cy="327152"/>
          </a:xfrm>
          <a:prstGeom prst="rect">
            <a:avLst/>
          </a:prstGeom>
        </p:spPr>
        <p:txBody>
          <a:bodyPr vert="horz" lIns="90977" tIns="45490" rIns="90977" bIns="45490" rtlCol="0" anchor="ctr">
            <a:noAutofit/>
          </a:bodyPr>
          <a:lstStyle>
            <a:lvl1pPr>
              <a:defRPr lang="zh-CN" altLang="en-US" sz="1500" b="1" smtClean="0">
                <a:solidFill>
                  <a:schemeClr val="bg1"/>
                </a:solidFill>
                <a:latin typeface="Arial" panose="020B0604020202020204" pitchFamily="34" charset="0"/>
                <a:ea typeface="黑体" panose="02010609060101010101" pitchFamily="49" charset="-122"/>
                <a:cs typeface="Arial" panose="020B0604020202020204" pitchFamily="34" charset="0"/>
              </a:defRPr>
            </a:lvl1pPr>
            <a:lvl2pPr>
              <a:defRPr lang="zh-CN" altLang="en-US" smtClean="0"/>
            </a:lvl2pPr>
            <a:lvl3pPr>
              <a:defRPr lang="zh-CN" altLang="en-US" smtClean="0"/>
            </a:lvl3pPr>
            <a:lvl4pPr>
              <a:defRPr lang="zh-CN" altLang="en-US" smtClean="0"/>
            </a:lvl4pPr>
            <a:lvl5pPr>
              <a:defRPr lang="zh-CN" altLang="en-US"/>
            </a:lvl5pPr>
          </a:lstStyle>
          <a:p>
            <a:pPr lvl="0"/>
            <a:r>
              <a:rPr lang="zh-CN" altLang="en-US" dirty="0"/>
              <a:t>单击此处编辑母版文本样式</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a:xfrm>
            <a:off x="641514" y="279406"/>
            <a:ext cx="8048081" cy="1014366"/>
          </a:xfrm>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1514" y="4864094"/>
            <a:ext cx="2099499" cy="279406"/>
          </a:xfrm>
        </p:spPr>
        <p:txBody>
          <a:bodyPr/>
          <a:lstStyle/>
          <a:p>
            <a:pPr defTabSz="699135" eaLnBrk="1" hangingPunct="1"/>
            <a:fld id="{AC1B7B3F-A56B-4310-A966-BD55D80449F1}" type="datetimeFigureOut">
              <a:rPr lang="zh-CN" altLang="en-US" smtClean="0">
                <a:solidFill>
                  <a:srgbClr val="000000"/>
                </a:solidFill>
                <a:latin typeface="Arial" panose="020B0604020202020204" pitchFamily="34" charset="0"/>
                <a:ea typeface="楷体" panose="02010609060101010101" charset="-122"/>
              </a:rPr>
              <a:t>2022/7/17</a:t>
            </a:fld>
            <a:endParaRPr lang="zh-CN" altLang="en-US">
              <a:solidFill>
                <a:srgbClr val="000000"/>
              </a:solidFill>
              <a:latin typeface="Arial" panose="020B0604020202020204" pitchFamily="34" charset="0"/>
              <a:ea typeface="楷体" panose="02010609060101010101" charset="-122"/>
            </a:endParaRPr>
          </a:p>
        </p:txBody>
      </p:sp>
      <p:sp>
        <p:nvSpPr>
          <p:cNvPr id="5" name="页脚占位符 4"/>
          <p:cNvSpPr>
            <a:spLocks noGrp="1"/>
          </p:cNvSpPr>
          <p:nvPr>
            <p:ph type="ftr" sz="quarter" idx="11"/>
          </p:nvPr>
        </p:nvSpPr>
        <p:spPr>
          <a:xfrm>
            <a:off x="3090930" y="4864094"/>
            <a:ext cx="3149249" cy="279406"/>
          </a:xfrm>
        </p:spPr>
        <p:txBody>
          <a:bodyPr/>
          <a:lstStyle/>
          <a:p>
            <a:pPr defTabSz="699135" eaLnBrk="1" hangingPunct="1"/>
            <a:endParaRPr lang="zh-CN" altLang="en-US">
              <a:solidFill>
                <a:srgbClr val="000000"/>
              </a:solidFill>
              <a:latin typeface="Arial" panose="020B0604020202020204" pitchFamily="34" charset="0"/>
              <a:ea typeface="楷体" panose="02010609060101010101" charset="-122"/>
            </a:endParaRPr>
          </a:p>
        </p:txBody>
      </p:sp>
      <p:sp>
        <p:nvSpPr>
          <p:cNvPr id="6" name="灯片编号占位符 5"/>
          <p:cNvSpPr>
            <a:spLocks noGrp="1"/>
          </p:cNvSpPr>
          <p:nvPr>
            <p:ph type="sldNum" sz="quarter" idx="12"/>
          </p:nvPr>
        </p:nvSpPr>
        <p:spPr>
          <a:xfrm>
            <a:off x="6590095" y="4864094"/>
            <a:ext cx="2099499" cy="279406"/>
          </a:xfrm>
        </p:spPr>
        <p:txBody>
          <a:bodyPr/>
          <a:lstStyle/>
          <a:p>
            <a:pPr defTabSz="699135" eaLnBrk="1" hangingPunct="1"/>
            <a:fld id="{73127340-2293-49D2-96F1-6E7BF0C8FD9C}" type="slidenum">
              <a:rPr lang="zh-CN" altLang="en-US" smtClean="0">
                <a:solidFill>
                  <a:srgbClr val="000000"/>
                </a:solidFill>
                <a:latin typeface="Arial" panose="020B0604020202020204" pitchFamily="34" charset="0"/>
                <a:ea typeface="楷体" panose="02010609060101010101" charset="-122"/>
              </a:rPr>
              <a:t>‹#›</a:t>
            </a:fld>
            <a:endParaRPr lang="zh-CN" altLang="en-US">
              <a:solidFill>
                <a:srgbClr val="000000"/>
              </a:solidFill>
              <a:latin typeface="Arial" panose="020B0604020202020204" pitchFamily="34" charset="0"/>
              <a:ea typeface="楷体" panose="02010609060101010101"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1" y="1217"/>
          <a:ext cx="1619" cy="1214"/>
        </p:xfrm>
        <a:graphic>
          <a:graphicData uri="http://schemas.openxmlformats.org/presentationml/2006/ole">
            <mc:AlternateContent xmlns:mc="http://schemas.openxmlformats.org/markup-compatibility/2006">
              <mc:Choice xmlns:v="urn:schemas-microsoft-com:vml" Requires="v">
                <p:oleObj spid="_x0000_s8426" name="think-cell Slide" r:id="rId4" imgW="12700" imgH="12700" progId="TCLayout.ActiveDocument.1">
                  <p:embed/>
                </p:oleObj>
              </mc:Choice>
              <mc:Fallback>
                <p:oleObj name="think-cell Slide" r:id="rId4" imgW="12700" imgH="12700" progId="TCLayout.ActiveDocument.1">
                  <p:embed/>
                  <p:pic>
                    <p:nvPicPr>
                      <p:cNvPr id="0" name="图片 8221"/>
                      <p:cNvPicPr/>
                      <p:nvPr/>
                    </p:nvPicPr>
                    <p:blipFill>
                      <a:blip r:embed="rId5"/>
                      <a:stretch>
                        <a:fillRect/>
                      </a:stretch>
                    </p:blipFill>
                    <p:spPr>
                      <a:xfrm>
                        <a:off x="1621" y="1217"/>
                        <a:ext cx="1619" cy="1214"/>
                      </a:xfrm>
                      <a:prstGeom prst="rect">
                        <a:avLst/>
                      </a:prstGeom>
                    </p:spPr>
                  </p:pic>
                </p:oleObj>
              </mc:Fallback>
            </mc:AlternateContent>
          </a:graphicData>
        </a:graphic>
      </p:graphicFrame>
      <p:sp>
        <p:nvSpPr>
          <p:cNvPr id="5" name="doc id" hidden="1"/>
          <p:cNvSpPr txBox="1">
            <a:spLocks noChangeArrowheads="1"/>
          </p:cNvSpPr>
          <p:nvPr/>
        </p:nvSpPr>
        <p:spPr bwMode="auto">
          <a:xfrm>
            <a:off x="8616793" y="27941"/>
            <a:ext cx="301320" cy="9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algn="r" defTabSz="699135" eaLnBrk="1" hangingPunct="1">
              <a:defRPr lang="x-none"/>
            </a:pPr>
            <a:endParaRPr sz="815" dirty="0">
              <a:solidFill>
                <a:srgbClr val="FFFFFF"/>
              </a:solidFill>
              <a:latin typeface="Arial" panose="020B0604020202020204"/>
              <a:ea typeface="楷体" panose="02010609060101010101" charset="-122"/>
            </a:endParaRPr>
          </a:p>
        </p:txBody>
      </p:sp>
      <p:sp>
        <p:nvSpPr>
          <p:cNvPr id="57" name="Document type" hidden="1"/>
          <p:cNvSpPr txBox="1">
            <a:spLocks noChangeArrowheads="1"/>
          </p:cNvSpPr>
          <p:nvPr/>
        </p:nvSpPr>
        <p:spPr bwMode="gray">
          <a:xfrm>
            <a:off x="2314706" y="2742665"/>
            <a:ext cx="6359250" cy="1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lang="zh-CN" altLang="en-US" sz="1070" dirty="0">
                <a:solidFill>
                  <a:srgbClr val="FFFFFF"/>
                </a:solidFill>
                <a:latin typeface="Arial" panose="020B0604020202020204"/>
                <a:ea typeface="楷体" panose="02010609060101010101" charset="-122"/>
              </a:rPr>
              <a:t>文件类型 </a:t>
            </a:r>
            <a:r>
              <a:rPr lang="en-US" altLang="zh-CN" sz="1070" dirty="0">
                <a:solidFill>
                  <a:srgbClr val="FFFFFF"/>
                </a:solidFill>
                <a:latin typeface="Arial" panose="020B0604020202020204"/>
                <a:ea typeface="楷体" panose="02010609060101010101" charset="-122"/>
              </a:rPr>
              <a:t>| </a:t>
            </a:r>
            <a:r>
              <a:rPr lang="zh-CN" altLang="en-US" sz="1070" dirty="0">
                <a:solidFill>
                  <a:srgbClr val="FFFFFF"/>
                </a:solidFill>
                <a:latin typeface="Arial" panose="020B0604020202020204"/>
                <a:ea typeface="楷体" panose="02010609060101010101" charset="-122"/>
              </a:rPr>
              <a:t>日期</a:t>
            </a:r>
          </a:p>
        </p:txBody>
      </p:sp>
      <p:sp>
        <p:nvSpPr>
          <p:cNvPr id="26" name="Disclaimer-Chinese (PRC)" hidden="1"/>
          <p:cNvSpPr>
            <a:spLocks noChangeArrowheads="1"/>
          </p:cNvSpPr>
          <p:nvPr/>
        </p:nvSpPr>
        <p:spPr bwMode="ltGray">
          <a:xfrm>
            <a:off x="2128684" y="4785639"/>
            <a:ext cx="3918841"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821055"/>
            <a:r>
              <a:rPr lang="zh-CN" altLang="en-US" sz="610" dirty="0">
                <a:solidFill>
                  <a:srgbClr val="FFFFFF"/>
                </a:solidFill>
                <a:latin typeface="Arial" panose="020B0604020202020204"/>
                <a:ea typeface="楷体" panose="02010609060101010101" charset="-122"/>
              </a:rPr>
              <a:t>机密和专有</a:t>
            </a:r>
          </a:p>
          <a:p>
            <a:pPr defTabSz="821055"/>
            <a:r>
              <a:rPr lang="zh-CN" altLang="en-US" sz="610" dirty="0">
                <a:solidFill>
                  <a:srgbClr val="FFFFFF"/>
                </a:solidFill>
                <a:latin typeface="Arial" panose="020B0604020202020204"/>
                <a:ea typeface="楷体" panose="02010609060101010101" charset="-122"/>
              </a:rPr>
              <a:t>未经麦肯锡许可，任何对此资料的使用严格禁止</a:t>
            </a:r>
          </a:p>
        </p:txBody>
      </p:sp>
      <p:sp>
        <p:nvSpPr>
          <p:cNvPr id="14" name="Working Draft Text"/>
          <p:cNvSpPr txBox="1">
            <a:spLocks noChangeArrowheads="1"/>
          </p:cNvSpPr>
          <p:nvPr/>
        </p:nvSpPr>
        <p:spPr bwMode="gray">
          <a:xfrm>
            <a:off x="6203594" y="4785639"/>
            <a:ext cx="675440"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sz="610" b="1" dirty="0">
                <a:solidFill>
                  <a:srgbClr val="FFFFFF"/>
                </a:solidFill>
                <a:latin typeface="Arial" panose="020B0604020202020204"/>
                <a:ea typeface="楷体" panose="02010609060101010101" charset="-122"/>
              </a:rPr>
              <a:t>WORKING DRAFT</a:t>
            </a:r>
          </a:p>
        </p:txBody>
      </p:sp>
      <p:sp>
        <p:nvSpPr>
          <p:cNvPr id="15" name="Working Draft"/>
          <p:cNvSpPr txBox="1">
            <a:spLocks noChangeArrowheads="1"/>
          </p:cNvSpPr>
          <p:nvPr/>
        </p:nvSpPr>
        <p:spPr bwMode="gray">
          <a:xfrm>
            <a:off x="6203595" y="4879845"/>
            <a:ext cx="294131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lang="en-US" sz="610">
                <a:solidFill>
                  <a:srgbClr val="FFFFFF"/>
                </a:solidFill>
                <a:latin typeface="Arial" panose="020B0604020202020204"/>
                <a:ea typeface="楷体" panose="02010609060101010101" charset="-122"/>
              </a:rPr>
              <a:t>Last Modified 10/25/2018 1:29 PM China Standard Time</a:t>
            </a:r>
            <a:endParaRPr sz="610" dirty="0">
              <a:solidFill>
                <a:srgbClr val="FFFFFF"/>
              </a:solidFill>
              <a:latin typeface="Arial" panose="020B0604020202020204"/>
              <a:ea typeface="楷体" panose="02010609060101010101" charset="-122"/>
            </a:endParaRPr>
          </a:p>
        </p:txBody>
      </p:sp>
      <p:sp>
        <p:nvSpPr>
          <p:cNvPr id="16" name="Printed"/>
          <p:cNvSpPr txBox="1">
            <a:spLocks noChangeArrowheads="1"/>
          </p:cNvSpPr>
          <p:nvPr/>
        </p:nvSpPr>
        <p:spPr bwMode="gray">
          <a:xfrm>
            <a:off x="6203595" y="4974049"/>
            <a:ext cx="2714518"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sz="610" dirty="0">
                <a:solidFill>
                  <a:srgbClr val="FFFFFF"/>
                </a:solidFill>
                <a:latin typeface="Arial" panose="020B0604020202020204"/>
                <a:ea typeface="楷体" panose="02010609060101010101" charset="-122"/>
              </a:rPr>
              <a:t>Printed</a:t>
            </a:r>
          </a:p>
        </p:txBody>
      </p:sp>
      <p:grpSp>
        <p:nvGrpSpPr>
          <p:cNvPr id="17" name="Group 16"/>
          <p:cNvGrpSpPr/>
          <p:nvPr/>
        </p:nvGrpSpPr>
        <p:grpSpPr>
          <a:xfrm>
            <a:off x="2128684" y="2742665"/>
            <a:ext cx="6545273" cy="2231359"/>
            <a:chOff x="2781424" y="3584233"/>
            <a:chExt cx="8552317" cy="2916038"/>
          </a:xfrm>
        </p:grpSpPr>
        <p:sp>
          <p:nvSpPr>
            <p:cNvPr id="18" name="Document type" hidden="1"/>
            <p:cNvSpPr txBox="1">
              <a:spLocks noChangeArrowheads="1"/>
            </p:cNvSpPr>
            <p:nvPr userDrawn="1"/>
          </p:nvSpPr>
          <p:spPr bwMode="gray">
            <a:xfrm>
              <a:off x="3024489" y="3584233"/>
              <a:ext cx="8309252" cy="21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hangingPunct="1">
                <a:defRPr lang="x-none"/>
              </a:pPr>
              <a:r>
                <a:rPr lang="zh-CN" altLang="en-US" sz="1070" dirty="0">
                  <a:solidFill>
                    <a:srgbClr val="FFFFFF"/>
                  </a:solidFill>
                  <a:latin typeface="Arial" panose="020B0604020202020204"/>
                  <a:ea typeface="楷体" panose="02010609060101010101" charset="-122"/>
                </a:rPr>
                <a:t>文件类型 </a:t>
              </a:r>
              <a:r>
                <a:rPr lang="en-US" altLang="zh-CN" sz="1070" dirty="0">
                  <a:solidFill>
                    <a:srgbClr val="FFFFFF"/>
                  </a:solidFill>
                  <a:latin typeface="Arial" panose="020B0604020202020204"/>
                  <a:ea typeface="楷体" panose="02010609060101010101" charset="-122"/>
                </a:rPr>
                <a:t>| </a:t>
              </a:r>
              <a:r>
                <a:rPr lang="zh-CN" altLang="en-US" sz="1070" dirty="0">
                  <a:solidFill>
                    <a:srgbClr val="FFFFFF"/>
                  </a:solidFill>
                  <a:latin typeface="Arial" panose="020B0604020202020204"/>
                  <a:ea typeface="楷体" panose="02010609060101010101" charset="-122"/>
                </a:rPr>
                <a:t>日期</a:t>
              </a:r>
            </a:p>
          </p:txBody>
        </p:sp>
        <p:sp>
          <p:nvSpPr>
            <p:cNvPr id="19" name="Disclaimer-Chinese (PRC)" hidden="1"/>
            <p:cNvSpPr>
              <a:spLocks noChangeArrowheads="1"/>
            </p:cNvSpPr>
            <p:nvPr userDrawn="1"/>
          </p:nvSpPr>
          <p:spPr bwMode="ltGray">
            <a:xfrm>
              <a:off x="2781424" y="6254081"/>
              <a:ext cx="5120517" cy="2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defTabSz="821055"/>
              <a:r>
                <a:rPr lang="zh-CN" altLang="en-US" sz="610" dirty="0">
                  <a:solidFill>
                    <a:srgbClr val="FFFFFF"/>
                  </a:solidFill>
                  <a:latin typeface="Arial" panose="020B0604020202020204"/>
                  <a:ea typeface="楷体" panose="02010609060101010101" charset="-122"/>
                </a:rPr>
                <a:t>机密和专有</a:t>
              </a:r>
            </a:p>
            <a:p>
              <a:pPr defTabSz="821055"/>
              <a:r>
                <a:rPr lang="zh-CN" altLang="en-US" sz="610" dirty="0">
                  <a:solidFill>
                    <a:srgbClr val="FFFFFF"/>
                  </a:solidFill>
                  <a:latin typeface="Arial" panose="020B0604020202020204"/>
                  <a:ea typeface="楷体" panose="02010609060101010101" charset="-122"/>
                </a:rPr>
                <a:t>未经麦肯锡许可，任何对此资料的使用严格禁止</a:t>
              </a:r>
            </a:p>
          </p:txBody>
        </p:sp>
      </p:grpSp>
      <p:pic>
        <p:nvPicPr>
          <p:cNvPr id="20" name="Picture 2" descr="C:\Documents and Settings\Administrator\桌面\11\1-01.jpg"/>
          <p:cNvPicPr>
            <a:picLocks noChangeAspect="1" noChangeArrowheads="1"/>
          </p:cNvPicPr>
          <p:nvPr/>
        </p:nvPicPr>
        <p:blipFill>
          <a:blip r:embed="rId6" cstate="print"/>
          <a:srcRect/>
          <a:stretch>
            <a:fillRect/>
          </a:stretch>
        </p:blipFill>
        <p:spPr bwMode="auto">
          <a:xfrm>
            <a:off x="-1620" y="1621"/>
            <a:ext cx="9332421" cy="5246139"/>
          </a:xfrm>
          <a:prstGeom prst="rect">
            <a:avLst/>
          </a:prstGeom>
          <a:noFill/>
          <a:ln w="9525">
            <a:noFill/>
            <a:miter lim="800000"/>
            <a:headEnd/>
            <a:tailEnd/>
          </a:ln>
        </p:spPr>
      </p:pic>
      <p:sp>
        <p:nvSpPr>
          <p:cNvPr id="21" name="标题 1"/>
          <p:cNvSpPr>
            <a:spLocks noGrp="1"/>
          </p:cNvSpPr>
          <p:nvPr>
            <p:ph type="ctrTitle"/>
          </p:nvPr>
        </p:nvSpPr>
        <p:spPr>
          <a:xfrm>
            <a:off x="866246" y="1136473"/>
            <a:ext cx="6506519" cy="1124867"/>
          </a:xfrm>
          <a:prstGeom prst="rect">
            <a:avLst/>
          </a:prstGeom>
        </p:spPr>
        <p:txBody>
          <a:bodyPr>
            <a:noAutofit/>
          </a:bodyPr>
          <a:lstStyle>
            <a:lvl1pPr algn="l">
              <a:defRPr sz="4080">
                <a:solidFill>
                  <a:schemeClr val="bg1"/>
                </a:solidFill>
                <a:latin typeface="黑体" panose="02010609060101010101" pitchFamily="49" charset="-122"/>
                <a:ea typeface="黑体" panose="02010609060101010101" pitchFamily="49" charset="-122"/>
                <a:cs typeface="Arial" panose="020B0604020202020204" pitchFamily="34" charset="0"/>
              </a:defRPr>
            </a:lvl1pPr>
          </a:lstStyle>
          <a:p>
            <a:r>
              <a:rPr lang="zh-CN" altLang="en-US" dirty="0"/>
              <a:t>单击此处编辑母版标题样式</a:t>
            </a:r>
          </a:p>
        </p:txBody>
      </p:sp>
      <p:sp>
        <p:nvSpPr>
          <p:cNvPr id="22" name="副标题 2"/>
          <p:cNvSpPr>
            <a:spLocks noGrp="1"/>
          </p:cNvSpPr>
          <p:nvPr>
            <p:ph type="subTitle" idx="1"/>
          </p:nvPr>
        </p:nvSpPr>
        <p:spPr>
          <a:xfrm>
            <a:off x="866245" y="2128078"/>
            <a:ext cx="6531560" cy="376898"/>
          </a:xfrm>
          <a:prstGeom prst="rect">
            <a:avLst/>
          </a:prstGeom>
        </p:spPr>
        <p:txBody>
          <a:bodyPr/>
          <a:lstStyle>
            <a:lvl1pPr marL="0" indent="0" algn="l">
              <a:buNone/>
              <a:defRPr sz="2450">
                <a:solidFill>
                  <a:schemeClr val="bg1"/>
                </a:solidFill>
                <a:latin typeface="黑体" panose="02010609060101010101" pitchFamily="49" charset="-122"/>
                <a:ea typeface="黑体" panose="02010609060101010101" pitchFamily="49" charset="-122"/>
              </a:defRPr>
            </a:lvl1pPr>
            <a:lvl2pPr marL="416560" indent="0" algn="ctr">
              <a:buNone/>
              <a:defRPr>
                <a:solidFill>
                  <a:schemeClr val="tx1">
                    <a:tint val="75000"/>
                  </a:schemeClr>
                </a:solidFill>
              </a:defRPr>
            </a:lvl2pPr>
            <a:lvl3pPr marL="833120" indent="0" algn="ctr">
              <a:buNone/>
              <a:defRPr>
                <a:solidFill>
                  <a:schemeClr val="tx1">
                    <a:tint val="75000"/>
                  </a:schemeClr>
                </a:solidFill>
              </a:defRPr>
            </a:lvl3pPr>
            <a:lvl4pPr marL="1249045" indent="0" algn="ctr">
              <a:buNone/>
              <a:defRPr>
                <a:solidFill>
                  <a:schemeClr val="tx1">
                    <a:tint val="75000"/>
                  </a:schemeClr>
                </a:solidFill>
              </a:defRPr>
            </a:lvl4pPr>
            <a:lvl5pPr marL="1665605" indent="0" algn="ctr">
              <a:buNone/>
              <a:defRPr>
                <a:solidFill>
                  <a:schemeClr val="tx1">
                    <a:tint val="75000"/>
                  </a:schemeClr>
                </a:solidFill>
              </a:defRPr>
            </a:lvl5pPr>
            <a:lvl6pPr marL="2082165" indent="0" algn="ctr">
              <a:buNone/>
              <a:defRPr>
                <a:solidFill>
                  <a:schemeClr val="tx1">
                    <a:tint val="75000"/>
                  </a:schemeClr>
                </a:solidFill>
              </a:defRPr>
            </a:lvl6pPr>
            <a:lvl7pPr marL="2498725" indent="0" algn="ctr">
              <a:buNone/>
              <a:defRPr>
                <a:solidFill>
                  <a:schemeClr val="tx1">
                    <a:tint val="75000"/>
                  </a:schemeClr>
                </a:solidFill>
              </a:defRPr>
            </a:lvl7pPr>
            <a:lvl8pPr marL="2914650" indent="0" algn="ctr">
              <a:buNone/>
              <a:defRPr>
                <a:solidFill>
                  <a:schemeClr val="tx1">
                    <a:tint val="75000"/>
                  </a:schemeClr>
                </a:solidFill>
              </a:defRPr>
            </a:lvl8pPr>
            <a:lvl9pPr marL="333121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23" name="日期占位符 3"/>
          <p:cNvSpPr>
            <a:spLocks noGrp="1"/>
          </p:cNvSpPr>
          <p:nvPr>
            <p:ph type="dt" sz="half" idx="10"/>
          </p:nvPr>
        </p:nvSpPr>
        <p:spPr>
          <a:xfrm>
            <a:off x="866664" y="3511464"/>
            <a:ext cx="2175566" cy="278585"/>
          </a:xfrm>
          <a:prstGeom prst="rect">
            <a:avLst/>
          </a:prstGeom>
        </p:spPr>
        <p:txBody>
          <a:bodyPr/>
          <a:lstStyle>
            <a:lvl1pPr defTabSz="830580" eaLnBrk="1" hangingPunct="1">
              <a:defRPr sz="1120" dirty="0">
                <a:solidFill>
                  <a:schemeClr val="bg1"/>
                </a:solidFill>
                <a:latin typeface="黑体" panose="02010609060101010101" pitchFamily="49" charset="-122"/>
                <a:ea typeface="黑体" panose="02010609060101010101" pitchFamily="49" charset="-122"/>
                <a:cs typeface="Arial" panose="020B0604020202020204" pitchFamily="34" charset="0"/>
              </a:defRPr>
            </a:lvl1pPr>
          </a:lstStyle>
          <a:p>
            <a:pPr>
              <a:defRPr/>
            </a:pPr>
            <a:endParaRPr lang="zh-CN" altLang="en-US">
              <a:solidFill>
                <a:srgbClr val="FFFFFF"/>
              </a:solidFill>
            </a:endParaRPr>
          </a:p>
        </p:txBody>
      </p:sp>
    </p:spTree>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216" y="1216"/>
          <a:ext cx="1215" cy="1214"/>
        </p:xfrm>
        <a:graphic>
          <a:graphicData uri="http://schemas.openxmlformats.org/presentationml/2006/ole">
            <mc:AlternateContent xmlns:mc="http://schemas.openxmlformats.org/markup-compatibility/2006">
              <mc:Choice xmlns:v="urn:schemas-microsoft-com:vml" Requires="v">
                <p:oleObj spid="_x0000_s9450" name="think-cell Slide" r:id="rId4" imgW="4445" imgH="4445" progId="TCLayout.ActiveDocument.1">
                  <p:embed/>
                </p:oleObj>
              </mc:Choice>
              <mc:Fallback>
                <p:oleObj name="think-cell Slide" r:id="rId4" imgW="4445" imgH="4445" progId="TCLayout.ActiveDocument.1">
                  <p:embed/>
                  <p:pic>
                    <p:nvPicPr>
                      <p:cNvPr id="0" name="图片 9245"/>
                      <p:cNvPicPr/>
                      <p:nvPr/>
                    </p:nvPicPr>
                    <p:blipFill>
                      <a:blip r:embed="rId5"/>
                      <a:stretch>
                        <a:fillRect/>
                      </a:stretch>
                    </p:blipFill>
                    <p:spPr>
                      <a:xfrm>
                        <a:off x="1216" y="1216"/>
                        <a:ext cx="1215" cy="1214"/>
                      </a:xfrm>
                      <a:prstGeom prst="rect">
                        <a:avLst/>
                      </a:prstGeom>
                    </p:spPr>
                  </p:pic>
                </p:oleObj>
              </mc:Fallback>
            </mc:AlternateContent>
          </a:graphicData>
        </a:graphic>
      </p:graphicFrame>
      <p:sp>
        <p:nvSpPr>
          <p:cNvPr id="5" name="doc id" hidden="1"/>
          <p:cNvSpPr>
            <a:spLocks noChangeArrowheads="1"/>
          </p:cNvSpPr>
          <p:nvPr/>
        </p:nvSpPr>
        <p:spPr bwMode="gray">
          <a:xfrm>
            <a:off x="8003461" y="38873"/>
            <a:ext cx="892679"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530" eaLnBrk="1" hangingPunct="1"/>
            <a:endParaRPr lang="x-none" sz="460" dirty="0">
              <a:solidFill>
                <a:srgbClr val="808080"/>
              </a:solidFill>
              <a:latin typeface="Arial" panose="020B0604020202020204"/>
              <a:ea typeface="楷体" panose="02010609060101010101" charset="-122"/>
            </a:endParaRPr>
          </a:p>
        </p:txBody>
      </p:sp>
      <p:sp>
        <p:nvSpPr>
          <p:cNvPr id="21" name="标题 1"/>
          <p:cNvSpPr>
            <a:spLocks noGrp="1"/>
          </p:cNvSpPr>
          <p:nvPr>
            <p:ph type="ctrTitle"/>
          </p:nvPr>
        </p:nvSpPr>
        <p:spPr>
          <a:xfrm>
            <a:off x="718031" y="386670"/>
            <a:ext cx="7129276" cy="276988"/>
          </a:xfrm>
          <a:prstGeom prst="rect">
            <a:avLst/>
          </a:prstGeom>
        </p:spPr>
        <p:txBody>
          <a:bodyPr wrap="square" lIns="0" tIns="0" rIns="0" bIns="0" anchor="b">
            <a:spAutoFit/>
          </a:bodyPr>
          <a:lstStyle>
            <a:lvl1pPr algn="l">
              <a:defRPr lang="zh-CN" altLang="en-US" sz="1800" b="1" dirty="0">
                <a:solidFill>
                  <a:srgbClr val="0070C0"/>
                </a:solidFill>
                <a:latin typeface="+mj-lt"/>
                <a:ea typeface="+mj-ea"/>
              </a:defRPr>
            </a:lvl1pPr>
          </a:lstStyle>
          <a:p>
            <a:pPr lvl="0" algn="l"/>
            <a:r>
              <a:rPr lang="zh-CN" altLang="en-US" dirty="0"/>
              <a:t>单击此处编辑母版标题样式</a:t>
            </a:r>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Working Draft"/>
          <p:cNvSpPr txBox="1">
            <a:spLocks noChangeArrowheads="1"/>
          </p:cNvSpPr>
          <p:nvPr/>
        </p:nvSpPr>
        <p:spPr bwMode="gray">
          <a:xfrm rot="5400000">
            <a:off x="8486146" y="1514865"/>
            <a:ext cx="1493999" cy="7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fontAlgn="auto" hangingPunct="1">
              <a:defRPr lang="x-none"/>
            </a:pPr>
            <a:r>
              <a:rPr lang="en-US" sz="465" noProof="1">
                <a:solidFill>
                  <a:srgbClr val="808080"/>
                </a:solidFill>
                <a:latin typeface="Arial" panose="020B0604020202020204"/>
                <a:ea typeface="楷体" panose="02010609060101010101" charset="-122"/>
              </a:rPr>
              <a:t>Last Modified 10/25/2018 1:29 PM China Standard Time</a:t>
            </a:r>
            <a:endParaRPr sz="1245" noProof="1">
              <a:solidFill>
                <a:srgbClr val="808080"/>
              </a:solidFill>
              <a:latin typeface="Arial" panose="020B0604020202020204"/>
              <a:ea typeface="楷体" panose="02010609060101010101" charset="-122"/>
            </a:endParaRPr>
          </a:p>
        </p:txBody>
      </p:sp>
      <p:sp>
        <p:nvSpPr>
          <p:cNvPr id="4" name="Printed"/>
          <p:cNvSpPr txBox="1">
            <a:spLocks noChangeArrowheads="1"/>
          </p:cNvSpPr>
          <p:nvPr/>
        </p:nvSpPr>
        <p:spPr bwMode="gray">
          <a:xfrm rot="5400000">
            <a:off x="9162601" y="3211357"/>
            <a:ext cx="189154" cy="7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panose="020B0604020202020204" pitchFamily="34" charset="0"/>
              </a:defRPr>
            </a:lvl1pPr>
            <a:lvl2pPr marL="742950" indent="-285750" eaLnBrk="0" hangingPunct="0">
              <a:defRPr lang="x-none" sz="1600">
                <a:solidFill>
                  <a:schemeClr val="tx1"/>
                </a:solidFill>
                <a:latin typeface="Arial" panose="020B0604020202020204" pitchFamily="34" charset="0"/>
              </a:defRPr>
            </a:lvl2pPr>
            <a:lvl3pPr marL="1143000" indent="-228600" eaLnBrk="0" hangingPunct="0">
              <a:defRPr lang="x-none" sz="1600">
                <a:solidFill>
                  <a:schemeClr val="tx1"/>
                </a:solidFill>
                <a:latin typeface="Arial" panose="020B0604020202020204" pitchFamily="34" charset="0"/>
              </a:defRPr>
            </a:lvl3pPr>
            <a:lvl4pPr marL="1600200" indent="-228600" eaLnBrk="0" hangingPunct="0">
              <a:defRPr lang="x-none" sz="1600">
                <a:solidFill>
                  <a:schemeClr val="tx1"/>
                </a:solidFill>
                <a:latin typeface="Arial" panose="020B0604020202020204" pitchFamily="34" charset="0"/>
              </a:defRPr>
            </a:lvl4pPr>
            <a:lvl5pPr marL="2057400" indent="-228600" eaLnBrk="0" hangingPunct="0">
              <a:defRPr lang="x-none" sz="1600">
                <a:solidFill>
                  <a:schemeClr val="tx1"/>
                </a:solidFill>
                <a:latin typeface="Arial" panose="020B0604020202020204" pitchFamily="34" charset="0"/>
              </a:defRPr>
            </a:lvl5pPr>
            <a:lvl6pPr marL="2514600" indent="-228600" eaLnBrk="0" fontAlgn="base" hangingPunct="0">
              <a:spcBef>
                <a:spcPct val="0"/>
              </a:spcBef>
              <a:spcAft>
                <a:spcPct val="0"/>
              </a:spcAft>
              <a:defRPr lang="x-none" sz="1600">
                <a:solidFill>
                  <a:schemeClr val="tx1"/>
                </a:solidFill>
                <a:latin typeface="Arial" panose="020B0604020202020204" pitchFamily="34" charset="0"/>
              </a:defRPr>
            </a:lvl6pPr>
            <a:lvl7pPr marL="2971800" indent="-228600" eaLnBrk="0" fontAlgn="base" hangingPunct="0">
              <a:spcBef>
                <a:spcPct val="0"/>
              </a:spcBef>
              <a:spcAft>
                <a:spcPct val="0"/>
              </a:spcAft>
              <a:defRPr lang="x-none" sz="1600">
                <a:solidFill>
                  <a:schemeClr val="tx1"/>
                </a:solidFill>
                <a:latin typeface="Arial" panose="020B0604020202020204" pitchFamily="34" charset="0"/>
              </a:defRPr>
            </a:lvl7pPr>
            <a:lvl8pPr marL="3429000" indent="-228600" eaLnBrk="0" fontAlgn="base" hangingPunct="0">
              <a:spcBef>
                <a:spcPct val="0"/>
              </a:spcBef>
              <a:spcAft>
                <a:spcPct val="0"/>
              </a:spcAft>
              <a:defRPr lang="x-none" sz="1600">
                <a:solidFill>
                  <a:schemeClr val="tx1"/>
                </a:solidFill>
                <a:latin typeface="Arial" panose="020B0604020202020204" pitchFamily="34" charset="0"/>
              </a:defRPr>
            </a:lvl8pPr>
            <a:lvl9pPr marL="3886200" indent="-228600" eaLnBrk="0" fontAlgn="base" hangingPunct="0">
              <a:spcBef>
                <a:spcPct val="0"/>
              </a:spcBef>
              <a:spcAft>
                <a:spcPct val="0"/>
              </a:spcAft>
              <a:defRPr lang="x-none" sz="1600">
                <a:solidFill>
                  <a:schemeClr val="tx1"/>
                </a:solidFill>
                <a:latin typeface="Arial" panose="020B0604020202020204" pitchFamily="34" charset="0"/>
              </a:defRPr>
            </a:lvl9pPr>
          </a:lstStyle>
          <a:p>
            <a:pPr defTabSz="699135" eaLnBrk="1" fontAlgn="auto" hangingPunct="1">
              <a:defRPr lang="x-none"/>
            </a:pPr>
            <a:r>
              <a:rPr sz="465" noProof="1">
                <a:solidFill>
                  <a:srgbClr val="808080"/>
                </a:solidFill>
                <a:latin typeface="Arial" panose="020B0604020202020204"/>
                <a:ea typeface="楷体" panose="02010609060101010101" charset="-122"/>
              </a:rPr>
              <a:t>Printed</a:t>
            </a:r>
            <a:endParaRPr sz="1245" noProof="1">
              <a:solidFill>
                <a:srgbClr val="808080"/>
              </a:solidFill>
              <a:latin typeface="Arial" panose="020B0604020202020204"/>
              <a:ea typeface="楷体" panose="02010609060101010101" charset="-122"/>
            </a:endParaRPr>
          </a:p>
        </p:txBody>
      </p:sp>
      <p:pic>
        <p:nvPicPr>
          <p:cNvPr id="5" name="Picture 2" descr="C:\Documents and Settings\Administrator\桌面\11\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5"/>
            <a:ext cx="9332016" cy="524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minsheng logo.jpg"/>
          <p:cNvPicPr>
            <a:picLocks noChangeAspect="1" noChangeArrowheads="1"/>
          </p:cNvPicPr>
          <p:nvPr/>
        </p:nvPicPr>
        <p:blipFill>
          <a:blip r:embed="rId3">
            <a:extLst>
              <a:ext uri="{28A0092B-C50C-407E-A947-70E740481C1C}">
                <a14:useLocalDpi xmlns:a14="http://schemas.microsoft.com/office/drawing/2010/main" val="0"/>
              </a:ext>
            </a:extLst>
          </a:blip>
          <a:srcRect l="7527" t="13910" r="29478" b="71834"/>
          <a:stretch>
            <a:fillRect/>
          </a:stretch>
        </p:blipFill>
        <p:spPr bwMode="auto">
          <a:xfrm>
            <a:off x="7289688" y="4810446"/>
            <a:ext cx="1822422" cy="29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ctrTitle"/>
          </p:nvPr>
        </p:nvSpPr>
        <p:spPr>
          <a:xfrm>
            <a:off x="1399620" y="1136472"/>
            <a:ext cx="4505036" cy="842864"/>
          </a:xfrm>
          <a:prstGeom prst="rect">
            <a:avLst/>
          </a:prstGeom>
        </p:spPr>
        <p:txBody>
          <a:bodyPr>
            <a:normAutofit/>
          </a:bodyPr>
          <a:lstStyle>
            <a:lvl1pPr algn="l">
              <a:defRPr sz="4080">
                <a:solidFill>
                  <a:schemeClr val="bg1"/>
                </a:solidFill>
                <a:latin typeface="黑体" panose="02010609060101010101" pitchFamily="49" charset="-122"/>
                <a:ea typeface="黑体" panose="02010609060101010101" pitchFamily="49" charset="-122"/>
              </a:defRPr>
            </a:lvl1pPr>
          </a:lstStyle>
          <a:p>
            <a:r>
              <a:rPr lang="zh-CN" altLang="en-US" noProof="1"/>
              <a:t>单击此处编辑母版标题样式</a:t>
            </a:r>
          </a:p>
        </p:txBody>
      </p:sp>
    </p:spTree>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6351" y="1"/>
            <a:ext cx="9151264" cy="5151227"/>
          </a:xfrm>
          <a:prstGeom prst="rect">
            <a:avLst/>
          </a:prstGeom>
          <a:noFill/>
          <a:ln w="9525">
            <a:noFill/>
            <a:miter lim="800000"/>
            <a:headEnd/>
            <a:tailEnd/>
          </a:ln>
        </p:spPr>
      </p:pic>
      <p:sp>
        <p:nvSpPr>
          <p:cNvPr id="12" name="标题 1"/>
          <p:cNvSpPr>
            <a:spLocks noGrp="1"/>
          </p:cNvSpPr>
          <p:nvPr>
            <p:ph type="ctrTitle" hasCustomPrompt="1"/>
          </p:nvPr>
        </p:nvSpPr>
        <p:spPr>
          <a:xfrm>
            <a:off x="878463" y="857203"/>
            <a:ext cx="1472978" cy="1082730"/>
          </a:xfrm>
          <a:prstGeom prst="rect">
            <a:avLst/>
          </a:prstGeom>
        </p:spPr>
        <p:txBody>
          <a:bodyPr>
            <a:noAutofit/>
          </a:bodyPr>
          <a:lstStyle>
            <a:lvl1pPr algn="l">
              <a:defRPr sz="8000" b="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编式</a:t>
            </a:r>
          </a:p>
        </p:txBody>
      </p:sp>
      <p:sp>
        <p:nvSpPr>
          <p:cNvPr id="13" name="副标题 2"/>
          <p:cNvSpPr>
            <a:spLocks noGrp="1"/>
          </p:cNvSpPr>
          <p:nvPr>
            <p:ph type="subTitle" idx="1"/>
          </p:nvPr>
        </p:nvSpPr>
        <p:spPr>
          <a:xfrm>
            <a:off x="2357658" y="1581791"/>
            <a:ext cx="5935850" cy="489810"/>
          </a:xfrm>
          <a:prstGeom prst="rect">
            <a:avLst/>
          </a:prstGeom>
        </p:spPr>
        <p:txBody>
          <a:bodyPr>
            <a:noAutofit/>
          </a:bodyPr>
          <a:lstStyle>
            <a:lvl1pPr marL="0" indent="0" algn="l">
              <a:buNone/>
              <a:defRPr sz="2000" b="1">
                <a:solidFill>
                  <a:schemeClr val="bg1"/>
                </a:solidFill>
                <a:latin typeface="黑体" panose="02010609060101010101" pitchFamily="49" charset="-122"/>
                <a:ea typeface="黑体" panose="02010609060101010101" pitchFamily="49"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4535"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cxnSp>
        <p:nvCxnSpPr>
          <p:cNvPr id="4" name="直接连接符 3"/>
          <p:cNvCxnSpPr/>
          <p:nvPr/>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副标题 2"/>
          <p:cNvSpPr>
            <a:spLocks noGrp="1"/>
          </p:cNvSpPr>
          <p:nvPr>
            <p:ph type="subTitle" idx="1"/>
          </p:nvPr>
        </p:nvSpPr>
        <p:spPr>
          <a:xfrm>
            <a:off x="500034" y="4071948"/>
            <a:ext cx="8186968" cy="392106"/>
          </a:xfrm>
          <a:prstGeom prst="rect">
            <a:avLst/>
          </a:prstGeom>
        </p:spPr>
        <p:txBody>
          <a:bodyPr>
            <a:noAutofit/>
          </a:bodyPr>
          <a:lstStyle>
            <a:lvl1pPr marL="0" indent="0" algn="l" defTabSz="815975" rtl="0" eaLnBrk="1" latinLnBrk="0" hangingPunct="1">
              <a:lnSpc>
                <a:spcPts val="1700"/>
              </a:lnSpc>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1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矩形 3"/>
          <p:cNvSpPr/>
          <p:nvPr/>
        </p:nvSpPr>
        <p:spPr>
          <a:xfrm>
            <a:off x="367725" y="357950"/>
            <a:ext cx="343425" cy="367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cxnSp>
        <p:nvCxnSpPr>
          <p:cNvPr id="4" name="直接连接符 4"/>
          <p:cNvCxnSpPr/>
          <p:nvPr/>
        </p:nvCxnSpPr>
        <p:spPr>
          <a:xfrm>
            <a:off x="367725" y="725616"/>
            <a:ext cx="445804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矩形 6"/>
          <p:cNvSpPr/>
          <p:nvPr/>
        </p:nvSpPr>
        <p:spPr>
          <a:xfrm>
            <a:off x="367725" y="1"/>
            <a:ext cx="343425" cy="3401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sp>
        <p:nvSpPr>
          <p:cNvPr id="6" name="标题 1"/>
          <p:cNvSpPr>
            <a:spLocks noGrp="1"/>
          </p:cNvSpPr>
          <p:nvPr>
            <p:ph type="ctrTitle"/>
          </p:nvPr>
        </p:nvSpPr>
        <p:spPr>
          <a:xfrm>
            <a:off x="743387" y="394524"/>
            <a:ext cx="7274190" cy="282614"/>
          </a:xfrm>
          <a:prstGeom prst="rect">
            <a:avLst/>
          </a:prstGeom>
        </p:spPr>
        <p:txBody>
          <a:bodyPr wrap="square" lIns="0" tIns="0" rIns="0" bIns="0" anchor="b">
            <a:spAutoFit/>
          </a:bodyPr>
          <a:lstStyle>
            <a:lvl1pPr algn="l">
              <a:defRPr lang="zh-CN" altLang="en-US" sz="1835" b="1" dirty="0">
                <a:solidFill>
                  <a:srgbClr val="0070C0"/>
                </a:solidFill>
                <a:latin typeface="+mj-lt"/>
                <a:ea typeface="+mj-ea"/>
              </a:defRPr>
            </a:lvl1pPr>
          </a:lstStyle>
          <a:p>
            <a:pPr lvl="0" algn="l"/>
            <a:r>
              <a:rPr lang="zh-CN" altLang="en-US" dirty="0"/>
              <a:t>单击此处编辑母版标题样式</a:t>
            </a:r>
          </a:p>
        </p:txBody>
      </p:sp>
      <p:pic>
        <p:nvPicPr>
          <p:cNvPr id="7" name="Picture 2"/>
          <p:cNvPicPr>
            <a:picLocks noChangeAspect="1" noChangeArrowheads="1"/>
          </p:cNvPicPr>
          <p:nvPr/>
        </p:nvPicPr>
        <p:blipFill>
          <a:blip r:embed="rId2" cstate="print"/>
          <a:srcRect/>
          <a:stretch>
            <a:fillRect/>
          </a:stretch>
        </p:blipFill>
        <p:spPr bwMode="auto">
          <a:xfrm>
            <a:off x="0" y="0"/>
            <a:ext cx="9337280" cy="5255859"/>
          </a:xfrm>
          <a:prstGeom prst="rect">
            <a:avLst/>
          </a:prstGeom>
          <a:noFill/>
          <a:ln w="9525">
            <a:noFill/>
            <a:miter lim="800000"/>
            <a:headEnd/>
            <a:tailEnd/>
          </a:ln>
        </p:spPr>
      </p:pic>
      <p:pic>
        <p:nvPicPr>
          <p:cNvPr id="8" name="Picture 2" descr="G:\minsheng logo.jpg"/>
          <p:cNvPicPr>
            <a:picLocks noChangeAspect="1" noChangeArrowheads="1"/>
          </p:cNvPicPr>
          <p:nvPr/>
        </p:nvPicPr>
        <p:blipFill>
          <a:blip r:embed="rId3" cstate="print"/>
          <a:srcRect l="7527" t="13910" r="29478" b="71834"/>
          <a:stretch>
            <a:fillRect/>
          </a:stretch>
        </p:blipFill>
        <p:spPr bwMode="auto">
          <a:xfrm>
            <a:off x="7289688" y="4810446"/>
            <a:ext cx="1822422" cy="291542"/>
          </a:xfrm>
          <a:prstGeom prst="rect">
            <a:avLst/>
          </a:prstGeom>
          <a:noFill/>
          <a:ln w="9525">
            <a:noFill/>
            <a:miter lim="800000"/>
            <a:headEnd/>
            <a:tailEnd/>
          </a:ln>
        </p:spPr>
      </p:pic>
    </p:spTree>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间隔页">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351" y="1"/>
            <a:ext cx="9151264" cy="5151227"/>
          </a:xfrm>
          <a:prstGeom prst="rect">
            <a:avLst/>
          </a:prstGeom>
          <a:noFill/>
          <a:ln w="9525">
            <a:noFill/>
            <a:miter lim="800000"/>
            <a:headEnd/>
            <a:tailEnd/>
          </a:ln>
        </p:spPr>
      </p:pic>
      <p:sp>
        <p:nvSpPr>
          <p:cNvPr id="2" name="标题 1"/>
          <p:cNvSpPr>
            <a:spLocks noGrp="1"/>
          </p:cNvSpPr>
          <p:nvPr>
            <p:ph type="ctrTitle" hasCustomPrompt="1"/>
          </p:nvPr>
        </p:nvSpPr>
        <p:spPr>
          <a:xfrm>
            <a:off x="878463" y="857203"/>
            <a:ext cx="1472978" cy="1082730"/>
          </a:xfrm>
          <a:prstGeom prst="rect">
            <a:avLst/>
          </a:prstGeom>
        </p:spPr>
        <p:txBody>
          <a:bodyPr>
            <a:noAutofit/>
          </a:bodyPr>
          <a:lstStyle>
            <a:lvl1pPr algn="l">
              <a:defRPr sz="8000" b="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编式</a:t>
            </a:r>
          </a:p>
        </p:txBody>
      </p:sp>
      <p:sp>
        <p:nvSpPr>
          <p:cNvPr id="3" name="副标题 2"/>
          <p:cNvSpPr>
            <a:spLocks noGrp="1"/>
          </p:cNvSpPr>
          <p:nvPr>
            <p:ph type="subTitle" idx="1"/>
          </p:nvPr>
        </p:nvSpPr>
        <p:spPr>
          <a:xfrm>
            <a:off x="2357658" y="1581791"/>
            <a:ext cx="5935850" cy="489810"/>
          </a:xfrm>
          <a:prstGeom prst="rect">
            <a:avLst/>
          </a:prstGeom>
        </p:spPr>
        <p:txBody>
          <a:bodyPr>
            <a:noAutofit/>
          </a:bodyPr>
          <a:lstStyle>
            <a:lvl1pPr marL="0" indent="0" algn="l">
              <a:buNone/>
              <a:defRPr sz="2000" b="1">
                <a:solidFill>
                  <a:schemeClr val="bg1"/>
                </a:solidFill>
                <a:latin typeface="黑体" panose="02010609060101010101" pitchFamily="49" charset="-122"/>
                <a:ea typeface="黑体" panose="02010609060101010101" pitchFamily="49" charset="-122"/>
              </a:defRPr>
            </a:lvl1pPr>
            <a:lvl2pPr marL="408305" indent="0" algn="ctr">
              <a:buNone/>
              <a:defRPr>
                <a:solidFill>
                  <a:schemeClr val="tx1">
                    <a:tint val="75000"/>
                  </a:schemeClr>
                </a:solidFill>
              </a:defRPr>
            </a:lvl2pPr>
            <a:lvl3pPr marL="816610"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890" indent="0" algn="ctr">
              <a:buNone/>
              <a:defRPr>
                <a:solidFill>
                  <a:schemeClr val="tx1">
                    <a:tint val="75000"/>
                  </a:schemeClr>
                </a:solidFill>
              </a:defRPr>
            </a:lvl6pPr>
            <a:lvl7pPr marL="2449195" indent="0" algn="ctr">
              <a:buNone/>
              <a:defRPr>
                <a:solidFill>
                  <a:schemeClr val="tx1">
                    <a:tint val="75000"/>
                  </a:schemeClr>
                </a:solidFill>
              </a:defRPr>
            </a:lvl7pPr>
            <a:lvl8pPr marL="2856865" indent="0" algn="ctr">
              <a:buNone/>
              <a:defRPr>
                <a:solidFill>
                  <a:schemeClr val="tx1">
                    <a:tint val="75000"/>
                  </a:schemeClr>
                </a:solidFill>
              </a:defRPr>
            </a:lvl8pPr>
            <a:lvl9pPr marL="3264535" indent="0" algn="ctr">
              <a:buNone/>
              <a:defRPr>
                <a:solidFill>
                  <a:schemeClr val="tx1">
                    <a:tint val="75000"/>
                  </a:schemeClr>
                </a:solidFill>
              </a:defRPr>
            </a:lvl9pPr>
          </a:lstStyle>
          <a:p>
            <a:r>
              <a:rPr lang="zh-CN" altLang="en-US"/>
              <a:t>单击此处编辑母版副标题样式</a:t>
            </a:r>
            <a:endParaRPr lang="zh-CN" altLang="en-US" dirty="0"/>
          </a:p>
        </p:txBody>
      </p:sp>
    </p:spTree>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129" y="273321"/>
            <a:ext cx="7888657" cy="994887"/>
          </a:xfrm>
          <a:prstGeom prst="rect">
            <a:avLst/>
          </a:prstGeom>
        </p:spPr>
        <p:txBody>
          <a:bodyPr/>
          <a:lstStyle/>
          <a:p>
            <a:r>
              <a:rPr lang="en-US"/>
              <a:t>Click to edit Master title style</a:t>
            </a:r>
          </a:p>
        </p:txBody>
      </p:sp>
    </p:spTree>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99135" eaLnBrk="1" hangingPunct="1"/>
            <a:fld id="{530820CF-B880-4189-942D-D702A7CBA730}" type="datetimeFigureOut">
              <a:rPr lang="zh-CN" altLang="en-US" smtClean="0">
                <a:solidFill>
                  <a:srgbClr val="000000"/>
                </a:solidFill>
                <a:latin typeface="Arial" panose="020B0604020202020204" pitchFamily="34" charset="0"/>
                <a:ea typeface="楷体" panose="02010609060101010101" charset="-122"/>
              </a:rPr>
              <a:t>2022/7/17</a:t>
            </a:fld>
            <a:endParaRPr lang="zh-CN" altLang="en-US">
              <a:solidFill>
                <a:srgbClr val="000000"/>
              </a:solidFill>
              <a:latin typeface="Arial" panose="020B0604020202020204" pitchFamily="34" charset="0"/>
              <a:ea typeface="楷体" panose="02010609060101010101" charset="-122"/>
            </a:endParaRPr>
          </a:p>
        </p:txBody>
      </p:sp>
      <p:sp>
        <p:nvSpPr>
          <p:cNvPr id="3" name="页脚占位符 2"/>
          <p:cNvSpPr>
            <a:spLocks noGrp="1"/>
          </p:cNvSpPr>
          <p:nvPr>
            <p:ph type="ftr" sz="quarter" idx="11"/>
          </p:nvPr>
        </p:nvSpPr>
        <p:spPr/>
        <p:txBody>
          <a:bodyPr/>
          <a:lstStyle/>
          <a:p>
            <a:pPr defTabSz="699135" eaLnBrk="1" hangingPunct="1"/>
            <a:endParaRPr lang="zh-CN" altLang="en-US">
              <a:solidFill>
                <a:srgbClr val="000000"/>
              </a:solidFill>
              <a:latin typeface="Arial" panose="020B0604020202020204" pitchFamily="34" charset="0"/>
              <a:ea typeface="楷体" panose="02010609060101010101" charset="-122"/>
            </a:endParaRPr>
          </a:p>
        </p:txBody>
      </p:sp>
      <p:sp>
        <p:nvSpPr>
          <p:cNvPr id="4" name="灯片编号占位符 3"/>
          <p:cNvSpPr>
            <a:spLocks noGrp="1"/>
          </p:cNvSpPr>
          <p:nvPr>
            <p:ph type="sldNum" sz="quarter" idx="12"/>
          </p:nvPr>
        </p:nvSpPr>
        <p:spPr/>
        <p:txBody>
          <a:bodyPr/>
          <a:lstStyle/>
          <a:p>
            <a:pPr defTabSz="699135" eaLnBrk="1" hangingPunct="1"/>
            <a:fld id="{0C913308-F349-4B6D-A68A-DD1791B4A57B}" type="slidenum">
              <a:rPr lang="zh-CN" altLang="en-US" smtClean="0">
                <a:solidFill>
                  <a:srgbClr val="000000"/>
                </a:solidFill>
                <a:latin typeface="Arial" panose="020B0604020202020204" pitchFamily="34" charset="0"/>
                <a:ea typeface="楷体" panose="02010609060101010101" charset="-122"/>
              </a:rPr>
              <a:t>‹#›</a:t>
            </a:fld>
            <a:endParaRPr lang="zh-CN" altLang="en-US">
              <a:solidFill>
                <a:srgbClr val="000000"/>
              </a:solidFill>
              <a:latin typeface="Arial" panose="020B0604020202020204" pitchFamily="34" charset="0"/>
              <a:ea typeface="楷体" panose="02010609060101010101" charset="-122"/>
            </a:endParaRPr>
          </a:p>
        </p:txBody>
      </p:sp>
    </p:spTree>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193" y="1193"/>
          <a:ext cx="1190" cy="1190"/>
        </p:xfrm>
        <a:graphic>
          <a:graphicData uri="http://schemas.openxmlformats.org/presentationml/2006/ole">
            <mc:AlternateContent xmlns:mc="http://schemas.openxmlformats.org/markup-compatibility/2006">
              <mc:Choice xmlns:v="urn:schemas-microsoft-com:vml" Requires="v">
                <p:oleObj spid="_x0000_s10474" name="think-cell Slide" r:id="rId4" imgW="5715" imgH="5715" progId="TCLayout.ActiveDocument.1">
                  <p:embed/>
                </p:oleObj>
              </mc:Choice>
              <mc:Fallback>
                <p:oleObj name="think-cell Slide" r:id="rId4" imgW="5715" imgH="5715" progId="TCLayout.ActiveDocument.1">
                  <p:embed/>
                  <p:pic>
                    <p:nvPicPr>
                      <p:cNvPr id="0" name="图片 102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 y="1193"/>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标题 1"/>
          <p:cNvSpPr>
            <a:spLocks noGrp="1"/>
          </p:cNvSpPr>
          <p:nvPr>
            <p:ph type="ctrTitle"/>
          </p:nvPr>
        </p:nvSpPr>
        <p:spPr>
          <a:xfrm>
            <a:off x="760073" y="401347"/>
            <a:ext cx="7129276" cy="276988"/>
          </a:xfrm>
          <a:prstGeom prst="rect">
            <a:avLst/>
          </a:prstGeom>
        </p:spPr>
        <p:txBody>
          <a:bodyPr wrap="square" lIns="0" tIns="0" rIns="0" bIns="0" anchor="b">
            <a:spAutoFit/>
          </a:bodyPr>
          <a:lstStyle>
            <a:lvl1pPr algn="l">
              <a:defRPr lang="zh-CN" altLang="en-US" sz="1800" b="1" dirty="0">
                <a:solidFill>
                  <a:srgbClr val="0070C0"/>
                </a:solidFill>
                <a:latin typeface="+mj-lt"/>
                <a:ea typeface="+mj-ea"/>
              </a:defRPr>
            </a:lvl1pPr>
          </a:lstStyle>
          <a:p>
            <a:pPr lvl="0" algn="l"/>
            <a:r>
              <a:rPr lang="zh-CN" altLang="en-US" dirty="0"/>
              <a:t>单击此处编辑母版标题样式</a:t>
            </a:r>
          </a:p>
        </p:txBody>
      </p:sp>
    </p:spTree>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5" name="Picture 2" descr="C:\Documents and Settings\Administrator\桌面\11\1-01.jpg"/>
          <p:cNvPicPr>
            <a:picLocks noChangeAspect="1" noChangeArrowheads="1"/>
          </p:cNvPicPr>
          <p:nvPr userDrawn="1"/>
        </p:nvPicPr>
        <p:blipFill>
          <a:blip r:embed="rId2"/>
          <a:srcRect/>
          <a:stretch>
            <a:fillRect/>
          </a:stretch>
        </p:blipFill>
        <p:spPr bwMode="auto">
          <a:xfrm>
            <a:off x="-1568" y="20"/>
            <a:ext cx="9147176" cy="5143500"/>
          </a:xfrm>
          <a:prstGeom prst="rect">
            <a:avLst/>
          </a:prstGeom>
          <a:solidFill>
            <a:srgbClr val="80A933"/>
          </a:solidFill>
          <a:ln w="9525">
            <a:noFill/>
            <a:miter lim="800000"/>
            <a:headEnd/>
            <a:tailEnd/>
          </a:ln>
        </p:spPr>
      </p:pic>
      <p:sp>
        <p:nvSpPr>
          <p:cNvPr id="2" name="标题 1"/>
          <p:cNvSpPr>
            <a:spLocks noGrp="1"/>
          </p:cNvSpPr>
          <p:nvPr>
            <p:ph type="ctrTitle"/>
          </p:nvPr>
        </p:nvSpPr>
        <p:spPr>
          <a:xfrm>
            <a:off x="760040" y="946241"/>
            <a:ext cx="7772400" cy="684577"/>
          </a:xfrm>
          <a:prstGeom prst="rect">
            <a:avLst/>
          </a:prstGeom>
        </p:spPr>
        <p:txBody>
          <a:bodyPr lIns="90977" tIns="45490" rIns="90977" bIns="45490">
            <a:noAutofit/>
          </a:bodyPr>
          <a:lstStyle>
            <a:lvl1pPr>
              <a:defRPr sz="300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755577" y="1603204"/>
            <a:ext cx="6400800" cy="557456"/>
          </a:xfrm>
          <a:prstGeom prst="rect">
            <a:avLst/>
          </a:prstGeom>
        </p:spPr>
        <p:txBody>
          <a:bodyPr vert="horz" lIns="90977" tIns="45490" rIns="90977" bIns="45490" rtlCol="0" anchor="ctr">
            <a:noAutofit/>
          </a:bodyPr>
          <a:lstStyle>
            <a:lvl1pPr>
              <a:defRPr lang="zh-CN" altLang="en-US" sz="2100" b="1" dirty="0">
                <a:solidFill>
                  <a:schemeClr val="bg1"/>
                </a:solidFill>
                <a:latin typeface="Arial" panose="020B0604020202020204" pitchFamily="34" charset="0"/>
                <a:ea typeface="黑体" panose="02010609060101010101" pitchFamily="49" charset="-122"/>
                <a:cs typeface="Arial" panose="020B0604020202020204" pitchFamily="34" charset="0"/>
              </a:defRPr>
            </a:lvl1pPr>
          </a:lstStyle>
          <a:p>
            <a:pPr lvl="0"/>
            <a:r>
              <a:rPr lang="zh-CN" altLang="en-US" dirty="0"/>
              <a:t>单击此处编辑母版副标题样式</a:t>
            </a:r>
          </a:p>
        </p:txBody>
      </p:sp>
      <p:sp>
        <p:nvSpPr>
          <p:cNvPr id="22" name="文本占位符 21"/>
          <p:cNvSpPr>
            <a:spLocks noGrp="1"/>
          </p:cNvSpPr>
          <p:nvPr>
            <p:ph type="body" sz="quarter" idx="10"/>
          </p:nvPr>
        </p:nvSpPr>
        <p:spPr>
          <a:xfrm>
            <a:off x="777324" y="2282098"/>
            <a:ext cx="6891338" cy="327152"/>
          </a:xfrm>
          <a:prstGeom prst="rect">
            <a:avLst/>
          </a:prstGeom>
        </p:spPr>
        <p:txBody>
          <a:bodyPr vert="horz" lIns="90977" tIns="45490" rIns="90977" bIns="45490" rtlCol="0" anchor="ctr">
            <a:noAutofit/>
          </a:bodyPr>
          <a:lstStyle>
            <a:lvl1pPr>
              <a:defRPr lang="zh-CN" altLang="en-US" sz="1500" b="1" smtClean="0">
                <a:solidFill>
                  <a:schemeClr val="bg1"/>
                </a:solidFill>
                <a:latin typeface="Arial" panose="020B0604020202020204" pitchFamily="34" charset="0"/>
                <a:ea typeface="黑体" panose="02010609060101010101" pitchFamily="49" charset="-122"/>
                <a:cs typeface="Arial" panose="020B0604020202020204" pitchFamily="34" charset="0"/>
              </a:defRPr>
            </a:lvl1pPr>
            <a:lvl2pPr>
              <a:defRPr lang="zh-CN" altLang="en-US" smtClean="0"/>
            </a:lvl2pPr>
            <a:lvl3pPr>
              <a:defRPr lang="zh-CN" altLang="en-US" smtClean="0"/>
            </a:lvl3pPr>
            <a:lvl4pPr>
              <a:defRPr lang="zh-CN" altLang="en-US" smtClean="0"/>
            </a:lvl4pPr>
            <a:lvl5pPr>
              <a:defRPr lang="zh-CN" altLang="en-US"/>
            </a:lvl5pPr>
          </a:lstStyle>
          <a:p>
            <a:pPr lvl="0"/>
            <a:r>
              <a:rPr lang="zh-CN" altLang="en-US" dirty="0"/>
              <a:t>单击此处编辑母版文本样式</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a:xfrm>
            <a:off x="641514" y="279406"/>
            <a:ext cx="8048081" cy="1014366"/>
          </a:xfrm>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41514" y="4864094"/>
            <a:ext cx="2099499" cy="279406"/>
          </a:xfrm>
        </p:spPr>
        <p:txBody>
          <a:bodyPr/>
          <a:lstStyle/>
          <a:p>
            <a:pPr defTabSz="699135" eaLnBrk="1" hangingPunct="1"/>
            <a:fld id="{AC1B7B3F-A56B-4310-A966-BD55D80449F1}" type="datetimeFigureOut">
              <a:rPr lang="zh-CN" altLang="en-US" smtClean="0">
                <a:solidFill>
                  <a:srgbClr val="000000"/>
                </a:solidFill>
                <a:latin typeface="Arial" panose="020B0604020202020204" pitchFamily="34" charset="0"/>
                <a:ea typeface="楷体" panose="02010609060101010101" charset="-122"/>
              </a:rPr>
              <a:t>2022/7/17</a:t>
            </a:fld>
            <a:endParaRPr lang="zh-CN" altLang="en-US">
              <a:solidFill>
                <a:srgbClr val="000000"/>
              </a:solidFill>
              <a:latin typeface="Arial" panose="020B0604020202020204" pitchFamily="34" charset="0"/>
              <a:ea typeface="楷体" panose="02010609060101010101" charset="-122"/>
            </a:endParaRPr>
          </a:p>
        </p:txBody>
      </p:sp>
      <p:sp>
        <p:nvSpPr>
          <p:cNvPr id="5" name="页脚占位符 4"/>
          <p:cNvSpPr>
            <a:spLocks noGrp="1"/>
          </p:cNvSpPr>
          <p:nvPr>
            <p:ph type="ftr" sz="quarter" idx="11"/>
          </p:nvPr>
        </p:nvSpPr>
        <p:spPr>
          <a:xfrm>
            <a:off x="3090930" y="4864094"/>
            <a:ext cx="3149249" cy="279406"/>
          </a:xfrm>
        </p:spPr>
        <p:txBody>
          <a:bodyPr/>
          <a:lstStyle/>
          <a:p>
            <a:pPr defTabSz="699135" eaLnBrk="1" hangingPunct="1"/>
            <a:endParaRPr lang="zh-CN" altLang="en-US">
              <a:solidFill>
                <a:srgbClr val="000000"/>
              </a:solidFill>
              <a:latin typeface="Arial" panose="020B0604020202020204" pitchFamily="34" charset="0"/>
              <a:ea typeface="楷体" panose="02010609060101010101" charset="-122"/>
            </a:endParaRPr>
          </a:p>
        </p:txBody>
      </p:sp>
      <p:sp>
        <p:nvSpPr>
          <p:cNvPr id="6" name="灯片编号占位符 5"/>
          <p:cNvSpPr>
            <a:spLocks noGrp="1"/>
          </p:cNvSpPr>
          <p:nvPr>
            <p:ph type="sldNum" sz="quarter" idx="12"/>
          </p:nvPr>
        </p:nvSpPr>
        <p:spPr>
          <a:xfrm>
            <a:off x="6590095" y="4864094"/>
            <a:ext cx="2099499" cy="279406"/>
          </a:xfrm>
        </p:spPr>
        <p:txBody>
          <a:bodyPr/>
          <a:lstStyle/>
          <a:p>
            <a:pPr defTabSz="699135" eaLnBrk="1" hangingPunct="1"/>
            <a:fld id="{73127340-2293-49D2-96F1-6E7BF0C8FD9C}" type="slidenum">
              <a:rPr lang="zh-CN" altLang="en-US" smtClean="0">
                <a:solidFill>
                  <a:srgbClr val="000000"/>
                </a:solidFill>
                <a:latin typeface="Arial" panose="020B0604020202020204" pitchFamily="34" charset="0"/>
                <a:ea typeface="楷体" panose="02010609060101010101" charset="-122"/>
              </a:rPr>
              <a:t>‹#›</a:t>
            </a:fld>
            <a:endParaRPr lang="zh-CN" altLang="en-US">
              <a:solidFill>
                <a:srgbClr val="000000"/>
              </a:solidFill>
              <a:latin typeface="Arial" panose="020B0604020202020204" pitchFamily="34" charset="0"/>
              <a:ea typeface="楷体" panose="02010609060101010101"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500035" y="1214438"/>
            <a:ext cx="8143904" cy="3143250"/>
          </a:xfrm>
          <a:prstGeom prst="rect">
            <a:avLst/>
          </a:prstGeom>
        </p:spPr>
        <p:txBody>
          <a:bodyPr/>
          <a:lstStyle>
            <a:lvl1pPr>
              <a:buClr>
                <a:srgbClr val="006DBB"/>
              </a:buClr>
              <a:defRPr sz="2000">
                <a:solidFill>
                  <a:schemeClr val="tx1">
                    <a:lumMod val="75000"/>
                    <a:lumOff val="25000"/>
                  </a:schemeClr>
                </a:solidFill>
                <a:latin typeface="黑体" panose="02010609060101010101" pitchFamily="49" charset="-122"/>
                <a:ea typeface="黑体" panose="02010609060101010101" pitchFamily="49" charset="-122"/>
              </a:defRPr>
            </a:lvl1pPr>
            <a:lvl2pPr>
              <a:buClr>
                <a:srgbClr val="006DBB"/>
              </a:buClr>
              <a:defRPr sz="1800">
                <a:solidFill>
                  <a:schemeClr val="tx1">
                    <a:lumMod val="75000"/>
                    <a:lumOff val="25000"/>
                  </a:schemeClr>
                </a:solidFill>
                <a:latin typeface="黑体" panose="02010609060101010101" pitchFamily="49" charset="-122"/>
                <a:ea typeface="黑体" panose="02010609060101010101" pitchFamily="49" charset="-122"/>
              </a:defRPr>
            </a:lvl2pPr>
            <a:lvl3pPr>
              <a:buClr>
                <a:srgbClr val="006DBB"/>
              </a:buClr>
              <a:defRPr sz="1600">
                <a:solidFill>
                  <a:schemeClr val="tx1">
                    <a:lumMod val="75000"/>
                    <a:lumOff val="25000"/>
                  </a:schemeClr>
                </a:solidFill>
                <a:latin typeface="黑体" panose="02010609060101010101" pitchFamily="49" charset="-122"/>
                <a:ea typeface="黑体" panose="02010609060101010101" pitchFamily="49" charset="-122"/>
              </a:defRPr>
            </a:lvl3pPr>
            <a:lvl4pPr>
              <a:buClr>
                <a:srgbClr val="006DBB"/>
              </a:buClr>
              <a:defRPr sz="1300">
                <a:solidFill>
                  <a:schemeClr val="tx1">
                    <a:lumMod val="75000"/>
                    <a:lumOff val="25000"/>
                  </a:schemeClr>
                </a:solidFill>
                <a:latin typeface="黑体" panose="02010609060101010101" pitchFamily="49" charset="-122"/>
                <a:ea typeface="黑体" panose="02010609060101010101" pitchFamily="49" charset="-122"/>
              </a:defRPr>
            </a:lvl4pPr>
            <a:lvl5pPr>
              <a:buClr>
                <a:srgbClr val="006DBB"/>
              </a:buClr>
              <a:defRPr sz="11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标题 1"/>
          <p:cNvSpPr>
            <a:spLocks noGrp="1"/>
          </p:cNvSpPr>
          <p:nvPr>
            <p:ph type="ctrTitle"/>
          </p:nvPr>
        </p:nvSpPr>
        <p:spPr>
          <a:xfrm>
            <a:off x="500034" y="500050"/>
            <a:ext cx="5143536" cy="714380"/>
          </a:xfrm>
          <a:prstGeom prst="rect">
            <a:avLst/>
          </a:prstGeom>
        </p:spPr>
        <p:txBody>
          <a:bodyPr>
            <a:normAutofit/>
          </a:bodyPr>
          <a:lstStyle>
            <a:lvl1pPr algn="l">
              <a:defRPr sz="2400" b="1">
                <a:solidFill>
                  <a:srgbClr val="0070C0"/>
                </a:solidFill>
                <a:latin typeface="黑体" panose="02010609060101010101" pitchFamily="49" charset="-122"/>
                <a:ea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theme" Target="../theme/theme2.xml"/><Relationship Id="rId18" Type="http://schemas.openxmlformats.org/officeDocument/2006/relationships/tags" Target="../tags/tag4.xml"/><Relationship Id="rId26" Type="http://schemas.openxmlformats.org/officeDocument/2006/relationships/tags" Target="../tags/tag12.xml"/><Relationship Id="rId3" Type="http://schemas.openxmlformats.org/officeDocument/2006/relationships/slideLayout" Target="../slideLayouts/slideLayout66.xml"/><Relationship Id="rId21" Type="http://schemas.openxmlformats.org/officeDocument/2006/relationships/tags" Target="../tags/tag7.xml"/><Relationship Id="rId34" Type="http://schemas.openxmlformats.org/officeDocument/2006/relationships/image" Target="../media/image6.pn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image" Target="../media/image5.emf"/><Relationship Id="rId2" Type="http://schemas.openxmlformats.org/officeDocument/2006/relationships/slideLayout" Target="../slideLayouts/slideLayout65.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tags" Target="../tags/tag10.xml"/><Relationship Id="rId32" Type="http://schemas.openxmlformats.org/officeDocument/2006/relationships/oleObject" Target="../embeddings/oleObject1.bin"/><Relationship Id="rId5" Type="http://schemas.openxmlformats.org/officeDocument/2006/relationships/slideLayout" Target="../slideLayouts/slideLayout68.xml"/><Relationship Id="rId15" Type="http://schemas.openxmlformats.org/officeDocument/2006/relationships/tags" Target="../tags/tag1.xml"/><Relationship Id="rId23" Type="http://schemas.openxmlformats.org/officeDocument/2006/relationships/tags" Target="../tags/tag9.xml"/><Relationship Id="rId28" Type="http://schemas.openxmlformats.org/officeDocument/2006/relationships/tags" Target="../tags/tag14.xml"/><Relationship Id="rId10" Type="http://schemas.openxmlformats.org/officeDocument/2006/relationships/slideLayout" Target="../slideLayouts/slideLayout73.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vmlDrawing" Target="../drawings/vmlDrawing1.v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8"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theme" Target="../theme/theme3.xml"/><Relationship Id="rId18" Type="http://schemas.openxmlformats.org/officeDocument/2006/relationships/tags" Target="../tags/tag24.xml"/><Relationship Id="rId26" Type="http://schemas.openxmlformats.org/officeDocument/2006/relationships/tags" Target="../tags/tag32.xml"/><Relationship Id="rId3" Type="http://schemas.openxmlformats.org/officeDocument/2006/relationships/slideLayout" Target="../slideLayouts/slideLayout78.xml"/><Relationship Id="rId21" Type="http://schemas.openxmlformats.org/officeDocument/2006/relationships/tags" Target="../tags/tag27.xml"/><Relationship Id="rId34" Type="http://schemas.openxmlformats.org/officeDocument/2006/relationships/image" Target="../media/image6.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image" Target="../media/image5.emf"/><Relationship Id="rId2" Type="http://schemas.openxmlformats.org/officeDocument/2006/relationships/slideLayout" Target="../slideLayouts/slideLayout77.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ags" Target="../tags/tag30.xml"/><Relationship Id="rId32" Type="http://schemas.openxmlformats.org/officeDocument/2006/relationships/oleObject" Target="../embeddings/oleObject5.bin"/><Relationship Id="rId5" Type="http://schemas.openxmlformats.org/officeDocument/2006/relationships/slideLayout" Target="../slideLayouts/slideLayout80.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10" Type="http://schemas.openxmlformats.org/officeDocument/2006/relationships/slideLayout" Target="../slideLayouts/slideLayout85.xml"/><Relationship Id="rId19" Type="http://schemas.openxmlformats.org/officeDocument/2006/relationships/tags" Target="../tags/tag25.xml"/><Relationship Id="rId31" Type="http://schemas.openxmlformats.org/officeDocument/2006/relationships/tags" Target="../tags/tag37.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vmlDrawing" Target="../drawings/vmlDrawing5.v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8"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直接连接符 7"/>
          <p:cNvCxnSpPr/>
          <p:nvPr userDrawn="1"/>
        </p:nvCxnSpPr>
        <p:spPr>
          <a:xfrm>
            <a:off x="392115" y="4803775"/>
            <a:ext cx="829468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360363" y="350839"/>
            <a:ext cx="336550" cy="360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4705" eaLnBrk="1" hangingPunct="1">
              <a:defRPr/>
            </a:pPr>
            <a:endParaRPr lang="zh-CN" altLang="en-US" dirty="0">
              <a:solidFill>
                <a:prstClr val="white"/>
              </a:solidFill>
              <a:ea typeface="华文楷体" panose="02010600040101010101" pitchFamily="2" charset="-122"/>
            </a:endParaRPr>
          </a:p>
        </p:txBody>
      </p:sp>
      <p:cxnSp>
        <p:nvCxnSpPr>
          <p:cNvPr id="5" name="直接连接符 4"/>
          <p:cNvCxnSpPr/>
          <p:nvPr userDrawn="1"/>
        </p:nvCxnSpPr>
        <p:spPr>
          <a:xfrm>
            <a:off x="360363" y="711200"/>
            <a:ext cx="43688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360363" y="1"/>
            <a:ext cx="336550" cy="3333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4705" eaLnBrk="1" hangingPunct="1">
              <a:defRPr/>
            </a:pPr>
            <a:endParaRPr lang="zh-CN" altLang="en-US" dirty="0">
              <a:solidFill>
                <a:prstClr val="white"/>
              </a:solidFill>
              <a:ea typeface="华文楷体" panose="02010600040101010101" pitchFamily="2" charset="-122"/>
            </a:endParaRPr>
          </a:p>
        </p:txBody>
      </p:sp>
      <p:sp>
        <p:nvSpPr>
          <p:cNvPr id="9" name="灯片编号占位符 3"/>
          <p:cNvSpPr>
            <a:spLocks noGrp="1" noChangeArrowheads="1"/>
          </p:cNvSpPr>
          <p:nvPr userDrawn="1"/>
        </p:nvSpPr>
        <p:spPr bwMode="auto">
          <a:xfrm>
            <a:off x="7422090" y="4869818"/>
            <a:ext cx="1285875" cy="261610"/>
          </a:xfrm>
          <a:prstGeom prst="rect">
            <a:avLst/>
          </a:prstGeom>
          <a:noFill/>
          <a:ln w="9525">
            <a:noFill/>
            <a:miter lim="800000"/>
          </a:ln>
        </p:spPr>
        <p:txBody>
          <a:bodyPr>
            <a:spAutoFit/>
          </a:bodyPr>
          <a:lstStyle/>
          <a:p>
            <a:pPr algn="r" defTabSz="815975" eaLnBrk="1" hangingPunct="1"/>
            <a:r>
              <a:rPr lang="zh-CN" altLang="en-US" sz="1100" dirty="0">
                <a:solidFill>
                  <a:srgbClr val="006DBB"/>
                </a:solidFill>
                <a:latin typeface="楷体_GB2312" panose="02010609030101010101" pitchFamily="49" charset="-122"/>
                <a:ea typeface="楷体_GB2312" panose="02010609030101010101" pitchFamily="49" charset="-122"/>
                <a:sym typeface="华文楷体" panose="02010600040101010101" pitchFamily="2" charset="-122"/>
              </a:rPr>
              <a:t>第</a:t>
            </a:r>
            <a:fld id="{FCAF8939-A7D1-4002-964A-9C58C47E36F1}" type="slidenum">
              <a:rPr lang="en-US" altLang="zh-CN" sz="1100" dirty="0" smtClean="0">
                <a:solidFill>
                  <a:srgbClr val="006DBB"/>
                </a:solidFill>
                <a:latin typeface="Times New Roman" panose="02020603050405020304" pitchFamily="18" charset="0"/>
                <a:ea typeface="楷体_GB2312" panose="02010609030101010101" pitchFamily="49" charset="-122"/>
                <a:cs typeface="Times New Roman" panose="02020603050405020304" pitchFamily="18" charset="0"/>
                <a:sym typeface="华文楷体" panose="02010600040101010101" pitchFamily="2" charset="-122"/>
              </a:rPr>
              <a:t>‹#›</a:t>
            </a:fld>
            <a:r>
              <a:rPr lang="zh-CN" altLang="en-US" sz="1100" dirty="0">
                <a:solidFill>
                  <a:srgbClr val="006DBB"/>
                </a:solidFill>
                <a:latin typeface="楷体_GB2312" panose="02010609030101010101" pitchFamily="49" charset="-122"/>
                <a:ea typeface="楷体_GB2312" panose="02010609030101010101" pitchFamily="49" charset="-122"/>
                <a:sym typeface="华文楷体" panose="02010600040101010101" pitchFamily="2" charset="-122"/>
              </a:rPr>
              <a:t>页</a:t>
            </a:r>
            <a:endParaRPr lang="en-US" altLang="zh-CN" sz="1100" dirty="0">
              <a:solidFill>
                <a:srgbClr val="006DBB"/>
              </a:solidFill>
              <a:latin typeface="楷体_GB2312" panose="02010609030101010101" pitchFamily="49" charset="-122"/>
              <a:ea typeface="楷体_GB2312" panose="02010609030101010101" pitchFamily="49" charset="-122"/>
            </a:endParaRPr>
          </a:p>
        </p:txBody>
      </p:sp>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pic>
        <p:nvPicPr>
          <p:cNvPr id="6" name="图片 5" descr="中国民生银行标识"/>
          <p:cNvPicPr>
            <a:picLocks noChangeAspect="1"/>
          </p:cNvPicPr>
          <p:nvPr userDrawn="1"/>
        </p:nvPicPr>
        <p:blipFill>
          <a:blip r:embed="rId65"/>
          <a:stretch>
            <a:fillRect/>
          </a:stretch>
        </p:blipFill>
        <p:spPr>
          <a:xfrm>
            <a:off x="220981" y="4803855"/>
            <a:ext cx="1809115" cy="3281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hf hdr="0" dt="0"/>
  <p:txStyles>
    <p:titleStyle>
      <a:lvl1pPr algn="ctr" defTabSz="814070" rtl="0" eaLnBrk="1" fontAlgn="base" hangingPunct="1">
        <a:spcBef>
          <a:spcPct val="0"/>
        </a:spcBef>
        <a:spcAft>
          <a:spcPct val="0"/>
        </a:spcAft>
        <a:defRPr sz="4000" kern="1200">
          <a:solidFill>
            <a:schemeClr val="tx1"/>
          </a:solidFill>
          <a:latin typeface="+mj-lt"/>
          <a:ea typeface="+mj-ea"/>
          <a:cs typeface="+mj-cs"/>
        </a:defRPr>
      </a:lvl1pPr>
      <a:lvl2pPr algn="ctr" defTabSz="814070" rtl="0" eaLnBrk="1" fontAlgn="base" hangingPunct="1">
        <a:spcBef>
          <a:spcPct val="0"/>
        </a:spcBef>
        <a:spcAft>
          <a:spcPct val="0"/>
        </a:spcAft>
        <a:defRPr sz="4000">
          <a:solidFill>
            <a:schemeClr val="tx1"/>
          </a:solidFill>
          <a:latin typeface="Arial" panose="020B0604020202020204" pitchFamily="34" charset="0"/>
          <a:ea typeface="黑体" panose="02010609060101010101" pitchFamily="49" charset="-122"/>
        </a:defRPr>
      </a:lvl2pPr>
      <a:lvl3pPr algn="ctr" defTabSz="814070" rtl="0" eaLnBrk="1" fontAlgn="base" hangingPunct="1">
        <a:spcBef>
          <a:spcPct val="0"/>
        </a:spcBef>
        <a:spcAft>
          <a:spcPct val="0"/>
        </a:spcAft>
        <a:defRPr sz="4000">
          <a:solidFill>
            <a:schemeClr val="tx1"/>
          </a:solidFill>
          <a:latin typeface="Arial" panose="020B0604020202020204" pitchFamily="34" charset="0"/>
          <a:ea typeface="黑体" panose="02010609060101010101" pitchFamily="49" charset="-122"/>
        </a:defRPr>
      </a:lvl3pPr>
      <a:lvl4pPr algn="ctr" defTabSz="814070" rtl="0" eaLnBrk="1" fontAlgn="base" hangingPunct="1">
        <a:spcBef>
          <a:spcPct val="0"/>
        </a:spcBef>
        <a:spcAft>
          <a:spcPct val="0"/>
        </a:spcAft>
        <a:defRPr sz="4000">
          <a:solidFill>
            <a:schemeClr val="tx1"/>
          </a:solidFill>
          <a:latin typeface="Arial" panose="020B0604020202020204" pitchFamily="34" charset="0"/>
          <a:ea typeface="黑体" panose="02010609060101010101" pitchFamily="49" charset="-122"/>
        </a:defRPr>
      </a:lvl4pPr>
      <a:lvl5pPr algn="ctr" defTabSz="814070" rtl="0" eaLnBrk="1" fontAlgn="base" hangingPunct="1">
        <a:spcBef>
          <a:spcPct val="0"/>
        </a:spcBef>
        <a:spcAft>
          <a:spcPct val="0"/>
        </a:spcAft>
        <a:defRPr sz="4000">
          <a:solidFill>
            <a:schemeClr val="tx1"/>
          </a:solidFill>
          <a:latin typeface="Arial" panose="020B0604020202020204" pitchFamily="34" charset="0"/>
          <a:ea typeface="黑体" panose="02010609060101010101" pitchFamily="49" charset="-122"/>
        </a:defRPr>
      </a:lvl5pPr>
      <a:lvl6pPr marL="370205" algn="ctr" defTabSz="814705" rtl="0" eaLnBrk="1" fontAlgn="base" hangingPunct="1">
        <a:spcBef>
          <a:spcPct val="0"/>
        </a:spcBef>
        <a:spcAft>
          <a:spcPct val="0"/>
        </a:spcAft>
        <a:defRPr sz="4000">
          <a:solidFill>
            <a:schemeClr val="tx1"/>
          </a:solidFill>
          <a:latin typeface="Calibri" panose="020F0502020204030204" pitchFamily="34" charset="0"/>
          <a:ea typeface="宋体" panose="02010600030101010101" pitchFamily="2" charset="-122"/>
        </a:defRPr>
      </a:lvl6pPr>
      <a:lvl7pPr marL="740410" algn="ctr" defTabSz="814705" rtl="0" eaLnBrk="1" fontAlgn="base" hangingPunct="1">
        <a:spcBef>
          <a:spcPct val="0"/>
        </a:spcBef>
        <a:spcAft>
          <a:spcPct val="0"/>
        </a:spcAft>
        <a:defRPr sz="4000">
          <a:solidFill>
            <a:schemeClr val="tx1"/>
          </a:solidFill>
          <a:latin typeface="Calibri" panose="020F0502020204030204" pitchFamily="34" charset="0"/>
          <a:ea typeface="宋体" panose="02010600030101010101" pitchFamily="2" charset="-122"/>
        </a:defRPr>
      </a:lvl7pPr>
      <a:lvl8pPr marL="1110615" algn="ctr" defTabSz="814705" rtl="0" eaLnBrk="1" fontAlgn="base" hangingPunct="1">
        <a:spcBef>
          <a:spcPct val="0"/>
        </a:spcBef>
        <a:spcAft>
          <a:spcPct val="0"/>
        </a:spcAft>
        <a:defRPr sz="4000">
          <a:solidFill>
            <a:schemeClr val="tx1"/>
          </a:solidFill>
          <a:latin typeface="Calibri" panose="020F0502020204030204" pitchFamily="34" charset="0"/>
          <a:ea typeface="宋体" panose="02010600030101010101" pitchFamily="2" charset="-122"/>
        </a:defRPr>
      </a:lvl8pPr>
      <a:lvl9pPr marL="1480820" algn="ctr" defTabSz="814705" rtl="0" eaLnBrk="1" fontAlgn="base" hangingPunct="1">
        <a:spcBef>
          <a:spcPct val="0"/>
        </a:spcBef>
        <a:spcAft>
          <a:spcPct val="0"/>
        </a:spcAft>
        <a:defRPr sz="4000">
          <a:solidFill>
            <a:schemeClr val="tx1"/>
          </a:solidFill>
          <a:latin typeface="Calibri" panose="020F0502020204030204" pitchFamily="34" charset="0"/>
          <a:ea typeface="宋体" panose="02010600030101010101" pitchFamily="2" charset="-122"/>
        </a:defRPr>
      </a:lvl9pPr>
    </p:titleStyle>
    <p:bodyStyle>
      <a:lvl1pPr marL="304800" indent="-304800" algn="l" defTabSz="81407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2305" indent="-254000" algn="l" defTabSz="814070"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9175" indent="-201930" algn="l" defTabSz="81407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7480" indent="-201930" algn="l" defTabSz="81407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35150" indent="-201930" algn="l" defTabSz="81407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3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00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15975" rtl="0" eaLnBrk="1" latinLnBrk="0" hangingPunct="1">
        <a:defRPr sz="1600" kern="1200">
          <a:solidFill>
            <a:schemeClr val="tx1"/>
          </a:solidFill>
          <a:latin typeface="+mn-lt"/>
          <a:ea typeface="+mn-ea"/>
          <a:cs typeface="+mn-cs"/>
        </a:defRPr>
      </a:lvl1pPr>
      <a:lvl2pPr marL="408305" algn="l" defTabSz="815975" rtl="0" eaLnBrk="1" latinLnBrk="0" hangingPunct="1">
        <a:defRPr sz="1600" kern="1200">
          <a:solidFill>
            <a:schemeClr val="tx1"/>
          </a:solidFill>
          <a:latin typeface="+mn-lt"/>
          <a:ea typeface="+mn-ea"/>
          <a:cs typeface="+mn-cs"/>
        </a:defRPr>
      </a:lvl2pPr>
      <a:lvl3pPr marL="816610" algn="l" defTabSz="815975" rtl="0" eaLnBrk="1" latinLnBrk="0" hangingPunct="1">
        <a:defRPr sz="1600" kern="1200">
          <a:solidFill>
            <a:schemeClr val="tx1"/>
          </a:solidFill>
          <a:latin typeface="+mn-lt"/>
          <a:ea typeface="+mn-ea"/>
          <a:cs typeface="+mn-cs"/>
        </a:defRPr>
      </a:lvl3pPr>
      <a:lvl4pPr marL="1224280" algn="l" defTabSz="815975" rtl="0" eaLnBrk="1" latinLnBrk="0" hangingPunct="1">
        <a:defRPr sz="1600" kern="1200">
          <a:solidFill>
            <a:schemeClr val="tx1"/>
          </a:solidFill>
          <a:latin typeface="+mn-lt"/>
          <a:ea typeface="+mn-ea"/>
          <a:cs typeface="+mn-cs"/>
        </a:defRPr>
      </a:lvl4pPr>
      <a:lvl5pPr marL="1632585" algn="l" defTabSz="815975" rtl="0" eaLnBrk="1" latinLnBrk="0" hangingPunct="1">
        <a:defRPr sz="1600" kern="1200">
          <a:solidFill>
            <a:schemeClr val="tx1"/>
          </a:solidFill>
          <a:latin typeface="+mn-lt"/>
          <a:ea typeface="+mn-ea"/>
          <a:cs typeface="+mn-cs"/>
        </a:defRPr>
      </a:lvl5pPr>
      <a:lvl6pPr marL="2040890" algn="l" defTabSz="815975" rtl="0" eaLnBrk="1" latinLnBrk="0" hangingPunct="1">
        <a:defRPr sz="1600" kern="1200">
          <a:solidFill>
            <a:schemeClr val="tx1"/>
          </a:solidFill>
          <a:latin typeface="+mn-lt"/>
          <a:ea typeface="+mn-ea"/>
          <a:cs typeface="+mn-cs"/>
        </a:defRPr>
      </a:lvl6pPr>
      <a:lvl7pPr marL="2449195" algn="l" defTabSz="815975" rtl="0" eaLnBrk="1" latinLnBrk="0" hangingPunct="1">
        <a:defRPr sz="1600" kern="1200">
          <a:solidFill>
            <a:schemeClr val="tx1"/>
          </a:solidFill>
          <a:latin typeface="+mn-lt"/>
          <a:ea typeface="+mn-ea"/>
          <a:cs typeface="+mn-cs"/>
        </a:defRPr>
      </a:lvl7pPr>
      <a:lvl8pPr marL="2856865" algn="l" defTabSz="815975" rtl="0" eaLnBrk="1" latinLnBrk="0" hangingPunct="1">
        <a:defRPr sz="1600" kern="1200">
          <a:solidFill>
            <a:schemeClr val="tx1"/>
          </a:solidFill>
          <a:latin typeface="+mn-lt"/>
          <a:ea typeface="+mn-ea"/>
          <a:cs typeface="+mn-cs"/>
        </a:defRPr>
      </a:lvl8pPr>
      <a:lvl9pPr marL="3265170" algn="l" defTabSz="81597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nvPr>
        </p:nvGraphicFramePr>
        <p:xfrm>
          <a:off x="0" y="0"/>
          <a:ext cx="162000" cy="121476"/>
        </p:xfrm>
        <a:graphic>
          <a:graphicData uri="http://schemas.openxmlformats.org/presentationml/2006/ole">
            <mc:AlternateContent xmlns:mc="http://schemas.openxmlformats.org/markup-compatibility/2006">
              <mc:Choice xmlns:v="urn:schemas-microsoft-com:vml" Requires="v">
                <p:oleObj spid="_x0000_s1267" name="think-cell Slide" r:id="rId32" imgW="12700" imgH="12700" progId="TCLayout.ActiveDocument.1">
                  <p:embed/>
                </p:oleObj>
              </mc:Choice>
              <mc:Fallback>
                <p:oleObj name="think-cell Slide" r:id="rId32" imgW="12700" imgH="12700" progId="TCLayout.ActiveDocument.1">
                  <p:embed/>
                  <p:pic>
                    <p:nvPicPr>
                      <p:cNvPr id="0" name="图片 1062"/>
                      <p:cNvPicPr/>
                      <p:nvPr/>
                    </p:nvPicPr>
                    <p:blipFill>
                      <a:blip r:embed="rId33"/>
                      <a:stretch>
                        <a:fillRect/>
                      </a:stretch>
                    </p:blipFill>
                    <p:spPr>
                      <a:xfrm>
                        <a:off x="0" y="0"/>
                        <a:ext cx="162000" cy="121476"/>
                      </a:xfrm>
                      <a:prstGeom prst="rect">
                        <a:avLst/>
                      </a:prstGeom>
                    </p:spPr>
                  </p:pic>
                </p:oleObj>
              </mc:Fallback>
            </mc:AlternateContent>
          </a:graphicData>
        </a:graphic>
      </p:graphicFrame>
      <p:sp>
        <p:nvSpPr>
          <p:cNvPr id="6" name="Rectangle 5" hidden="1"/>
          <p:cNvSpPr/>
          <p:nvPr>
            <p:custDataLst>
              <p:tags r:id="rId16"/>
            </p:custDataLst>
          </p:nvPr>
        </p:nvSpPr>
        <p:spPr bwMode="auto">
          <a:xfrm>
            <a:off x="0" y="0"/>
            <a:ext cx="162000" cy="121476"/>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99135" eaLnBrk="1" hangingPunct="1"/>
            <a:endParaRPr lang="x-none" sz="1635" dirty="0">
              <a:solidFill>
                <a:srgbClr val="000000"/>
              </a:solidFill>
              <a:sym typeface="Arial" panose="020B0604020202020204" pitchFamily="34" charset="0"/>
            </a:endParaRPr>
          </a:p>
        </p:txBody>
      </p:sp>
      <p:sp>
        <p:nvSpPr>
          <p:cNvPr id="10" name="1. On-page tracker" hidden="1"/>
          <p:cNvSpPr>
            <a:spLocks noChangeArrowheads="1"/>
          </p:cNvSpPr>
          <p:nvPr/>
        </p:nvSpPr>
        <p:spPr bwMode="gray">
          <a:xfrm>
            <a:off x="756855" y="57975"/>
            <a:ext cx="37510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99135" eaLnBrk="1" hangingPunct="1"/>
            <a:r>
              <a:rPr lang="x-none" sz="610" cap="all" dirty="0">
                <a:solidFill>
                  <a:srgbClr val="808080"/>
                </a:solidFill>
                <a:latin typeface="Arial" panose="020B0604020202020204"/>
                <a:ea typeface="楷体" panose="02010609060101010101" charset="-122"/>
              </a:rPr>
              <a:t>TRACKER</a:t>
            </a:r>
          </a:p>
        </p:txBody>
      </p:sp>
      <p:sp>
        <p:nvSpPr>
          <p:cNvPr id="11" name="3. Unit of measure" hidden="1"/>
          <p:cNvSpPr txBox="1">
            <a:spLocks noChangeArrowheads="1"/>
          </p:cNvSpPr>
          <p:nvPr/>
        </p:nvSpPr>
        <p:spPr bwMode="gray">
          <a:xfrm>
            <a:off x="333768" y="783520"/>
            <a:ext cx="8464137"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panose="020B0604020202020204" pitchFamily="34" charset="0"/>
              </a:defRPr>
            </a:lvl1pPr>
            <a:lvl2pPr marL="447675" defTabSz="895350">
              <a:defRPr lang="x-none" sz="2400">
                <a:solidFill>
                  <a:schemeClr val="tx1"/>
                </a:solidFill>
                <a:latin typeface="Arial" panose="020B0604020202020204" pitchFamily="34" charset="0"/>
              </a:defRPr>
            </a:lvl2pPr>
            <a:lvl3pPr marL="895350" defTabSz="895350">
              <a:defRPr lang="x-none" sz="2400">
                <a:solidFill>
                  <a:schemeClr val="tx1"/>
                </a:solidFill>
                <a:latin typeface="Arial" panose="020B0604020202020204" pitchFamily="34" charset="0"/>
              </a:defRPr>
            </a:lvl3pPr>
            <a:lvl4pPr marL="1344930" defTabSz="895350">
              <a:defRPr lang="x-none" sz="2400">
                <a:solidFill>
                  <a:schemeClr val="tx1"/>
                </a:solidFill>
                <a:latin typeface="Arial" panose="020B0604020202020204" pitchFamily="34" charset="0"/>
              </a:defRPr>
            </a:lvl4pPr>
            <a:lvl5pPr marL="1792605" defTabSz="895350">
              <a:defRPr lang="x-none" sz="2400">
                <a:solidFill>
                  <a:schemeClr val="tx1"/>
                </a:solidFill>
                <a:latin typeface="Arial" panose="020B0604020202020204" pitchFamily="34" charset="0"/>
              </a:defRPr>
            </a:lvl5pPr>
            <a:lvl6pPr marL="2249805" defTabSz="895350" fontAlgn="base">
              <a:spcBef>
                <a:spcPct val="0"/>
              </a:spcBef>
              <a:spcAft>
                <a:spcPct val="0"/>
              </a:spcAft>
              <a:defRPr lang="x-none" sz="2400">
                <a:solidFill>
                  <a:schemeClr val="tx1"/>
                </a:solidFill>
                <a:latin typeface="Arial" panose="020B0604020202020204" pitchFamily="34" charset="0"/>
              </a:defRPr>
            </a:lvl6pPr>
            <a:lvl7pPr marL="2707005" defTabSz="895350" fontAlgn="base">
              <a:spcBef>
                <a:spcPct val="0"/>
              </a:spcBef>
              <a:spcAft>
                <a:spcPct val="0"/>
              </a:spcAft>
              <a:defRPr lang="x-none" sz="2400">
                <a:solidFill>
                  <a:schemeClr val="tx1"/>
                </a:solidFill>
                <a:latin typeface="Arial" panose="020B0604020202020204" pitchFamily="34" charset="0"/>
              </a:defRPr>
            </a:lvl7pPr>
            <a:lvl8pPr marL="3164205" defTabSz="895350" fontAlgn="base">
              <a:spcBef>
                <a:spcPct val="0"/>
              </a:spcBef>
              <a:spcAft>
                <a:spcPct val="0"/>
              </a:spcAft>
              <a:defRPr lang="x-none" sz="2400">
                <a:solidFill>
                  <a:schemeClr val="tx1"/>
                </a:solidFill>
                <a:latin typeface="Arial" panose="020B0604020202020204" pitchFamily="34" charset="0"/>
              </a:defRPr>
            </a:lvl8pPr>
            <a:lvl9pPr marL="3621405" defTabSz="895350" fontAlgn="base">
              <a:spcBef>
                <a:spcPct val="0"/>
              </a:spcBef>
              <a:spcAft>
                <a:spcPct val="0"/>
              </a:spcAft>
              <a:defRPr lang="x-none" sz="2400">
                <a:solidFill>
                  <a:schemeClr val="tx1"/>
                </a:solidFill>
                <a:latin typeface="Arial" panose="020B0604020202020204" pitchFamily="34" charset="0"/>
              </a:defRPr>
            </a:lvl9pPr>
          </a:lstStyle>
          <a:p>
            <a:pPr eaLnBrk="1" hangingPunct="1">
              <a:defRPr lang="x-none"/>
            </a:pPr>
            <a:r>
              <a:rPr sz="1225" dirty="0">
                <a:solidFill>
                  <a:srgbClr val="808080"/>
                </a:solidFill>
                <a:latin typeface="Arial" panose="020B0604020202020204"/>
                <a:ea typeface="楷体" panose="02010609060101010101" charset="-122"/>
              </a:rPr>
              <a:t>Unit of measure</a:t>
            </a:r>
          </a:p>
        </p:txBody>
      </p:sp>
      <p:sp>
        <p:nvSpPr>
          <p:cNvPr id="13" name="4. Footnote" hidden="1"/>
          <p:cNvSpPr txBox="1">
            <a:spLocks noChangeArrowheads="1"/>
          </p:cNvSpPr>
          <p:nvPr/>
        </p:nvSpPr>
        <p:spPr bwMode="gray">
          <a:xfrm>
            <a:off x="333768" y="4494187"/>
            <a:ext cx="8464137"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panose="020B0604020202020204" pitchFamily="34" charset="0"/>
              </a:defRPr>
            </a:lvl1pPr>
            <a:lvl2pPr marL="1031875" defTabSz="895350">
              <a:defRPr lang="x-none" sz="2400">
                <a:solidFill>
                  <a:schemeClr val="tx1"/>
                </a:solidFill>
                <a:latin typeface="Arial" panose="020B0604020202020204" pitchFamily="34" charset="0"/>
              </a:defRPr>
            </a:lvl2pPr>
            <a:lvl3pPr marL="1217930" defTabSz="895350">
              <a:defRPr lang="x-none" sz="2400">
                <a:solidFill>
                  <a:schemeClr val="tx1"/>
                </a:solidFill>
                <a:latin typeface="Arial" panose="020B0604020202020204" pitchFamily="34" charset="0"/>
              </a:defRPr>
            </a:lvl3pPr>
            <a:lvl4pPr marL="1405255" defTabSz="895350">
              <a:defRPr lang="x-none" sz="2400">
                <a:solidFill>
                  <a:schemeClr val="tx1"/>
                </a:solidFill>
                <a:latin typeface="Arial" panose="020B0604020202020204" pitchFamily="34" charset="0"/>
              </a:defRPr>
            </a:lvl4pPr>
            <a:lvl5pPr marL="1792605" defTabSz="895350">
              <a:defRPr lang="x-none" sz="2400">
                <a:solidFill>
                  <a:schemeClr val="tx1"/>
                </a:solidFill>
                <a:latin typeface="Arial" panose="020B0604020202020204" pitchFamily="34" charset="0"/>
              </a:defRPr>
            </a:lvl5pPr>
            <a:lvl6pPr marL="2249805" defTabSz="895350" fontAlgn="base">
              <a:spcBef>
                <a:spcPct val="0"/>
              </a:spcBef>
              <a:spcAft>
                <a:spcPct val="0"/>
              </a:spcAft>
              <a:defRPr lang="x-none" sz="2400">
                <a:solidFill>
                  <a:schemeClr val="tx1"/>
                </a:solidFill>
                <a:latin typeface="Arial" panose="020B0604020202020204" pitchFamily="34" charset="0"/>
              </a:defRPr>
            </a:lvl6pPr>
            <a:lvl7pPr marL="2707005" defTabSz="895350" fontAlgn="base">
              <a:spcBef>
                <a:spcPct val="0"/>
              </a:spcBef>
              <a:spcAft>
                <a:spcPct val="0"/>
              </a:spcAft>
              <a:defRPr lang="x-none" sz="2400">
                <a:solidFill>
                  <a:schemeClr val="tx1"/>
                </a:solidFill>
                <a:latin typeface="Arial" panose="020B0604020202020204" pitchFamily="34" charset="0"/>
              </a:defRPr>
            </a:lvl7pPr>
            <a:lvl8pPr marL="3164205" defTabSz="895350" fontAlgn="base">
              <a:spcBef>
                <a:spcPct val="0"/>
              </a:spcBef>
              <a:spcAft>
                <a:spcPct val="0"/>
              </a:spcAft>
              <a:defRPr lang="x-none" sz="2400">
                <a:solidFill>
                  <a:schemeClr val="tx1"/>
                </a:solidFill>
                <a:latin typeface="Arial" panose="020B0604020202020204" pitchFamily="34" charset="0"/>
              </a:defRPr>
            </a:lvl8pPr>
            <a:lvl9pPr marL="3621405" defTabSz="895350" fontAlgn="base">
              <a:spcBef>
                <a:spcPct val="0"/>
              </a:spcBef>
              <a:spcAft>
                <a:spcPct val="0"/>
              </a:spcAft>
              <a:defRPr lang="x-none" sz="2400">
                <a:solidFill>
                  <a:schemeClr val="tx1"/>
                </a:solidFill>
                <a:latin typeface="Arial" panose="020B0604020202020204" pitchFamily="34" charset="0"/>
              </a:defRPr>
            </a:lvl9pPr>
          </a:lstStyle>
          <a:p>
            <a:pPr marL="65405" indent="-65405" eaLnBrk="1" hangingPunct="1">
              <a:defRPr lang="x-none"/>
            </a:pPr>
            <a:r>
              <a:rPr lang="en-US" altLang="zh-CN" sz="610" dirty="0">
                <a:solidFill>
                  <a:srgbClr val="808080"/>
                </a:solidFill>
                <a:latin typeface="Arial" panose="020B0604020202020204"/>
                <a:ea typeface="楷体" panose="02010609060101010101" charset="-122"/>
              </a:rPr>
              <a:t>1 </a:t>
            </a:r>
            <a:r>
              <a:rPr lang="zh-CN" altLang="en-US" sz="610" dirty="0">
                <a:solidFill>
                  <a:srgbClr val="808080"/>
                </a:solidFill>
                <a:latin typeface="Arial" panose="020B0604020202020204"/>
                <a:ea typeface="楷体" panose="02010609060101010101" charset="-122"/>
              </a:rPr>
              <a:t>注</a:t>
            </a:r>
          </a:p>
        </p:txBody>
      </p:sp>
      <p:sp>
        <p:nvSpPr>
          <p:cNvPr id="14" name="5. Source" hidden="1"/>
          <p:cNvSpPr>
            <a:spLocks noChangeArrowheads="1"/>
          </p:cNvSpPr>
          <p:nvPr/>
        </p:nvSpPr>
        <p:spPr bwMode="gray">
          <a:xfrm>
            <a:off x="333768" y="4648462"/>
            <a:ext cx="7390598"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6725" indent="-466725" defTabSz="684530" eaLnBrk="1" hangingPunct="1">
              <a:tabLst>
                <a:tab pos="377190" algn="l"/>
              </a:tabLst>
            </a:pPr>
            <a:r>
              <a:rPr lang="zh-CN" altLang="en-US" sz="610" dirty="0">
                <a:solidFill>
                  <a:srgbClr val="808080"/>
                </a:solidFill>
                <a:latin typeface="Arial" panose="020B0604020202020204"/>
                <a:ea typeface="楷体" panose="02010609060101010101" charset="-122"/>
              </a:rPr>
              <a:t>资料来源</a:t>
            </a:r>
            <a:r>
              <a:rPr lang="en-US" altLang="zh-CN" sz="610" dirty="0">
                <a:solidFill>
                  <a:srgbClr val="808080"/>
                </a:solidFill>
                <a:latin typeface="Arial" panose="020B0604020202020204"/>
                <a:ea typeface="楷体" panose="02010609060101010101" charset="-122"/>
              </a:rPr>
              <a:t>:	</a:t>
            </a:r>
            <a:r>
              <a:rPr lang="zh-CN" altLang="en-US" sz="610" dirty="0">
                <a:solidFill>
                  <a:srgbClr val="808080"/>
                </a:solidFill>
                <a:latin typeface="Arial" panose="020B0604020202020204"/>
                <a:ea typeface="楷体" panose="02010609060101010101" charset="-122"/>
              </a:rPr>
              <a:t>来源</a:t>
            </a:r>
          </a:p>
        </p:txBody>
      </p:sp>
      <p:grpSp>
        <p:nvGrpSpPr>
          <p:cNvPr id="15" name="ACET" hidden="1"/>
          <p:cNvGrpSpPr/>
          <p:nvPr/>
        </p:nvGrpSpPr>
        <p:grpSpPr bwMode="gray">
          <a:xfrm>
            <a:off x="1482352" y="956403"/>
            <a:ext cx="4351326" cy="394797"/>
            <a:chOff x="915" y="705"/>
            <a:chExt cx="2686" cy="32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7" anchor="b">
              <a:spAutoFit/>
            </a:bodyPr>
            <a:lstStyle/>
            <a:p>
              <a:pPr defTabSz="699135" eaLnBrk="1" hangingPunct="1"/>
              <a:r>
                <a:rPr lang="x-none" sz="1225" b="1" dirty="0">
                  <a:solidFill>
                    <a:srgbClr val="000000"/>
                  </a:solidFill>
                  <a:latin typeface="Arial" panose="020B0604020202020204"/>
                  <a:ea typeface="楷体" panose="02010609060101010101" charset="-122"/>
                </a:rPr>
                <a:t>Title</a:t>
              </a:r>
            </a:p>
            <a:p>
              <a:pPr defTabSz="699135" eaLnBrk="1" hangingPunct="1"/>
              <a:r>
                <a:rPr lang="x-none" sz="1225" dirty="0">
                  <a:solidFill>
                    <a:srgbClr val="808080"/>
                  </a:solidFill>
                  <a:latin typeface="Arial" panose="020B0604020202020204"/>
                  <a:ea typeface="楷体" panose="02010609060101010101" charset="-122"/>
                </a:rPr>
                <a:t>Unit of measure</a:t>
              </a:r>
            </a:p>
          </p:txBody>
        </p:sp>
      </p:grpSp>
      <p:grpSp>
        <p:nvGrpSpPr>
          <p:cNvPr id="17" name="Sticker" hidden="1"/>
          <p:cNvGrpSpPr/>
          <p:nvPr/>
        </p:nvGrpSpPr>
        <p:grpSpPr bwMode="gray">
          <a:xfrm>
            <a:off x="8547623" y="218666"/>
            <a:ext cx="369138" cy="121891"/>
            <a:chOff x="8379043" y="285750"/>
            <a:chExt cx="361732" cy="159293"/>
          </a:xfrm>
        </p:grpSpPr>
        <p:sp>
          <p:nvSpPr>
            <p:cNvPr id="20" name="StickerRectangle"/>
            <p:cNvSpPr>
              <a:spLocks noChangeArrowheads="1"/>
            </p:cNvSpPr>
            <p:nvPr/>
          </p:nvSpPr>
          <p:spPr bwMode="gray">
            <a:xfrm>
              <a:off x="8379043" y="285750"/>
              <a:ext cx="361732" cy="15929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0" tIns="0" rIns="0" bIns="27430">
              <a:spAutoFit/>
            </a:bodyPr>
            <a:lstStyle/>
            <a:p>
              <a:pPr algn="r" defTabSz="913130" eaLnBrk="1" hangingPunct="1">
                <a:buClr>
                  <a:srgbClr val="002960"/>
                </a:buClr>
              </a:pPr>
              <a:r>
                <a:rPr lang="x-none" sz="610" dirty="0">
                  <a:solidFill>
                    <a:srgbClr val="808080"/>
                  </a:solidFill>
                  <a:latin typeface="Arial" panose="020B0604020202020204"/>
                  <a:ea typeface="楷体" panose="02010609060101010101" charset="-122"/>
                </a:rPr>
                <a:t>STICKER</a:t>
              </a:r>
            </a:p>
          </p:txBody>
        </p:sp>
        <p:cxnSp>
          <p:nvCxnSpPr>
            <p:cNvPr id="21" name="AutoShape 31"/>
            <p:cNvCxnSpPr>
              <a:cxnSpLocks noChangeShapeType="1"/>
              <a:stCxn id="20" idx="2"/>
              <a:endCxn id="20" idx="4"/>
            </p:cNvCxnSpPr>
            <p:nvPr/>
          </p:nvCxnSpPr>
          <p:spPr bwMode="gray">
            <a:xfrm>
              <a:off x="8379043" y="285750"/>
              <a:ext cx="0" cy="159293"/>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9043" y="445043"/>
              <a:ext cx="361732"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sp>
        <p:nvSpPr>
          <p:cNvPr id="5" name="SlideBottomBar" hidden="1"/>
          <p:cNvSpPr/>
          <p:nvPr/>
        </p:nvSpPr>
        <p:spPr>
          <a:xfrm>
            <a:off x="9003313" y="4979601"/>
            <a:ext cx="34989" cy="9475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135" eaLnBrk="1" hangingPunct="1"/>
            <a:endParaRPr lang="x-none" sz="1225" dirty="0">
              <a:solidFill>
                <a:srgbClr val="000000"/>
              </a:solidFill>
            </a:endParaRPr>
          </a:p>
        </p:txBody>
      </p:sp>
      <p:sp>
        <p:nvSpPr>
          <p:cNvPr id="24" name="doc id" hidden="1"/>
          <p:cNvSpPr>
            <a:spLocks noChangeArrowheads="1"/>
          </p:cNvSpPr>
          <p:nvPr/>
        </p:nvSpPr>
        <p:spPr bwMode="gray">
          <a:xfrm>
            <a:off x="8003461" y="38873"/>
            <a:ext cx="892679"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530" eaLnBrk="1" hangingPunct="1"/>
            <a:endParaRPr lang="x-none" sz="460" dirty="0">
              <a:solidFill>
                <a:srgbClr val="808080"/>
              </a:solidFill>
              <a:latin typeface="Arial" panose="020B0604020202020204"/>
              <a:ea typeface="楷体" panose="02010609060101010101" charset="-122"/>
            </a:endParaRPr>
          </a:p>
        </p:txBody>
      </p:sp>
      <p:grpSp>
        <p:nvGrpSpPr>
          <p:cNvPr id="25" name="LegendBoxes" hidden="1"/>
          <p:cNvGrpSpPr/>
          <p:nvPr/>
        </p:nvGrpSpPr>
        <p:grpSpPr bwMode="gray">
          <a:xfrm>
            <a:off x="8332256" y="213806"/>
            <a:ext cx="588731" cy="763214"/>
            <a:chOff x="7835905" y="279400"/>
            <a:chExt cx="769259" cy="997402"/>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27"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28"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29"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0" name="Legend1"/>
            <p:cNvSpPr>
              <a:spLocks noChangeArrowheads="1"/>
            </p:cNvSpPr>
            <p:nvPr/>
          </p:nvSpPr>
          <p:spPr bwMode="gray">
            <a:xfrm>
              <a:off x="8089905" y="27940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1" name="Legend2"/>
            <p:cNvSpPr>
              <a:spLocks noChangeArrowheads="1"/>
            </p:cNvSpPr>
            <p:nvPr/>
          </p:nvSpPr>
          <p:spPr bwMode="gray">
            <a:xfrm>
              <a:off x="8089905" y="549275"/>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2" name="Legend3"/>
            <p:cNvSpPr>
              <a:spLocks noChangeArrowheads="1"/>
            </p:cNvSpPr>
            <p:nvPr/>
          </p:nvSpPr>
          <p:spPr bwMode="gray">
            <a:xfrm>
              <a:off x="8089905" y="820738"/>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3" name="Legend4"/>
            <p:cNvSpPr>
              <a:spLocks noChangeArrowheads="1"/>
            </p:cNvSpPr>
            <p:nvPr/>
          </p:nvSpPr>
          <p:spPr bwMode="gray">
            <a:xfrm>
              <a:off x="8089905" y="1092201"/>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grpSp>
      <p:grpSp>
        <p:nvGrpSpPr>
          <p:cNvPr id="34" name="LegendLines" hidden="1"/>
          <p:cNvGrpSpPr/>
          <p:nvPr/>
        </p:nvGrpSpPr>
        <p:grpSpPr bwMode="gray">
          <a:xfrm>
            <a:off x="8096675" y="213806"/>
            <a:ext cx="824431" cy="559135"/>
            <a:chOff x="7540629" y="279400"/>
            <a:chExt cx="1077234" cy="730702"/>
          </a:xfrm>
        </p:grpSpPr>
        <p:sp>
          <p:nvSpPr>
            <p:cNvPr id="35" name="LineLegend1"/>
            <p:cNvSpPr>
              <a:spLocks noChangeShapeType="1"/>
            </p:cNvSpPr>
            <p:nvPr/>
          </p:nvSpPr>
          <p:spPr bwMode="gray">
            <a:xfrm>
              <a:off x="7540629" y="369888"/>
              <a:ext cx="457200" cy="0"/>
            </a:xfrm>
            <a:prstGeom prst="line">
              <a:avLst/>
            </a:prstGeom>
            <a:noFill/>
            <a:ln w="28575">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3"/>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8" name="Legend1"/>
            <p:cNvSpPr>
              <a:spLocks noChangeArrowheads="1"/>
            </p:cNvSpPr>
            <p:nvPr/>
          </p:nvSpPr>
          <p:spPr bwMode="gray">
            <a:xfrm>
              <a:off x="8102604" y="27940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9" name="Legend2"/>
            <p:cNvSpPr>
              <a:spLocks noChangeArrowheads="1"/>
            </p:cNvSpPr>
            <p:nvPr/>
          </p:nvSpPr>
          <p:spPr bwMode="gray">
            <a:xfrm>
              <a:off x="8102604" y="54610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40" name="Legend3"/>
            <p:cNvSpPr>
              <a:spLocks noChangeArrowheads="1"/>
            </p:cNvSpPr>
            <p:nvPr/>
          </p:nvSpPr>
          <p:spPr bwMode="gray">
            <a:xfrm>
              <a:off x="8102604" y="825501"/>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grpSp>
      <p:grpSp>
        <p:nvGrpSpPr>
          <p:cNvPr id="41" name="LegendMoons" hidden="1"/>
          <p:cNvGrpSpPr/>
          <p:nvPr/>
        </p:nvGrpSpPr>
        <p:grpSpPr bwMode="gray">
          <a:xfrm>
            <a:off x="8281226" y="191940"/>
            <a:ext cx="639759" cy="999750"/>
            <a:chOff x="7769225" y="250825"/>
            <a:chExt cx="835934" cy="1306516"/>
          </a:xfrm>
        </p:grpSpPr>
        <p:grpSp>
          <p:nvGrpSpPr>
            <p:cNvPr id="42" name="MoonLegend1"/>
            <p:cNvGrpSpPr>
              <a:grpSpLocks noChangeAspect="1"/>
            </p:cNvGrpSpPr>
            <p:nvPr>
              <p:custDataLst>
                <p:tags r:id="rId17"/>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0"/>
                </p:custDataLst>
              </p:nvPr>
            </p:nvSpPr>
            <p:spPr bwMode="gray">
              <a:xfrm>
                <a:off x="4533" y="183"/>
                <a:ext cx="144" cy="144"/>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61" name="Arc 39"/>
              <p:cNvSpPr>
                <a:spLocks noChangeAspect="1"/>
              </p:cNvSpPr>
              <p:nvPr>
                <p:custDataLst>
                  <p:tags r:id="rId31"/>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3" name="MoonLegend2"/>
            <p:cNvGrpSpPr>
              <a:grpSpLocks noChangeAspect="1"/>
            </p:cNvGrpSpPr>
            <p:nvPr>
              <p:custDataLst>
                <p:tags r:id="rId18"/>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28"/>
                </p:custDataLst>
              </p:nvPr>
            </p:nvSpPr>
            <p:spPr bwMode="gray">
              <a:xfrm>
                <a:off x="1694" y="2044"/>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9" name="Arc 42"/>
              <p:cNvSpPr>
                <a:spLocks noChangeAspect="1"/>
              </p:cNvSpPr>
              <p:nvPr>
                <p:custDataLst>
                  <p:tags r:id="rId29"/>
                </p:custDataLst>
              </p:nvPr>
            </p:nvSpPr>
            <p:spPr bwMode="gray">
              <a:xfrm>
                <a:off x="1694" y="2044"/>
                <a:ext cx="160" cy="160"/>
              </a:xfrm>
              <a:prstGeom prst="arc">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4" name="MoonLegend4"/>
            <p:cNvGrpSpPr>
              <a:grpSpLocks noChangeAspect="1"/>
            </p:cNvGrpSpPr>
            <p:nvPr>
              <p:custDataLst>
                <p:tags r:id="rId19"/>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26"/>
                </p:custDataLst>
              </p:nvPr>
            </p:nvSpPr>
            <p:spPr bwMode="gray">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7" name="Arc 48"/>
              <p:cNvSpPr>
                <a:spLocks noChangeAspect="1"/>
              </p:cNvSpPr>
              <p:nvPr>
                <p:custDataLst>
                  <p:tags r:id="rId2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5" name="MoonLegend5"/>
            <p:cNvGrpSpPr>
              <a:grpSpLocks noChangeAspect="1"/>
            </p:cNvGrpSpPr>
            <p:nvPr>
              <p:custDataLst>
                <p:tags r:id="rId20"/>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4"/>
                </p:custDataLst>
              </p:nvPr>
            </p:nvSpPr>
            <p:spPr bwMode="gray">
              <a:xfrm>
                <a:off x="4495" y="1440"/>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5" name="Oval 51"/>
              <p:cNvSpPr>
                <a:spLocks noChangeAspect="1" noChangeArrowheads="1"/>
              </p:cNvSpPr>
              <p:nvPr>
                <p:custDataLst>
                  <p:tags r:id="rId2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6" name="MoonLegend3"/>
            <p:cNvGrpSpPr>
              <a:grpSpLocks noChangeAspect="1"/>
            </p:cNvGrpSpPr>
            <p:nvPr>
              <p:custDataLst>
                <p:tags r:id="rId21"/>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2"/>
                </p:custDataLst>
              </p:nvPr>
            </p:nvSpPr>
            <p:spPr bwMode="gray">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3" name="Arc 48"/>
              <p:cNvSpPr>
                <a:spLocks noChangeAspect="1"/>
              </p:cNvSpPr>
              <p:nvPr>
                <p:custDataLst>
                  <p:tags r:id="rId2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sp>
          <p:nvSpPr>
            <p:cNvPr id="47" name="Legend1"/>
            <p:cNvSpPr>
              <a:spLocks noChangeArrowheads="1"/>
            </p:cNvSpPr>
            <p:nvPr/>
          </p:nvSpPr>
          <p:spPr bwMode="gray">
            <a:xfrm>
              <a:off x="8089900" y="263525"/>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48" name="Legend2"/>
            <p:cNvSpPr>
              <a:spLocks noChangeArrowheads="1"/>
            </p:cNvSpPr>
            <p:nvPr/>
          </p:nvSpPr>
          <p:spPr bwMode="gray">
            <a:xfrm>
              <a:off x="8089900" y="538163"/>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49" name="Legend3"/>
            <p:cNvSpPr>
              <a:spLocks noChangeArrowheads="1"/>
            </p:cNvSpPr>
            <p:nvPr/>
          </p:nvSpPr>
          <p:spPr bwMode="gray">
            <a:xfrm>
              <a:off x="8089900" y="812803"/>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50" name="Legend4"/>
            <p:cNvSpPr>
              <a:spLocks noChangeArrowheads="1"/>
            </p:cNvSpPr>
            <p:nvPr/>
          </p:nvSpPr>
          <p:spPr bwMode="gray">
            <a:xfrm>
              <a:off x="8089900" y="1084265"/>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51" name="Legend5"/>
            <p:cNvSpPr>
              <a:spLocks noChangeArrowheads="1"/>
            </p:cNvSpPr>
            <p:nvPr/>
          </p:nvSpPr>
          <p:spPr bwMode="gray">
            <a:xfrm>
              <a:off x="8089900" y="136049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grpSp>
      <p:cxnSp>
        <p:nvCxnSpPr>
          <p:cNvPr id="62" name="直接连接符 7"/>
          <p:cNvCxnSpPr/>
          <p:nvPr/>
        </p:nvCxnSpPr>
        <p:spPr>
          <a:xfrm>
            <a:off x="333768" y="4814805"/>
            <a:ext cx="8464137"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矩形 3"/>
          <p:cNvSpPr/>
          <p:nvPr/>
        </p:nvSpPr>
        <p:spPr>
          <a:xfrm>
            <a:off x="333768" y="359423"/>
            <a:ext cx="343425" cy="367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cxnSp>
        <p:nvCxnSpPr>
          <p:cNvPr id="64" name="直接连接符 4"/>
          <p:cNvCxnSpPr/>
          <p:nvPr/>
        </p:nvCxnSpPr>
        <p:spPr>
          <a:xfrm>
            <a:off x="333768" y="727089"/>
            <a:ext cx="445804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矩形 6"/>
          <p:cNvSpPr/>
          <p:nvPr/>
        </p:nvSpPr>
        <p:spPr>
          <a:xfrm>
            <a:off x="333768" y="1474"/>
            <a:ext cx="343425" cy="3401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sp>
        <p:nvSpPr>
          <p:cNvPr id="66" name="灯片编号占位符 3"/>
          <p:cNvSpPr>
            <a:spLocks noGrp="1" noChangeArrowheads="1"/>
          </p:cNvSpPr>
          <p:nvPr/>
        </p:nvSpPr>
        <p:spPr bwMode="auto">
          <a:xfrm>
            <a:off x="7485761" y="4839143"/>
            <a:ext cx="1312143" cy="264816"/>
          </a:xfrm>
          <a:prstGeom prst="rect">
            <a:avLst/>
          </a:prstGeom>
          <a:noFill/>
          <a:ln w="9525">
            <a:noFill/>
            <a:miter lim="800000"/>
          </a:ln>
        </p:spPr>
        <p:txBody>
          <a:bodyPr>
            <a:spAutoFit/>
          </a:bodyPr>
          <a:lstStyle/>
          <a:p>
            <a:pPr algn="r" defTabSz="831850" eaLnBrk="1" hangingPunct="1"/>
            <a:r>
              <a:rPr lang="zh-CN" altLang="en-US" sz="1120" dirty="0">
                <a:solidFill>
                  <a:srgbClr val="006DBB"/>
                </a:solidFill>
                <a:latin typeface="楷体_GB2312" panose="02010609030101010101" pitchFamily="49" charset="-122"/>
                <a:ea typeface="楷体_GB2312" panose="02010609030101010101" pitchFamily="49" charset="-122"/>
                <a:sym typeface="华文楷体" panose="02010600040101010101" pitchFamily="2" charset="-122"/>
              </a:rPr>
              <a:t>第</a:t>
            </a:r>
            <a:fld id="{FCAF8939-A7D1-4002-964A-9C58C47E36F1}" type="slidenum">
              <a:rPr lang="en-US" altLang="zh-CN" sz="1120" dirty="0" smtClean="0">
                <a:solidFill>
                  <a:srgbClr val="006DBB"/>
                </a:solidFill>
                <a:latin typeface="Times New Roman" panose="02020603050405020304" pitchFamily="18" charset="0"/>
                <a:ea typeface="楷体_GB2312" panose="02010609030101010101" pitchFamily="49" charset="-122"/>
                <a:cs typeface="Times New Roman" panose="02020603050405020304" pitchFamily="18" charset="0"/>
                <a:sym typeface="华文楷体" panose="02010600040101010101" pitchFamily="2" charset="-122"/>
              </a:rPr>
              <a:t>‹#›</a:t>
            </a:fld>
            <a:r>
              <a:rPr lang="zh-CN" altLang="en-US" sz="1120" dirty="0">
                <a:solidFill>
                  <a:srgbClr val="006DBB"/>
                </a:solidFill>
                <a:latin typeface="楷体_GB2312" panose="02010609030101010101" pitchFamily="49" charset="-122"/>
                <a:ea typeface="楷体_GB2312" panose="02010609030101010101" pitchFamily="49" charset="-122"/>
                <a:sym typeface="华文楷体" panose="02010600040101010101" pitchFamily="2" charset="-122"/>
              </a:rPr>
              <a:t>页</a:t>
            </a:r>
            <a:endParaRPr lang="en-US" altLang="zh-CN" sz="1120" dirty="0">
              <a:solidFill>
                <a:srgbClr val="006DBB"/>
              </a:solidFill>
              <a:latin typeface="楷体_GB2312" panose="02010609030101010101" pitchFamily="49" charset="-122"/>
              <a:ea typeface="楷体_GB2312" panose="02010609030101010101" pitchFamily="49" charset="-122"/>
            </a:endParaRPr>
          </a:p>
        </p:txBody>
      </p:sp>
      <p:pic>
        <p:nvPicPr>
          <p:cNvPr id="67" name="图片 9"/>
          <p:cNvPicPr>
            <a:picLocks noChangeAspect="1"/>
          </p:cNvPicPr>
          <p:nvPr/>
        </p:nvPicPr>
        <p:blipFill>
          <a:blip r:embed="rId34" cstate="print"/>
          <a:stretch>
            <a:fillRect/>
          </a:stretch>
        </p:blipFill>
        <p:spPr>
          <a:xfrm>
            <a:off x="333768" y="4845873"/>
            <a:ext cx="1438110" cy="246646"/>
          </a:xfrm>
          <a:prstGeom prst="rect">
            <a:avLst/>
          </a:prstGeom>
        </p:spPr>
      </p:pic>
      <p:sp>
        <p:nvSpPr>
          <p:cNvPr id="3" name="Text Placeholder 2"/>
          <p:cNvSpPr>
            <a:spLocks noGrp="1"/>
          </p:cNvSpPr>
          <p:nvPr>
            <p:ph type="body" idx="1"/>
          </p:nvPr>
        </p:nvSpPr>
        <p:spPr>
          <a:xfrm>
            <a:off x="333768" y="1369034"/>
            <a:ext cx="8183018" cy="942046"/>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3130" rtl="0" eaLnBrk="1" fontAlgn="base" hangingPunct="1">
        <a:spcBef>
          <a:spcPct val="0"/>
        </a:spcBef>
        <a:spcAft>
          <a:spcPct val="0"/>
        </a:spcAft>
        <a:tabLst>
          <a:tab pos="274955" algn="l"/>
        </a:tabLst>
        <a:defRPr lang="x-none" sz="1530" b="0" baseline="0">
          <a:solidFill>
            <a:schemeClr val="tx2"/>
          </a:solidFill>
          <a:latin typeface="+mj-lt"/>
          <a:ea typeface="+mj-ea"/>
          <a:cs typeface="+mj-cs"/>
        </a:defRPr>
      </a:lvl1pPr>
      <a:lvl2pPr algn="l" defTabSz="913130" rtl="0" eaLnBrk="1" fontAlgn="base" hangingPunct="1">
        <a:spcBef>
          <a:spcPct val="0"/>
        </a:spcBef>
        <a:spcAft>
          <a:spcPct val="0"/>
        </a:spcAft>
        <a:defRPr lang="x-none" sz="1940" b="1">
          <a:solidFill>
            <a:schemeClr val="tx2"/>
          </a:solidFill>
          <a:latin typeface="Arial" panose="020B0604020202020204" pitchFamily="34" charset="0"/>
        </a:defRPr>
      </a:lvl2pPr>
      <a:lvl3pPr algn="l" defTabSz="913130" rtl="0" eaLnBrk="1" fontAlgn="base" hangingPunct="1">
        <a:spcBef>
          <a:spcPct val="0"/>
        </a:spcBef>
        <a:spcAft>
          <a:spcPct val="0"/>
        </a:spcAft>
        <a:defRPr lang="x-none" sz="1940" b="1">
          <a:solidFill>
            <a:schemeClr val="tx2"/>
          </a:solidFill>
          <a:latin typeface="Arial" panose="020B0604020202020204" pitchFamily="34" charset="0"/>
        </a:defRPr>
      </a:lvl3pPr>
      <a:lvl4pPr algn="l" defTabSz="913130" rtl="0" eaLnBrk="1" fontAlgn="base" hangingPunct="1">
        <a:spcBef>
          <a:spcPct val="0"/>
        </a:spcBef>
        <a:spcAft>
          <a:spcPct val="0"/>
        </a:spcAft>
        <a:defRPr lang="x-none" sz="1940" b="1">
          <a:solidFill>
            <a:schemeClr val="tx2"/>
          </a:solidFill>
          <a:latin typeface="Arial" panose="020B0604020202020204" pitchFamily="34" charset="0"/>
        </a:defRPr>
      </a:lvl4pPr>
      <a:lvl5pPr algn="l" defTabSz="913130" rtl="0" eaLnBrk="1" fontAlgn="base" hangingPunct="1">
        <a:spcBef>
          <a:spcPct val="0"/>
        </a:spcBef>
        <a:spcAft>
          <a:spcPct val="0"/>
        </a:spcAft>
        <a:defRPr lang="x-none" sz="1940" b="1">
          <a:solidFill>
            <a:schemeClr val="tx2"/>
          </a:solidFill>
          <a:latin typeface="Arial" panose="020B0604020202020204" pitchFamily="34" charset="0"/>
        </a:defRPr>
      </a:lvl5pPr>
      <a:lvl6pPr marL="466725" algn="l" defTabSz="913130" rtl="0" eaLnBrk="1" fontAlgn="base" hangingPunct="1">
        <a:spcBef>
          <a:spcPct val="0"/>
        </a:spcBef>
        <a:spcAft>
          <a:spcPct val="0"/>
        </a:spcAft>
        <a:defRPr lang="x-none" sz="1940" b="1">
          <a:solidFill>
            <a:schemeClr val="tx2"/>
          </a:solidFill>
          <a:latin typeface="Arial" panose="020B0604020202020204" pitchFamily="34" charset="0"/>
        </a:defRPr>
      </a:lvl6pPr>
      <a:lvl7pPr marL="932815" algn="l" defTabSz="913130" rtl="0" eaLnBrk="1" fontAlgn="base" hangingPunct="1">
        <a:spcBef>
          <a:spcPct val="0"/>
        </a:spcBef>
        <a:spcAft>
          <a:spcPct val="0"/>
        </a:spcAft>
        <a:defRPr lang="x-none" sz="1940" b="1">
          <a:solidFill>
            <a:schemeClr val="tx2"/>
          </a:solidFill>
          <a:latin typeface="Arial" panose="020B0604020202020204" pitchFamily="34" charset="0"/>
        </a:defRPr>
      </a:lvl7pPr>
      <a:lvl8pPr marL="1399540" algn="l" defTabSz="913130" rtl="0" eaLnBrk="1" fontAlgn="base" hangingPunct="1">
        <a:spcBef>
          <a:spcPct val="0"/>
        </a:spcBef>
        <a:spcAft>
          <a:spcPct val="0"/>
        </a:spcAft>
        <a:defRPr lang="x-none" sz="1940" b="1">
          <a:solidFill>
            <a:schemeClr val="tx2"/>
          </a:solidFill>
          <a:latin typeface="Arial" panose="020B0604020202020204" pitchFamily="34" charset="0"/>
        </a:defRPr>
      </a:lvl8pPr>
      <a:lvl9pPr marL="1865630" algn="l" defTabSz="913130" rtl="0" eaLnBrk="1" fontAlgn="base" hangingPunct="1">
        <a:spcBef>
          <a:spcPct val="0"/>
        </a:spcBef>
        <a:spcAft>
          <a:spcPct val="0"/>
        </a:spcAft>
        <a:defRPr lang="x-none" sz="1940" b="1">
          <a:solidFill>
            <a:schemeClr val="tx2"/>
          </a:solidFill>
          <a:latin typeface="Arial" panose="020B0604020202020204" pitchFamily="34" charset="0"/>
        </a:defRPr>
      </a:lvl9pPr>
    </p:titleStyle>
    <p:bodyStyle>
      <a:lvl1pPr marL="0" indent="0" algn="l" defTabSz="913130" rtl="0" eaLnBrk="1" fontAlgn="base" hangingPunct="1">
        <a:spcBef>
          <a:spcPct val="0"/>
        </a:spcBef>
        <a:spcAft>
          <a:spcPct val="0"/>
        </a:spcAft>
        <a:buClr>
          <a:schemeClr val="tx2"/>
        </a:buClr>
        <a:buSzPct val="100000"/>
        <a:defRPr lang="x-none" sz="1225" baseline="0">
          <a:solidFill>
            <a:schemeClr val="tx1"/>
          </a:solidFill>
          <a:latin typeface="+mn-lt"/>
          <a:ea typeface="+mn-ea"/>
          <a:cs typeface="+mn-cs"/>
        </a:defRPr>
      </a:lvl1pPr>
      <a:lvl2pPr marL="197485" indent="-195580"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2pPr>
      <a:lvl3pPr marL="466725" indent="-267335"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3pPr>
      <a:lvl4pPr marL="626745" indent="-158750"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4pPr>
      <a:lvl5pPr marL="764540" indent="-132715"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5pPr>
      <a:lvl6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6pPr>
      <a:lvl7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7pPr>
      <a:lvl8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8pPr>
      <a:lvl9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9pPr>
    </p:bodyStyle>
    <p:otherStyle>
      <a:defPPr>
        <a:defRPr lang="x-none"/>
      </a:defPPr>
      <a:lvl1pPr marL="0" algn="l" defTabSz="932815" rtl="0" eaLnBrk="1" latinLnBrk="0" hangingPunct="1">
        <a:defRPr lang="x-none" sz="1835" kern="1200">
          <a:solidFill>
            <a:schemeClr val="tx1"/>
          </a:solidFill>
          <a:latin typeface="+mn-lt"/>
          <a:ea typeface="+mn-ea"/>
          <a:cs typeface="+mn-cs"/>
        </a:defRPr>
      </a:lvl1pPr>
      <a:lvl2pPr marL="466725" algn="l" defTabSz="932815" rtl="0" eaLnBrk="1" latinLnBrk="0" hangingPunct="1">
        <a:defRPr lang="x-none" sz="1835" kern="1200">
          <a:solidFill>
            <a:schemeClr val="tx1"/>
          </a:solidFill>
          <a:latin typeface="+mn-lt"/>
          <a:ea typeface="+mn-ea"/>
          <a:cs typeface="+mn-cs"/>
        </a:defRPr>
      </a:lvl2pPr>
      <a:lvl3pPr marL="932815" algn="l" defTabSz="932815" rtl="0" eaLnBrk="1" latinLnBrk="0" hangingPunct="1">
        <a:defRPr lang="x-none" sz="1835" kern="1200">
          <a:solidFill>
            <a:schemeClr val="tx1"/>
          </a:solidFill>
          <a:latin typeface="+mn-lt"/>
          <a:ea typeface="+mn-ea"/>
          <a:cs typeface="+mn-cs"/>
        </a:defRPr>
      </a:lvl3pPr>
      <a:lvl4pPr marL="1399540" algn="l" defTabSz="932815" rtl="0" eaLnBrk="1" latinLnBrk="0" hangingPunct="1">
        <a:defRPr lang="x-none" sz="1835" kern="1200">
          <a:solidFill>
            <a:schemeClr val="tx1"/>
          </a:solidFill>
          <a:latin typeface="+mn-lt"/>
          <a:ea typeface="+mn-ea"/>
          <a:cs typeface="+mn-cs"/>
        </a:defRPr>
      </a:lvl4pPr>
      <a:lvl5pPr marL="1865630" algn="l" defTabSz="932815" rtl="0" eaLnBrk="1" latinLnBrk="0" hangingPunct="1">
        <a:defRPr lang="x-none" sz="1835" kern="1200">
          <a:solidFill>
            <a:schemeClr val="tx1"/>
          </a:solidFill>
          <a:latin typeface="+mn-lt"/>
          <a:ea typeface="+mn-ea"/>
          <a:cs typeface="+mn-cs"/>
        </a:defRPr>
      </a:lvl5pPr>
      <a:lvl6pPr marL="2332355" algn="l" defTabSz="932815" rtl="0" eaLnBrk="1" latinLnBrk="0" hangingPunct="1">
        <a:defRPr lang="x-none" sz="1835" kern="1200">
          <a:solidFill>
            <a:schemeClr val="tx1"/>
          </a:solidFill>
          <a:latin typeface="+mn-lt"/>
          <a:ea typeface="+mn-ea"/>
          <a:cs typeface="+mn-cs"/>
        </a:defRPr>
      </a:lvl6pPr>
      <a:lvl7pPr marL="2799080" algn="l" defTabSz="932815" rtl="0" eaLnBrk="1" latinLnBrk="0" hangingPunct="1">
        <a:defRPr lang="x-none" sz="1835" kern="1200">
          <a:solidFill>
            <a:schemeClr val="tx1"/>
          </a:solidFill>
          <a:latin typeface="+mn-lt"/>
          <a:ea typeface="+mn-ea"/>
          <a:cs typeface="+mn-cs"/>
        </a:defRPr>
      </a:lvl7pPr>
      <a:lvl8pPr marL="3265170" algn="l" defTabSz="932815" rtl="0" eaLnBrk="1" latinLnBrk="0" hangingPunct="1">
        <a:defRPr lang="x-none" sz="1835" kern="1200">
          <a:solidFill>
            <a:schemeClr val="tx1"/>
          </a:solidFill>
          <a:latin typeface="+mn-lt"/>
          <a:ea typeface="+mn-ea"/>
          <a:cs typeface="+mn-cs"/>
        </a:defRPr>
      </a:lvl8pPr>
      <a:lvl9pPr marL="3731895" algn="l" defTabSz="932815" rtl="0" eaLnBrk="1" latinLnBrk="0" hangingPunct="1">
        <a:defRPr lang="x-none" sz="18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nvPr>
        </p:nvGraphicFramePr>
        <p:xfrm>
          <a:off x="0" y="0"/>
          <a:ext cx="162000" cy="121476"/>
        </p:xfrm>
        <a:graphic>
          <a:graphicData uri="http://schemas.openxmlformats.org/presentationml/2006/ole">
            <mc:AlternateContent xmlns:mc="http://schemas.openxmlformats.org/markup-compatibility/2006">
              <mc:Choice xmlns:v="urn:schemas-microsoft-com:vml" Requires="v">
                <p:oleObj spid="_x0000_s7402" name="think-cell Slide" r:id="rId32" imgW="12700" imgH="12700" progId="TCLayout.ActiveDocument.1">
                  <p:embed/>
                </p:oleObj>
              </mc:Choice>
              <mc:Fallback>
                <p:oleObj name="think-cell Slide" r:id="rId32" imgW="12700" imgH="12700" progId="TCLayout.ActiveDocument.1">
                  <p:embed/>
                  <p:pic>
                    <p:nvPicPr>
                      <p:cNvPr id="0" name="图片 7197"/>
                      <p:cNvPicPr/>
                      <p:nvPr/>
                    </p:nvPicPr>
                    <p:blipFill>
                      <a:blip r:embed="rId33"/>
                      <a:stretch>
                        <a:fillRect/>
                      </a:stretch>
                    </p:blipFill>
                    <p:spPr>
                      <a:xfrm>
                        <a:off x="0" y="0"/>
                        <a:ext cx="162000" cy="121476"/>
                      </a:xfrm>
                      <a:prstGeom prst="rect">
                        <a:avLst/>
                      </a:prstGeom>
                    </p:spPr>
                  </p:pic>
                </p:oleObj>
              </mc:Fallback>
            </mc:AlternateContent>
          </a:graphicData>
        </a:graphic>
      </p:graphicFrame>
      <p:sp>
        <p:nvSpPr>
          <p:cNvPr id="6" name="Rectangle 5" hidden="1"/>
          <p:cNvSpPr/>
          <p:nvPr>
            <p:custDataLst>
              <p:tags r:id="rId16"/>
            </p:custDataLst>
          </p:nvPr>
        </p:nvSpPr>
        <p:spPr bwMode="auto">
          <a:xfrm>
            <a:off x="0" y="0"/>
            <a:ext cx="162000" cy="121476"/>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99135" eaLnBrk="1" hangingPunct="1"/>
            <a:endParaRPr lang="x-none" sz="1635" dirty="0">
              <a:solidFill>
                <a:srgbClr val="000000"/>
              </a:solidFill>
              <a:sym typeface="Arial" panose="020B0604020202020204" pitchFamily="34" charset="0"/>
            </a:endParaRPr>
          </a:p>
        </p:txBody>
      </p:sp>
      <p:sp>
        <p:nvSpPr>
          <p:cNvPr id="10" name="1. On-page tracker" hidden="1"/>
          <p:cNvSpPr>
            <a:spLocks noChangeArrowheads="1"/>
          </p:cNvSpPr>
          <p:nvPr/>
        </p:nvSpPr>
        <p:spPr bwMode="gray">
          <a:xfrm>
            <a:off x="756855" y="57975"/>
            <a:ext cx="37510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99135" eaLnBrk="1" hangingPunct="1"/>
            <a:r>
              <a:rPr lang="x-none" sz="610" cap="all" dirty="0">
                <a:solidFill>
                  <a:srgbClr val="808080"/>
                </a:solidFill>
                <a:latin typeface="Arial" panose="020B0604020202020204"/>
                <a:ea typeface="楷体" panose="02010609060101010101" charset="-122"/>
              </a:rPr>
              <a:t>TRACKER</a:t>
            </a:r>
          </a:p>
        </p:txBody>
      </p:sp>
      <p:sp>
        <p:nvSpPr>
          <p:cNvPr id="11" name="3. Unit of measure" hidden="1"/>
          <p:cNvSpPr txBox="1">
            <a:spLocks noChangeArrowheads="1"/>
          </p:cNvSpPr>
          <p:nvPr/>
        </p:nvSpPr>
        <p:spPr bwMode="gray">
          <a:xfrm>
            <a:off x="333768" y="783520"/>
            <a:ext cx="8464137"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panose="020B0604020202020204" pitchFamily="34" charset="0"/>
              </a:defRPr>
            </a:lvl1pPr>
            <a:lvl2pPr marL="447675" defTabSz="895350">
              <a:defRPr lang="x-none" sz="2400">
                <a:solidFill>
                  <a:schemeClr val="tx1"/>
                </a:solidFill>
                <a:latin typeface="Arial" panose="020B0604020202020204" pitchFamily="34" charset="0"/>
              </a:defRPr>
            </a:lvl2pPr>
            <a:lvl3pPr marL="895350" defTabSz="895350">
              <a:defRPr lang="x-none" sz="2400">
                <a:solidFill>
                  <a:schemeClr val="tx1"/>
                </a:solidFill>
                <a:latin typeface="Arial" panose="020B0604020202020204" pitchFamily="34" charset="0"/>
              </a:defRPr>
            </a:lvl3pPr>
            <a:lvl4pPr marL="1344930" defTabSz="895350">
              <a:defRPr lang="x-none" sz="2400">
                <a:solidFill>
                  <a:schemeClr val="tx1"/>
                </a:solidFill>
                <a:latin typeface="Arial" panose="020B0604020202020204" pitchFamily="34" charset="0"/>
              </a:defRPr>
            </a:lvl4pPr>
            <a:lvl5pPr marL="1792605" defTabSz="895350">
              <a:defRPr lang="x-none" sz="2400">
                <a:solidFill>
                  <a:schemeClr val="tx1"/>
                </a:solidFill>
                <a:latin typeface="Arial" panose="020B0604020202020204" pitchFamily="34" charset="0"/>
              </a:defRPr>
            </a:lvl5pPr>
            <a:lvl6pPr marL="2249805" defTabSz="895350" fontAlgn="base">
              <a:spcBef>
                <a:spcPct val="0"/>
              </a:spcBef>
              <a:spcAft>
                <a:spcPct val="0"/>
              </a:spcAft>
              <a:defRPr lang="x-none" sz="2400">
                <a:solidFill>
                  <a:schemeClr val="tx1"/>
                </a:solidFill>
                <a:latin typeface="Arial" panose="020B0604020202020204" pitchFamily="34" charset="0"/>
              </a:defRPr>
            </a:lvl6pPr>
            <a:lvl7pPr marL="2707005" defTabSz="895350" fontAlgn="base">
              <a:spcBef>
                <a:spcPct val="0"/>
              </a:spcBef>
              <a:spcAft>
                <a:spcPct val="0"/>
              </a:spcAft>
              <a:defRPr lang="x-none" sz="2400">
                <a:solidFill>
                  <a:schemeClr val="tx1"/>
                </a:solidFill>
                <a:latin typeface="Arial" panose="020B0604020202020204" pitchFamily="34" charset="0"/>
              </a:defRPr>
            </a:lvl7pPr>
            <a:lvl8pPr marL="3164205" defTabSz="895350" fontAlgn="base">
              <a:spcBef>
                <a:spcPct val="0"/>
              </a:spcBef>
              <a:spcAft>
                <a:spcPct val="0"/>
              </a:spcAft>
              <a:defRPr lang="x-none" sz="2400">
                <a:solidFill>
                  <a:schemeClr val="tx1"/>
                </a:solidFill>
                <a:latin typeface="Arial" panose="020B0604020202020204" pitchFamily="34" charset="0"/>
              </a:defRPr>
            </a:lvl8pPr>
            <a:lvl9pPr marL="3621405" defTabSz="895350" fontAlgn="base">
              <a:spcBef>
                <a:spcPct val="0"/>
              </a:spcBef>
              <a:spcAft>
                <a:spcPct val="0"/>
              </a:spcAft>
              <a:defRPr lang="x-none" sz="2400">
                <a:solidFill>
                  <a:schemeClr val="tx1"/>
                </a:solidFill>
                <a:latin typeface="Arial" panose="020B0604020202020204" pitchFamily="34" charset="0"/>
              </a:defRPr>
            </a:lvl9pPr>
          </a:lstStyle>
          <a:p>
            <a:pPr eaLnBrk="1" hangingPunct="1">
              <a:defRPr lang="x-none"/>
            </a:pPr>
            <a:r>
              <a:rPr sz="1225" dirty="0">
                <a:solidFill>
                  <a:srgbClr val="808080"/>
                </a:solidFill>
                <a:latin typeface="Arial" panose="020B0604020202020204"/>
                <a:ea typeface="楷体" panose="02010609060101010101" charset="-122"/>
              </a:rPr>
              <a:t>Unit of measure</a:t>
            </a:r>
          </a:p>
        </p:txBody>
      </p:sp>
      <p:sp>
        <p:nvSpPr>
          <p:cNvPr id="13" name="4. Footnote" hidden="1"/>
          <p:cNvSpPr txBox="1">
            <a:spLocks noChangeArrowheads="1"/>
          </p:cNvSpPr>
          <p:nvPr/>
        </p:nvSpPr>
        <p:spPr bwMode="gray">
          <a:xfrm>
            <a:off x="333768" y="4494187"/>
            <a:ext cx="8464137"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panose="020B0604020202020204" pitchFamily="34" charset="0"/>
              </a:defRPr>
            </a:lvl1pPr>
            <a:lvl2pPr marL="1031875" defTabSz="895350">
              <a:defRPr lang="x-none" sz="2400">
                <a:solidFill>
                  <a:schemeClr val="tx1"/>
                </a:solidFill>
                <a:latin typeface="Arial" panose="020B0604020202020204" pitchFamily="34" charset="0"/>
              </a:defRPr>
            </a:lvl2pPr>
            <a:lvl3pPr marL="1217930" defTabSz="895350">
              <a:defRPr lang="x-none" sz="2400">
                <a:solidFill>
                  <a:schemeClr val="tx1"/>
                </a:solidFill>
                <a:latin typeface="Arial" panose="020B0604020202020204" pitchFamily="34" charset="0"/>
              </a:defRPr>
            </a:lvl3pPr>
            <a:lvl4pPr marL="1405255" defTabSz="895350">
              <a:defRPr lang="x-none" sz="2400">
                <a:solidFill>
                  <a:schemeClr val="tx1"/>
                </a:solidFill>
                <a:latin typeface="Arial" panose="020B0604020202020204" pitchFamily="34" charset="0"/>
              </a:defRPr>
            </a:lvl4pPr>
            <a:lvl5pPr marL="1792605" defTabSz="895350">
              <a:defRPr lang="x-none" sz="2400">
                <a:solidFill>
                  <a:schemeClr val="tx1"/>
                </a:solidFill>
                <a:latin typeface="Arial" panose="020B0604020202020204" pitchFamily="34" charset="0"/>
              </a:defRPr>
            </a:lvl5pPr>
            <a:lvl6pPr marL="2249805" defTabSz="895350" fontAlgn="base">
              <a:spcBef>
                <a:spcPct val="0"/>
              </a:spcBef>
              <a:spcAft>
                <a:spcPct val="0"/>
              </a:spcAft>
              <a:defRPr lang="x-none" sz="2400">
                <a:solidFill>
                  <a:schemeClr val="tx1"/>
                </a:solidFill>
                <a:latin typeface="Arial" panose="020B0604020202020204" pitchFamily="34" charset="0"/>
              </a:defRPr>
            </a:lvl6pPr>
            <a:lvl7pPr marL="2707005" defTabSz="895350" fontAlgn="base">
              <a:spcBef>
                <a:spcPct val="0"/>
              </a:spcBef>
              <a:spcAft>
                <a:spcPct val="0"/>
              </a:spcAft>
              <a:defRPr lang="x-none" sz="2400">
                <a:solidFill>
                  <a:schemeClr val="tx1"/>
                </a:solidFill>
                <a:latin typeface="Arial" panose="020B0604020202020204" pitchFamily="34" charset="0"/>
              </a:defRPr>
            </a:lvl7pPr>
            <a:lvl8pPr marL="3164205" defTabSz="895350" fontAlgn="base">
              <a:spcBef>
                <a:spcPct val="0"/>
              </a:spcBef>
              <a:spcAft>
                <a:spcPct val="0"/>
              </a:spcAft>
              <a:defRPr lang="x-none" sz="2400">
                <a:solidFill>
                  <a:schemeClr val="tx1"/>
                </a:solidFill>
                <a:latin typeface="Arial" panose="020B0604020202020204" pitchFamily="34" charset="0"/>
              </a:defRPr>
            </a:lvl8pPr>
            <a:lvl9pPr marL="3621405" defTabSz="895350" fontAlgn="base">
              <a:spcBef>
                <a:spcPct val="0"/>
              </a:spcBef>
              <a:spcAft>
                <a:spcPct val="0"/>
              </a:spcAft>
              <a:defRPr lang="x-none" sz="2400">
                <a:solidFill>
                  <a:schemeClr val="tx1"/>
                </a:solidFill>
                <a:latin typeface="Arial" panose="020B0604020202020204" pitchFamily="34" charset="0"/>
              </a:defRPr>
            </a:lvl9pPr>
          </a:lstStyle>
          <a:p>
            <a:pPr marL="65405" indent="-65405" eaLnBrk="1" hangingPunct="1">
              <a:defRPr lang="x-none"/>
            </a:pPr>
            <a:r>
              <a:rPr lang="en-US" altLang="zh-CN" sz="610" dirty="0">
                <a:solidFill>
                  <a:srgbClr val="808080"/>
                </a:solidFill>
                <a:latin typeface="Arial" panose="020B0604020202020204"/>
                <a:ea typeface="楷体" panose="02010609060101010101" charset="-122"/>
              </a:rPr>
              <a:t>1 </a:t>
            </a:r>
            <a:r>
              <a:rPr lang="zh-CN" altLang="en-US" sz="610" dirty="0">
                <a:solidFill>
                  <a:srgbClr val="808080"/>
                </a:solidFill>
                <a:latin typeface="Arial" panose="020B0604020202020204"/>
                <a:ea typeface="楷体" panose="02010609060101010101" charset="-122"/>
              </a:rPr>
              <a:t>注</a:t>
            </a:r>
          </a:p>
        </p:txBody>
      </p:sp>
      <p:sp>
        <p:nvSpPr>
          <p:cNvPr id="14" name="5. Source" hidden="1"/>
          <p:cNvSpPr>
            <a:spLocks noChangeArrowheads="1"/>
          </p:cNvSpPr>
          <p:nvPr/>
        </p:nvSpPr>
        <p:spPr bwMode="gray">
          <a:xfrm>
            <a:off x="333768" y="4648462"/>
            <a:ext cx="7390598"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66725" indent="-466725" defTabSz="684530" eaLnBrk="1" hangingPunct="1">
              <a:tabLst>
                <a:tab pos="377190" algn="l"/>
              </a:tabLst>
            </a:pPr>
            <a:r>
              <a:rPr lang="zh-CN" altLang="en-US" sz="610" dirty="0">
                <a:solidFill>
                  <a:srgbClr val="808080"/>
                </a:solidFill>
                <a:latin typeface="Arial" panose="020B0604020202020204"/>
                <a:ea typeface="楷体" panose="02010609060101010101" charset="-122"/>
              </a:rPr>
              <a:t>资料来源</a:t>
            </a:r>
            <a:r>
              <a:rPr lang="en-US" altLang="zh-CN" sz="610" dirty="0">
                <a:solidFill>
                  <a:srgbClr val="808080"/>
                </a:solidFill>
                <a:latin typeface="Arial" panose="020B0604020202020204"/>
                <a:ea typeface="楷体" panose="02010609060101010101" charset="-122"/>
              </a:rPr>
              <a:t>:	</a:t>
            </a:r>
            <a:r>
              <a:rPr lang="zh-CN" altLang="en-US" sz="610" dirty="0">
                <a:solidFill>
                  <a:srgbClr val="808080"/>
                </a:solidFill>
                <a:latin typeface="Arial" panose="020B0604020202020204"/>
                <a:ea typeface="楷体" panose="02010609060101010101" charset="-122"/>
              </a:rPr>
              <a:t>来源</a:t>
            </a:r>
          </a:p>
        </p:txBody>
      </p:sp>
      <p:grpSp>
        <p:nvGrpSpPr>
          <p:cNvPr id="15" name="ACET" hidden="1"/>
          <p:cNvGrpSpPr/>
          <p:nvPr/>
        </p:nvGrpSpPr>
        <p:grpSpPr bwMode="gray">
          <a:xfrm>
            <a:off x="1482352" y="956403"/>
            <a:ext cx="4351326" cy="394797"/>
            <a:chOff x="915" y="705"/>
            <a:chExt cx="2686" cy="32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7" anchor="b">
              <a:spAutoFit/>
            </a:bodyPr>
            <a:lstStyle/>
            <a:p>
              <a:pPr defTabSz="699135" eaLnBrk="1" hangingPunct="1"/>
              <a:r>
                <a:rPr lang="x-none" sz="1225" b="1" dirty="0">
                  <a:solidFill>
                    <a:srgbClr val="000000"/>
                  </a:solidFill>
                  <a:latin typeface="Arial" panose="020B0604020202020204"/>
                  <a:ea typeface="楷体" panose="02010609060101010101" charset="-122"/>
                </a:rPr>
                <a:t>Title</a:t>
              </a:r>
            </a:p>
            <a:p>
              <a:pPr defTabSz="699135" eaLnBrk="1" hangingPunct="1"/>
              <a:r>
                <a:rPr lang="x-none" sz="1225" dirty="0">
                  <a:solidFill>
                    <a:srgbClr val="808080"/>
                  </a:solidFill>
                  <a:latin typeface="Arial" panose="020B0604020202020204"/>
                  <a:ea typeface="楷体" panose="02010609060101010101" charset="-122"/>
                </a:rPr>
                <a:t>Unit of measure</a:t>
              </a:r>
            </a:p>
          </p:txBody>
        </p:sp>
      </p:grpSp>
      <p:grpSp>
        <p:nvGrpSpPr>
          <p:cNvPr id="17" name="Sticker" hidden="1"/>
          <p:cNvGrpSpPr/>
          <p:nvPr/>
        </p:nvGrpSpPr>
        <p:grpSpPr bwMode="gray">
          <a:xfrm>
            <a:off x="8547623" y="218666"/>
            <a:ext cx="369138" cy="121891"/>
            <a:chOff x="8379043" y="285750"/>
            <a:chExt cx="361732" cy="159293"/>
          </a:xfrm>
        </p:grpSpPr>
        <p:sp>
          <p:nvSpPr>
            <p:cNvPr id="20" name="StickerRectangle"/>
            <p:cNvSpPr>
              <a:spLocks noChangeArrowheads="1"/>
            </p:cNvSpPr>
            <p:nvPr/>
          </p:nvSpPr>
          <p:spPr bwMode="gray">
            <a:xfrm>
              <a:off x="8379043" y="285750"/>
              <a:ext cx="361732" cy="15929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0" tIns="0" rIns="0" bIns="27430">
              <a:spAutoFit/>
            </a:bodyPr>
            <a:lstStyle/>
            <a:p>
              <a:pPr algn="r" defTabSz="913130" eaLnBrk="1" hangingPunct="1">
                <a:buClr>
                  <a:srgbClr val="002960"/>
                </a:buClr>
              </a:pPr>
              <a:r>
                <a:rPr lang="x-none" sz="610" dirty="0">
                  <a:solidFill>
                    <a:srgbClr val="808080"/>
                  </a:solidFill>
                  <a:latin typeface="Arial" panose="020B0604020202020204"/>
                  <a:ea typeface="楷体" panose="02010609060101010101" charset="-122"/>
                </a:rPr>
                <a:t>STICKER</a:t>
              </a:r>
            </a:p>
          </p:txBody>
        </p:sp>
        <p:cxnSp>
          <p:nvCxnSpPr>
            <p:cNvPr id="21" name="AutoShape 31"/>
            <p:cNvCxnSpPr>
              <a:cxnSpLocks noChangeShapeType="1"/>
              <a:stCxn id="20" idx="2"/>
              <a:endCxn id="20" idx="4"/>
            </p:cNvCxnSpPr>
            <p:nvPr/>
          </p:nvCxnSpPr>
          <p:spPr bwMode="gray">
            <a:xfrm>
              <a:off x="8379043" y="285750"/>
              <a:ext cx="0" cy="159293"/>
            </a:xfrm>
            <a:prstGeom prst="straightConnector1">
              <a:avLst/>
            </a:prstGeom>
            <a:noFill/>
            <a:ln w="9525">
              <a:solidFill>
                <a:srgbClr val="808080"/>
              </a:solidFill>
              <a:rou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9043" y="445043"/>
              <a:ext cx="361732" cy="0"/>
            </a:xfrm>
            <a:prstGeom prst="straightConnector1">
              <a:avLst/>
            </a:prstGeom>
            <a:noFill/>
            <a:ln w="25400">
              <a:solidFill>
                <a:srgbClr val="808080"/>
              </a:solidFill>
              <a:round/>
            </a:ln>
            <a:extLst>
              <a:ext uri="{909E8E84-426E-40DD-AFC4-6F175D3DCCD1}">
                <a14:hiddenFill xmlns:a14="http://schemas.microsoft.com/office/drawing/2010/main">
                  <a:noFill/>
                </a14:hiddenFill>
              </a:ext>
            </a:extLst>
          </p:spPr>
        </p:cxnSp>
      </p:grpSp>
      <p:sp>
        <p:nvSpPr>
          <p:cNvPr id="5" name="SlideBottomBar" hidden="1"/>
          <p:cNvSpPr/>
          <p:nvPr/>
        </p:nvSpPr>
        <p:spPr>
          <a:xfrm>
            <a:off x="9003313" y="4979601"/>
            <a:ext cx="34989" cy="9475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135" eaLnBrk="1" hangingPunct="1"/>
            <a:endParaRPr lang="x-none" sz="1225" dirty="0">
              <a:solidFill>
                <a:srgbClr val="000000"/>
              </a:solidFill>
            </a:endParaRPr>
          </a:p>
        </p:txBody>
      </p:sp>
      <p:sp>
        <p:nvSpPr>
          <p:cNvPr id="24" name="doc id" hidden="1"/>
          <p:cNvSpPr>
            <a:spLocks noChangeArrowheads="1"/>
          </p:cNvSpPr>
          <p:nvPr/>
        </p:nvSpPr>
        <p:spPr bwMode="gray">
          <a:xfrm>
            <a:off x="8003461" y="38873"/>
            <a:ext cx="892679"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684530" eaLnBrk="1" hangingPunct="1"/>
            <a:endParaRPr lang="x-none" sz="460" dirty="0">
              <a:solidFill>
                <a:srgbClr val="808080"/>
              </a:solidFill>
              <a:latin typeface="Arial" panose="020B0604020202020204"/>
              <a:ea typeface="楷体" panose="02010609060101010101" charset="-122"/>
            </a:endParaRPr>
          </a:p>
        </p:txBody>
      </p:sp>
      <p:grpSp>
        <p:nvGrpSpPr>
          <p:cNvPr id="25" name="LegendBoxes" hidden="1"/>
          <p:cNvGrpSpPr/>
          <p:nvPr/>
        </p:nvGrpSpPr>
        <p:grpSpPr bwMode="gray">
          <a:xfrm>
            <a:off x="8332256" y="213806"/>
            <a:ext cx="588731" cy="763214"/>
            <a:chOff x="7835905" y="279400"/>
            <a:chExt cx="769259" cy="997402"/>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27"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28"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29"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0" name="Legend1"/>
            <p:cNvSpPr>
              <a:spLocks noChangeArrowheads="1"/>
            </p:cNvSpPr>
            <p:nvPr/>
          </p:nvSpPr>
          <p:spPr bwMode="gray">
            <a:xfrm>
              <a:off x="8089905" y="27940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1" name="Legend2"/>
            <p:cNvSpPr>
              <a:spLocks noChangeArrowheads="1"/>
            </p:cNvSpPr>
            <p:nvPr/>
          </p:nvSpPr>
          <p:spPr bwMode="gray">
            <a:xfrm>
              <a:off x="8089905" y="549275"/>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2" name="Legend3"/>
            <p:cNvSpPr>
              <a:spLocks noChangeArrowheads="1"/>
            </p:cNvSpPr>
            <p:nvPr/>
          </p:nvSpPr>
          <p:spPr bwMode="gray">
            <a:xfrm>
              <a:off x="8089905" y="820738"/>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3" name="Legend4"/>
            <p:cNvSpPr>
              <a:spLocks noChangeArrowheads="1"/>
            </p:cNvSpPr>
            <p:nvPr/>
          </p:nvSpPr>
          <p:spPr bwMode="gray">
            <a:xfrm>
              <a:off x="8089905" y="1092201"/>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grpSp>
      <p:grpSp>
        <p:nvGrpSpPr>
          <p:cNvPr id="34" name="LegendLines" hidden="1"/>
          <p:cNvGrpSpPr/>
          <p:nvPr/>
        </p:nvGrpSpPr>
        <p:grpSpPr bwMode="gray">
          <a:xfrm>
            <a:off x="8096675" y="213806"/>
            <a:ext cx="824431" cy="559135"/>
            <a:chOff x="7540629" y="279400"/>
            <a:chExt cx="1077234" cy="730702"/>
          </a:xfrm>
        </p:grpSpPr>
        <p:sp>
          <p:nvSpPr>
            <p:cNvPr id="35" name="LineLegend1"/>
            <p:cNvSpPr>
              <a:spLocks noChangeShapeType="1"/>
            </p:cNvSpPr>
            <p:nvPr/>
          </p:nvSpPr>
          <p:spPr bwMode="gray">
            <a:xfrm>
              <a:off x="7540629" y="369888"/>
              <a:ext cx="457200" cy="0"/>
            </a:xfrm>
            <a:prstGeom prst="line">
              <a:avLst/>
            </a:prstGeom>
            <a:noFill/>
            <a:ln w="28575">
              <a:solidFill>
                <a:schemeClr val="accent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3"/>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38" name="Legend1"/>
            <p:cNvSpPr>
              <a:spLocks noChangeArrowheads="1"/>
            </p:cNvSpPr>
            <p:nvPr/>
          </p:nvSpPr>
          <p:spPr bwMode="gray">
            <a:xfrm>
              <a:off x="8102604" y="27940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39" name="Legend2"/>
            <p:cNvSpPr>
              <a:spLocks noChangeArrowheads="1"/>
            </p:cNvSpPr>
            <p:nvPr/>
          </p:nvSpPr>
          <p:spPr bwMode="gray">
            <a:xfrm>
              <a:off x="8102604" y="54610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40" name="Legend3"/>
            <p:cNvSpPr>
              <a:spLocks noChangeArrowheads="1"/>
            </p:cNvSpPr>
            <p:nvPr/>
          </p:nvSpPr>
          <p:spPr bwMode="gray">
            <a:xfrm>
              <a:off x="8102604" y="825501"/>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grpSp>
      <p:grpSp>
        <p:nvGrpSpPr>
          <p:cNvPr id="41" name="LegendMoons" hidden="1"/>
          <p:cNvGrpSpPr/>
          <p:nvPr/>
        </p:nvGrpSpPr>
        <p:grpSpPr bwMode="gray">
          <a:xfrm>
            <a:off x="8281226" y="191940"/>
            <a:ext cx="639759" cy="999750"/>
            <a:chOff x="7769225" y="250825"/>
            <a:chExt cx="835934" cy="1306516"/>
          </a:xfrm>
        </p:grpSpPr>
        <p:grpSp>
          <p:nvGrpSpPr>
            <p:cNvPr id="42" name="MoonLegend1"/>
            <p:cNvGrpSpPr>
              <a:grpSpLocks noChangeAspect="1"/>
            </p:cNvGrpSpPr>
            <p:nvPr>
              <p:custDataLst>
                <p:tags r:id="rId17"/>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0"/>
                </p:custDataLst>
              </p:nvPr>
            </p:nvSpPr>
            <p:spPr bwMode="gray">
              <a:xfrm>
                <a:off x="4533" y="183"/>
                <a:ext cx="144" cy="144"/>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61" name="Arc 39"/>
              <p:cNvSpPr>
                <a:spLocks noChangeAspect="1"/>
              </p:cNvSpPr>
              <p:nvPr>
                <p:custDataLst>
                  <p:tags r:id="rId31"/>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3" name="MoonLegend2"/>
            <p:cNvGrpSpPr>
              <a:grpSpLocks noChangeAspect="1"/>
            </p:cNvGrpSpPr>
            <p:nvPr>
              <p:custDataLst>
                <p:tags r:id="rId18"/>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28"/>
                </p:custDataLst>
              </p:nvPr>
            </p:nvSpPr>
            <p:spPr bwMode="gray">
              <a:xfrm>
                <a:off x="1694" y="2044"/>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9" name="Arc 42"/>
              <p:cNvSpPr>
                <a:spLocks noChangeAspect="1"/>
              </p:cNvSpPr>
              <p:nvPr>
                <p:custDataLst>
                  <p:tags r:id="rId29"/>
                </p:custDataLst>
              </p:nvPr>
            </p:nvSpPr>
            <p:spPr bwMode="gray">
              <a:xfrm>
                <a:off x="1694" y="2044"/>
                <a:ext cx="160" cy="160"/>
              </a:xfrm>
              <a:prstGeom prst="arc">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4" name="MoonLegend4"/>
            <p:cNvGrpSpPr>
              <a:grpSpLocks noChangeAspect="1"/>
            </p:cNvGrpSpPr>
            <p:nvPr>
              <p:custDataLst>
                <p:tags r:id="rId19"/>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26"/>
                </p:custDataLst>
              </p:nvPr>
            </p:nvSpPr>
            <p:spPr bwMode="gray">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7" name="Arc 48"/>
              <p:cNvSpPr>
                <a:spLocks noChangeAspect="1"/>
              </p:cNvSpPr>
              <p:nvPr>
                <p:custDataLst>
                  <p:tags r:id="rId2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5" name="MoonLegend5"/>
            <p:cNvGrpSpPr>
              <a:grpSpLocks noChangeAspect="1"/>
            </p:cNvGrpSpPr>
            <p:nvPr>
              <p:custDataLst>
                <p:tags r:id="rId20"/>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24"/>
                </p:custDataLst>
              </p:nvPr>
            </p:nvSpPr>
            <p:spPr bwMode="gray">
              <a:xfrm>
                <a:off x="4495" y="1440"/>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5" name="Oval 51"/>
              <p:cNvSpPr>
                <a:spLocks noChangeAspect="1" noChangeArrowheads="1"/>
              </p:cNvSpPr>
              <p:nvPr>
                <p:custDataLst>
                  <p:tags r:id="rId2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grpSp>
          <p:nvGrpSpPr>
            <p:cNvPr id="46" name="MoonLegend3"/>
            <p:cNvGrpSpPr>
              <a:grpSpLocks noChangeAspect="1"/>
            </p:cNvGrpSpPr>
            <p:nvPr>
              <p:custDataLst>
                <p:tags r:id="rId21"/>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22"/>
                </p:custDataLst>
              </p:nvPr>
            </p:nvSpPr>
            <p:spPr bwMode="gray">
              <a:xfrm>
                <a:off x="4495" y="1198"/>
                <a:ext cx="160" cy="160"/>
              </a:xfrm>
              <a:prstGeom prst="ellipse">
                <a:avLst/>
              </a:prstGeom>
              <a:solidFill>
                <a:schemeClr val="accent1"/>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sp>
            <p:nvSpPr>
              <p:cNvPr id="53" name="Arc 48"/>
              <p:cNvSpPr>
                <a:spLocks noChangeAspect="1"/>
              </p:cNvSpPr>
              <p:nvPr>
                <p:custDataLst>
                  <p:tags r:id="rId2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135" eaLnBrk="1" hangingPunct="1"/>
                <a:endParaRPr lang="x-none" sz="1225" dirty="0">
                  <a:solidFill>
                    <a:srgbClr val="000000"/>
                  </a:solidFill>
                  <a:latin typeface="Arial" panose="020B0604020202020204"/>
                  <a:ea typeface="楷体" panose="02010609060101010101" charset="-122"/>
                </a:endParaRPr>
              </a:p>
            </p:txBody>
          </p:sp>
        </p:grpSp>
        <p:sp>
          <p:nvSpPr>
            <p:cNvPr id="47" name="Legend1"/>
            <p:cNvSpPr>
              <a:spLocks noChangeArrowheads="1"/>
            </p:cNvSpPr>
            <p:nvPr/>
          </p:nvSpPr>
          <p:spPr bwMode="gray">
            <a:xfrm>
              <a:off x="8089900" y="263525"/>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48" name="Legend2"/>
            <p:cNvSpPr>
              <a:spLocks noChangeArrowheads="1"/>
            </p:cNvSpPr>
            <p:nvPr/>
          </p:nvSpPr>
          <p:spPr bwMode="gray">
            <a:xfrm>
              <a:off x="8089900" y="538163"/>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49" name="Legend3"/>
            <p:cNvSpPr>
              <a:spLocks noChangeArrowheads="1"/>
            </p:cNvSpPr>
            <p:nvPr/>
          </p:nvSpPr>
          <p:spPr bwMode="gray">
            <a:xfrm>
              <a:off x="8089900" y="812803"/>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50" name="Legend4"/>
            <p:cNvSpPr>
              <a:spLocks noChangeArrowheads="1"/>
            </p:cNvSpPr>
            <p:nvPr/>
          </p:nvSpPr>
          <p:spPr bwMode="gray">
            <a:xfrm>
              <a:off x="8089900" y="1084265"/>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sp>
          <p:nvSpPr>
            <p:cNvPr id="51" name="Legend5"/>
            <p:cNvSpPr>
              <a:spLocks noChangeArrowheads="1"/>
            </p:cNvSpPr>
            <p:nvPr/>
          </p:nvSpPr>
          <p:spPr bwMode="gray">
            <a:xfrm>
              <a:off x="8089900" y="1360490"/>
              <a:ext cx="515259" cy="18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4530" eaLnBrk="1" hangingPunct="1">
                <a:buClr>
                  <a:srgbClr val="002960"/>
                </a:buClr>
              </a:pPr>
              <a:r>
                <a:rPr lang="x-none" sz="920" dirty="0">
                  <a:solidFill>
                    <a:srgbClr val="000000"/>
                  </a:solidFill>
                  <a:latin typeface="Arial" panose="020B0604020202020204"/>
                  <a:ea typeface="楷体" panose="02010609060101010101" charset="-122"/>
                </a:rPr>
                <a:t>Legend</a:t>
              </a:r>
            </a:p>
          </p:txBody>
        </p:sp>
      </p:grpSp>
      <p:cxnSp>
        <p:nvCxnSpPr>
          <p:cNvPr id="62" name="直接连接符 7"/>
          <p:cNvCxnSpPr/>
          <p:nvPr/>
        </p:nvCxnSpPr>
        <p:spPr>
          <a:xfrm>
            <a:off x="333768" y="4814805"/>
            <a:ext cx="8464137"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矩形 3"/>
          <p:cNvSpPr/>
          <p:nvPr/>
        </p:nvSpPr>
        <p:spPr>
          <a:xfrm>
            <a:off x="333768" y="359423"/>
            <a:ext cx="343425" cy="3676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cxnSp>
        <p:nvCxnSpPr>
          <p:cNvPr id="64" name="直接连接符 4"/>
          <p:cNvCxnSpPr/>
          <p:nvPr/>
        </p:nvCxnSpPr>
        <p:spPr>
          <a:xfrm>
            <a:off x="333768" y="727089"/>
            <a:ext cx="445804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矩形 6"/>
          <p:cNvSpPr/>
          <p:nvPr/>
        </p:nvSpPr>
        <p:spPr>
          <a:xfrm>
            <a:off x="333768" y="1474"/>
            <a:ext cx="343425" cy="3401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30580" eaLnBrk="1" hangingPunct="1">
              <a:defRPr/>
            </a:pPr>
            <a:endParaRPr lang="zh-CN" altLang="en-US" sz="1225" dirty="0">
              <a:solidFill>
                <a:srgbClr val="FFFFFF"/>
              </a:solidFill>
              <a:ea typeface="华文楷体" panose="02010600040101010101" pitchFamily="2" charset="-122"/>
            </a:endParaRPr>
          </a:p>
        </p:txBody>
      </p:sp>
      <p:sp>
        <p:nvSpPr>
          <p:cNvPr id="66" name="灯片编号占位符 3"/>
          <p:cNvSpPr>
            <a:spLocks noGrp="1" noChangeArrowheads="1"/>
          </p:cNvSpPr>
          <p:nvPr/>
        </p:nvSpPr>
        <p:spPr bwMode="auto">
          <a:xfrm>
            <a:off x="7485761" y="4839143"/>
            <a:ext cx="1312143" cy="264816"/>
          </a:xfrm>
          <a:prstGeom prst="rect">
            <a:avLst/>
          </a:prstGeom>
          <a:noFill/>
          <a:ln w="9525">
            <a:noFill/>
            <a:miter lim="800000"/>
          </a:ln>
        </p:spPr>
        <p:txBody>
          <a:bodyPr>
            <a:spAutoFit/>
          </a:bodyPr>
          <a:lstStyle/>
          <a:p>
            <a:pPr algn="r" defTabSz="831850" eaLnBrk="1" hangingPunct="1"/>
            <a:r>
              <a:rPr lang="zh-CN" altLang="en-US" sz="1120" dirty="0">
                <a:solidFill>
                  <a:srgbClr val="006DBB"/>
                </a:solidFill>
                <a:latin typeface="楷体_GB2312" panose="02010609030101010101" pitchFamily="49" charset="-122"/>
                <a:ea typeface="楷体_GB2312" panose="02010609030101010101" pitchFamily="49" charset="-122"/>
                <a:sym typeface="华文楷体" panose="02010600040101010101" pitchFamily="2" charset="-122"/>
              </a:rPr>
              <a:t>第</a:t>
            </a:r>
            <a:fld id="{FCAF8939-A7D1-4002-964A-9C58C47E36F1}" type="slidenum">
              <a:rPr lang="en-US" altLang="zh-CN" sz="1120" dirty="0" smtClean="0">
                <a:solidFill>
                  <a:srgbClr val="006DBB"/>
                </a:solidFill>
                <a:latin typeface="Times New Roman" panose="02020603050405020304" pitchFamily="18" charset="0"/>
                <a:ea typeface="楷体_GB2312" panose="02010609030101010101" pitchFamily="49" charset="-122"/>
                <a:cs typeface="Times New Roman" panose="02020603050405020304" pitchFamily="18" charset="0"/>
                <a:sym typeface="华文楷体" panose="02010600040101010101" pitchFamily="2" charset="-122"/>
              </a:rPr>
              <a:t>‹#›</a:t>
            </a:fld>
            <a:r>
              <a:rPr lang="zh-CN" altLang="en-US" sz="1120" dirty="0">
                <a:solidFill>
                  <a:srgbClr val="006DBB"/>
                </a:solidFill>
                <a:latin typeface="楷体_GB2312" panose="02010609030101010101" pitchFamily="49" charset="-122"/>
                <a:ea typeface="楷体_GB2312" panose="02010609030101010101" pitchFamily="49" charset="-122"/>
                <a:sym typeface="华文楷体" panose="02010600040101010101" pitchFamily="2" charset="-122"/>
              </a:rPr>
              <a:t>页</a:t>
            </a:r>
            <a:endParaRPr lang="en-US" altLang="zh-CN" sz="1120" dirty="0">
              <a:solidFill>
                <a:srgbClr val="006DBB"/>
              </a:solidFill>
              <a:latin typeface="楷体_GB2312" panose="02010609030101010101" pitchFamily="49" charset="-122"/>
              <a:ea typeface="楷体_GB2312" panose="02010609030101010101" pitchFamily="49" charset="-122"/>
            </a:endParaRPr>
          </a:p>
        </p:txBody>
      </p:sp>
      <p:pic>
        <p:nvPicPr>
          <p:cNvPr id="67" name="图片 9"/>
          <p:cNvPicPr>
            <a:picLocks noChangeAspect="1"/>
          </p:cNvPicPr>
          <p:nvPr/>
        </p:nvPicPr>
        <p:blipFill>
          <a:blip r:embed="rId34" cstate="print"/>
          <a:stretch>
            <a:fillRect/>
          </a:stretch>
        </p:blipFill>
        <p:spPr>
          <a:xfrm>
            <a:off x="333768" y="4845873"/>
            <a:ext cx="1438110" cy="246646"/>
          </a:xfrm>
          <a:prstGeom prst="rect">
            <a:avLst/>
          </a:prstGeom>
        </p:spPr>
      </p:pic>
      <p:sp>
        <p:nvSpPr>
          <p:cNvPr id="3" name="Text Placeholder 2"/>
          <p:cNvSpPr>
            <a:spLocks noGrp="1"/>
          </p:cNvSpPr>
          <p:nvPr>
            <p:ph type="body" idx="1"/>
          </p:nvPr>
        </p:nvSpPr>
        <p:spPr>
          <a:xfrm>
            <a:off x="333768" y="1369034"/>
            <a:ext cx="8183018" cy="942046"/>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defTabSz="913130" rtl="0" eaLnBrk="1" fontAlgn="base" hangingPunct="1">
        <a:spcBef>
          <a:spcPct val="0"/>
        </a:spcBef>
        <a:spcAft>
          <a:spcPct val="0"/>
        </a:spcAft>
        <a:tabLst>
          <a:tab pos="274955" algn="l"/>
        </a:tabLst>
        <a:defRPr lang="x-none" sz="1530" b="0" baseline="0">
          <a:solidFill>
            <a:schemeClr val="tx2"/>
          </a:solidFill>
          <a:latin typeface="+mj-lt"/>
          <a:ea typeface="+mj-ea"/>
          <a:cs typeface="+mj-cs"/>
        </a:defRPr>
      </a:lvl1pPr>
      <a:lvl2pPr algn="l" defTabSz="913130" rtl="0" eaLnBrk="1" fontAlgn="base" hangingPunct="1">
        <a:spcBef>
          <a:spcPct val="0"/>
        </a:spcBef>
        <a:spcAft>
          <a:spcPct val="0"/>
        </a:spcAft>
        <a:defRPr lang="x-none" sz="1940" b="1">
          <a:solidFill>
            <a:schemeClr val="tx2"/>
          </a:solidFill>
          <a:latin typeface="Arial" panose="020B0604020202020204" pitchFamily="34" charset="0"/>
        </a:defRPr>
      </a:lvl2pPr>
      <a:lvl3pPr algn="l" defTabSz="913130" rtl="0" eaLnBrk="1" fontAlgn="base" hangingPunct="1">
        <a:spcBef>
          <a:spcPct val="0"/>
        </a:spcBef>
        <a:spcAft>
          <a:spcPct val="0"/>
        </a:spcAft>
        <a:defRPr lang="x-none" sz="1940" b="1">
          <a:solidFill>
            <a:schemeClr val="tx2"/>
          </a:solidFill>
          <a:latin typeface="Arial" panose="020B0604020202020204" pitchFamily="34" charset="0"/>
        </a:defRPr>
      </a:lvl3pPr>
      <a:lvl4pPr algn="l" defTabSz="913130" rtl="0" eaLnBrk="1" fontAlgn="base" hangingPunct="1">
        <a:spcBef>
          <a:spcPct val="0"/>
        </a:spcBef>
        <a:spcAft>
          <a:spcPct val="0"/>
        </a:spcAft>
        <a:defRPr lang="x-none" sz="1940" b="1">
          <a:solidFill>
            <a:schemeClr val="tx2"/>
          </a:solidFill>
          <a:latin typeface="Arial" panose="020B0604020202020204" pitchFamily="34" charset="0"/>
        </a:defRPr>
      </a:lvl4pPr>
      <a:lvl5pPr algn="l" defTabSz="913130" rtl="0" eaLnBrk="1" fontAlgn="base" hangingPunct="1">
        <a:spcBef>
          <a:spcPct val="0"/>
        </a:spcBef>
        <a:spcAft>
          <a:spcPct val="0"/>
        </a:spcAft>
        <a:defRPr lang="x-none" sz="1940" b="1">
          <a:solidFill>
            <a:schemeClr val="tx2"/>
          </a:solidFill>
          <a:latin typeface="Arial" panose="020B0604020202020204" pitchFamily="34" charset="0"/>
        </a:defRPr>
      </a:lvl5pPr>
      <a:lvl6pPr marL="466725" algn="l" defTabSz="913130" rtl="0" eaLnBrk="1" fontAlgn="base" hangingPunct="1">
        <a:spcBef>
          <a:spcPct val="0"/>
        </a:spcBef>
        <a:spcAft>
          <a:spcPct val="0"/>
        </a:spcAft>
        <a:defRPr lang="x-none" sz="1940" b="1">
          <a:solidFill>
            <a:schemeClr val="tx2"/>
          </a:solidFill>
          <a:latin typeface="Arial" panose="020B0604020202020204" pitchFamily="34" charset="0"/>
        </a:defRPr>
      </a:lvl6pPr>
      <a:lvl7pPr marL="932815" algn="l" defTabSz="913130" rtl="0" eaLnBrk="1" fontAlgn="base" hangingPunct="1">
        <a:spcBef>
          <a:spcPct val="0"/>
        </a:spcBef>
        <a:spcAft>
          <a:spcPct val="0"/>
        </a:spcAft>
        <a:defRPr lang="x-none" sz="1940" b="1">
          <a:solidFill>
            <a:schemeClr val="tx2"/>
          </a:solidFill>
          <a:latin typeface="Arial" panose="020B0604020202020204" pitchFamily="34" charset="0"/>
        </a:defRPr>
      </a:lvl7pPr>
      <a:lvl8pPr marL="1399540" algn="l" defTabSz="913130" rtl="0" eaLnBrk="1" fontAlgn="base" hangingPunct="1">
        <a:spcBef>
          <a:spcPct val="0"/>
        </a:spcBef>
        <a:spcAft>
          <a:spcPct val="0"/>
        </a:spcAft>
        <a:defRPr lang="x-none" sz="1940" b="1">
          <a:solidFill>
            <a:schemeClr val="tx2"/>
          </a:solidFill>
          <a:latin typeface="Arial" panose="020B0604020202020204" pitchFamily="34" charset="0"/>
        </a:defRPr>
      </a:lvl8pPr>
      <a:lvl9pPr marL="1865630" algn="l" defTabSz="913130" rtl="0" eaLnBrk="1" fontAlgn="base" hangingPunct="1">
        <a:spcBef>
          <a:spcPct val="0"/>
        </a:spcBef>
        <a:spcAft>
          <a:spcPct val="0"/>
        </a:spcAft>
        <a:defRPr lang="x-none" sz="1940" b="1">
          <a:solidFill>
            <a:schemeClr val="tx2"/>
          </a:solidFill>
          <a:latin typeface="Arial" panose="020B0604020202020204" pitchFamily="34" charset="0"/>
        </a:defRPr>
      </a:lvl9pPr>
    </p:titleStyle>
    <p:bodyStyle>
      <a:lvl1pPr marL="0" indent="0" algn="l" defTabSz="913130" rtl="0" eaLnBrk="1" fontAlgn="base" hangingPunct="1">
        <a:spcBef>
          <a:spcPct val="0"/>
        </a:spcBef>
        <a:spcAft>
          <a:spcPct val="0"/>
        </a:spcAft>
        <a:buClr>
          <a:schemeClr val="tx2"/>
        </a:buClr>
        <a:buSzPct val="100000"/>
        <a:defRPr lang="x-none" sz="1225" baseline="0">
          <a:solidFill>
            <a:schemeClr val="tx1"/>
          </a:solidFill>
          <a:latin typeface="+mn-lt"/>
          <a:ea typeface="+mn-ea"/>
          <a:cs typeface="+mn-cs"/>
        </a:defRPr>
      </a:lvl1pPr>
      <a:lvl2pPr marL="197485" indent="-195580"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2pPr>
      <a:lvl3pPr marL="466725" indent="-267335"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3pPr>
      <a:lvl4pPr marL="626745" indent="-158750"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4pPr>
      <a:lvl5pPr marL="764540" indent="-132715" algn="l" defTabSz="913130" rtl="0" eaLnBrk="1" fontAlgn="base" hangingPunct="1">
        <a:spcBef>
          <a:spcPct val="0"/>
        </a:spcBef>
        <a:spcAft>
          <a:spcPct val="0"/>
        </a:spcAft>
        <a:buClr>
          <a:schemeClr val="tx2"/>
        </a:buClr>
        <a:buSzPct val="100000"/>
        <a:buFont typeface="Arial" panose="020B0604020202020204" pitchFamily="34" charset="0"/>
        <a:buChar char="-"/>
        <a:defRPr lang="x-none" sz="1225" baseline="0">
          <a:solidFill>
            <a:schemeClr val="tx1"/>
          </a:solidFill>
          <a:latin typeface="+mn-lt"/>
        </a:defRPr>
      </a:lvl5pPr>
      <a:lvl6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6pPr>
      <a:lvl7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7pPr>
      <a:lvl8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8pPr>
      <a:lvl9pPr marL="764540" indent="-132715" algn="l" defTabSz="913130" rtl="0" eaLnBrk="1" fontAlgn="base" hangingPunct="1">
        <a:spcBef>
          <a:spcPct val="0"/>
        </a:spcBef>
        <a:spcAft>
          <a:spcPct val="0"/>
        </a:spcAft>
        <a:buClr>
          <a:schemeClr val="tx2"/>
        </a:buClr>
        <a:buSzPct val="89000"/>
        <a:buFont typeface="Arial" panose="020B0604020202020204" pitchFamily="34" charset="0"/>
        <a:buChar char="-"/>
        <a:defRPr lang="x-none" sz="1635" baseline="0">
          <a:solidFill>
            <a:schemeClr val="tx1"/>
          </a:solidFill>
          <a:latin typeface="+mn-lt"/>
        </a:defRPr>
      </a:lvl9pPr>
    </p:bodyStyle>
    <p:otherStyle>
      <a:defPPr>
        <a:defRPr lang="x-none"/>
      </a:defPPr>
      <a:lvl1pPr marL="0" algn="l" defTabSz="932815" rtl="0" eaLnBrk="1" latinLnBrk="0" hangingPunct="1">
        <a:defRPr lang="x-none" sz="1835" kern="1200">
          <a:solidFill>
            <a:schemeClr val="tx1"/>
          </a:solidFill>
          <a:latin typeface="+mn-lt"/>
          <a:ea typeface="+mn-ea"/>
          <a:cs typeface="+mn-cs"/>
        </a:defRPr>
      </a:lvl1pPr>
      <a:lvl2pPr marL="466725" algn="l" defTabSz="932815" rtl="0" eaLnBrk="1" latinLnBrk="0" hangingPunct="1">
        <a:defRPr lang="x-none" sz="1835" kern="1200">
          <a:solidFill>
            <a:schemeClr val="tx1"/>
          </a:solidFill>
          <a:latin typeface="+mn-lt"/>
          <a:ea typeface="+mn-ea"/>
          <a:cs typeface="+mn-cs"/>
        </a:defRPr>
      </a:lvl2pPr>
      <a:lvl3pPr marL="932815" algn="l" defTabSz="932815" rtl="0" eaLnBrk="1" latinLnBrk="0" hangingPunct="1">
        <a:defRPr lang="x-none" sz="1835" kern="1200">
          <a:solidFill>
            <a:schemeClr val="tx1"/>
          </a:solidFill>
          <a:latin typeface="+mn-lt"/>
          <a:ea typeface="+mn-ea"/>
          <a:cs typeface="+mn-cs"/>
        </a:defRPr>
      </a:lvl3pPr>
      <a:lvl4pPr marL="1399540" algn="l" defTabSz="932815" rtl="0" eaLnBrk="1" latinLnBrk="0" hangingPunct="1">
        <a:defRPr lang="x-none" sz="1835" kern="1200">
          <a:solidFill>
            <a:schemeClr val="tx1"/>
          </a:solidFill>
          <a:latin typeface="+mn-lt"/>
          <a:ea typeface="+mn-ea"/>
          <a:cs typeface="+mn-cs"/>
        </a:defRPr>
      </a:lvl4pPr>
      <a:lvl5pPr marL="1865630" algn="l" defTabSz="932815" rtl="0" eaLnBrk="1" latinLnBrk="0" hangingPunct="1">
        <a:defRPr lang="x-none" sz="1835" kern="1200">
          <a:solidFill>
            <a:schemeClr val="tx1"/>
          </a:solidFill>
          <a:latin typeface="+mn-lt"/>
          <a:ea typeface="+mn-ea"/>
          <a:cs typeface="+mn-cs"/>
        </a:defRPr>
      </a:lvl5pPr>
      <a:lvl6pPr marL="2332355" algn="l" defTabSz="932815" rtl="0" eaLnBrk="1" latinLnBrk="0" hangingPunct="1">
        <a:defRPr lang="x-none" sz="1835" kern="1200">
          <a:solidFill>
            <a:schemeClr val="tx1"/>
          </a:solidFill>
          <a:latin typeface="+mn-lt"/>
          <a:ea typeface="+mn-ea"/>
          <a:cs typeface="+mn-cs"/>
        </a:defRPr>
      </a:lvl6pPr>
      <a:lvl7pPr marL="2799080" algn="l" defTabSz="932815" rtl="0" eaLnBrk="1" latinLnBrk="0" hangingPunct="1">
        <a:defRPr lang="x-none" sz="1835" kern="1200">
          <a:solidFill>
            <a:schemeClr val="tx1"/>
          </a:solidFill>
          <a:latin typeface="+mn-lt"/>
          <a:ea typeface="+mn-ea"/>
          <a:cs typeface="+mn-cs"/>
        </a:defRPr>
      </a:lvl7pPr>
      <a:lvl8pPr marL="3265170" algn="l" defTabSz="932815" rtl="0" eaLnBrk="1" latinLnBrk="0" hangingPunct="1">
        <a:defRPr lang="x-none" sz="1835" kern="1200">
          <a:solidFill>
            <a:schemeClr val="tx1"/>
          </a:solidFill>
          <a:latin typeface="+mn-lt"/>
          <a:ea typeface="+mn-ea"/>
          <a:cs typeface="+mn-cs"/>
        </a:defRPr>
      </a:lvl8pPr>
      <a:lvl9pPr marL="3731895" algn="l" defTabSz="932815" rtl="0" eaLnBrk="1" latinLnBrk="0" hangingPunct="1">
        <a:defRPr lang="x-none" sz="1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1356123"/>
            <a:ext cx="9144000" cy="1863328"/>
          </a:xfrm>
          <a:solidFill>
            <a:srgbClr val="FFFFFF"/>
          </a:solidFill>
        </p:spPr>
        <p:txBody>
          <a:bodyPr/>
          <a:lstStyle/>
          <a:p>
            <a:pPr algn="ctr" defTabSz="814705">
              <a:spcBef>
                <a:spcPts val="1350"/>
              </a:spcBef>
              <a:spcAft>
                <a:spcPts val="600"/>
              </a:spcAft>
              <a:defRPr/>
            </a:pPr>
            <a:endParaRPr lang="zh-CN" altLang="en-US" sz="600" noProof="1">
              <a:solidFill>
                <a:schemeClr val="tx1"/>
              </a:solidFill>
              <a:latin typeface="Times New Roman" panose="02020603050405020304" pitchFamily="18" charset="0"/>
              <a:ea typeface="+mj-ea"/>
              <a:cs typeface="Times New Roman" panose="02020603050405020304" pitchFamily="18" charset="0"/>
              <a:sym typeface="华文细黑" panose="02010600040101010101" pitchFamily="2" charset="-122"/>
            </a:endParaRPr>
          </a:p>
          <a:p>
            <a:pPr algn="ctr" defTabSz="814705">
              <a:lnSpc>
                <a:spcPts val="2000"/>
              </a:lnSpc>
              <a:spcBef>
                <a:spcPts val="0"/>
              </a:spcBef>
              <a:spcAft>
                <a:spcPts val="600"/>
              </a:spcAft>
              <a:defRPr/>
            </a:pPr>
            <a:endParaRPr lang="en-US" altLang="zh-CN" sz="2400" noProof="1">
              <a:solidFill>
                <a:schemeClr val="tx1"/>
              </a:solidFill>
              <a:latin typeface="Times New Roman" panose="02020603050405020304" pitchFamily="18" charset="0"/>
              <a:ea typeface="+mj-ea"/>
              <a:cs typeface="Times New Roman" panose="02020603050405020304" pitchFamily="18" charset="0"/>
              <a:sym typeface="华文细黑" panose="02010600040101010101" pitchFamily="2" charset="-122"/>
            </a:endParaRPr>
          </a:p>
          <a:p>
            <a:pPr algn="ctr" defTabSz="814705">
              <a:spcBef>
                <a:spcPts val="0"/>
              </a:spcBef>
              <a:spcAft>
                <a:spcPts val="600"/>
              </a:spcAft>
              <a:defRPr/>
            </a:pPr>
            <a:r>
              <a:rPr lang="zh-CN" altLang="en-US" sz="3200" noProof="1">
                <a:solidFill>
                  <a:schemeClr val="tx1"/>
                </a:solidFill>
                <a:latin typeface="+mn-ea"/>
                <a:ea typeface="+mn-ea"/>
                <a:cs typeface="Times New Roman" panose="02020603050405020304" pitchFamily="18" charset="0"/>
              </a:rPr>
              <a:t>抵押贷款登记放款</a:t>
            </a:r>
            <a:r>
              <a:rPr lang="zh-CN" altLang="en-US" sz="3200" noProof="1" smtClean="0">
                <a:solidFill>
                  <a:schemeClr val="tx1"/>
                </a:solidFill>
                <a:latin typeface="+mn-ea"/>
                <a:ea typeface="+mn-ea"/>
                <a:cs typeface="Times New Roman" panose="02020603050405020304" pitchFamily="18" charset="0"/>
              </a:rPr>
              <a:t>自动化</a:t>
            </a:r>
            <a:endParaRPr lang="en-US" altLang="zh-CN" sz="3200" noProof="1" smtClean="0">
              <a:solidFill>
                <a:schemeClr val="tx1"/>
              </a:solidFill>
              <a:latin typeface="+mn-ea"/>
              <a:ea typeface="+mn-ea"/>
              <a:cs typeface="Times New Roman" panose="02020603050405020304" pitchFamily="18" charset="0"/>
            </a:endParaRPr>
          </a:p>
          <a:p>
            <a:pPr algn="ctr" defTabSz="814705">
              <a:spcBef>
                <a:spcPts val="0"/>
              </a:spcBef>
              <a:spcAft>
                <a:spcPts val="600"/>
              </a:spcAft>
              <a:defRPr/>
            </a:pPr>
            <a:r>
              <a:rPr lang="zh-CN" sz="2400" noProof="1" smtClean="0">
                <a:solidFill>
                  <a:schemeClr val="tx1"/>
                </a:solidFill>
                <a:latin typeface="+mn-ea"/>
                <a:ea typeface="+mn-ea"/>
                <a:cs typeface="Times New Roman" panose="02020603050405020304" pitchFamily="18" charset="0"/>
              </a:rPr>
              <a:t>中国</a:t>
            </a:r>
            <a:r>
              <a:rPr lang="zh-CN" sz="2400" noProof="1">
                <a:solidFill>
                  <a:schemeClr val="tx1"/>
                </a:solidFill>
                <a:latin typeface="+mn-ea"/>
                <a:ea typeface="+mn-ea"/>
                <a:cs typeface="Times New Roman" panose="02020603050405020304" pitchFamily="18" charset="0"/>
              </a:rPr>
              <a:t>民生银行</a:t>
            </a:r>
            <a:r>
              <a:rPr sz="2400" noProof="1">
                <a:solidFill>
                  <a:schemeClr val="tx1"/>
                </a:solidFill>
                <a:latin typeface="+mn-ea"/>
                <a:ea typeface="+mn-ea"/>
                <a:cs typeface="Times New Roman" panose="02020603050405020304" pitchFamily="18" charset="0"/>
              </a:rPr>
              <a:t>苏州分行</a:t>
            </a:r>
          </a:p>
          <a:p>
            <a:pPr algn="ctr" defTabSz="814705">
              <a:spcBef>
                <a:spcPts val="0"/>
              </a:spcBef>
              <a:spcAft>
                <a:spcPts val="600"/>
              </a:spcAft>
              <a:defRPr/>
            </a:pPr>
            <a:r>
              <a:rPr lang="zh-CN" sz="1400" noProof="1">
                <a:solidFill>
                  <a:schemeClr val="tx1"/>
                </a:solidFill>
                <a:latin typeface="+mn-ea"/>
                <a:ea typeface="+mn-ea"/>
                <a:cs typeface="Times New Roman" panose="02020603050405020304" pitchFamily="18" charset="0"/>
              </a:rPr>
              <a:t>作品编号</a:t>
            </a:r>
            <a:r>
              <a:rPr lang="zh-CN" sz="1400" noProof="1" smtClean="0">
                <a:solidFill>
                  <a:schemeClr val="tx1"/>
                </a:solidFill>
                <a:latin typeface="+mn-ea"/>
                <a:ea typeface="+mn-ea"/>
                <a:cs typeface="Times New Roman" panose="02020603050405020304" pitchFamily="18" charset="0"/>
              </a:rPr>
              <a:t>：</a:t>
            </a:r>
            <a:r>
              <a:rPr lang="en-US" altLang="zh-CN" sz="1400" noProof="1" smtClean="0">
                <a:solidFill>
                  <a:schemeClr val="tx1"/>
                </a:solidFill>
                <a:latin typeface="+mn-ea"/>
                <a:ea typeface="+mn-ea"/>
                <a:cs typeface="Times New Roman" panose="02020603050405020304" pitchFamily="18" charset="0"/>
              </a:rPr>
              <a:t>380381</a:t>
            </a:r>
            <a:endParaRPr lang="en-US" altLang="zh-CN" sz="1400" noProof="1">
              <a:solidFill>
                <a:schemeClr val="tx1"/>
              </a:solidFill>
              <a:latin typeface="+mn-ea"/>
              <a:ea typeface="+mn-ea"/>
              <a:cs typeface="Times New Roman" panose="02020603050405020304" pitchFamily="18" charset="0"/>
            </a:endParaRPr>
          </a:p>
          <a:p>
            <a:pPr algn="ctr" defTabSz="814705">
              <a:defRPr/>
            </a:pPr>
            <a:endParaRPr lang="en-US" altLang="zh-CN" sz="1400" noProof="1">
              <a:solidFill>
                <a:schemeClr val="tx1"/>
              </a:solidFill>
              <a:latin typeface="+mn-ea"/>
              <a:ea typeface="+mn-ea"/>
              <a:cs typeface="Times New Roman" panose="02020603050405020304" pitchFamily="18" charset="0"/>
            </a:endParaRPr>
          </a:p>
          <a:p>
            <a:pPr algn="ctr" defTabSz="814705">
              <a:defRPr/>
            </a:pPr>
            <a:endParaRPr lang="en-US" altLang="zh-CN" sz="1400" noProof="1">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defTabSz="814705">
              <a:defRPr/>
            </a:pPr>
            <a:endParaRPr lang="en-US" altLang="zh-CN" sz="1400" noProof="1">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defTabSz="814705">
              <a:defRPr/>
            </a:pPr>
            <a:endParaRPr lang="en-US" altLang="zh-CN" sz="1400" noProof="1">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defTabSz="814705">
              <a:defRPr/>
            </a:pPr>
            <a:endParaRPr lang="en-US" altLang="zh-CN" sz="1400" noProof="1">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defTabSz="814705">
              <a:defRPr/>
            </a:pPr>
            <a:endParaRPr lang="en-US" altLang="zh-CN" sz="1400" noProof="1">
              <a:solidFill>
                <a:schemeClr val="tx1"/>
              </a:solidFill>
              <a:latin typeface="Times New Roman" panose="02020603050405020304" pitchFamily="18" charset="0"/>
              <a:ea typeface="楷体" panose="02010609060101010101" charset="-122"/>
              <a:cs typeface="Times New Roman" panose="02020603050405020304" pitchFamily="18" charset="0"/>
            </a:endParaRPr>
          </a:p>
          <a:p>
            <a:pPr algn="ctr" defTabSz="814705">
              <a:defRPr/>
            </a:pPr>
            <a:r>
              <a:rPr lang="en-US" altLang="zh-CN" sz="1350" noProof="1" smtClean="0">
                <a:latin typeface="+mn-ea"/>
                <a:ea typeface="+mn-ea"/>
                <a:cs typeface="Times New Roman" panose="02020603050405020304" pitchFamily="18" charset="0"/>
              </a:rPr>
              <a:t>2022</a:t>
            </a:r>
            <a:r>
              <a:rPr lang="zh-CN" altLang="en-US" sz="1350" noProof="1" smtClean="0">
                <a:latin typeface="+mn-ea"/>
                <a:ea typeface="+mn-ea"/>
                <a:cs typeface="Times New Roman" panose="02020603050405020304" pitchFamily="18" charset="0"/>
              </a:rPr>
              <a:t>年</a:t>
            </a:r>
            <a:r>
              <a:rPr lang="en-US" altLang="zh-CN" sz="1350" noProof="1">
                <a:latin typeface="+mn-ea"/>
                <a:ea typeface="+mn-ea"/>
                <a:cs typeface="Times New Roman" panose="02020603050405020304" pitchFamily="18" charset="0"/>
              </a:rPr>
              <a:t>07</a:t>
            </a:r>
            <a:r>
              <a:rPr lang="zh-CN" altLang="en-US" sz="1350" noProof="1">
                <a:latin typeface="+mn-ea"/>
                <a:ea typeface="+mn-ea"/>
                <a:cs typeface="Times New Roman" panose="02020603050405020304" pitchFamily="18" charset="0"/>
              </a:rPr>
              <a:t>月</a:t>
            </a:r>
            <a:endParaRPr lang="zh-CN" altLang="en-US" sz="1350" noProof="1">
              <a:latin typeface="+mn-ea"/>
              <a:ea typeface="+mn-ea"/>
            </a:endParaRPr>
          </a:p>
          <a:p>
            <a:pPr algn="ctr" defTabSz="814705">
              <a:defRPr/>
            </a:pPr>
            <a:endParaRPr lang="zh-CN" altLang="en-US" noProof="1">
              <a:solidFill>
                <a:schemeClr val="tx1"/>
              </a:solidFill>
              <a:latin typeface="微软雅黑" panose="020B0503020204020204" pitchFamily="34" charset="-122"/>
              <a:ea typeface="微软雅黑" panose="020B0503020204020204" pitchFamily="34" charset="-122"/>
            </a:endParaRPr>
          </a:p>
          <a:p>
            <a:pPr defTabSz="814705">
              <a:defRPr/>
            </a:pPr>
            <a:endParaRPr lang="en-US" altLang="zh-CN" noProof="1">
              <a:solidFill>
                <a:schemeClr val="tx1"/>
              </a:solidFill>
            </a:endParaRPr>
          </a:p>
          <a:p>
            <a:pPr defTabSz="814705">
              <a:defRPr/>
            </a:pPr>
            <a:endParaRPr lang="zh-CN" altLang="en-US" noProof="1">
              <a:solidFill>
                <a:schemeClr val="tx1"/>
              </a:solidFill>
            </a:endParaRPr>
          </a:p>
        </p:txBody>
      </p:sp>
      <p:pic>
        <p:nvPicPr>
          <p:cNvPr id="32770" name="图片 14"/>
          <p:cNvPicPr>
            <a:picLocks noChangeAspect="1" noChangeArrowheads="1"/>
          </p:cNvPicPr>
          <p:nvPr/>
        </p:nvPicPr>
        <p:blipFill>
          <a:blip r:embed="rId4"/>
          <a:srcRect/>
          <a:stretch>
            <a:fillRect/>
          </a:stretch>
        </p:blipFill>
        <p:spPr bwMode="auto">
          <a:xfrm>
            <a:off x="644129" y="328613"/>
            <a:ext cx="1551384" cy="2667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1365" y="245745"/>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二、流程设计</a:t>
            </a:r>
            <a:r>
              <a:rPr lang="en-US" altLang="zh-CN" sz="2000" dirty="0" smtClean="0">
                <a:solidFill>
                  <a:srgbClr val="0070C0"/>
                </a:solidFill>
                <a:latin typeface="黑体" panose="02010609060101010101" pitchFamily="49" charset="-122"/>
                <a:ea typeface="黑体" panose="02010609060101010101" pitchFamily="49" charset="-122"/>
                <a:sym typeface="+mn-ea"/>
              </a:rPr>
              <a:t>·</a:t>
            </a:r>
            <a:r>
              <a:rPr lang="zh-CN" altLang="en-US" dirty="0">
                <a:solidFill>
                  <a:srgbClr val="006DBB"/>
                </a:solidFill>
                <a:latin typeface="+mn-lt"/>
                <a:ea typeface="黑体" panose="02010609060101010101" pitchFamily="49" charset="-122"/>
                <a:cs typeface="Arial" panose="020B0604020202020204" pitchFamily="34" charset="0"/>
                <a:sym typeface="+mn-ea"/>
              </a:rPr>
              <a:t>不动产缮证推送</a:t>
            </a:r>
            <a:r>
              <a:rPr lang="en-US" altLang="zh-CN" dirty="0" smtClean="0">
                <a:solidFill>
                  <a:srgbClr val="006DBB"/>
                </a:solidFill>
                <a:latin typeface="+mn-lt"/>
                <a:ea typeface="黑体" panose="02010609060101010101" pitchFamily="49" charset="-122"/>
                <a:cs typeface="Arial" panose="020B0604020202020204" pitchFamily="34" charset="0"/>
                <a:sym typeface="+mn-ea"/>
              </a:rPr>
              <a:t>RPA</a:t>
            </a:r>
            <a:endParaRPr lang="zh-CN" altLang="en-US" dirty="0">
              <a:solidFill>
                <a:srgbClr val="006DBB"/>
              </a:solidFill>
              <a:latin typeface="+mn-lt"/>
              <a:ea typeface="黑体" panose="02010609060101010101" pitchFamily="49" charset="-122"/>
              <a:cs typeface="Arial" panose="020B0604020202020204" pitchFamily="34" charset="0"/>
              <a:sym typeface="+mn-ea"/>
            </a:endParaRPr>
          </a:p>
        </p:txBody>
      </p:sp>
      <p:sp>
        <p:nvSpPr>
          <p:cNvPr id="8" name="矩形 7"/>
          <p:cNvSpPr/>
          <p:nvPr/>
        </p:nvSpPr>
        <p:spPr>
          <a:xfrm>
            <a:off x="738658" y="1275606"/>
            <a:ext cx="3809999" cy="304698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b="1" dirty="0">
                <a:solidFill>
                  <a:srgbClr val="006DBB"/>
                </a:solidFill>
                <a:latin typeface="+mn-lt"/>
                <a:ea typeface="黑体" panose="02010609060101010101" pitchFamily="49" charset="-122"/>
                <a:cs typeface="Arial" panose="020B0604020202020204" pitchFamily="34" charset="0"/>
                <a:sym typeface="+mn-ea"/>
              </a:rPr>
              <a:t>不动产缮证推送</a:t>
            </a:r>
            <a:r>
              <a:rPr lang="en-US" altLang="zh-CN" b="1" dirty="0" smtClean="0">
                <a:solidFill>
                  <a:srgbClr val="006DBB"/>
                </a:solidFill>
                <a:latin typeface="+mn-lt"/>
                <a:ea typeface="黑体" panose="02010609060101010101" pitchFamily="49" charset="-122"/>
                <a:cs typeface="Arial" panose="020B0604020202020204" pitchFamily="34" charset="0"/>
                <a:sym typeface="+mn-ea"/>
              </a:rPr>
              <a:t>RPA</a:t>
            </a:r>
          </a:p>
          <a:p>
            <a:pPr defTabSz="914400" eaLnBrk="1" fontAlgn="auto" hangingPunct="1">
              <a:lnSpc>
                <a:spcPct val="200000"/>
              </a:lnSpc>
              <a:spcBef>
                <a:spcPts val="0"/>
              </a:spcBef>
              <a:spcAft>
                <a:spcPts val="0"/>
              </a:spcAft>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1</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zh-CN" altLang="en-US" sz="1400" dirty="0">
                <a:solidFill>
                  <a:srgbClr val="006DBB"/>
                </a:solidFill>
                <a:ea typeface="黑体" panose="02010609060101010101" pitchFamily="49" charset="-122"/>
                <a:cs typeface="Arial" panose="020B0604020202020204" pitchFamily="34" charset="0"/>
                <a:sym typeface="+mn-ea"/>
              </a:rPr>
              <a:t>登录苏州市互联网</a:t>
            </a:r>
            <a:r>
              <a:rPr lang="en-US" altLang="zh-CN" sz="1400" dirty="0">
                <a:solidFill>
                  <a:srgbClr val="006DBB"/>
                </a:solidFill>
                <a:ea typeface="黑体" panose="02010609060101010101" pitchFamily="49" charset="-122"/>
                <a:cs typeface="Arial" panose="020B0604020202020204" pitchFamily="34" charset="0"/>
                <a:sym typeface="+mn-ea"/>
              </a:rPr>
              <a:t>+</a:t>
            </a:r>
            <a:r>
              <a:rPr lang="zh-CN" altLang="en-US" sz="1400" dirty="0">
                <a:solidFill>
                  <a:srgbClr val="006DBB"/>
                </a:solidFill>
                <a:ea typeface="黑体" panose="02010609060101010101" pitchFamily="49" charset="-122"/>
                <a:cs typeface="Arial" panose="020B0604020202020204" pitchFamily="34" charset="0"/>
                <a:sym typeface="+mn-ea"/>
              </a:rPr>
              <a:t>不动产</a:t>
            </a:r>
            <a:r>
              <a:rPr lang="zh-CN" altLang="en-US" sz="1400" dirty="0" smtClean="0">
                <a:solidFill>
                  <a:srgbClr val="006DBB"/>
                </a:solidFill>
                <a:ea typeface="黑体" panose="02010609060101010101" pitchFamily="49" charset="-122"/>
                <a:cs typeface="Arial" panose="020B0604020202020204" pitchFamily="34" charset="0"/>
                <a:sym typeface="+mn-ea"/>
              </a:rPr>
              <a:t>系统</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2</a:t>
            </a:r>
            <a:r>
              <a:rPr lang="zh-CN" altLang="en-US" sz="1400" dirty="0">
                <a:solidFill>
                  <a:srgbClr val="006DBB"/>
                </a:solidFill>
                <a:latin typeface="+mn-lt"/>
                <a:ea typeface="黑体" panose="02010609060101010101" pitchFamily="49" charset="-122"/>
                <a:cs typeface="Arial" panose="020B0604020202020204" pitchFamily="34" charset="0"/>
                <a:sym typeface="+mn-ea"/>
              </a:rPr>
              <a:t>）</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查询半年内已缮证状态不动产数据</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3</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）与上一次流程运行结果比对，筛查出本次运行新增的缮证状态房产信息</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4</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）调用行内即时通讯接口，将缮证房产信息推送至分支行放款人员</a:t>
            </a:r>
          </a:p>
        </p:txBody>
      </p:sp>
      <p:pic>
        <p:nvPicPr>
          <p:cNvPr id="6" name="图片 5"/>
          <p:cNvPicPr/>
          <p:nvPr/>
        </p:nvPicPr>
        <p:blipFill>
          <a:blip r:embed="rId2"/>
          <a:stretch>
            <a:fillRect/>
          </a:stretch>
        </p:blipFill>
        <p:spPr>
          <a:xfrm>
            <a:off x="4716016" y="1275606"/>
            <a:ext cx="3662442" cy="274659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50" y="238760"/>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三、流程执行</a:t>
            </a:r>
            <a:endParaRPr lang="zh-CN" altLang="en-US" sz="2000" dirty="0" smtClean="0">
              <a:solidFill>
                <a:srgbClr val="006DBB"/>
              </a:solidFill>
              <a:latin typeface="+mn-lt"/>
              <a:ea typeface="黑体" panose="02010609060101010101" pitchFamily="49" charset="-122"/>
              <a:cs typeface="Arial" panose="020B0604020202020204" pitchFamily="34" charset="0"/>
              <a:sym typeface="+mn-ea"/>
            </a:endParaRPr>
          </a:p>
        </p:txBody>
      </p:sp>
      <p:sp>
        <p:nvSpPr>
          <p:cNvPr id="12" name="文本框 11"/>
          <p:cNvSpPr txBox="1"/>
          <p:nvPr/>
        </p:nvSpPr>
        <p:spPr>
          <a:xfrm>
            <a:off x="790149" y="1297758"/>
            <a:ext cx="7747631" cy="307777"/>
          </a:xfrm>
          <a:prstGeom prst="rect">
            <a:avLst/>
          </a:prstGeom>
          <a:noFill/>
        </p:spPr>
        <p:txBody>
          <a:bodyPr wrap="square" rtlCol="0">
            <a:spAutoFit/>
          </a:bodyPr>
          <a:lstStyle/>
          <a:p>
            <a:pPr algn="ctr"/>
            <a:r>
              <a:rPr kumimoji="1" lang="en-US" altLang="zh-CN" sz="1400" b="1" dirty="0">
                <a:solidFill>
                  <a:srgbClr val="006DBB"/>
                </a:solidFill>
                <a:latin typeface="微软雅黑" panose="020B0503020204020204" pitchFamily="34" charset="-122"/>
                <a:ea typeface="微软雅黑" panose="020B0503020204020204" pitchFamily="34" charset="-122"/>
              </a:rPr>
              <a:t>RPA</a:t>
            </a:r>
            <a:r>
              <a:rPr kumimoji="1" lang="zh-CN" altLang="en-US" sz="1400" b="1" dirty="0">
                <a:solidFill>
                  <a:srgbClr val="006DBB"/>
                </a:solidFill>
                <a:latin typeface="微软雅黑" panose="020B0503020204020204" pitchFamily="34" charset="-122"/>
                <a:ea typeface="微软雅黑" panose="020B0503020204020204" pitchFamily="34" charset="-122"/>
              </a:rPr>
              <a:t>数字员工自动</a:t>
            </a:r>
            <a:r>
              <a:rPr kumimoji="1" lang="zh-CN" altLang="en-US" sz="1400" b="1" dirty="0" smtClean="0">
                <a:solidFill>
                  <a:srgbClr val="006DBB"/>
                </a:solidFill>
                <a:latin typeface="微软雅黑" panose="020B0503020204020204" pitchFamily="34" charset="-122"/>
                <a:ea typeface="微软雅黑" panose="020B0503020204020204" pitchFamily="34" charset="-122"/>
              </a:rPr>
              <a:t>完成合同录入、不动产抵押登记、不动产缮证推送等抵押贷款业务</a:t>
            </a:r>
            <a:r>
              <a:rPr kumimoji="1" lang="zh-CN" altLang="en-US" sz="1400" b="1" dirty="0">
                <a:solidFill>
                  <a:srgbClr val="006DBB"/>
                </a:solidFill>
                <a:latin typeface="微软雅黑" panose="020B0503020204020204" pitchFamily="34" charset="-122"/>
                <a:ea typeface="微软雅黑" panose="020B0503020204020204" pitchFamily="34" charset="-122"/>
              </a:rPr>
              <a:t>流程</a:t>
            </a:r>
          </a:p>
        </p:txBody>
      </p:sp>
      <p:pic>
        <p:nvPicPr>
          <p:cNvPr id="13" name="图片 12" descr="ibot"/>
          <p:cNvPicPr>
            <a:picLocks noChangeAspect="1"/>
          </p:cNvPicPr>
          <p:nvPr/>
        </p:nvPicPr>
        <p:blipFill>
          <a:blip r:embed="rId2" cstate="print"/>
          <a:stretch>
            <a:fillRect/>
          </a:stretch>
        </p:blipFill>
        <p:spPr>
          <a:xfrm>
            <a:off x="1081794" y="2331845"/>
            <a:ext cx="565150" cy="565150"/>
          </a:xfrm>
          <a:prstGeom prst="rect">
            <a:avLst/>
          </a:prstGeom>
        </p:spPr>
      </p:pic>
      <p:pic>
        <p:nvPicPr>
          <p:cNvPr id="40" name="图片 39" descr="文件 (4)"/>
          <p:cNvPicPr>
            <a:picLocks noChangeAspect="1"/>
          </p:cNvPicPr>
          <p:nvPr/>
        </p:nvPicPr>
        <p:blipFill>
          <a:blip r:embed="rId3" cstate="print"/>
          <a:stretch>
            <a:fillRect/>
          </a:stretch>
        </p:blipFill>
        <p:spPr>
          <a:xfrm>
            <a:off x="790149" y="2519538"/>
            <a:ext cx="326154" cy="326154"/>
          </a:xfrm>
          <a:prstGeom prst="rect">
            <a:avLst/>
          </a:prstGeom>
        </p:spPr>
      </p:pic>
      <p:pic>
        <p:nvPicPr>
          <p:cNvPr id="41" name="图形 40" descr="月历"/>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575" y="2341684"/>
            <a:ext cx="340931" cy="340931"/>
          </a:xfrm>
          <a:prstGeom prst="rect">
            <a:avLst/>
          </a:prstGeom>
        </p:spPr>
      </p:pic>
      <p:pic>
        <p:nvPicPr>
          <p:cNvPr id="42" name="图片 41" descr="ibot"/>
          <p:cNvPicPr>
            <a:picLocks noChangeAspect="1"/>
          </p:cNvPicPr>
          <p:nvPr/>
        </p:nvPicPr>
        <p:blipFill>
          <a:blip r:embed="rId2" cstate="print"/>
          <a:stretch>
            <a:fillRect/>
          </a:stretch>
        </p:blipFill>
        <p:spPr>
          <a:xfrm>
            <a:off x="2347617" y="2323432"/>
            <a:ext cx="565151" cy="565151"/>
          </a:xfrm>
          <a:prstGeom prst="rect">
            <a:avLst/>
          </a:prstGeom>
        </p:spPr>
      </p:pic>
      <p:pic>
        <p:nvPicPr>
          <p:cNvPr id="43" name="图形 42" descr="Intern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517" y="2427682"/>
            <a:ext cx="403296" cy="403296"/>
          </a:xfrm>
          <a:prstGeom prst="rect">
            <a:avLst/>
          </a:prstGeom>
        </p:spPr>
      </p:pic>
      <p:pic>
        <p:nvPicPr>
          <p:cNvPr id="44" name="图片 43" descr="ibot"/>
          <p:cNvPicPr>
            <a:picLocks noChangeAspect="1"/>
          </p:cNvPicPr>
          <p:nvPr/>
        </p:nvPicPr>
        <p:blipFill>
          <a:blip r:embed="rId2" cstate="print"/>
          <a:stretch>
            <a:fillRect/>
          </a:stretch>
        </p:blipFill>
        <p:spPr>
          <a:xfrm>
            <a:off x="3613461" y="2329859"/>
            <a:ext cx="565151" cy="565151"/>
          </a:xfrm>
          <a:prstGeom prst="rect">
            <a:avLst/>
          </a:prstGeom>
        </p:spPr>
      </p:pic>
      <p:pic>
        <p:nvPicPr>
          <p:cNvPr id="45" name="图形 44" descr="复选标记"/>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9681" y="2508126"/>
            <a:ext cx="349732" cy="349732"/>
          </a:xfrm>
          <a:prstGeom prst="rect">
            <a:avLst/>
          </a:prstGeom>
        </p:spPr>
      </p:pic>
      <p:pic>
        <p:nvPicPr>
          <p:cNvPr id="46" name="图片 45" descr="ibot"/>
          <p:cNvPicPr>
            <a:picLocks noChangeAspect="1"/>
          </p:cNvPicPr>
          <p:nvPr/>
        </p:nvPicPr>
        <p:blipFill>
          <a:blip r:embed="rId2" cstate="print"/>
          <a:stretch>
            <a:fillRect/>
          </a:stretch>
        </p:blipFill>
        <p:spPr>
          <a:xfrm>
            <a:off x="4958033" y="2329858"/>
            <a:ext cx="565151" cy="565151"/>
          </a:xfrm>
          <a:prstGeom prst="rect">
            <a:avLst/>
          </a:prstGeom>
        </p:spPr>
      </p:pic>
      <p:pic>
        <p:nvPicPr>
          <p:cNvPr id="47" name="图形 46" descr="智能手机"/>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7918" y="2454766"/>
            <a:ext cx="384997" cy="384997"/>
          </a:xfrm>
          <a:prstGeom prst="rect">
            <a:avLst/>
          </a:prstGeom>
        </p:spPr>
      </p:pic>
      <p:pic>
        <p:nvPicPr>
          <p:cNvPr id="48" name="图片 47" descr="ibot"/>
          <p:cNvPicPr>
            <a:picLocks noChangeAspect="1"/>
          </p:cNvPicPr>
          <p:nvPr/>
        </p:nvPicPr>
        <p:blipFill>
          <a:blip r:embed="rId2" cstate="print"/>
          <a:stretch>
            <a:fillRect/>
          </a:stretch>
        </p:blipFill>
        <p:spPr>
          <a:xfrm>
            <a:off x="6421560" y="2323431"/>
            <a:ext cx="565151" cy="565151"/>
          </a:xfrm>
          <a:prstGeom prst="rect">
            <a:avLst/>
          </a:prstGeom>
        </p:spPr>
      </p:pic>
      <p:sp>
        <p:nvSpPr>
          <p:cNvPr id="49" name="文本框 48"/>
          <p:cNvSpPr txBox="1"/>
          <p:nvPr/>
        </p:nvSpPr>
        <p:spPr>
          <a:xfrm>
            <a:off x="790118" y="2939175"/>
            <a:ext cx="1113892" cy="407035"/>
          </a:xfrm>
          <a:prstGeom prst="rect">
            <a:avLst/>
          </a:prstGeom>
          <a:noFill/>
        </p:spPr>
        <p:txBody>
          <a:bodyPr wrap="square" rtlCol="0">
            <a:spAutoFit/>
          </a:bodyPr>
          <a:lstStyle/>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零售风险系统</a:t>
            </a:r>
            <a:endParaRPr kumimoji="1" lang="zh-CN" altLang="en-US" sz="1000" b="1" dirty="0">
              <a:solidFill>
                <a:srgbClr val="00AE57"/>
              </a:solidFill>
              <a:latin typeface="微软雅黑" panose="020B0503020204020204" pitchFamily="34" charset="-122"/>
              <a:ea typeface="微软雅黑" panose="020B0503020204020204" pitchFamily="34" charset="-122"/>
            </a:endParaRPr>
          </a:p>
          <a:p>
            <a:pPr algn="ctr"/>
            <a:r>
              <a:rPr kumimoji="1" lang="zh-CN" altLang="en-US" sz="1000" b="1" dirty="0">
                <a:solidFill>
                  <a:srgbClr val="00AE57"/>
                </a:solidFill>
                <a:latin typeface="微软雅黑" panose="020B0503020204020204" pitchFamily="34" charset="-122"/>
                <a:ea typeface="微软雅黑" panose="020B0503020204020204" pitchFamily="34" charset="-122"/>
              </a:rPr>
              <a:t>押品信息捕获</a:t>
            </a:r>
          </a:p>
        </p:txBody>
      </p:sp>
      <p:sp>
        <p:nvSpPr>
          <p:cNvPr id="50" name="文本框 49"/>
          <p:cNvSpPr txBox="1"/>
          <p:nvPr/>
        </p:nvSpPr>
        <p:spPr>
          <a:xfrm>
            <a:off x="1903426" y="2933074"/>
            <a:ext cx="1113892" cy="254635"/>
          </a:xfrm>
          <a:prstGeom prst="rect">
            <a:avLst/>
          </a:prstGeom>
          <a:noFill/>
        </p:spPr>
        <p:txBody>
          <a:bodyPr wrap="square" rtlCol="0">
            <a:spAutoFit/>
          </a:bodyPr>
          <a:lstStyle/>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合同录入制作</a:t>
            </a:r>
            <a:endParaRPr kumimoji="1" lang="zh-CN" altLang="en-US" sz="1000" b="1" dirty="0">
              <a:solidFill>
                <a:srgbClr val="00AE57"/>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5012" y="2624898"/>
            <a:ext cx="335200" cy="335200"/>
          </a:xfrm>
          <a:prstGeom prst="rect">
            <a:avLst/>
          </a:prstGeom>
        </p:spPr>
      </p:pic>
      <p:sp>
        <p:nvSpPr>
          <p:cNvPr id="52" name="文本框 51"/>
          <p:cNvSpPr txBox="1"/>
          <p:nvPr/>
        </p:nvSpPr>
        <p:spPr>
          <a:xfrm>
            <a:off x="3229841" y="2923762"/>
            <a:ext cx="1113892" cy="400110"/>
          </a:xfrm>
          <a:prstGeom prst="rect">
            <a:avLst/>
          </a:prstGeom>
          <a:noFill/>
        </p:spPr>
        <p:txBody>
          <a:bodyPr wrap="square" rtlCol="0">
            <a:spAutoFit/>
          </a:bodyPr>
          <a:lstStyle/>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贷款合同打印</a:t>
            </a:r>
            <a:endParaRPr kumimoji="1" lang="en-US" altLang="zh-CN" sz="1000" b="1" dirty="0" smtClean="0">
              <a:solidFill>
                <a:srgbClr val="00AE57"/>
              </a:solidFill>
              <a:latin typeface="微软雅黑" panose="020B0503020204020204" pitchFamily="34" charset="-122"/>
              <a:ea typeface="微软雅黑" panose="020B0503020204020204" pitchFamily="34" charset="-122"/>
            </a:endParaRPr>
          </a:p>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客户面签</a:t>
            </a:r>
            <a:endParaRPr kumimoji="1" lang="zh-CN" altLang="en-US" sz="1000" b="1" dirty="0">
              <a:solidFill>
                <a:srgbClr val="00AE5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530797" y="2939696"/>
            <a:ext cx="1362429" cy="400110"/>
          </a:xfrm>
          <a:prstGeom prst="rect">
            <a:avLst/>
          </a:prstGeom>
          <a:noFill/>
        </p:spPr>
        <p:txBody>
          <a:bodyPr wrap="square" rtlCol="0">
            <a:spAutoFit/>
          </a:bodyPr>
          <a:lstStyle/>
          <a:p>
            <a:pPr algn="ctr"/>
            <a:r>
              <a:rPr kumimoji="1" lang="zh-CN" altLang="en-US" sz="1000" b="1" dirty="0">
                <a:solidFill>
                  <a:srgbClr val="00AE57"/>
                </a:solidFill>
                <a:latin typeface="微软雅黑" panose="020B0503020204020204" pitchFamily="34" charset="-122"/>
                <a:ea typeface="微软雅黑" panose="020B0503020204020204" pitchFamily="34" charset="-122"/>
              </a:rPr>
              <a:t>不动产登记</a:t>
            </a:r>
            <a:r>
              <a:rPr kumimoji="1" lang="zh-CN" altLang="en-US" sz="1000" b="1" dirty="0" smtClean="0">
                <a:solidFill>
                  <a:srgbClr val="00AE57"/>
                </a:solidFill>
                <a:latin typeface="微软雅黑" panose="020B0503020204020204" pitchFamily="34" charset="-122"/>
                <a:ea typeface="微软雅黑" panose="020B0503020204020204" pitchFamily="34" charset="-122"/>
              </a:rPr>
              <a:t>系统</a:t>
            </a:r>
            <a:endParaRPr kumimoji="1" lang="en-US" altLang="zh-CN" sz="1000" b="1" dirty="0" smtClean="0">
              <a:solidFill>
                <a:srgbClr val="00AE57"/>
              </a:solidFill>
              <a:latin typeface="微软雅黑" panose="020B0503020204020204" pitchFamily="34" charset="-122"/>
              <a:ea typeface="微软雅黑" panose="020B0503020204020204" pitchFamily="34" charset="-122"/>
            </a:endParaRPr>
          </a:p>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抵押登记</a:t>
            </a:r>
            <a:endParaRPr kumimoji="1" lang="zh-CN" altLang="en-US" sz="1000" b="1" dirty="0">
              <a:solidFill>
                <a:srgbClr val="00AE57"/>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118508" y="2939696"/>
            <a:ext cx="1113892" cy="400110"/>
          </a:xfrm>
          <a:prstGeom prst="rect">
            <a:avLst/>
          </a:prstGeom>
          <a:noFill/>
        </p:spPr>
        <p:txBody>
          <a:bodyPr wrap="square" rtlCol="0">
            <a:spAutoFit/>
          </a:bodyPr>
          <a:lstStyle/>
          <a:p>
            <a:pPr algn="ctr"/>
            <a:r>
              <a:rPr kumimoji="1" lang="zh-CN" altLang="en-US" sz="1000" b="1" dirty="0">
                <a:solidFill>
                  <a:srgbClr val="00AE57"/>
                </a:solidFill>
                <a:latin typeface="微软雅黑" panose="020B0503020204020204" pitchFamily="34" charset="-122"/>
                <a:ea typeface="微软雅黑" panose="020B0503020204020204" pitchFamily="34" charset="-122"/>
              </a:rPr>
              <a:t>不动产登记系统</a:t>
            </a:r>
            <a:endParaRPr kumimoji="1" lang="en-US" altLang="zh-CN" sz="1000" b="1" dirty="0">
              <a:solidFill>
                <a:srgbClr val="00AE57"/>
              </a:solidFill>
              <a:latin typeface="微软雅黑" panose="020B0503020204020204" pitchFamily="34" charset="-122"/>
              <a:ea typeface="微软雅黑" panose="020B0503020204020204" pitchFamily="34" charset="-122"/>
            </a:endParaRPr>
          </a:p>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缮证状态查询</a:t>
            </a:r>
            <a:endParaRPr kumimoji="1" lang="zh-CN" altLang="en-US" sz="1000" b="1" dirty="0">
              <a:solidFill>
                <a:srgbClr val="00AE57"/>
              </a:solidFill>
              <a:latin typeface="微软雅黑" panose="020B0503020204020204" pitchFamily="34" charset="-122"/>
              <a:ea typeface="微软雅黑" panose="020B0503020204020204" pitchFamily="34" charset="-122"/>
            </a:endParaRPr>
          </a:p>
        </p:txBody>
      </p:sp>
      <p:sp>
        <p:nvSpPr>
          <p:cNvPr id="55" name="箭头: 右 119"/>
          <p:cNvSpPr/>
          <p:nvPr/>
        </p:nvSpPr>
        <p:spPr>
          <a:xfrm>
            <a:off x="5698579" y="265368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4238811" y="269511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2923137" y="263927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1658041" y="26500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7028572" y="261360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61" name="图片 60" descr="ibot"/>
          <p:cNvPicPr>
            <a:picLocks noChangeAspect="1"/>
          </p:cNvPicPr>
          <p:nvPr/>
        </p:nvPicPr>
        <p:blipFill>
          <a:blip r:embed="rId2" cstate="print"/>
          <a:stretch>
            <a:fillRect/>
          </a:stretch>
        </p:blipFill>
        <p:spPr>
          <a:xfrm>
            <a:off x="7528959" y="2329858"/>
            <a:ext cx="565151" cy="565151"/>
          </a:xfrm>
          <a:prstGeom prst="rect">
            <a:avLst/>
          </a:prstGeom>
        </p:spPr>
      </p:pic>
      <p:sp>
        <p:nvSpPr>
          <p:cNvPr id="62" name="文本框 61"/>
          <p:cNvSpPr txBox="1"/>
          <p:nvPr/>
        </p:nvSpPr>
        <p:spPr>
          <a:xfrm>
            <a:off x="7207801" y="2960598"/>
            <a:ext cx="1329979" cy="400110"/>
          </a:xfrm>
          <a:prstGeom prst="rect">
            <a:avLst/>
          </a:prstGeom>
          <a:noFill/>
        </p:spPr>
        <p:txBody>
          <a:bodyPr wrap="square" rtlCol="0">
            <a:spAutoFit/>
          </a:bodyPr>
          <a:lstStyle/>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行内即时通讯</a:t>
            </a:r>
            <a:endParaRPr kumimoji="1" lang="en-US" altLang="zh-CN" sz="1000" b="1" dirty="0" smtClean="0">
              <a:solidFill>
                <a:srgbClr val="00AE57"/>
              </a:solidFill>
              <a:latin typeface="微软雅黑" panose="020B0503020204020204" pitchFamily="34" charset="-122"/>
              <a:ea typeface="微软雅黑" panose="020B0503020204020204" pitchFamily="34" charset="-122"/>
            </a:endParaRPr>
          </a:p>
          <a:p>
            <a:pPr algn="ctr"/>
            <a:r>
              <a:rPr kumimoji="1" lang="zh-CN" altLang="en-US" sz="1000" b="1" dirty="0" smtClean="0">
                <a:solidFill>
                  <a:srgbClr val="00AE57"/>
                </a:solidFill>
                <a:latin typeface="微软雅黑" panose="020B0503020204020204" pitchFamily="34" charset="-122"/>
                <a:ea typeface="微软雅黑" panose="020B0503020204020204" pitchFamily="34" charset="-122"/>
              </a:rPr>
              <a:t>消息推送放款</a:t>
            </a:r>
            <a:endParaRPr kumimoji="1" lang="en-US" altLang="zh-CN" sz="1000" b="1" dirty="0">
              <a:solidFill>
                <a:srgbClr val="00AE5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object 2"/>
          <p:cNvSpPr/>
          <p:nvPr/>
        </p:nvSpPr>
        <p:spPr>
          <a:xfrm>
            <a:off x="875109" y="6869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19" name="object 3"/>
          <p:cNvSpPr/>
          <p:nvPr/>
        </p:nvSpPr>
        <p:spPr>
          <a:xfrm>
            <a:off x="925115" y="6870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20" name="object 4"/>
          <p:cNvSpPr/>
          <p:nvPr/>
        </p:nvSpPr>
        <p:spPr>
          <a:xfrm>
            <a:off x="975121" y="68700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21" name="object 5"/>
          <p:cNvSpPr/>
          <p:nvPr/>
        </p:nvSpPr>
        <p:spPr>
          <a:xfrm>
            <a:off x="1025128" y="68700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22" name="object 6"/>
          <p:cNvSpPr/>
          <p:nvPr/>
        </p:nvSpPr>
        <p:spPr>
          <a:xfrm>
            <a:off x="1075134" y="68701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23" name="object 7"/>
          <p:cNvSpPr/>
          <p:nvPr/>
        </p:nvSpPr>
        <p:spPr>
          <a:xfrm>
            <a:off x="1125140" y="6870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24" name="object 8"/>
          <p:cNvSpPr/>
          <p:nvPr/>
        </p:nvSpPr>
        <p:spPr>
          <a:xfrm>
            <a:off x="1175147" y="6870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25" name="object 9"/>
          <p:cNvSpPr/>
          <p:nvPr/>
        </p:nvSpPr>
        <p:spPr>
          <a:xfrm>
            <a:off x="1225153" y="68704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26" name="object 10"/>
          <p:cNvSpPr/>
          <p:nvPr/>
        </p:nvSpPr>
        <p:spPr>
          <a:xfrm>
            <a:off x="1275159" y="6870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27" name="object 11"/>
          <p:cNvSpPr/>
          <p:nvPr/>
        </p:nvSpPr>
        <p:spPr>
          <a:xfrm>
            <a:off x="1325165" y="6870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28" name="object 12"/>
          <p:cNvSpPr/>
          <p:nvPr/>
        </p:nvSpPr>
        <p:spPr>
          <a:xfrm>
            <a:off x="1375172" y="6870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29" name="object 13"/>
          <p:cNvSpPr/>
          <p:nvPr/>
        </p:nvSpPr>
        <p:spPr>
          <a:xfrm>
            <a:off x="1425178" y="68707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0" name="object 14"/>
          <p:cNvSpPr/>
          <p:nvPr/>
        </p:nvSpPr>
        <p:spPr>
          <a:xfrm>
            <a:off x="1475184" y="6870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1" name="object 15"/>
          <p:cNvSpPr/>
          <p:nvPr/>
        </p:nvSpPr>
        <p:spPr>
          <a:xfrm>
            <a:off x="1525190" y="68708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32" name="object 16"/>
          <p:cNvSpPr/>
          <p:nvPr/>
        </p:nvSpPr>
        <p:spPr>
          <a:xfrm>
            <a:off x="1575197" y="68709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33" name="object 17"/>
          <p:cNvSpPr/>
          <p:nvPr/>
        </p:nvSpPr>
        <p:spPr>
          <a:xfrm>
            <a:off x="1625203" y="6871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4" name="object 18"/>
          <p:cNvSpPr/>
          <p:nvPr/>
        </p:nvSpPr>
        <p:spPr>
          <a:xfrm>
            <a:off x="1675209" y="68711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5" name="object 19"/>
          <p:cNvSpPr/>
          <p:nvPr/>
        </p:nvSpPr>
        <p:spPr>
          <a:xfrm>
            <a:off x="1725215" y="6871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6" name="object 20"/>
          <p:cNvSpPr/>
          <p:nvPr/>
        </p:nvSpPr>
        <p:spPr>
          <a:xfrm>
            <a:off x="1775222" y="6871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37" name="object 21"/>
          <p:cNvSpPr/>
          <p:nvPr/>
        </p:nvSpPr>
        <p:spPr>
          <a:xfrm>
            <a:off x="1825228" y="68713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38" name="object 22"/>
          <p:cNvSpPr/>
          <p:nvPr/>
        </p:nvSpPr>
        <p:spPr>
          <a:xfrm>
            <a:off x="1875234" y="6871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9" name="object 23"/>
          <p:cNvSpPr/>
          <p:nvPr/>
        </p:nvSpPr>
        <p:spPr>
          <a:xfrm>
            <a:off x="1925240" y="68715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0" name="object 24"/>
          <p:cNvSpPr/>
          <p:nvPr/>
        </p:nvSpPr>
        <p:spPr>
          <a:xfrm>
            <a:off x="1975247" y="6871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1" name="object 25"/>
          <p:cNvSpPr/>
          <p:nvPr/>
        </p:nvSpPr>
        <p:spPr>
          <a:xfrm>
            <a:off x="2025253" y="6871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42" name="object 26"/>
          <p:cNvSpPr/>
          <p:nvPr/>
        </p:nvSpPr>
        <p:spPr>
          <a:xfrm>
            <a:off x="2075259" y="68717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43" name="object 27"/>
          <p:cNvSpPr/>
          <p:nvPr/>
        </p:nvSpPr>
        <p:spPr>
          <a:xfrm>
            <a:off x="2125265" y="6871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4" name="object 28"/>
          <p:cNvSpPr/>
          <p:nvPr/>
        </p:nvSpPr>
        <p:spPr>
          <a:xfrm>
            <a:off x="2175272" y="6871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5" name="object 29"/>
          <p:cNvSpPr/>
          <p:nvPr/>
        </p:nvSpPr>
        <p:spPr>
          <a:xfrm>
            <a:off x="2225278" y="68719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46" name="object 30"/>
          <p:cNvSpPr/>
          <p:nvPr/>
        </p:nvSpPr>
        <p:spPr>
          <a:xfrm>
            <a:off x="2275284" y="6872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47" name="object 31"/>
          <p:cNvSpPr/>
          <p:nvPr/>
        </p:nvSpPr>
        <p:spPr>
          <a:xfrm>
            <a:off x="2325290" y="6872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48" name="object 32"/>
          <p:cNvSpPr/>
          <p:nvPr/>
        </p:nvSpPr>
        <p:spPr>
          <a:xfrm>
            <a:off x="2375297" y="6872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9" name="object 33"/>
          <p:cNvSpPr/>
          <p:nvPr/>
        </p:nvSpPr>
        <p:spPr>
          <a:xfrm>
            <a:off x="2425303" y="6872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50" name="object 34"/>
          <p:cNvSpPr/>
          <p:nvPr/>
        </p:nvSpPr>
        <p:spPr>
          <a:xfrm>
            <a:off x="2475309" y="6872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1" name="object 35"/>
          <p:cNvSpPr/>
          <p:nvPr/>
        </p:nvSpPr>
        <p:spPr>
          <a:xfrm>
            <a:off x="2525315" y="68723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2" name="object 36"/>
          <p:cNvSpPr/>
          <p:nvPr/>
        </p:nvSpPr>
        <p:spPr>
          <a:xfrm>
            <a:off x="2575322" y="6872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3" name="object 37"/>
          <p:cNvSpPr/>
          <p:nvPr/>
        </p:nvSpPr>
        <p:spPr>
          <a:xfrm>
            <a:off x="2625328" y="68725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54" name="object 38"/>
          <p:cNvSpPr/>
          <p:nvPr/>
        </p:nvSpPr>
        <p:spPr>
          <a:xfrm>
            <a:off x="2675334" y="6872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55" name="object 39"/>
          <p:cNvSpPr/>
          <p:nvPr/>
        </p:nvSpPr>
        <p:spPr>
          <a:xfrm>
            <a:off x="2725340" y="6872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6" name="object 40"/>
          <p:cNvSpPr/>
          <p:nvPr/>
        </p:nvSpPr>
        <p:spPr>
          <a:xfrm>
            <a:off x="2775347" y="6872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7" name="object 41"/>
          <p:cNvSpPr/>
          <p:nvPr/>
        </p:nvSpPr>
        <p:spPr>
          <a:xfrm>
            <a:off x="2825353" y="6872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58" name="object 42"/>
          <p:cNvSpPr/>
          <p:nvPr/>
        </p:nvSpPr>
        <p:spPr>
          <a:xfrm>
            <a:off x="2875359" y="68729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59" name="object 43"/>
          <p:cNvSpPr/>
          <p:nvPr/>
        </p:nvSpPr>
        <p:spPr>
          <a:xfrm>
            <a:off x="2925365" y="6873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60" name="object 44"/>
          <p:cNvSpPr/>
          <p:nvPr/>
        </p:nvSpPr>
        <p:spPr>
          <a:xfrm>
            <a:off x="2975372" y="6873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61" name="object 45"/>
          <p:cNvSpPr/>
          <p:nvPr/>
        </p:nvSpPr>
        <p:spPr>
          <a:xfrm>
            <a:off x="3025378" y="68731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62" name="object 46"/>
          <p:cNvSpPr/>
          <p:nvPr/>
        </p:nvSpPr>
        <p:spPr>
          <a:xfrm>
            <a:off x="3075384" y="6873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63" name="object 47"/>
          <p:cNvSpPr/>
          <p:nvPr/>
        </p:nvSpPr>
        <p:spPr>
          <a:xfrm>
            <a:off x="3125390" y="68733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64" name="object 48"/>
          <p:cNvSpPr/>
          <p:nvPr/>
        </p:nvSpPr>
        <p:spPr>
          <a:xfrm>
            <a:off x="3175397" y="6873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65" name="object 49"/>
          <p:cNvSpPr/>
          <p:nvPr/>
        </p:nvSpPr>
        <p:spPr>
          <a:xfrm>
            <a:off x="3225403" y="6873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66" name="object 50"/>
          <p:cNvSpPr/>
          <p:nvPr/>
        </p:nvSpPr>
        <p:spPr>
          <a:xfrm>
            <a:off x="3275409" y="6873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67" name="object 51"/>
          <p:cNvSpPr/>
          <p:nvPr/>
        </p:nvSpPr>
        <p:spPr>
          <a:xfrm>
            <a:off x="3325415" y="6873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68" name="object 52"/>
          <p:cNvSpPr/>
          <p:nvPr/>
        </p:nvSpPr>
        <p:spPr>
          <a:xfrm>
            <a:off x="3375422" y="68737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69" name="object 53"/>
          <p:cNvSpPr/>
          <p:nvPr/>
        </p:nvSpPr>
        <p:spPr>
          <a:xfrm>
            <a:off x="3425428" y="6873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70" name="object 54"/>
          <p:cNvSpPr/>
          <p:nvPr/>
        </p:nvSpPr>
        <p:spPr>
          <a:xfrm>
            <a:off x="3475434" y="6873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71" name="object 55"/>
          <p:cNvSpPr/>
          <p:nvPr/>
        </p:nvSpPr>
        <p:spPr>
          <a:xfrm>
            <a:off x="3525440" y="68739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72" name="object 56"/>
          <p:cNvSpPr/>
          <p:nvPr/>
        </p:nvSpPr>
        <p:spPr>
          <a:xfrm>
            <a:off x="3575447" y="6874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73" name="object 57"/>
          <p:cNvSpPr/>
          <p:nvPr/>
        </p:nvSpPr>
        <p:spPr>
          <a:xfrm>
            <a:off x="3625453" y="68741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74" name="object 58"/>
          <p:cNvSpPr/>
          <p:nvPr/>
        </p:nvSpPr>
        <p:spPr>
          <a:xfrm>
            <a:off x="3675459" y="6874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75" name="object 59"/>
          <p:cNvSpPr/>
          <p:nvPr/>
        </p:nvSpPr>
        <p:spPr>
          <a:xfrm>
            <a:off x="3725465" y="68741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76" name="object 60"/>
          <p:cNvSpPr/>
          <p:nvPr/>
        </p:nvSpPr>
        <p:spPr>
          <a:xfrm>
            <a:off x="3775472" y="6874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77" name="object 61"/>
          <p:cNvSpPr/>
          <p:nvPr/>
        </p:nvSpPr>
        <p:spPr>
          <a:xfrm>
            <a:off x="3825478" y="6874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78" name="object 62"/>
          <p:cNvSpPr/>
          <p:nvPr/>
        </p:nvSpPr>
        <p:spPr>
          <a:xfrm>
            <a:off x="3875484" y="6874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79" name="object 63"/>
          <p:cNvSpPr/>
          <p:nvPr/>
        </p:nvSpPr>
        <p:spPr>
          <a:xfrm>
            <a:off x="3925490" y="6874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0" name="object 64"/>
          <p:cNvSpPr/>
          <p:nvPr/>
        </p:nvSpPr>
        <p:spPr>
          <a:xfrm>
            <a:off x="3975497" y="6874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81" name="object 65"/>
          <p:cNvSpPr/>
          <p:nvPr/>
        </p:nvSpPr>
        <p:spPr>
          <a:xfrm>
            <a:off x="4025503" y="6874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82" name="object 66"/>
          <p:cNvSpPr/>
          <p:nvPr/>
        </p:nvSpPr>
        <p:spPr>
          <a:xfrm>
            <a:off x="4075509" y="68747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3" name="object 67"/>
          <p:cNvSpPr/>
          <p:nvPr/>
        </p:nvSpPr>
        <p:spPr>
          <a:xfrm>
            <a:off x="4125515" y="6874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4" name="object 68"/>
          <p:cNvSpPr/>
          <p:nvPr/>
        </p:nvSpPr>
        <p:spPr>
          <a:xfrm>
            <a:off x="4175522" y="68749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5" name="object 69"/>
          <p:cNvSpPr/>
          <p:nvPr/>
        </p:nvSpPr>
        <p:spPr>
          <a:xfrm>
            <a:off x="4225528" y="68749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86" name="object 70"/>
          <p:cNvSpPr/>
          <p:nvPr/>
        </p:nvSpPr>
        <p:spPr>
          <a:xfrm>
            <a:off x="4275534" y="6875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87" name="object 71"/>
          <p:cNvSpPr/>
          <p:nvPr/>
        </p:nvSpPr>
        <p:spPr>
          <a:xfrm>
            <a:off x="4325540" y="68751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8" name="object 72"/>
          <p:cNvSpPr/>
          <p:nvPr/>
        </p:nvSpPr>
        <p:spPr>
          <a:xfrm>
            <a:off x="4375547" y="6875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9" name="object 73"/>
          <p:cNvSpPr/>
          <p:nvPr/>
        </p:nvSpPr>
        <p:spPr>
          <a:xfrm>
            <a:off x="4425553" y="6875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90" name="object 74"/>
          <p:cNvSpPr/>
          <p:nvPr/>
        </p:nvSpPr>
        <p:spPr>
          <a:xfrm>
            <a:off x="4475559" y="68753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91" name="object 75"/>
          <p:cNvSpPr/>
          <p:nvPr/>
        </p:nvSpPr>
        <p:spPr>
          <a:xfrm>
            <a:off x="4525565" y="6875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92" name="object 76"/>
          <p:cNvSpPr/>
          <p:nvPr/>
        </p:nvSpPr>
        <p:spPr>
          <a:xfrm>
            <a:off x="4575572" y="68755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93" name="object 77"/>
          <p:cNvSpPr/>
          <p:nvPr/>
        </p:nvSpPr>
        <p:spPr>
          <a:xfrm>
            <a:off x="4625578" y="6875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94" name="object 78"/>
          <p:cNvSpPr/>
          <p:nvPr/>
        </p:nvSpPr>
        <p:spPr>
          <a:xfrm>
            <a:off x="4675584" y="6875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95" name="object 79"/>
          <p:cNvSpPr/>
          <p:nvPr/>
        </p:nvSpPr>
        <p:spPr>
          <a:xfrm>
            <a:off x="4725590" y="6875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96" name="object 80"/>
          <p:cNvSpPr/>
          <p:nvPr/>
        </p:nvSpPr>
        <p:spPr>
          <a:xfrm>
            <a:off x="4775597" y="6875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97" name="object 81"/>
          <p:cNvSpPr/>
          <p:nvPr/>
        </p:nvSpPr>
        <p:spPr>
          <a:xfrm>
            <a:off x="4825603" y="6875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98" name="object 82"/>
          <p:cNvSpPr/>
          <p:nvPr/>
        </p:nvSpPr>
        <p:spPr>
          <a:xfrm>
            <a:off x="4875609" y="6876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99" name="object 83"/>
          <p:cNvSpPr/>
          <p:nvPr/>
        </p:nvSpPr>
        <p:spPr>
          <a:xfrm>
            <a:off x="4925615" y="6876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00" name="object 84"/>
          <p:cNvSpPr/>
          <p:nvPr/>
        </p:nvSpPr>
        <p:spPr>
          <a:xfrm>
            <a:off x="4975622" y="6876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01" name="object 85"/>
          <p:cNvSpPr/>
          <p:nvPr/>
        </p:nvSpPr>
        <p:spPr>
          <a:xfrm>
            <a:off x="5025628" y="6876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02" name="object 86"/>
          <p:cNvSpPr/>
          <p:nvPr/>
        </p:nvSpPr>
        <p:spPr>
          <a:xfrm>
            <a:off x="5075634" y="6876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03" name="object 87"/>
          <p:cNvSpPr/>
          <p:nvPr/>
        </p:nvSpPr>
        <p:spPr>
          <a:xfrm>
            <a:off x="5125640" y="68763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04" name="object 88"/>
          <p:cNvSpPr/>
          <p:nvPr/>
        </p:nvSpPr>
        <p:spPr>
          <a:xfrm>
            <a:off x="5175647" y="68763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05" name="object 89"/>
          <p:cNvSpPr/>
          <p:nvPr/>
        </p:nvSpPr>
        <p:spPr>
          <a:xfrm>
            <a:off x="5225653" y="6876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06" name="object 90"/>
          <p:cNvSpPr/>
          <p:nvPr/>
        </p:nvSpPr>
        <p:spPr>
          <a:xfrm>
            <a:off x="5275659" y="6876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07" name="object 91"/>
          <p:cNvSpPr/>
          <p:nvPr/>
        </p:nvSpPr>
        <p:spPr>
          <a:xfrm>
            <a:off x="5325665" y="6876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08" name="object 92"/>
          <p:cNvSpPr/>
          <p:nvPr/>
        </p:nvSpPr>
        <p:spPr>
          <a:xfrm>
            <a:off x="5375672" y="68767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09" name="object 93"/>
          <p:cNvSpPr/>
          <p:nvPr/>
        </p:nvSpPr>
        <p:spPr>
          <a:xfrm>
            <a:off x="5425678" y="6876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10" name="object 94"/>
          <p:cNvSpPr/>
          <p:nvPr/>
        </p:nvSpPr>
        <p:spPr>
          <a:xfrm>
            <a:off x="5475684" y="68768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11" name="object 95"/>
          <p:cNvSpPr/>
          <p:nvPr/>
        </p:nvSpPr>
        <p:spPr>
          <a:xfrm>
            <a:off x="5525690" y="68769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12" name="object 96"/>
          <p:cNvSpPr/>
          <p:nvPr/>
        </p:nvSpPr>
        <p:spPr>
          <a:xfrm>
            <a:off x="5575697" y="6877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13" name="object 97"/>
          <p:cNvSpPr/>
          <p:nvPr/>
        </p:nvSpPr>
        <p:spPr>
          <a:xfrm>
            <a:off x="5625703" y="68771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14" name="object 98"/>
          <p:cNvSpPr/>
          <p:nvPr/>
        </p:nvSpPr>
        <p:spPr>
          <a:xfrm>
            <a:off x="5675709" y="68771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15" name="object 99"/>
          <p:cNvSpPr/>
          <p:nvPr/>
        </p:nvSpPr>
        <p:spPr>
          <a:xfrm>
            <a:off x="5725715" y="6877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16" name="object 100"/>
          <p:cNvSpPr/>
          <p:nvPr/>
        </p:nvSpPr>
        <p:spPr>
          <a:xfrm>
            <a:off x="5775722" y="68773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17" name="object 101"/>
          <p:cNvSpPr/>
          <p:nvPr/>
        </p:nvSpPr>
        <p:spPr>
          <a:xfrm>
            <a:off x="5825728" y="6877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18" name="object 102"/>
          <p:cNvSpPr/>
          <p:nvPr/>
        </p:nvSpPr>
        <p:spPr>
          <a:xfrm>
            <a:off x="5875734" y="68775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19" name="object 103"/>
          <p:cNvSpPr/>
          <p:nvPr/>
        </p:nvSpPr>
        <p:spPr>
          <a:xfrm>
            <a:off x="5925740" y="6877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20" name="object 104"/>
          <p:cNvSpPr/>
          <p:nvPr/>
        </p:nvSpPr>
        <p:spPr>
          <a:xfrm>
            <a:off x="5975747" y="6877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21" name="object 105"/>
          <p:cNvSpPr/>
          <p:nvPr/>
        </p:nvSpPr>
        <p:spPr>
          <a:xfrm>
            <a:off x="6025753" y="68777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2" name="object 106"/>
          <p:cNvSpPr/>
          <p:nvPr/>
        </p:nvSpPr>
        <p:spPr>
          <a:xfrm>
            <a:off x="6075759" y="6877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3" name="object 107"/>
          <p:cNvSpPr/>
          <p:nvPr/>
        </p:nvSpPr>
        <p:spPr>
          <a:xfrm>
            <a:off x="6125765" y="6877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4" name="object 108"/>
          <p:cNvSpPr/>
          <p:nvPr/>
        </p:nvSpPr>
        <p:spPr>
          <a:xfrm>
            <a:off x="6175772" y="68779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25" name="object 109"/>
          <p:cNvSpPr/>
          <p:nvPr/>
        </p:nvSpPr>
        <p:spPr>
          <a:xfrm>
            <a:off x="6225778" y="6878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26" name="object 110"/>
          <p:cNvSpPr/>
          <p:nvPr/>
        </p:nvSpPr>
        <p:spPr>
          <a:xfrm>
            <a:off x="6275784" y="68780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7" name="object 111"/>
          <p:cNvSpPr/>
          <p:nvPr/>
        </p:nvSpPr>
        <p:spPr>
          <a:xfrm>
            <a:off x="6325790" y="6878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8" name="object 112"/>
          <p:cNvSpPr/>
          <p:nvPr/>
        </p:nvSpPr>
        <p:spPr>
          <a:xfrm>
            <a:off x="6375797" y="6878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9" name="object 113"/>
          <p:cNvSpPr/>
          <p:nvPr/>
        </p:nvSpPr>
        <p:spPr>
          <a:xfrm>
            <a:off x="6425803" y="6878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30" name="object 114"/>
          <p:cNvSpPr/>
          <p:nvPr/>
        </p:nvSpPr>
        <p:spPr>
          <a:xfrm>
            <a:off x="6475809" y="68783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31" name="object 115"/>
          <p:cNvSpPr/>
          <p:nvPr/>
        </p:nvSpPr>
        <p:spPr>
          <a:xfrm>
            <a:off x="6525815" y="6878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2" name="object 116"/>
          <p:cNvSpPr/>
          <p:nvPr/>
        </p:nvSpPr>
        <p:spPr>
          <a:xfrm>
            <a:off x="6575822" y="6878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3" name="object 117"/>
          <p:cNvSpPr/>
          <p:nvPr/>
        </p:nvSpPr>
        <p:spPr>
          <a:xfrm>
            <a:off x="6625828" y="6878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4" name="object 118"/>
          <p:cNvSpPr/>
          <p:nvPr/>
        </p:nvSpPr>
        <p:spPr>
          <a:xfrm>
            <a:off x="6675834" y="6878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35" name="object 119"/>
          <p:cNvSpPr/>
          <p:nvPr/>
        </p:nvSpPr>
        <p:spPr>
          <a:xfrm>
            <a:off x="6725840" y="6878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36" name="object 120"/>
          <p:cNvSpPr/>
          <p:nvPr/>
        </p:nvSpPr>
        <p:spPr>
          <a:xfrm>
            <a:off x="6775847" y="6878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7" name="object 121"/>
          <p:cNvSpPr/>
          <p:nvPr/>
        </p:nvSpPr>
        <p:spPr>
          <a:xfrm>
            <a:off x="6825853" y="68789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8" name="object 122"/>
          <p:cNvSpPr/>
          <p:nvPr/>
        </p:nvSpPr>
        <p:spPr>
          <a:xfrm>
            <a:off x="6875859" y="68789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39" name="object 123"/>
          <p:cNvSpPr/>
          <p:nvPr/>
        </p:nvSpPr>
        <p:spPr>
          <a:xfrm>
            <a:off x="6925865" y="6879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40" name="object 124"/>
          <p:cNvSpPr/>
          <p:nvPr/>
        </p:nvSpPr>
        <p:spPr>
          <a:xfrm>
            <a:off x="6975872" y="68791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41" name="object 125"/>
          <p:cNvSpPr/>
          <p:nvPr/>
        </p:nvSpPr>
        <p:spPr>
          <a:xfrm>
            <a:off x="7025878" y="6879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42" name="object 126"/>
          <p:cNvSpPr/>
          <p:nvPr/>
        </p:nvSpPr>
        <p:spPr>
          <a:xfrm>
            <a:off x="7075884" y="68793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43" name="object 127"/>
          <p:cNvSpPr/>
          <p:nvPr/>
        </p:nvSpPr>
        <p:spPr>
          <a:xfrm>
            <a:off x="7125890" y="68793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44" name="object 128"/>
          <p:cNvSpPr/>
          <p:nvPr/>
        </p:nvSpPr>
        <p:spPr>
          <a:xfrm>
            <a:off x="7175897" y="6879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45" name="object 129"/>
          <p:cNvSpPr/>
          <p:nvPr/>
        </p:nvSpPr>
        <p:spPr>
          <a:xfrm>
            <a:off x="7225903" y="6879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46" name="object 130"/>
          <p:cNvSpPr/>
          <p:nvPr/>
        </p:nvSpPr>
        <p:spPr>
          <a:xfrm>
            <a:off x="7275909" y="6879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47" name="object 131"/>
          <p:cNvSpPr/>
          <p:nvPr/>
        </p:nvSpPr>
        <p:spPr>
          <a:xfrm>
            <a:off x="7325915" y="68797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48" name="object 132"/>
          <p:cNvSpPr/>
          <p:nvPr/>
        </p:nvSpPr>
        <p:spPr>
          <a:xfrm>
            <a:off x="7375922" y="6879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49" name="object 133"/>
          <p:cNvSpPr/>
          <p:nvPr/>
        </p:nvSpPr>
        <p:spPr>
          <a:xfrm>
            <a:off x="7425928" y="6879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50" name="object 134"/>
          <p:cNvSpPr/>
          <p:nvPr/>
        </p:nvSpPr>
        <p:spPr>
          <a:xfrm>
            <a:off x="7475934" y="6879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51" name="object 135"/>
          <p:cNvSpPr/>
          <p:nvPr/>
        </p:nvSpPr>
        <p:spPr>
          <a:xfrm>
            <a:off x="7525940" y="6880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52" name="object 136"/>
          <p:cNvSpPr/>
          <p:nvPr/>
        </p:nvSpPr>
        <p:spPr>
          <a:xfrm>
            <a:off x="7575947" y="68801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53" name="object 137"/>
          <p:cNvSpPr/>
          <p:nvPr/>
        </p:nvSpPr>
        <p:spPr>
          <a:xfrm>
            <a:off x="7625953" y="6880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54" name="object 138"/>
          <p:cNvSpPr/>
          <p:nvPr/>
        </p:nvSpPr>
        <p:spPr>
          <a:xfrm>
            <a:off x="7675959" y="68802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55" name="object 139"/>
          <p:cNvSpPr/>
          <p:nvPr/>
        </p:nvSpPr>
        <p:spPr>
          <a:xfrm>
            <a:off x="7725965" y="6880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56" name="object 140"/>
          <p:cNvSpPr/>
          <p:nvPr/>
        </p:nvSpPr>
        <p:spPr>
          <a:xfrm>
            <a:off x="7775972" y="6880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57" name="object 141"/>
          <p:cNvSpPr/>
          <p:nvPr/>
        </p:nvSpPr>
        <p:spPr>
          <a:xfrm>
            <a:off x="7825978" y="6880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58" name="object 142"/>
          <p:cNvSpPr/>
          <p:nvPr/>
        </p:nvSpPr>
        <p:spPr>
          <a:xfrm>
            <a:off x="7875984" y="6880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59" name="object 143"/>
          <p:cNvSpPr/>
          <p:nvPr/>
        </p:nvSpPr>
        <p:spPr>
          <a:xfrm>
            <a:off x="7925990" y="6880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60" name="object 144"/>
          <p:cNvSpPr/>
          <p:nvPr/>
        </p:nvSpPr>
        <p:spPr>
          <a:xfrm>
            <a:off x="7975997" y="6880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61" name="object 145"/>
          <p:cNvSpPr/>
          <p:nvPr/>
        </p:nvSpPr>
        <p:spPr>
          <a:xfrm>
            <a:off x="8026003" y="68807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62" name="object 146"/>
          <p:cNvSpPr/>
          <p:nvPr/>
        </p:nvSpPr>
        <p:spPr>
          <a:xfrm>
            <a:off x="8076009" y="6880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63" name="object 147"/>
          <p:cNvSpPr/>
          <p:nvPr/>
        </p:nvSpPr>
        <p:spPr>
          <a:xfrm>
            <a:off x="8126015" y="68808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64" name="object 148"/>
          <p:cNvSpPr/>
          <p:nvPr/>
        </p:nvSpPr>
        <p:spPr>
          <a:xfrm>
            <a:off x="8176022" y="68809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65" name="object 149"/>
          <p:cNvSpPr/>
          <p:nvPr/>
        </p:nvSpPr>
        <p:spPr>
          <a:xfrm>
            <a:off x="8226028" y="6881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66" name="object 150"/>
          <p:cNvSpPr/>
          <p:nvPr/>
        </p:nvSpPr>
        <p:spPr>
          <a:xfrm>
            <a:off x="8276034" y="68811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67" name="object 151"/>
          <p:cNvSpPr/>
          <p:nvPr/>
        </p:nvSpPr>
        <p:spPr>
          <a:xfrm>
            <a:off x="8326040" y="6881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68" name="object 152"/>
          <p:cNvSpPr/>
          <p:nvPr/>
        </p:nvSpPr>
        <p:spPr>
          <a:xfrm>
            <a:off x="8376047" y="6881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69" name="object 153"/>
          <p:cNvSpPr/>
          <p:nvPr/>
        </p:nvSpPr>
        <p:spPr>
          <a:xfrm>
            <a:off x="8426053" y="68813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70" name="object 154"/>
          <p:cNvSpPr/>
          <p:nvPr/>
        </p:nvSpPr>
        <p:spPr>
          <a:xfrm>
            <a:off x="8476059" y="6881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71" name="object 155"/>
          <p:cNvSpPr/>
          <p:nvPr/>
        </p:nvSpPr>
        <p:spPr>
          <a:xfrm>
            <a:off x="8526065" y="68815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72" name="object 156"/>
          <p:cNvSpPr/>
          <p:nvPr/>
        </p:nvSpPr>
        <p:spPr>
          <a:xfrm>
            <a:off x="8576072" y="6881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73" name="object 157"/>
          <p:cNvSpPr/>
          <p:nvPr/>
        </p:nvSpPr>
        <p:spPr>
          <a:xfrm>
            <a:off x="8626078" y="6881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74" name="object 158"/>
          <p:cNvSpPr/>
          <p:nvPr/>
        </p:nvSpPr>
        <p:spPr>
          <a:xfrm>
            <a:off x="8676084" y="6881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75" name="object 159"/>
          <p:cNvSpPr/>
          <p:nvPr/>
        </p:nvSpPr>
        <p:spPr>
          <a:xfrm>
            <a:off x="8726091" y="688182"/>
            <a:ext cx="7144" cy="7144"/>
          </a:xfrm>
          <a:custGeom>
            <a:avLst/>
            <a:gdLst/>
            <a:ahLst/>
            <a:cxnLst/>
            <a:rect l="l" t="t" r="r" b="b"/>
            <a:pathLst>
              <a:path w="9525" h="9525">
                <a:moveTo>
                  <a:pt x="0" y="4762"/>
                </a:moveTo>
                <a:lnTo>
                  <a:pt x="9525" y="4762"/>
                </a:lnTo>
              </a:path>
            </a:pathLst>
          </a:custGeom>
          <a:ln w="10795">
            <a:solidFill>
              <a:srgbClr val="BEBEBE"/>
            </a:solidFill>
          </a:ln>
        </p:spPr>
        <p:txBody>
          <a:bodyPr wrap="square" lIns="0" tIns="0" rIns="0" bIns="0" rtlCol="0">
            <a:noAutofit/>
          </a:bodyPr>
          <a:lstStyle/>
          <a:p>
            <a:endParaRPr/>
          </a:p>
        </p:txBody>
      </p:sp>
      <p:pic>
        <p:nvPicPr>
          <p:cNvPr id="477" name="图片 476"/>
          <p:cNvPicPr/>
          <p:nvPr/>
        </p:nvPicPr>
        <p:blipFill>
          <a:blip r:embed="rId3"/>
          <a:stretch>
            <a:fillRect/>
          </a:stretch>
        </p:blipFill>
        <p:spPr>
          <a:xfrm>
            <a:off x="514350" y="1133475"/>
            <a:ext cx="5800725" cy="2914650"/>
          </a:xfrm>
          <a:prstGeom prst="rect">
            <a:avLst/>
          </a:prstGeom>
          <a:noFill/>
          <a:ln>
            <a:noFill/>
          </a:ln>
        </p:spPr>
      </p:pic>
      <p:sp>
        <p:nvSpPr>
          <p:cNvPr id="478" name="副标题 1"/>
          <p:cNvSpPr>
            <a:spLocks noGrp="1"/>
          </p:cNvSpPr>
          <p:nvPr/>
        </p:nvSpPr>
        <p:spPr>
          <a:xfrm>
            <a:off x="6444377" y="1295400"/>
            <a:ext cx="2281713" cy="2571750"/>
          </a:xfrm>
          <a:prstGeom prst="rect">
            <a:avLst/>
          </a:prstGeom>
        </p:spPr>
        <p:txBody>
          <a:bodyPr lIns="68580" tIns="34290" rIns="68580" bIns="34290">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ts val="1650"/>
              </a:lnSpc>
              <a:spcBef>
                <a:spcPts val="0"/>
              </a:spcBef>
            </a:pPr>
            <a:r>
              <a:rPr lang="zh-CN" altLang="zh-CN" sz="1200" dirty="0"/>
              <a:t>设计开发平台即</a:t>
            </a:r>
            <a:r>
              <a:rPr lang="en-US" altLang="zh-CN" sz="1200" dirty="0"/>
              <a:t>IDE</a:t>
            </a:r>
            <a:r>
              <a:rPr lang="zh-CN" altLang="zh-CN" sz="1200" dirty="0"/>
              <a:t>集成开发环境，可以通过这个平台实现机器人流程组件化的开发与调试。</a:t>
            </a:r>
            <a:endParaRPr lang="en-US" altLang="zh-CN" sz="1200" dirty="0"/>
          </a:p>
          <a:p>
            <a:pPr>
              <a:lnSpc>
                <a:spcPts val="1650"/>
              </a:lnSpc>
              <a:spcBef>
                <a:spcPts val="0"/>
              </a:spcBef>
            </a:pPr>
            <a:endParaRPr lang="zh-CN" altLang="zh-CN" sz="1200" dirty="0"/>
          </a:p>
          <a:p>
            <a:pPr>
              <a:lnSpc>
                <a:spcPts val="1650"/>
              </a:lnSpc>
              <a:spcBef>
                <a:spcPts val="0"/>
              </a:spcBef>
            </a:pPr>
            <a:r>
              <a:rPr lang="zh-CN" altLang="zh-CN" sz="1200" dirty="0"/>
              <a:t>控制管理平台是对所有</a:t>
            </a:r>
            <a:r>
              <a:rPr lang="en-US" altLang="zh-CN" sz="1200" dirty="0"/>
              <a:t>RPA</a:t>
            </a:r>
            <a:r>
              <a:rPr lang="zh-CN" altLang="zh-CN" sz="1200" dirty="0"/>
              <a:t>机器人进行管理和监控、异常处理的中心。</a:t>
            </a:r>
            <a:endParaRPr lang="en-US" altLang="zh-CN" sz="1200" dirty="0"/>
          </a:p>
          <a:p>
            <a:pPr>
              <a:lnSpc>
                <a:spcPts val="1650"/>
              </a:lnSpc>
              <a:spcBef>
                <a:spcPts val="0"/>
              </a:spcBef>
            </a:pPr>
            <a:endParaRPr lang="zh-CN" altLang="zh-CN" sz="1200" dirty="0"/>
          </a:p>
          <a:p>
            <a:pPr>
              <a:lnSpc>
                <a:spcPts val="1650"/>
              </a:lnSpc>
              <a:spcBef>
                <a:spcPts val="0"/>
              </a:spcBef>
            </a:pPr>
            <a:r>
              <a:rPr lang="zh-CN" altLang="zh-CN" sz="1200" dirty="0"/>
              <a:t>机器人组件在业务人员终端执行相应的</a:t>
            </a:r>
            <a:r>
              <a:rPr lang="en-US" altLang="zh-CN" sz="1200" dirty="0"/>
              <a:t>RPA</a:t>
            </a:r>
            <a:r>
              <a:rPr lang="zh-CN" altLang="zh-CN" sz="1200" dirty="0"/>
              <a:t>流程，完成业务处理，并受控制台远程监控管理，是实现业务逻辑的核心。</a:t>
            </a:r>
            <a:endParaRPr lang="en-US" altLang="zh-CN" sz="1200" dirty="0">
              <a:latin typeface="+mn-lt"/>
            </a:endParaRPr>
          </a:p>
        </p:txBody>
      </p:sp>
      <p:sp>
        <p:nvSpPr>
          <p:cNvPr id="164" name="文本框 4"/>
          <p:cNvSpPr txBox="1"/>
          <p:nvPr/>
        </p:nvSpPr>
        <p:spPr>
          <a:xfrm>
            <a:off x="742950" y="238760"/>
            <a:ext cx="6087745" cy="39878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三、流程</a:t>
            </a:r>
            <a:r>
              <a:rPr lang="zh-CN" altLang="en-US" sz="2000" dirty="0" smtClean="0">
                <a:solidFill>
                  <a:srgbClr val="0070C0"/>
                </a:solidFill>
                <a:latin typeface="黑体" panose="02010609060101010101" pitchFamily="49" charset="-122"/>
                <a:ea typeface="黑体" panose="02010609060101010101" pitchFamily="49" charset="-122"/>
                <a:sym typeface="+mn-ea"/>
              </a:rPr>
              <a:t>执行</a:t>
            </a:r>
            <a:r>
              <a:rPr lang="en-US" altLang="zh-CN" sz="2000" dirty="0" smtClean="0">
                <a:solidFill>
                  <a:srgbClr val="0070C0"/>
                </a:solidFill>
                <a:latin typeface="黑体" panose="02010609060101010101" pitchFamily="49" charset="-122"/>
                <a:ea typeface="黑体" panose="02010609060101010101" pitchFamily="49" charset="-122"/>
                <a:sym typeface="+mn-ea"/>
              </a:rPr>
              <a:t>·</a:t>
            </a:r>
            <a:r>
              <a:rPr lang="en-US" altLang="zh-CN" dirty="0" smtClean="0">
                <a:solidFill>
                  <a:srgbClr val="006DBB"/>
                </a:solidFill>
                <a:latin typeface="+mn-lt"/>
                <a:ea typeface="黑体" panose="02010609060101010101" pitchFamily="49" charset="-122"/>
                <a:cs typeface="+mn-lt"/>
                <a:sym typeface="+mn-ea"/>
              </a:rPr>
              <a:t>RPA</a:t>
            </a:r>
            <a:r>
              <a:rPr lang="zh-CN" altLang="en-US" dirty="0">
                <a:solidFill>
                  <a:srgbClr val="006DBB"/>
                </a:solidFill>
                <a:ea typeface="黑体" panose="02010609060101010101" pitchFamily="49" charset="-122"/>
                <a:cs typeface="Arial" panose="020B0604020202020204" pitchFamily="34" charset="0"/>
                <a:sym typeface="+mn-ea"/>
              </a:rPr>
              <a:t>软件产品组件</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50" y="238760"/>
            <a:ext cx="6087745" cy="706755"/>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四、模式创新</a:t>
            </a:r>
            <a:r>
              <a:rPr lang="en-US" altLang="zh-CN" sz="2000" dirty="0" smtClean="0">
                <a:solidFill>
                  <a:srgbClr val="0070C0"/>
                </a:solidFill>
                <a:latin typeface="黑体" panose="02010609060101010101" pitchFamily="49" charset="-122"/>
                <a:ea typeface="黑体" panose="02010609060101010101" pitchFamily="49" charset="-122"/>
                <a:sym typeface="+mn-ea"/>
              </a:rPr>
              <a:t>·</a:t>
            </a:r>
            <a:r>
              <a:rPr lang="en-US" altLang="zh-CN" dirty="0" smtClean="0">
                <a:solidFill>
                  <a:srgbClr val="006DBB"/>
                </a:solidFill>
                <a:latin typeface="+mn-lt"/>
                <a:ea typeface="黑体" panose="02010609060101010101" pitchFamily="49" charset="-122"/>
                <a:cs typeface="+mn-lt"/>
                <a:sym typeface="+mn-ea"/>
              </a:rPr>
              <a:t>COE</a:t>
            </a:r>
            <a:r>
              <a:rPr lang="zh-CN" altLang="zh-CN" dirty="0" smtClean="0">
                <a:solidFill>
                  <a:srgbClr val="006DBB"/>
                </a:solidFill>
                <a:latin typeface="Times New Roman" panose="02020603050405020304" pitchFamily="18" charset="0"/>
                <a:ea typeface="黑体" panose="02010609060101010101" pitchFamily="49" charset="-122"/>
                <a:cs typeface="Times New Roman" panose="02020603050405020304" pitchFamily="18" charset="0"/>
                <a:sym typeface="+mn-ea"/>
              </a:rPr>
              <a:t>管理协作平台</a:t>
            </a:r>
            <a:endParaRPr lang="zh-CN" altLang="en-US" sz="2000" dirty="0">
              <a:solidFill>
                <a:srgbClr val="006DBB"/>
              </a:solidFill>
              <a:ea typeface="黑体" panose="02010609060101010101" pitchFamily="49" charset="-122"/>
              <a:cs typeface="Arial" panose="020B0604020202020204" pitchFamily="34" charset="0"/>
              <a:sym typeface="+mn-ea"/>
            </a:endParaRPr>
          </a:p>
          <a:p>
            <a:endParaRPr lang="zh-CN" altLang="en-US" sz="2000" dirty="0" smtClean="0">
              <a:solidFill>
                <a:srgbClr val="006DBB"/>
              </a:solidFill>
              <a:latin typeface="+mn-lt"/>
              <a:ea typeface="黑体" panose="02010609060101010101" pitchFamily="49" charset="-122"/>
              <a:cs typeface="Arial" panose="020B0604020202020204" pitchFamily="34" charset="0"/>
              <a:sym typeface="+mn-ea"/>
            </a:endParaRPr>
          </a:p>
        </p:txBody>
      </p:sp>
      <p:sp>
        <p:nvSpPr>
          <p:cNvPr id="12" name="文本框 11"/>
          <p:cNvSpPr txBox="1"/>
          <p:nvPr/>
        </p:nvSpPr>
        <p:spPr>
          <a:xfrm>
            <a:off x="742950" y="915566"/>
            <a:ext cx="3469010" cy="3662541"/>
          </a:xfrm>
          <a:prstGeom prst="rect">
            <a:avLst/>
          </a:prstGeom>
          <a:noFill/>
        </p:spPr>
        <p:txBody>
          <a:bodyPr wrap="square" rtlCol="0">
            <a:spAutoFit/>
          </a:bodyPr>
          <a:lstStyle/>
          <a:p>
            <a:pPr algn="just">
              <a:spcAft>
                <a:spcPts val="600"/>
              </a:spcAft>
            </a:pPr>
            <a:r>
              <a:rPr kumimoji="1" lang="zh-CN" altLang="en-US" sz="1400" dirty="0" smtClean="0">
                <a:solidFill>
                  <a:srgbClr val="006DBB"/>
                </a:solidFill>
                <a:latin typeface="+mn-lt"/>
                <a:ea typeface="黑体" panose="02010609060101010101" pitchFamily="49" charset="-122"/>
                <a:cs typeface="+mn-lt"/>
              </a:rPr>
              <a:t>COE管理</a:t>
            </a:r>
            <a:r>
              <a:rPr kumimoji="1" lang="zh-CN" altLang="en-US" sz="1400" dirty="0">
                <a:solidFill>
                  <a:srgbClr val="006DBB"/>
                </a:solidFill>
                <a:latin typeface="+mn-lt"/>
                <a:ea typeface="黑体" panose="02010609060101010101" pitchFamily="49" charset="-122"/>
                <a:cs typeface="+mn-lt"/>
              </a:rPr>
              <a:t>协作</a:t>
            </a:r>
            <a:r>
              <a:rPr kumimoji="1" lang="zh-CN" altLang="en-US" sz="1400" dirty="0" smtClean="0">
                <a:solidFill>
                  <a:srgbClr val="006DBB"/>
                </a:solidFill>
                <a:latin typeface="+mn-lt"/>
                <a:ea typeface="黑体" panose="02010609060101010101" pitchFamily="49" charset="-122"/>
                <a:cs typeface="+mn-lt"/>
              </a:rPr>
              <a:t>平台</a:t>
            </a:r>
            <a:endParaRPr kumimoji="1" lang="en-US" altLang="zh-CN" sz="1400" dirty="0" smtClean="0">
              <a:solidFill>
                <a:srgbClr val="006DBB"/>
              </a:solidFill>
              <a:latin typeface="+mn-lt"/>
              <a:ea typeface="黑体" panose="02010609060101010101" pitchFamily="49" charset="-122"/>
              <a:cs typeface="+mn-lt"/>
            </a:endParaRPr>
          </a:p>
          <a:p>
            <a:pPr algn="just">
              <a:lnSpc>
                <a:spcPct val="150000"/>
              </a:lnSpc>
            </a:pPr>
            <a:r>
              <a:rPr kumimoji="1" lang="zh-CN" altLang="en-US" sz="1200" dirty="0" smtClean="0">
                <a:solidFill>
                  <a:srgbClr val="006DBB"/>
                </a:solidFill>
                <a:latin typeface="+mn-lt"/>
                <a:ea typeface="黑体" panose="02010609060101010101" pitchFamily="49" charset="-122"/>
                <a:cs typeface="+mn-lt"/>
              </a:rPr>
              <a:t>通过</a:t>
            </a:r>
            <a:r>
              <a:rPr kumimoji="1" lang="zh-CN" altLang="en-US" sz="1200" dirty="0">
                <a:solidFill>
                  <a:srgbClr val="006DBB"/>
                </a:solidFill>
                <a:latin typeface="+mn-lt"/>
                <a:ea typeface="黑体" panose="02010609060101010101" pitchFamily="49" charset="-122"/>
                <a:cs typeface="+mn-lt"/>
              </a:rPr>
              <a:t>标准化的流程和程序、通用技术和治理模型来在企业层面进行RPA的扩展。采用BPM（业务流程管理）+AI（人工智能），搭建数字化平台，实现规模化运营。从任务和机器人维度统计分析近期的系统运行情况，查询统计数据</a:t>
            </a:r>
            <a:r>
              <a:rPr kumimoji="1" lang="zh-CN" altLang="en-US" sz="1200" dirty="0" smtClean="0">
                <a:solidFill>
                  <a:srgbClr val="006DBB"/>
                </a:solidFill>
                <a:latin typeface="+mn-lt"/>
                <a:ea typeface="黑体" panose="02010609060101010101" pitchFamily="49" charset="-122"/>
                <a:cs typeface="+mn-lt"/>
              </a:rPr>
              <a:t>。</a:t>
            </a:r>
            <a:endParaRPr kumimoji="1" lang="en-US" altLang="zh-CN" sz="1200" dirty="0" smtClean="0">
              <a:solidFill>
                <a:srgbClr val="006DBB"/>
              </a:solidFill>
              <a:latin typeface="+mn-lt"/>
              <a:ea typeface="黑体" panose="02010609060101010101" pitchFamily="49" charset="-122"/>
              <a:cs typeface="+mn-lt"/>
            </a:endParaRPr>
          </a:p>
          <a:p>
            <a:pPr algn="just"/>
            <a:endParaRPr kumimoji="1" lang="zh-CN" altLang="en-US" sz="1400" dirty="0">
              <a:solidFill>
                <a:srgbClr val="006DBB"/>
              </a:solidFill>
              <a:latin typeface="+mn-lt"/>
              <a:ea typeface="黑体" panose="02010609060101010101" pitchFamily="49" charset="-122"/>
              <a:cs typeface="+mn-lt"/>
            </a:endParaRPr>
          </a:p>
          <a:p>
            <a:pPr algn="just">
              <a:spcAft>
                <a:spcPts val="600"/>
              </a:spcAft>
            </a:pPr>
            <a:r>
              <a:rPr kumimoji="1" lang="zh-CN" altLang="en-US" sz="1400" dirty="0">
                <a:solidFill>
                  <a:srgbClr val="006DBB"/>
                </a:solidFill>
                <a:latin typeface="+mn-lt"/>
                <a:ea typeface="黑体" panose="02010609060101010101" pitchFamily="49" charset="-122"/>
                <a:cs typeface="+mn-lt"/>
              </a:rPr>
              <a:t>搭建COE 管理协作</a:t>
            </a:r>
            <a:r>
              <a:rPr kumimoji="1" lang="zh-CN" altLang="en-US" sz="1400" dirty="0" smtClean="0">
                <a:solidFill>
                  <a:srgbClr val="006DBB"/>
                </a:solidFill>
                <a:latin typeface="+mn-lt"/>
                <a:ea typeface="黑体" panose="02010609060101010101" pitchFamily="49" charset="-122"/>
                <a:cs typeface="+mn-lt"/>
              </a:rPr>
              <a:t>平台</a:t>
            </a:r>
            <a:endParaRPr kumimoji="1" lang="en-US" altLang="zh-CN" sz="1400" dirty="0" smtClean="0">
              <a:solidFill>
                <a:srgbClr val="006DBB"/>
              </a:solidFill>
              <a:latin typeface="+mn-lt"/>
              <a:ea typeface="黑体" panose="02010609060101010101" pitchFamily="49" charset="-122"/>
              <a:cs typeface="+mn-lt"/>
            </a:endParaRPr>
          </a:p>
          <a:p>
            <a:pPr algn="just">
              <a:lnSpc>
                <a:spcPct val="150000"/>
              </a:lnSpc>
            </a:pPr>
            <a:r>
              <a:rPr kumimoji="1" lang="zh-CN" altLang="en-US" sz="1200" dirty="0" smtClean="0">
                <a:solidFill>
                  <a:srgbClr val="006DBB"/>
                </a:solidFill>
                <a:latin typeface="+mn-lt"/>
                <a:ea typeface="黑体" panose="02010609060101010101" pitchFamily="49" charset="-122"/>
                <a:cs typeface="+mn-lt"/>
              </a:rPr>
              <a:t>有效</a:t>
            </a:r>
            <a:r>
              <a:rPr kumimoji="1" lang="zh-CN" altLang="en-US" sz="1200" dirty="0">
                <a:solidFill>
                  <a:srgbClr val="006DBB"/>
                </a:solidFill>
                <a:latin typeface="+mn-lt"/>
                <a:ea typeface="黑体" panose="02010609060101010101" pitchFamily="49" charset="-122"/>
                <a:cs typeface="+mn-lt"/>
              </a:rPr>
              <a:t>地解决RPA数字员工调度管理的问题，业务同事登录COE 管理协作平台可实时监测数字员工运行状态，查看运行视频影像，查看运行结果，实现快速高效响应业务需求，精准合理调度数字员工执行流程任务。</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576" y="796901"/>
            <a:ext cx="3322572" cy="186894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576" y="2859782"/>
            <a:ext cx="3322572" cy="18689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5109" y="6869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 name="object 3"/>
          <p:cNvSpPr/>
          <p:nvPr/>
        </p:nvSpPr>
        <p:spPr>
          <a:xfrm>
            <a:off x="925115" y="6870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 name="object 4"/>
          <p:cNvSpPr/>
          <p:nvPr/>
        </p:nvSpPr>
        <p:spPr>
          <a:xfrm>
            <a:off x="975121" y="68700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 name="object 5"/>
          <p:cNvSpPr/>
          <p:nvPr/>
        </p:nvSpPr>
        <p:spPr>
          <a:xfrm>
            <a:off x="1025128" y="68700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 name="object 6"/>
          <p:cNvSpPr/>
          <p:nvPr/>
        </p:nvSpPr>
        <p:spPr>
          <a:xfrm>
            <a:off x="1075134" y="68701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 name="object 7"/>
          <p:cNvSpPr/>
          <p:nvPr/>
        </p:nvSpPr>
        <p:spPr>
          <a:xfrm>
            <a:off x="1125140" y="6870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 name="object 8"/>
          <p:cNvSpPr/>
          <p:nvPr/>
        </p:nvSpPr>
        <p:spPr>
          <a:xfrm>
            <a:off x="1175147" y="6870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 name="object 9"/>
          <p:cNvSpPr/>
          <p:nvPr/>
        </p:nvSpPr>
        <p:spPr>
          <a:xfrm>
            <a:off x="1225153" y="68704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 name="object 10"/>
          <p:cNvSpPr/>
          <p:nvPr/>
        </p:nvSpPr>
        <p:spPr>
          <a:xfrm>
            <a:off x="1275159" y="6870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 name="object 11"/>
          <p:cNvSpPr/>
          <p:nvPr/>
        </p:nvSpPr>
        <p:spPr>
          <a:xfrm>
            <a:off x="1325165" y="6870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 name="object 12"/>
          <p:cNvSpPr/>
          <p:nvPr/>
        </p:nvSpPr>
        <p:spPr>
          <a:xfrm>
            <a:off x="1375172" y="6870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 name="object 13"/>
          <p:cNvSpPr/>
          <p:nvPr/>
        </p:nvSpPr>
        <p:spPr>
          <a:xfrm>
            <a:off x="1425178" y="68707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 name="object 14"/>
          <p:cNvSpPr/>
          <p:nvPr/>
        </p:nvSpPr>
        <p:spPr>
          <a:xfrm>
            <a:off x="1475184" y="6870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 name="object 15"/>
          <p:cNvSpPr/>
          <p:nvPr/>
        </p:nvSpPr>
        <p:spPr>
          <a:xfrm>
            <a:off x="1525190" y="68708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6" name="object 16"/>
          <p:cNvSpPr/>
          <p:nvPr/>
        </p:nvSpPr>
        <p:spPr>
          <a:xfrm>
            <a:off x="1575197" y="68709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7" name="object 17"/>
          <p:cNvSpPr/>
          <p:nvPr/>
        </p:nvSpPr>
        <p:spPr>
          <a:xfrm>
            <a:off x="1625203" y="6871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8" name="object 18"/>
          <p:cNvSpPr/>
          <p:nvPr/>
        </p:nvSpPr>
        <p:spPr>
          <a:xfrm>
            <a:off x="1675209" y="68711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9" name="object 19"/>
          <p:cNvSpPr/>
          <p:nvPr/>
        </p:nvSpPr>
        <p:spPr>
          <a:xfrm>
            <a:off x="1725215" y="6871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0" name="object 20"/>
          <p:cNvSpPr/>
          <p:nvPr/>
        </p:nvSpPr>
        <p:spPr>
          <a:xfrm>
            <a:off x="1775222" y="6871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1" name="object 21"/>
          <p:cNvSpPr/>
          <p:nvPr/>
        </p:nvSpPr>
        <p:spPr>
          <a:xfrm>
            <a:off x="1825228" y="68713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2" name="object 22"/>
          <p:cNvSpPr/>
          <p:nvPr/>
        </p:nvSpPr>
        <p:spPr>
          <a:xfrm>
            <a:off x="1875234" y="6871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3" name="object 23"/>
          <p:cNvSpPr/>
          <p:nvPr/>
        </p:nvSpPr>
        <p:spPr>
          <a:xfrm>
            <a:off x="1925240" y="68715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4" name="object 24"/>
          <p:cNvSpPr/>
          <p:nvPr/>
        </p:nvSpPr>
        <p:spPr>
          <a:xfrm>
            <a:off x="1975247" y="6871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5" name="object 25"/>
          <p:cNvSpPr/>
          <p:nvPr/>
        </p:nvSpPr>
        <p:spPr>
          <a:xfrm>
            <a:off x="2025253" y="6871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6" name="object 26"/>
          <p:cNvSpPr/>
          <p:nvPr/>
        </p:nvSpPr>
        <p:spPr>
          <a:xfrm>
            <a:off x="2075259" y="68717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7" name="object 27"/>
          <p:cNvSpPr/>
          <p:nvPr/>
        </p:nvSpPr>
        <p:spPr>
          <a:xfrm>
            <a:off x="2125265" y="6871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8" name="object 28"/>
          <p:cNvSpPr/>
          <p:nvPr/>
        </p:nvSpPr>
        <p:spPr>
          <a:xfrm>
            <a:off x="2175272" y="6871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9" name="object 29"/>
          <p:cNvSpPr/>
          <p:nvPr/>
        </p:nvSpPr>
        <p:spPr>
          <a:xfrm>
            <a:off x="2225278" y="68719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0" name="object 30"/>
          <p:cNvSpPr/>
          <p:nvPr/>
        </p:nvSpPr>
        <p:spPr>
          <a:xfrm>
            <a:off x="2275284" y="6872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1" name="object 31"/>
          <p:cNvSpPr/>
          <p:nvPr/>
        </p:nvSpPr>
        <p:spPr>
          <a:xfrm>
            <a:off x="2325290" y="6872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2" name="object 32"/>
          <p:cNvSpPr/>
          <p:nvPr/>
        </p:nvSpPr>
        <p:spPr>
          <a:xfrm>
            <a:off x="2375297" y="6872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 name="object 33"/>
          <p:cNvSpPr/>
          <p:nvPr/>
        </p:nvSpPr>
        <p:spPr>
          <a:xfrm>
            <a:off x="2425303" y="6872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 name="object 34"/>
          <p:cNvSpPr/>
          <p:nvPr/>
        </p:nvSpPr>
        <p:spPr>
          <a:xfrm>
            <a:off x="2475309" y="6872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 name="object 35"/>
          <p:cNvSpPr/>
          <p:nvPr/>
        </p:nvSpPr>
        <p:spPr>
          <a:xfrm>
            <a:off x="2525315" y="68723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6" name="object 36"/>
          <p:cNvSpPr/>
          <p:nvPr/>
        </p:nvSpPr>
        <p:spPr>
          <a:xfrm>
            <a:off x="2575322" y="6872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7" name="object 37"/>
          <p:cNvSpPr/>
          <p:nvPr/>
        </p:nvSpPr>
        <p:spPr>
          <a:xfrm>
            <a:off x="2625328" y="68725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 name="object 38"/>
          <p:cNvSpPr/>
          <p:nvPr/>
        </p:nvSpPr>
        <p:spPr>
          <a:xfrm>
            <a:off x="2675334" y="6872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9" name="object 39"/>
          <p:cNvSpPr/>
          <p:nvPr/>
        </p:nvSpPr>
        <p:spPr>
          <a:xfrm>
            <a:off x="2725340" y="6872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0" name="object 40"/>
          <p:cNvSpPr/>
          <p:nvPr/>
        </p:nvSpPr>
        <p:spPr>
          <a:xfrm>
            <a:off x="2775347" y="6872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1" name="object 41"/>
          <p:cNvSpPr/>
          <p:nvPr/>
        </p:nvSpPr>
        <p:spPr>
          <a:xfrm>
            <a:off x="2825353" y="6872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 name="object 42"/>
          <p:cNvSpPr/>
          <p:nvPr/>
        </p:nvSpPr>
        <p:spPr>
          <a:xfrm>
            <a:off x="2875359" y="68729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 name="object 43"/>
          <p:cNvSpPr/>
          <p:nvPr/>
        </p:nvSpPr>
        <p:spPr>
          <a:xfrm>
            <a:off x="2925365" y="6873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4" name="object 44"/>
          <p:cNvSpPr/>
          <p:nvPr/>
        </p:nvSpPr>
        <p:spPr>
          <a:xfrm>
            <a:off x="2975372" y="6873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5" name="object 45"/>
          <p:cNvSpPr/>
          <p:nvPr/>
        </p:nvSpPr>
        <p:spPr>
          <a:xfrm>
            <a:off x="3025378" y="68731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6" name="object 46"/>
          <p:cNvSpPr/>
          <p:nvPr/>
        </p:nvSpPr>
        <p:spPr>
          <a:xfrm>
            <a:off x="3075384" y="6873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7" name="object 47"/>
          <p:cNvSpPr/>
          <p:nvPr/>
        </p:nvSpPr>
        <p:spPr>
          <a:xfrm>
            <a:off x="3125390" y="68733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8" name="object 48"/>
          <p:cNvSpPr/>
          <p:nvPr/>
        </p:nvSpPr>
        <p:spPr>
          <a:xfrm>
            <a:off x="3175397" y="6873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9" name="object 49"/>
          <p:cNvSpPr/>
          <p:nvPr/>
        </p:nvSpPr>
        <p:spPr>
          <a:xfrm>
            <a:off x="3225403" y="6873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0" name="object 50"/>
          <p:cNvSpPr/>
          <p:nvPr/>
        </p:nvSpPr>
        <p:spPr>
          <a:xfrm>
            <a:off x="3275409" y="6873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1" name="object 51"/>
          <p:cNvSpPr/>
          <p:nvPr/>
        </p:nvSpPr>
        <p:spPr>
          <a:xfrm>
            <a:off x="3325415" y="6873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2" name="object 52"/>
          <p:cNvSpPr/>
          <p:nvPr/>
        </p:nvSpPr>
        <p:spPr>
          <a:xfrm>
            <a:off x="3375422" y="68737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3" name="object 53"/>
          <p:cNvSpPr/>
          <p:nvPr/>
        </p:nvSpPr>
        <p:spPr>
          <a:xfrm>
            <a:off x="3425428" y="6873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4" name="object 54"/>
          <p:cNvSpPr/>
          <p:nvPr/>
        </p:nvSpPr>
        <p:spPr>
          <a:xfrm>
            <a:off x="3475434" y="6873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5" name="object 55"/>
          <p:cNvSpPr/>
          <p:nvPr/>
        </p:nvSpPr>
        <p:spPr>
          <a:xfrm>
            <a:off x="3525440" y="68739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6" name="object 56"/>
          <p:cNvSpPr/>
          <p:nvPr/>
        </p:nvSpPr>
        <p:spPr>
          <a:xfrm>
            <a:off x="3575447" y="6874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7" name="object 57"/>
          <p:cNvSpPr/>
          <p:nvPr/>
        </p:nvSpPr>
        <p:spPr>
          <a:xfrm>
            <a:off x="3625453" y="68741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8" name="object 58"/>
          <p:cNvSpPr/>
          <p:nvPr/>
        </p:nvSpPr>
        <p:spPr>
          <a:xfrm>
            <a:off x="3675459" y="6874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9" name="object 59"/>
          <p:cNvSpPr/>
          <p:nvPr/>
        </p:nvSpPr>
        <p:spPr>
          <a:xfrm>
            <a:off x="3725465" y="68741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0" name="object 60"/>
          <p:cNvSpPr/>
          <p:nvPr/>
        </p:nvSpPr>
        <p:spPr>
          <a:xfrm>
            <a:off x="3775472" y="6874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1" name="object 61"/>
          <p:cNvSpPr/>
          <p:nvPr/>
        </p:nvSpPr>
        <p:spPr>
          <a:xfrm>
            <a:off x="3825478" y="6874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2" name="object 62"/>
          <p:cNvSpPr/>
          <p:nvPr/>
        </p:nvSpPr>
        <p:spPr>
          <a:xfrm>
            <a:off x="3875484" y="6874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3" name="object 63"/>
          <p:cNvSpPr/>
          <p:nvPr/>
        </p:nvSpPr>
        <p:spPr>
          <a:xfrm>
            <a:off x="3925490" y="6874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4" name="object 64"/>
          <p:cNvSpPr/>
          <p:nvPr/>
        </p:nvSpPr>
        <p:spPr>
          <a:xfrm>
            <a:off x="3975497" y="6874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5" name="object 65"/>
          <p:cNvSpPr/>
          <p:nvPr/>
        </p:nvSpPr>
        <p:spPr>
          <a:xfrm>
            <a:off x="4025503" y="6874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6" name="object 66"/>
          <p:cNvSpPr/>
          <p:nvPr/>
        </p:nvSpPr>
        <p:spPr>
          <a:xfrm>
            <a:off x="4075509" y="68747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7" name="object 67"/>
          <p:cNvSpPr/>
          <p:nvPr/>
        </p:nvSpPr>
        <p:spPr>
          <a:xfrm>
            <a:off x="4125515" y="6874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8" name="object 68"/>
          <p:cNvSpPr/>
          <p:nvPr/>
        </p:nvSpPr>
        <p:spPr>
          <a:xfrm>
            <a:off x="4175522" y="68749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9" name="object 69"/>
          <p:cNvSpPr/>
          <p:nvPr/>
        </p:nvSpPr>
        <p:spPr>
          <a:xfrm>
            <a:off x="4225528" y="68749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0" name="object 70"/>
          <p:cNvSpPr/>
          <p:nvPr/>
        </p:nvSpPr>
        <p:spPr>
          <a:xfrm>
            <a:off x="4275534" y="6875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1" name="object 71"/>
          <p:cNvSpPr/>
          <p:nvPr/>
        </p:nvSpPr>
        <p:spPr>
          <a:xfrm>
            <a:off x="4325540" y="68751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2" name="object 72"/>
          <p:cNvSpPr/>
          <p:nvPr/>
        </p:nvSpPr>
        <p:spPr>
          <a:xfrm>
            <a:off x="4375547" y="6875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3" name="object 73"/>
          <p:cNvSpPr/>
          <p:nvPr/>
        </p:nvSpPr>
        <p:spPr>
          <a:xfrm>
            <a:off x="4425553" y="6875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4" name="object 74"/>
          <p:cNvSpPr/>
          <p:nvPr/>
        </p:nvSpPr>
        <p:spPr>
          <a:xfrm>
            <a:off x="4475559" y="68753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5" name="object 75"/>
          <p:cNvSpPr/>
          <p:nvPr/>
        </p:nvSpPr>
        <p:spPr>
          <a:xfrm>
            <a:off x="4525565" y="6875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6" name="object 76"/>
          <p:cNvSpPr/>
          <p:nvPr/>
        </p:nvSpPr>
        <p:spPr>
          <a:xfrm>
            <a:off x="4575572" y="68755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7" name="object 77"/>
          <p:cNvSpPr/>
          <p:nvPr/>
        </p:nvSpPr>
        <p:spPr>
          <a:xfrm>
            <a:off x="4625578" y="6875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8" name="object 78"/>
          <p:cNvSpPr/>
          <p:nvPr/>
        </p:nvSpPr>
        <p:spPr>
          <a:xfrm>
            <a:off x="4675584" y="6875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9" name="object 79"/>
          <p:cNvSpPr/>
          <p:nvPr/>
        </p:nvSpPr>
        <p:spPr>
          <a:xfrm>
            <a:off x="4725590" y="6875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0" name="object 80"/>
          <p:cNvSpPr/>
          <p:nvPr/>
        </p:nvSpPr>
        <p:spPr>
          <a:xfrm>
            <a:off x="4775597" y="6875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1" name="object 81"/>
          <p:cNvSpPr/>
          <p:nvPr/>
        </p:nvSpPr>
        <p:spPr>
          <a:xfrm>
            <a:off x="4825603" y="6875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2" name="object 82"/>
          <p:cNvSpPr/>
          <p:nvPr/>
        </p:nvSpPr>
        <p:spPr>
          <a:xfrm>
            <a:off x="4875609" y="6876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3" name="object 83"/>
          <p:cNvSpPr/>
          <p:nvPr/>
        </p:nvSpPr>
        <p:spPr>
          <a:xfrm>
            <a:off x="4925615" y="6876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4" name="object 84"/>
          <p:cNvSpPr/>
          <p:nvPr/>
        </p:nvSpPr>
        <p:spPr>
          <a:xfrm>
            <a:off x="4975622" y="6876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5" name="object 85"/>
          <p:cNvSpPr/>
          <p:nvPr/>
        </p:nvSpPr>
        <p:spPr>
          <a:xfrm>
            <a:off x="5025628" y="6876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6" name="object 86"/>
          <p:cNvSpPr/>
          <p:nvPr/>
        </p:nvSpPr>
        <p:spPr>
          <a:xfrm>
            <a:off x="5075634" y="6876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7" name="object 87"/>
          <p:cNvSpPr/>
          <p:nvPr/>
        </p:nvSpPr>
        <p:spPr>
          <a:xfrm>
            <a:off x="5125640" y="68763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8" name="object 88"/>
          <p:cNvSpPr/>
          <p:nvPr/>
        </p:nvSpPr>
        <p:spPr>
          <a:xfrm>
            <a:off x="5175647" y="68763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9" name="object 89"/>
          <p:cNvSpPr/>
          <p:nvPr/>
        </p:nvSpPr>
        <p:spPr>
          <a:xfrm>
            <a:off x="5225653" y="6876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0" name="object 90"/>
          <p:cNvSpPr/>
          <p:nvPr/>
        </p:nvSpPr>
        <p:spPr>
          <a:xfrm>
            <a:off x="5275659" y="6876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1" name="object 91"/>
          <p:cNvSpPr/>
          <p:nvPr/>
        </p:nvSpPr>
        <p:spPr>
          <a:xfrm>
            <a:off x="5325665" y="6876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2" name="object 92"/>
          <p:cNvSpPr/>
          <p:nvPr/>
        </p:nvSpPr>
        <p:spPr>
          <a:xfrm>
            <a:off x="5375672" y="68767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3" name="object 93"/>
          <p:cNvSpPr/>
          <p:nvPr/>
        </p:nvSpPr>
        <p:spPr>
          <a:xfrm>
            <a:off x="5425678" y="6876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4" name="object 94"/>
          <p:cNvSpPr/>
          <p:nvPr/>
        </p:nvSpPr>
        <p:spPr>
          <a:xfrm>
            <a:off x="5475684" y="68768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5" name="object 95"/>
          <p:cNvSpPr/>
          <p:nvPr/>
        </p:nvSpPr>
        <p:spPr>
          <a:xfrm>
            <a:off x="5525690" y="68769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6" name="object 96"/>
          <p:cNvSpPr/>
          <p:nvPr/>
        </p:nvSpPr>
        <p:spPr>
          <a:xfrm>
            <a:off x="5575697" y="6877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7" name="object 97"/>
          <p:cNvSpPr/>
          <p:nvPr/>
        </p:nvSpPr>
        <p:spPr>
          <a:xfrm>
            <a:off x="5625703" y="68771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8" name="object 98"/>
          <p:cNvSpPr/>
          <p:nvPr/>
        </p:nvSpPr>
        <p:spPr>
          <a:xfrm>
            <a:off x="5675709" y="68771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9" name="object 99"/>
          <p:cNvSpPr/>
          <p:nvPr/>
        </p:nvSpPr>
        <p:spPr>
          <a:xfrm>
            <a:off x="5725715" y="6877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0" name="object 100"/>
          <p:cNvSpPr/>
          <p:nvPr/>
        </p:nvSpPr>
        <p:spPr>
          <a:xfrm>
            <a:off x="5775722" y="68773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1" name="object 101"/>
          <p:cNvSpPr/>
          <p:nvPr/>
        </p:nvSpPr>
        <p:spPr>
          <a:xfrm>
            <a:off x="5825728" y="6877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2" name="object 102"/>
          <p:cNvSpPr/>
          <p:nvPr/>
        </p:nvSpPr>
        <p:spPr>
          <a:xfrm>
            <a:off x="5875734" y="68775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3" name="object 103"/>
          <p:cNvSpPr/>
          <p:nvPr/>
        </p:nvSpPr>
        <p:spPr>
          <a:xfrm>
            <a:off x="5925740" y="6877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4" name="object 104"/>
          <p:cNvSpPr/>
          <p:nvPr/>
        </p:nvSpPr>
        <p:spPr>
          <a:xfrm>
            <a:off x="5975747" y="6877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5" name="object 105"/>
          <p:cNvSpPr/>
          <p:nvPr/>
        </p:nvSpPr>
        <p:spPr>
          <a:xfrm>
            <a:off x="6025753" y="68777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6" name="object 106"/>
          <p:cNvSpPr/>
          <p:nvPr/>
        </p:nvSpPr>
        <p:spPr>
          <a:xfrm>
            <a:off x="6075759" y="6877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7" name="object 107"/>
          <p:cNvSpPr/>
          <p:nvPr/>
        </p:nvSpPr>
        <p:spPr>
          <a:xfrm>
            <a:off x="6125765" y="6877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8" name="object 108"/>
          <p:cNvSpPr/>
          <p:nvPr/>
        </p:nvSpPr>
        <p:spPr>
          <a:xfrm>
            <a:off x="6175772" y="68779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9" name="object 109"/>
          <p:cNvSpPr/>
          <p:nvPr/>
        </p:nvSpPr>
        <p:spPr>
          <a:xfrm>
            <a:off x="6225778" y="6878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0" name="object 110"/>
          <p:cNvSpPr/>
          <p:nvPr/>
        </p:nvSpPr>
        <p:spPr>
          <a:xfrm>
            <a:off x="6275784" y="68780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1" name="object 111"/>
          <p:cNvSpPr/>
          <p:nvPr/>
        </p:nvSpPr>
        <p:spPr>
          <a:xfrm>
            <a:off x="6325790" y="6878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2" name="object 112"/>
          <p:cNvSpPr/>
          <p:nvPr/>
        </p:nvSpPr>
        <p:spPr>
          <a:xfrm>
            <a:off x="6375797" y="6878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3" name="object 113"/>
          <p:cNvSpPr/>
          <p:nvPr/>
        </p:nvSpPr>
        <p:spPr>
          <a:xfrm>
            <a:off x="6425803" y="6878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4" name="object 114"/>
          <p:cNvSpPr/>
          <p:nvPr/>
        </p:nvSpPr>
        <p:spPr>
          <a:xfrm>
            <a:off x="6475809" y="68783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5" name="object 115"/>
          <p:cNvSpPr/>
          <p:nvPr/>
        </p:nvSpPr>
        <p:spPr>
          <a:xfrm>
            <a:off x="6525815" y="6878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6" name="object 116"/>
          <p:cNvSpPr/>
          <p:nvPr/>
        </p:nvSpPr>
        <p:spPr>
          <a:xfrm>
            <a:off x="6575822" y="6878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7" name="object 117"/>
          <p:cNvSpPr/>
          <p:nvPr/>
        </p:nvSpPr>
        <p:spPr>
          <a:xfrm>
            <a:off x="6625828" y="6878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8" name="object 118"/>
          <p:cNvSpPr/>
          <p:nvPr/>
        </p:nvSpPr>
        <p:spPr>
          <a:xfrm>
            <a:off x="6675834" y="6878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9" name="object 119"/>
          <p:cNvSpPr/>
          <p:nvPr/>
        </p:nvSpPr>
        <p:spPr>
          <a:xfrm>
            <a:off x="6725840" y="6878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0" name="object 120"/>
          <p:cNvSpPr/>
          <p:nvPr/>
        </p:nvSpPr>
        <p:spPr>
          <a:xfrm>
            <a:off x="6775847" y="6878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1" name="object 121"/>
          <p:cNvSpPr/>
          <p:nvPr/>
        </p:nvSpPr>
        <p:spPr>
          <a:xfrm>
            <a:off x="6825853" y="68789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2" name="object 122"/>
          <p:cNvSpPr/>
          <p:nvPr/>
        </p:nvSpPr>
        <p:spPr>
          <a:xfrm>
            <a:off x="6875859" y="68789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3" name="object 123"/>
          <p:cNvSpPr/>
          <p:nvPr/>
        </p:nvSpPr>
        <p:spPr>
          <a:xfrm>
            <a:off x="6925865" y="6879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4" name="object 124"/>
          <p:cNvSpPr/>
          <p:nvPr/>
        </p:nvSpPr>
        <p:spPr>
          <a:xfrm>
            <a:off x="6975872" y="68791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5" name="object 125"/>
          <p:cNvSpPr/>
          <p:nvPr/>
        </p:nvSpPr>
        <p:spPr>
          <a:xfrm>
            <a:off x="7025878" y="6879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6" name="object 126"/>
          <p:cNvSpPr/>
          <p:nvPr/>
        </p:nvSpPr>
        <p:spPr>
          <a:xfrm>
            <a:off x="7075884" y="68793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7" name="object 127"/>
          <p:cNvSpPr/>
          <p:nvPr/>
        </p:nvSpPr>
        <p:spPr>
          <a:xfrm>
            <a:off x="7125890" y="68793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8" name="object 128"/>
          <p:cNvSpPr/>
          <p:nvPr/>
        </p:nvSpPr>
        <p:spPr>
          <a:xfrm>
            <a:off x="7175897" y="6879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9" name="object 129"/>
          <p:cNvSpPr/>
          <p:nvPr/>
        </p:nvSpPr>
        <p:spPr>
          <a:xfrm>
            <a:off x="7225903" y="6879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0" name="object 130"/>
          <p:cNvSpPr/>
          <p:nvPr/>
        </p:nvSpPr>
        <p:spPr>
          <a:xfrm>
            <a:off x="7275909" y="6879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1" name="object 131"/>
          <p:cNvSpPr/>
          <p:nvPr/>
        </p:nvSpPr>
        <p:spPr>
          <a:xfrm>
            <a:off x="7325915" y="68797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2" name="object 132"/>
          <p:cNvSpPr/>
          <p:nvPr/>
        </p:nvSpPr>
        <p:spPr>
          <a:xfrm>
            <a:off x="7375922" y="6879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3" name="object 133"/>
          <p:cNvSpPr/>
          <p:nvPr/>
        </p:nvSpPr>
        <p:spPr>
          <a:xfrm>
            <a:off x="7425928" y="6879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4" name="object 134"/>
          <p:cNvSpPr/>
          <p:nvPr/>
        </p:nvSpPr>
        <p:spPr>
          <a:xfrm>
            <a:off x="7475934" y="6879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5" name="object 135"/>
          <p:cNvSpPr/>
          <p:nvPr/>
        </p:nvSpPr>
        <p:spPr>
          <a:xfrm>
            <a:off x="7525940" y="6880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6" name="object 136"/>
          <p:cNvSpPr/>
          <p:nvPr/>
        </p:nvSpPr>
        <p:spPr>
          <a:xfrm>
            <a:off x="7575947" y="68801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7" name="object 137"/>
          <p:cNvSpPr/>
          <p:nvPr/>
        </p:nvSpPr>
        <p:spPr>
          <a:xfrm>
            <a:off x="7625953" y="6880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8" name="object 138"/>
          <p:cNvSpPr/>
          <p:nvPr/>
        </p:nvSpPr>
        <p:spPr>
          <a:xfrm>
            <a:off x="7675959" y="68802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9" name="object 139"/>
          <p:cNvSpPr/>
          <p:nvPr/>
        </p:nvSpPr>
        <p:spPr>
          <a:xfrm>
            <a:off x="7725965" y="6880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0" name="object 140"/>
          <p:cNvSpPr/>
          <p:nvPr/>
        </p:nvSpPr>
        <p:spPr>
          <a:xfrm>
            <a:off x="7775972" y="6880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1" name="object 141"/>
          <p:cNvSpPr/>
          <p:nvPr/>
        </p:nvSpPr>
        <p:spPr>
          <a:xfrm>
            <a:off x="7825978" y="6880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2" name="object 142"/>
          <p:cNvSpPr/>
          <p:nvPr/>
        </p:nvSpPr>
        <p:spPr>
          <a:xfrm>
            <a:off x="7875984" y="6880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3" name="object 143"/>
          <p:cNvSpPr/>
          <p:nvPr/>
        </p:nvSpPr>
        <p:spPr>
          <a:xfrm>
            <a:off x="7925990" y="6880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4" name="object 144"/>
          <p:cNvSpPr/>
          <p:nvPr/>
        </p:nvSpPr>
        <p:spPr>
          <a:xfrm>
            <a:off x="7975997" y="6880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5" name="object 145"/>
          <p:cNvSpPr/>
          <p:nvPr/>
        </p:nvSpPr>
        <p:spPr>
          <a:xfrm>
            <a:off x="8026003" y="68807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6" name="object 146"/>
          <p:cNvSpPr/>
          <p:nvPr/>
        </p:nvSpPr>
        <p:spPr>
          <a:xfrm>
            <a:off x="8076009" y="6880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7" name="object 147"/>
          <p:cNvSpPr/>
          <p:nvPr/>
        </p:nvSpPr>
        <p:spPr>
          <a:xfrm>
            <a:off x="8126015" y="68808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8" name="object 148"/>
          <p:cNvSpPr/>
          <p:nvPr/>
        </p:nvSpPr>
        <p:spPr>
          <a:xfrm>
            <a:off x="8176022" y="68809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9" name="object 149"/>
          <p:cNvSpPr/>
          <p:nvPr/>
        </p:nvSpPr>
        <p:spPr>
          <a:xfrm>
            <a:off x="8226028" y="6881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0" name="object 150"/>
          <p:cNvSpPr/>
          <p:nvPr/>
        </p:nvSpPr>
        <p:spPr>
          <a:xfrm>
            <a:off x="8276034" y="68811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1" name="object 151"/>
          <p:cNvSpPr/>
          <p:nvPr/>
        </p:nvSpPr>
        <p:spPr>
          <a:xfrm>
            <a:off x="8326040" y="6881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2" name="object 152"/>
          <p:cNvSpPr/>
          <p:nvPr/>
        </p:nvSpPr>
        <p:spPr>
          <a:xfrm>
            <a:off x="8376047" y="6881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3" name="object 153"/>
          <p:cNvSpPr/>
          <p:nvPr/>
        </p:nvSpPr>
        <p:spPr>
          <a:xfrm>
            <a:off x="8426053" y="68813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4" name="object 154"/>
          <p:cNvSpPr/>
          <p:nvPr/>
        </p:nvSpPr>
        <p:spPr>
          <a:xfrm>
            <a:off x="8476059" y="6881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5" name="object 155"/>
          <p:cNvSpPr/>
          <p:nvPr/>
        </p:nvSpPr>
        <p:spPr>
          <a:xfrm>
            <a:off x="8526065" y="68815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6" name="object 156"/>
          <p:cNvSpPr/>
          <p:nvPr/>
        </p:nvSpPr>
        <p:spPr>
          <a:xfrm>
            <a:off x="8576072" y="6881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7" name="object 157"/>
          <p:cNvSpPr/>
          <p:nvPr/>
        </p:nvSpPr>
        <p:spPr>
          <a:xfrm>
            <a:off x="8626078" y="6881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8" name="object 158"/>
          <p:cNvSpPr/>
          <p:nvPr/>
        </p:nvSpPr>
        <p:spPr>
          <a:xfrm>
            <a:off x="8676084" y="6881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9" name="object 159"/>
          <p:cNvSpPr/>
          <p:nvPr/>
        </p:nvSpPr>
        <p:spPr>
          <a:xfrm>
            <a:off x="8726091" y="688182"/>
            <a:ext cx="7144" cy="7144"/>
          </a:xfrm>
          <a:custGeom>
            <a:avLst/>
            <a:gdLst/>
            <a:ahLst/>
            <a:cxnLst/>
            <a:rect l="l" t="t" r="r" b="b"/>
            <a:pathLst>
              <a:path w="9525" h="9525">
                <a:moveTo>
                  <a:pt x="0" y="4762"/>
                </a:moveTo>
                <a:lnTo>
                  <a:pt x="9525" y="4762"/>
                </a:lnTo>
              </a:path>
            </a:pathLst>
          </a:custGeom>
          <a:ln w="10795">
            <a:solidFill>
              <a:srgbClr val="BEBEBE"/>
            </a:solidFill>
          </a:ln>
        </p:spPr>
        <p:txBody>
          <a:bodyPr wrap="square" lIns="0" tIns="0" rIns="0" bIns="0" rtlCol="0">
            <a:noAutofit/>
          </a:bodyPr>
          <a:lstStyle/>
          <a:p>
            <a:endParaRPr/>
          </a:p>
        </p:txBody>
      </p:sp>
      <p:sp>
        <p:nvSpPr>
          <p:cNvPr id="162" name="object 162"/>
          <p:cNvSpPr/>
          <p:nvPr/>
        </p:nvSpPr>
        <p:spPr>
          <a:xfrm>
            <a:off x="2618614" y="2357956"/>
            <a:ext cx="803528" cy="647057"/>
          </a:xfrm>
          <a:prstGeom prst="rect">
            <a:avLst/>
          </a:prstGeom>
          <a:blipFill>
            <a:blip r:embed="rId2" cstate="print"/>
            <a:stretch>
              <a:fillRect/>
            </a:stretch>
          </a:blipFill>
        </p:spPr>
        <p:txBody>
          <a:bodyPr wrap="square" lIns="0" tIns="0" rIns="0" bIns="0" rtlCol="0">
            <a:noAutofit/>
          </a:bodyPr>
          <a:lstStyle/>
          <a:p>
            <a:endParaRPr/>
          </a:p>
        </p:txBody>
      </p:sp>
      <p:sp>
        <p:nvSpPr>
          <p:cNvPr id="163" name="object 163"/>
          <p:cNvSpPr/>
          <p:nvPr/>
        </p:nvSpPr>
        <p:spPr>
          <a:xfrm>
            <a:off x="3903017" y="1333880"/>
            <a:ext cx="655012" cy="921258"/>
          </a:xfrm>
          <a:custGeom>
            <a:avLst/>
            <a:gdLst/>
            <a:ahLst/>
            <a:cxnLst/>
            <a:rect l="l" t="t" r="r" b="b"/>
            <a:pathLst>
              <a:path w="873349" h="1228344">
                <a:moveTo>
                  <a:pt x="419537" y="1228344"/>
                </a:moveTo>
                <a:lnTo>
                  <a:pt x="111689" y="893064"/>
                </a:lnTo>
                <a:lnTo>
                  <a:pt x="69066" y="838083"/>
                </a:lnTo>
                <a:lnTo>
                  <a:pt x="36658" y="778588"/>
                </a:lnTo>
                <a:lnTo>
                  <a:pt x="14415" y="715823"/>
                </a:lnTo>
                <a:lnTo>
                  <a:pt x="2286" y="651035"/>
                </a:lnTo>
                <a:lnTo>
                  <a:pt x="0" y="618271"/>
                </a:lnTo>
                <a:lnTo>
                  <a:pt x="223" y="585468"/>
                </a:lnTo>
                <a:lnTo>
                  <a:pt x="8173" y="520369"/>
                </a:lnTo>
                <a:lnTo>
                  <a:pt x="26089" y="456983"/>
                </a:lnTo>
                <a:lnTo>
                  <a:pt x="53918" y="396555"/>
                </a:lnTo>
                <a:lnTo>
                  <a:pt x="91612" y="340332"/>
                </a:lnTo>
                <a:lnTo>
                  <a:pt x="139121" y="289560"/>
                </a:lnTo>
                <a:lnTo>
                  <a:pt x="453065" y="0"/>
                </a:lnTo>
                <a:lnTo>
                  <a:pt x="760913" y="336804"/>
                </a:lnTo>
                <a:lnTo>
                  <a:pt x="803757" y="391592"/>
                </a:lnTo>
                <a:lnTo>
                  <a:pt x="836347" y="450938"/>
                </a:lnTo>
                <a:lnTo>
                  <a:pt x="858742" y="513596"/>
                </a:lnTo>
                <a:lnTo>
                  <a:pt x="871002" y="578320"/>
                </a:lnTo>
                <a:lnTo>
                  <a:pt x="873349" y="611068"/>
                </a:lnTo>
                <a:lnTo>
                  <a:pt x="873184" y="643866"/>
                </a:lnTo>
                <a:lnTo>
                  <a:pt x="865348" y="708986"/>
                </a:lnTo>
                <a:lnTo>
                  <a:pt x="847554" y="772436"/>
                </a:lnTo>
                <a:lnTo>
                  <a:pt x="819859" y="832970"/>
                </a:lnTo>
                <a:lnTo>
                  <a:pt x="782323" y="889343"/>
                </a:lnTo>
                <a:lnTo>
                  <a:pt x="735005" y="940308"/>
                </a:lnTo>
                <a:lnTo>
                  <a:pt x="419537" y="1228344"/>
                </a:lnTo>
                <a:close/>
              </a:path>
            </a:pathLst>
          </a:custGeom>
          <a:solidFill>
            <a:srgbClr val="92CDDD"/>
          </a:solidFill>
        </p:spPr>
        <p:txBody>
          <a:bodyPr wrap="square" lIns="0" tIns="0" rIns="0" bIns="0" rtlCol="0">
            <a:noAutofit/>
          </a:bodyPr>
          <a:lstStyle/>
          <a:p>
            <a:endParaRPr/>
          </a:p>
        </p:txBody>
      </p:sp>
      <p:sp>
        <p:nvSpPr>
          <p:cNvPr id="164" name="object 164"/>
          <p:cNvSpPr/>
          <p:nvPr/>
        </p:nvSpPr>
        <p:spPr>
          <a:xfrm>
            <a:off x="4973192" y="2394963"/>
            <a:ext cx="836676" cy="660879"/>
          </a:xfrm>
          <a:prstGeom prst="rect">
            <a:avLst/>
          </a:prstGeom>
          <a:blipFill>
            <a:blip r:embed="rId3" cstate="print"/>
            <a:stretch>
              <a:fillRect/>
            </a:stretch>
          </a:blipFill>
        </p:spPr>
        <p:txBody>
          <a:bodyPr wrap="square" lIns="0" tIns="0" rIns="0" bIns="0" rtlCol="0">
            <a:noAutofit/>
          </a:bodyPr>
          <a:lstStyle/>
          <a:p>
            <a:endParaRPr/>
          </a:p>
        </p:txBody>
      </p:sp>
      <p:sp>
        <p:nvSpPr>
          <p:cNvPr id="165" name="object 165"/>
          <p:cNvSpPr/>
          <p:nvPr/>
        </p:nvSpPr>
        <p:spPr>
          <a:xfrm>
            <a:off x="4003729" y="3857054"/>
            <a:ext cx="446579" cy="96364"/>
          </a:xfrm>
          <a:custGeom>
            <a:avLst/>
            <a:gdLst/>
            <a:ahLst/>
            <a:cxnLst/>
            <a:rect l="l" t="t" r="r" b="b"/>
            <a:pathLst>
              <a:path w="595439" h="128485">
                <a:moveTo>
                  <a:pt x="595439" y="128485"/>
                </a:moveTo>
                <a:lnTo>
                  <a:pt x="279" y="127215"/>
                </a:lnTo>
                <a:lnTo>
                  <a:pt x="0" y="0"/>
                </a:lnTo>
                <a:lnTo>
                  <a:pt x="595160" y="1270"/>
                </a:lnTo>
                <a:lnTo>
                  <a:pt x="595439" y="128485"/>
                </a:lnTo>
                <a:close/>
              </a:path>
            </a:pathLst>
          </a:custGeom>
          <a:solidFill>
            <a:srgbClr val="EDEBE0"/>
          </a:solidFill>
        </p:spPr>
        <p:txBody>
          <a:bodyPr wrap="square" lIns="0" tIns="0" rIns="0" bIns="0" rtlCol="0">
            <a:noAutofit/>
          </a:bodyPr>
          <a:lstStyle/>
          <a:p>
            <a:endParaRPr/>
          </a:p>
        </p:txBody>
      </p:sp>
      <p:sp>
        <p:nvSpPr>
          <p:cNvPr id="166" name="object 166"/>
          <p:cNvSpPr/>
          <p:nvPr/>
        </p:nvSpPr>
        <p:spPr>
          <a:xfrm>
            <a:off x="3998957" y="3852282"/>
            <a:ext cx="456123" cy="105908"/>
          </a:xfrm>
          <a:custGeom>
            <a:avLst/>
            <a:gdLst/>
            <a:ahLst/>
            <a:cxnLst/>
            <a:rect l="l" t="t" r="r" b="b"/>
            <a:pathLst>
              <a:path w="608164" h="141211">
                <a:moveTo>
                  <a:pt x="608164" y="141211"/>
                </a:moveTo>
                <a:lnTo>
                  <a:pt x="304" y="139915"/>
                </a:lnTo>
                <a:lnTo>
                  <a:pt x="0" y="0"/>
                </a:lnTo>
                <a:lnTo>
                  <a:pt x="607860" y="1295"/>
                </a:lnTo>
                <a:lnTo>
                  <a:pt x="607871" y="6350"/>
                </a:lnTo>
                <a:lnTo>
                  <a:pt x="12712" y="6350"/>
                </a:lnTo>
                <a:lnTo>
                  <a:pt x="6350" y="12712"/>
                </a:lnTo>
                <a:lnTo>
                  <a:pt x="12726" y="12726"/>
                </a:lnTo>
                <a:lnTo>
                  <a:pt x="12978" y="127228"/>
                </a:lnTo>
                <a:lnTo>
                  <a:pt x="6654" y="127228"/>
                </a:lnTo>
                <a:lnTo>
                  <a:pt x="12992" y="133565"/>
                </a:lnTo>
                <a:lnTo>
                  <a:pt x="595449" y="133565"/>
                </a:lnTo>
                <a:lnTo>
                  <a:pt x="595452" y="134861"/>
                </a:lnTo>
                <a:lnTo>
                  <a:pt x="608151" y="134861"/>
                </a:lnTo>
                <a:lnTo>
                  <a:pt x="608164" y="141211"/>
                </a:lnTo>
                <a:close/>
              </a:path>
              <a:path w="608164" h="141211">
                <a:moveTo>
                  <a:pt x="12726" y="12726"/>
                </a:moveTo>
                <a:lnTo>
                  <a:pt x="6350" y="12712"/>
                </a:lnTo>
                <a:lnTo>
                  <a:pt x="12712" y="6350"/>
                </a:lnTo>
                <a:lnTo>
                  <a:pt x="12726" y="12726"/>
                </a:lnTo>
                <a:close/>
              </a:path>
              <a:path w="608164" h="141211">
                <a:moveTo>
                  <a:pt x="595186" y="13969"/>
                </a:moveTo>
                <a:lnTo>
                  <a:pt x="12726" y="12726"/>
                </a:lnTo>
                <a:lnTo>
                  <a:pt x="12712" y="6350"/>
                </a:lnTo>
                <a:lnTo>
                  <a:pt x="607871" y="6350"/>
                </a:lnTo>
                <a:lnTo>
                  <a:pt x="607873" y="7645"/>
                </a:lnTo>
                <a:lnTo>
                  <a:pt x="595172" y="7645"/>
                </a:lnTo>
                <a:lnTo>
                  <a:pt x="595186" y="13969"/>
                </a:lnTo>
                <a:close/>
              </a:path>
              <a:path w="608164" h="141211">
                <a:moveTo>
                  <a:pt x="601510" y="13982"/>
                </a:moveTo>
                <a:lnTo>
                  <a:pt x="595186" y="13969"/>
                </a:lnTo>
                <a:lnTo>
                  <a:pt x="595172" y="7645"/>
                </a:lnTo>
                <a:lnTo>
                  <a:pt x="601510" y="13982"/>
                </a:lnTo>
                <a:close/>
              </a:path>
              <a:path w="608164" h="141211">
                <a:moveTo>
                  <a:pt x="607887" y="13982"/>
                </a:moveTo>
                <a:lnTo>
                  <a:pt x="601510" y="13982"/>
                </a:lnTo>
                <a:lnTo>
                  <a:pt x="595172" y="7645"/>
                </a:lnTo>
                <a:lnTo>
                  <a:pt x="607873" y="7645"/>
                </a:lnTo>
                <a:lnTo>
                  <a:pt x="607887" y="13982"/>
                </a:lnTo>
                <a:close/>
              </a:path>
              <a:path w="608164" h="141211">
                <a:moveTo>
                  <a:pt x="608151" y="134861"/>
                </a:moveTo>
                <a:lnTo>
                  <a:pt x="595452" y="134861"/>
                </a:lnTo>
                <a:lnTo>
                  <a:pt x="601814" y="128498"/>
                </a:lnTo>
                <a:lnTo>
                  <a:pt x="595438" y="128484"/>
                </a:lnTo>
                <a:lnTo>
                  <a:pt x="595186" y="13969"/>
                </a:lnTo>
                <a:lnTo>
                  <a:pt x="607887" y="13982"/>
                </a:lnTo>
                <a:lnTo>
                  <a:pt x="608151" y="134861"/>
                </a:lnTo>
                <a:close/>
              </a:path>
              <a:path w="608164" h="141211">
                <a:moveTo>
                  <a:pt x="12992" y="133565"/>
                </a:moveTo>
                <a:lnTo>
                  <a:pt x="6654" y="127228"/>
                </a:lnTo>
                <a:lnTo>
                  <a:pt x="12978" y="127242"/>
                </a:lnTo>
                <a:lnTo>
                  <a:pt x="12992" y="133565"/>
                </a:lnTo>
                <a:close/>
              </a:path>
              <a:path w="608164" h="141211">
                <a:moveTo>
                  <a:pt x="12978" y="127242"/>
                </a:moveTo>
                <a:lnTo>
                  <a:pt x="6654" y="127228"/>
                </a:lnTo>
                <a:lnTo>
                  <a:pt x="12978" y="127228"/>
                </a:lnTo>
                <a:close/>
              </a:path>
              <a:path w="608164" h="141211">
                <a:moveTo>
                  <a:pt x="595449" y="133565"/>
                </a:moveTo>
                <a:lnTo>
                  <a:pt x="12992" y="133565"/>
                </a:lnTo>
                <a:lnTo>
                  <a:pt x="12978" y="127242"/>
                </a:lnTo>
                <a:lnTo>
                  <a:pt x="595438" y="128484"/>
                </a:lnTo>
                <a:lnTo>
                  <a:pt x="595449" y="133565"/>
                </a:lnTo>
                <a:close/>
              </a:path>
              <a:path w="608164" h="141211">
                <a:moveTo>
                  <a:pt x="595452" y="134861"/>
                </a:moveTo>
                <a:lnTo>
                  <a:pt x="595438" y="128484"/>
                </a:lnTo>
                <a:lnTo>
                  <a:pt x="601814" y="128498"/>
                </a:lnTo>
                <a:lnTo>
                  <a:pt x="595452" y="134861"/>
                </a:lnTo>
                <a:close/>
              </a:path>
            </a:pathLst>
          </a:custGeom>
          <a:solidFill>
            <a:srgbClr val="EDEBE0"/>
          </a:solidFill>
        </p:spPr>
        <p:txBody>
          <a:bodyPr wrap="square" lIns="0" tIns="0" rIns="0" bIns="0" rtlCol="0">
            <a:noAutofit/>
          </a:bodyPr>
          <a:lstStyle/>
          <a:p>
            <a:endParaRPr/>
          </a:p>
        </p:txBody>
      </p:sp>
      <p:sp>
        <p:nvSpPr>
          <p:cNvPr id="167" name="object 167"/>
          <p:cNvSpPr/>
          <p:nvPr/>
        </p:nvSpPr>
        <p:spPr>
          <a:xfrm>
            <a:off x="3989069" y="3990213"/>
            <a:ext cx="475488" cy="58293"/>
          </a:xfrm>
          <a:custGeom>
            <a:avLst/>
            <a:gdLst/>
            <a:ahLst/>
            <a:cxnLst/>
            <a:rect l="l" t="t" r="r" b="b"/>
            <a:pathLst>
              <a:path w="633984" h="77724">
                <a:moveTo>
                  <a:pt x="595884" y="77724"/>
                </a:moveTo>
                <a:lnTo>
                  <a:pt x="38100" y="77724"/>
                </a:lnTo>
                <a:lnTo>
                  <a:pt x="0" y="38100"/>
                </a:lnTo>
                <a:lnTo>
                  <a:pt x="38100" y="0"/>
                </a:lnTo>
                <a:lnTo>
                  <a:pt x="595884" y="0"/>
                </a:lnTo>
                <a:lnTo>
                  <a:pt x="633984" y="38100"/>
                </a:lnTo>
                <a:lnTo>
                  <a:pt x="595884" y="77724"/>
                </a:lnTo>
                <a:close/>
              </a:path>
            </a:pathLst>
          </a:custGeom>
          <a:solidFill>
            <a:srgbClr val="EDEBE0"/>
          </a:solidFill>
        </p:spPr>
        <p:txBody>
          <a:bodyPr wrap="square" lIns="0" tIns="0" rIns="0" bIns="0" rtlCol="0">
            <a:noAutofit/>
          </a:bodyPr>
          <a:lstStyle/>
          <a:p>
            <a:endParaRPr/>
          </a:p>
        </p:txBody>
      </p:sp>
      <p:sp>
        <p:nvSpPr>
          <p:cNvPr id="168" name="object 168"/>
          <p:cNvSpPr/>
          <p:nvPr/>
        </p:nvSpPr>
        <p:spPr>
          <a:xfrm>
            <a:off x="3982274" y="3985632"/>
            <a:ext cx="489494" cy="67408"/>
          </a:xfrm>
          <a:custGeom>
            <a:avLst/>
            <a:gdLst/>
            <a:ahLst/>
            <a:cxnLst/>
            <a:rect l="l" t="t" r="r" b="b"/>
            <a:pathLst>
              <a:path w="652659" h="89877">
                <a:moveTo>
                  <a:pt x="607726" y="89877"/>
                </a:moveTo>
                <a:lnTo>
                  <a:pt x="44938" y="89877"/>
                </a:lnTo>
                <a:lnTo>
                  <a:pt x="0" y="44938"/>
                </a:lnTo>
                <a:lnTo>
                  <a:pt x="44938" y="0"/>
                </a:lnTo>
                <a:lnTo>
                  <a:pt x="607726" y="0"/>
                </a:lnTo>
                <a:lnTo>
                  <a:pt x="618569" y="10845"/>
                </a:lnTo>
                <a:lnTo>
                  <a:pt x="52050" y="10845"/>
                </a:lnTo>
                <a:lnTo>
                  <a:pt x="47567" y="12700"/>
                </a:lnTo>
                <a:lnTo>
                  <a:pt x="50196" y="12700"/>
                </a:lnTo>
                <a:lnTo>
                  <a:pt x="22447" y="40449"/>
                </a:lnTo>
                <a:lnTo>
                  <a:pt x="13468" y="40449"/>
                </a:lnTo>
                <a:lnTo>
                  <a:pt x="13468" y="49428"/>
                </a:lnTo>
                <a:lnTo>
                  <a:pt x="22447" y="49428"/>
                </a:lnTo>
                <a:lnTo>
                  <a:pt x="50196" y="77177"/>
                </a:lnTo>
                <a:lnTo>
                  <a:pt x="47567" y="77177"/>
                </a:lnTo>
                <a:lnTo>
                  <a:pt x="52050" y="79032"/>
                </a:lnTo>
                <a:lnTo>
                  <a:pt x="618572" y="79032"/>
                </a:lnTo>
                <a:lnTo>
                  <a:pt x="607726" y="89877"/>
                </a:lnTo>
                <a:close/>
              </a:path>
              <a:path w="652659" h="89877">
                <a:moveTo>
                  <a:pt x="50196" y="12700"/>
                </a:moveTo>
                <a:lnTo>
                  <a:pt x="47567" y="12700"/>
                </a:lnTo>
                <a:lnTo>
                  <a:pt x="52050" y="10845"/>
                </a:lnTo>
                <a:lnTo>
                  <a:pt x="50196" y="12700"/>
                </a:lnTo>
                <a:close/>
              </a:path>
              <a:path w="652659" h="89877">
                <a:moveTo>
                  <a:pt x="602456" y="12700"/>
                </a:moveTo>
                <a:lnTo>
                  <a:pt x="50196" y="12700"/>
                </a:lnTo>
                <a:lnTo>
                  <a:pt x="52050" y="10845"/>
                </a:lnTo>
                <a:lnTo>
                  <a:pt x="600602" y="10845"/>
                </a:lnTo>
                <a:lnTo>
                  <a:pt x="602456" y="12700"/>
                </a:lnTo>
                <a:close/>
              </a:path>
              <a:path w="652659" h="89877">
                <a:moveTo>
                  <a:pt x="634695" y="44938"/>
                </a:moveTo>
                <a:lnTo>
                  <a:pt x="600602" y="10845"/>
                </a:lnTo>
                <a:lnTo>
                  <a:pt x="605085" y="12700"/>
                </a:lnTo>
                <a:lnTo>
                  <a:pt x="620423" y="12700"/>
                </a:lnTo>
                <a:lnTo>
                  <a:pt x="648164" y="40449"/>
                </a:lnTo>
                <a:lnTo>
                  <a:pt x="639184" y="40449"/>
                </a:lnTo>
                <a:lnTo>
                  <a:pt x="634695" y="44938"/>
                </a:lnTo>
                <a:close/>
              </a:path>
              <a:path w="652659" h="89877">
                <a:moveTo>
                  <a:pt x="620423" y="12700"/>
                </a:moveTo>
                <a:lnTo>
                  <a:pt x="605085" y="12700"/>
                </a:lnTo>
                <a:lnTo>
                  <a:pt x="600602" y="10845"/>
                </a:lnTo>
                <a:lnTo>
                  <a:pt x="618569" y="10845"/>
                </a:lnTo>
                <a:lnTo>
                  <a:pt x="620423" y="12700"/>
                </a:lnTo>
                <a:close/>
              </a:path>
              <a:path w="652659" h="89877">
                <a:moveTo>
                  <a:pt x="13468" y="49428"/>
                </a:moveTo>
                <a:lnTo>
                  <a:pt x="13468" y="40449"/>
                </a:lnTo>
                <a:lnTo>
                  <a:pt x="17951" y="44945"/>
                </a:lnTo>
                <a:lnTo>
                  <a:pt x="13468" y="49428"/>
                </a:lnTo>
                <a:close/>
              </a:path>
              <a:path w="652659" h="89877">
                <a:moveTo>
                  <a:pt x="17957" y="44938"/>
                </a:moveTo>
                <a:lnTo>
                  <a:pt x="13468" y="40449"/>
                </a:lnTo>
                <a:lnTo>
                  <a:pt x="22447" y="40449"/>
                </a:lnTo>
                <a:lnTo>
                  <a:pt x="17957" y="44938"/>
                </a:lnTo>
                <a:close/>
              </a:path>
              <a:path w="652659" h="89877">
                <a:moveTo>
                  <a:pt x="639184" y="49428"/>
                </a:moveTo>
                <a:lnTo>
                  <a:pt x="634695" y="44938"/>
                </a:lnTo>
                <a:lnTo>
                  <a:pt x="639184" y="40449"/>
                </a:lnTo>
                <a:lnTo>
                  <a:pt x="639184" y="49428"/>
                </a:lnTo>
                <a:close/>
              </a:path>
              <a:path w="652659" h="89877">
                <a:moveTo>
                  <a:pt x="648176" y="49428"/>
                </a:moveTo>
                <a:lnTo>
                  <a:pt x="639184" y="49428"/>
                </a:lnTo>
                <a:lnTo>
                  <a:pt x="639184" y="40449"/>
                </a:lnTo>
                <a:lnTo>
                  <a:pt x="648164" y="40449"/>
                </a:lnTo>
                <a:lnTo>
                  <a:pt x="652659" y="44945"/>
                </a:lnTo>
                <a:lnTo>
                  <a:pt x="648176" y="49428"/>
                </a:lnTo>
                <a:close/>
              </a:path>
              <a:path w="652659" h="89877">
                <a:moveTo>
                  <a:pt x="22447" y="49428"/>
                </a:moveTo>
                <a:lnTo>
                  <a:pt x="13468" y="49428"/>
                </a:lnTo>
                <a:lnTo>
                  <a:pt x="17964" y="44945"/>
                </a:lnTo>
                <a:lnTo>
                  <a:pt x="22447" y="49428"/>
                </a:lnTo>
                <a:close/>
              </a:path>
              <a:path w="652659" h="89877">
                <a:moveTo>
                  <a:pt x="600602" y="79032"/>
                </a:moveTo>
                <a:lnTo>
                  <a:pt x="634701" y="44945"/>
                </a:lnTo>
                <a:lnTo>
                  <a:pt x="639184" y="49428"/>
                </a:lnTo>
                <a:lnTo>
                  <a:pt x="648176" y="49428"/>
                </a:lnTo>
                <a:lnTo>
                  <a:pt x="620426" y="77177"/>
                </a:lnTo>
                <a:lnTo>
                  <a:pt x="605085" y="77177"/>
                </a:lnTo>
                <a:lnTo>
                  <a:pt x="600602" y="79032"/>
                </a:lnTo>
                <a:close/>
              </a:path>
              <a:path w="652659" h="89877">
                <a:moveTo>
                  <a:pt x="52050" y="79032"/>
                </a:moveTo>
                <a:lnTo>
                  <a:pt x="47567" y="77177"/>
                </a:lnTo>
                <a:lnTo>
                  <a:pt x="50196" y="77177"/>
                </a:lnTo>
                <a:lnTo>
                  <a:pt x="52050" y="79032"/>
                </a:lnTo>
                <a:close/>
              </a:path>
              <a:path w="652659" h="89877">
                <a:moveTo>
                  <a:pt x="600602" y="79032"/>
                </a:moveTo>
                <a:lnTo>
                  <a:pt x="52050" y="79032"/>
                </a:lnTo>
                <a:lnTo>
                  <a:pt x="50196" y="77177"/>
                </a:lnTo>
                <a:lnTo>
                  <a:pt x="602456" y="77177"/>
                </a:lnTo>
                <a:lnTo>
                  <a:pt x="600602" y="79032"/>
                </a:lnTo>
                <a:close/>
              </a:path>
              <a:path w="652659" h="89877">
                <a:moveTo>
                  <a:pt x="618572" y="79032"/>
                </a:moveTo>
                <a:lnTo>
                  <a:pt x="600602" y="79032"/>
                </a:lnTo>
                <a:lnTo>
                  <a:pt x="605085" y="77177"/>
                </a:lnTo>
                <a:lnTo>
                  <a:pt x="620426" y="77177"/>
                </a:lnTo>
                <a:lnTo>
                  <a:pt x="618572" y="79032"/>
                </a:lnTo>
                <a:close/>
              </a:path>
            </a:pathLst>
          </a:custGeom>
          <a:solidFill>
            <a:srgbClr val="EDEBE0"/>
          </a:solidFill>
        </p:spPr>
        <p:txBody>
          <a:bodyPr wrap="square" lIns="0" tIns="0" rIns="0" bIns="0" rtlCol="0">
            <a:noAutofit/>
          </a:bodyPr>
          <a:lstStyle/>
          <a:p>
            <a:endParaRPr/>
          </a:p>
        </p:txBody>
      </p:sp>
      <p:sp>
        <p:nvSpPr>
          <p:cNvPr id="169" name="object 169"/>
          <p:cNvSpPr/>
          <p:nvPr/>
        </p:nvSpPr>
        <p:spPr>
          <a:xfrm>
            <a:off x="3989069" y="4097084"/>
            <a:ext cx="475488" cy="0"/>
          </a:xfrm>
          <a:custGeom>
            <a:avLst/>
            <a:gdLst/>
            <a:ahLst/>
            <a:cxnLst/>
            <a:rect l="l" t="t" r="r" b="b"/>
            <a:pathLst>
              <a:path w="633984">
                <a:moveTo>
                  <a:pt x="0" y="0"/>
                </a:moveTo>
                <a:lnTo>
                  <a:pt x="633984" y="0"/>
                </a:lnTo>
              </a:path>
            </a:pathLst>
          </a:custGeom>
          <a:ln w="39370">
            <a:solidFill>
              <a:srgbClr val="EDEBE0"/>
            </a:solidFill>
          </a:ln>
        </p:spPr>
        <p:txBody>
          <a:bodyPr wrap="square" lIns="0" tIns="0" rIns="0" bIns="0" rtlCol="0">
            <a:noAutofit/>
          </a:bodyPr>
          <a:lstStyle/>
          <a:p>
            <a:endParaRPr/>
          </a:p>
        </p:txBody>
      </p:sp>
      <p:sp>
        <p:nvSpPr>
          <p:cNvPr id="170" name="object 170"/>
          <p:cNvSpPr/>
          <p:nvPr/>
        </p:nvSpPr>
        <p:spPr>
          <a:xfrm>
            <a:off x="3984241" y="4078024"/>
            <a:ext cx="485555" cy="37633"/>
          </a:xfrm>
          <a:custGeom>
            <a:avLst/>
            <a:gdLst/>
            <a:ahLst/>
            <a:cxnLst/>
            <a:rect l="l" t="t" r="r" b="b"/>
            <a:pathLst>
              <a:path w="647407" h="50177">
                <a:moveTo>
                  <a:pt x="647407" y="50177"/>
                </a:moveTo>
                <a:lnTo>
                  <a:pt x="0" y="50177"/>
                </a:lnTo>
                <a:lnTo>
                  <a:pt x="0" y="0"/>
                </a:lnTo>
                <a:lnTo>
                  <a:pt x="647407" y="0"/>
                </a:lnTo>
                <a:lnTo>
                  <a:pt x="647407" y="6350"/>
                </a:lnTo>
                <a:lnTo>
                  <a:pt x="12700" y="6350"/>
                </a:lnTo>
                <a:lnTo>
                  <a:pt x="6350" y="12700"/>
                </a:lnTo>
                <a:lnTo>
                  <a:pt x="12700" y="12700"/>
                </a:lnTo>
                <a:lnTo>
                  <a:pt x="12700" y="37477"/>
                </a:lnTo>
                <a:lnTo>
                  <a:pt x="6350" y="37477"/>
                </a:lnTo>
                <a:lnTo>
                  <a:pt x="12700" y="43827"/>
                </a:lnTo>
                <a:lnTo>
                  <a:pt x="647407" y="43827"/>
                </a:lnTo>
                <a:lnTo>
                  <a:pt x="647407" y="50177"/>
                </a:lnTo>
                <a:close/>
              </a:path>
              <a:path w="647407" h="50177">
                <a:moveTo>
                  <a:pt x="12700" y="12700"/>
                </a:moveTo>
                <a:lnTo>
                  <a:pt x="6350" y="12700"/>
                </a:lnTo>
                <a:lnTo>
                  <a:pt x="12700" y="6350"/>
                </a:lnTo>
                <a:lnTo>
                  <a:pt x="12700" y="12700"/>
                </a:lnTo>
                <a:close/>
              </a:path>
              <a:path w="647407" h="50177">
                <a:moveTo>
                  <a:pt x="634707" y="12700"/>
                </a:moveTo>
                <a:lnTo>
                  <a:pt x="12700" y="12700"/>
                </a:lnTo>
                <a:lnTo>
                  <a:pt x="12700" y="6350"/>
                </a:lnTo>
                <a:lnTo>
                  <a:pt x="634707" y="6350"/>
                </a:lnTo>
                <a:lnTo>
                  <a:pt x="634707" y="12700"/>
                </a:lnTo>
                <a:close/>
              </a:path>
              <a:path w="647407" h="50177">
                <a:moveTo>
                  <a:pt x="634707" y="43827"/>
                </a:moveTo>
                <a:lnTo>
                  <a:pt x="634707" y="6350"/>
                </a:lnTo>
                <a:lnTo>
                  <a:pt x="641057" y="12700"/>
                </a:lnTo>
                <a:lnTo>
                  <a:pt x="647407" y="12700"/>
                </a:lnTo>
                <a:lnTo>
                  <a:pt x="647407" y="37477"/>
                </a:lnTo>
                <a:lnTo>
                  <a:pt x="641057" y="37477"/>
                </a:lnTo>
                <a:lnTo>
                  <a:pt x="634707" y="43827"/>
                </a:lnTo>
                <a:close/>
              </a:path>
              <a:path w="647407" h="50177">
                <a:moveTo>
                  <a:pt x="647407" y="12700"/>
                </a:moveTo>
                <a:lnTo>
                  <a:pt x="641057" y="12700"/>
                </a:lnTo>
                <a:lnTo>
                  <a:pt x="634707" y="6350"/>
                </a:lnTo>
                <a:lnTo>
                  <a:pt x="647407" y="6350"/>
                </a:lnTo>
                <a:lnTo>
                  <a:pt x="647407" y="12700"/>
                </a:lnTo>
                <a:close/>
              </a:path>
              <a:path w="647407" h="50177">
                <a:moveTo>
                  <a:pt x="12700" y="43827"/>
                </a:moveTo>
                <a:lnTo>
                  <a:pt x="6350" y="37477"/>
                </a:lnTo>
                <a:lnTo>
                  <a:pt x="12700" y="37477"/>
                </a:lnTo>
                <a:lnTo>
                  <a:pt x="12700" y="43827"/>
                </a:lnTo>
                <a:close/>
              </a:path>
              <a:path w="647407" h="50177">
                <a:moveTo>
                  <a:pt x="634707" y="43827"/>
                </a:moveTo>
                <a:lnTo>
                  <a:pt x="12700" y="43827"/>
                </a:lnTo>
                <a:lnTo>
                  <a:pt x="12700" y="37477"/>
                </a:lnTo>
                <a:lnTo>
                  <a:pt x="634707" y="37477"/>
                </a:lnTo>
                <a:lnTo>
                  <a:pt x="634707" y="43827"/>
                </a:lnTo>
                <a:close/>
              </a:path>
              <a:path w="647407" h="50177">
                <a:moveTo>
                  <a:pt x="647407" y="43827"/>
                </a:moveTo>
                <a:lnTo>
                  <a:pt x="634707" y="43827"/>
                </a:lnTo>
                <a:lnTo>
                  <a:pt x="641057" y="37477"/>
                </a:lnTo>
                <a:lnTo>
                  <a:pt x="647407" y="37477"/>
                </a:lnTo>
                <a:lnTo>
                  <a:pt x="647407" y="43827"/>
                </a:lnTo>
                <a:close/>
              </a:path>
            </a:pathLst>
          </a:custGeom>
          <a:solidFill>
            <a:srgbClr val="EDEBE0"/>
          </a:solidFill>
        </p:spPr>
        <p:txBody>
          <a:bodyPr wrap="square" lIns="0" tIns="0" rIns="0" bIns="0" rtlCol="0">
            <a:noAutofit/>
          </a:bodyPr>
          <a:lstStyle/>
          <a:p>
            <a:endParaRPr/>
          </a:p>
        </p:txBody>
      </p:sp>
      <p:sp>
        <p:nvSpPr>
          <p:cNvPr id="171" name="object 171"/>
          <p:cNvSpPr/>
          <p:nvPr/>
        </p:nvSpPr>
        <p:spPr>
          <a:xfrm>
            <a:off x="3989069" y="4136516"/>
            <a:ext cx="475488" cy="57150"/>
          </a:xfrm>
          <a:custGeom>
            <a:avLst/>
            <a:gdLst/>
            <a:ahLst/>
            <a:cxnLst/>
            <a:rect l="l" t="t" r="r" b="b"/>
            <a:pathLst>
              <a:path w="633984" h="76200">
                <a:moveTo>
                  <a:pt x="595884" y="76200"/>
                </a:moveTo>
                <a:lnTo>
                  <a:pt x="38100" y="76200"/>
                </a:lnTo>
                <a:lnTo>
                  <a:pt x="0" y="38100"/>
                </a:lnTo>
                <a:lnTo>
                  <a:pt x="38100" y="0"/>
                </a:lnTo>
                <a:lnTo>
                  <a:pt x="595884" y="0"/>
                </a:lnTo>
                <a:lnTo>
                  <a:pt x="633984" y="38100"/>
                </a:lnTo>
                <a:lnTo>
                  <a:pt x="595884" y="76200"/>
                </a:lnTo>
                <a:close/>
              </a:path>
            </a:pathLst>
          </a:custGeom>
          <a:solidFill>
            <a:srgbClr val="EDEBE0"/>
          </a:solidFill>
        </p:spPr>
        <p:txBody>
          <a:bodyPr wrap="square" lIns="0" tIns="0" rIns="0" bIns="0" rtlCol="0">
            <a:noAutofit/>
          </a:bodyPr>
          <a:lstStyle/>
          <a:p>
            <a:endParaRPr/>
          </a:p>
        </p:txBody>
      </p:sp>
      <p:sp>
        <p:nvSpPr>
          <p:cNvPr id="172" name="object 172"/>
          <p:cNvSpPr/>
          <p:nvPr/>
        </p:nvSpPr>
        <p:spPr>
          <a:xfrm>
            <a:off x="3982274" y="4131507"/>
            <a:ext cx="489494" cy="67408"/>
          </a:xfrm>
          <a:custGeom>
            <a:avLst/>
            <a:gdLst/>
            <a:ahLst/>
            <a:cxnLst/>
            <a:rect l="l" t="t" r="r" b="b"/>
            <a:pathLst>
              <a:path w="652659" h="89877">
                <a:moveTo>
                  <a:pt x="607714" y="89877"/>
                </a:moveTo>
                <a:lnTo>
                  <a:pt x="44926" y="89877"/>
                </a:lnTo>
                <a:lnTo>
                  <a:pt x="0" y="44938"/>
                </a:lnTo>
                <a:lnTo>
                  <a:pt x="44926" y="0"/>
                </a:lnTo>
                <a:lnTo>
                  <a:pt x="607714" y="0"/>
                </a:lnTo>
                <a:lnTo>
                  <a:pt x="618559" y="10845"/>
                </a:lnTo>
                <a:lnTo>
                  <a:pt x="52050" y="10845"/>
                </a:lnTo>
                <a:lnTo>
                  <a:pt x="47567" y="12700"/>
                </a:lnTo>
                <a:lnTo>
                  <a:pt x="50196" y="12700"/>
                </a:lnTo>
                <a:lnTo>
                  <a:pt x="22447" y="40449"/>
                </a:lnTo>
                <a:lnTo>
                  <a:pt x="13468" y="40449"/>
                </a:lnTo>
                <a:lnTo>
                  <a:pt x="13468" y="49428"/>
                </a:lnTo>
                <a:lnTo>
                  <a:pt x="22447" y="49428"/>
                </a:lnTo>
                <a:lnTo>
                  <a:pt x="50196" y="77177"/>
                </a:lnTo>
                <a:lnTo>
                  <a:pt x="47567" y="77177"/>
                </a:lnTo>
                <a:lnTo>
                  <a:pt x="52050" y="79032"/>
                </a:lnTo>
                <a:lnTo>
                  <a:pt x="618562" y="79032"/>
                </a:lnTo>
                <a:lnTo>
                  <a:pt x="607714" y="89877"/>
                </a:lnTo>
                <a:close/>
              </a:path>
              <a:path w="652659" h="89877">
                <a:moveTo>
                  <a:pt x="50196" y="12700"/>
                </a:moveTo>
                <a:lnTo>
                  <a:pt x="47567" y="12700"/>
                </a:lnTo>
                <a:lnTo>
                  <a:pt x="52050" y="10845"/>
                </a:lnTo>
                <a:lnTo>
                  <a:pt x="50196" y="12700"/>
                </a:lnTo>
                <a:close/>
              </a:path>
              <a:path w="652659" h="89877">
                <a:moveTo>
                  <a:pt x="602456" y="12700"/>
                </a:moveTo>
                <a:lnTo>
                  <a:pt x="50196" y="12700"/>
                </a:lnTo>
                <a:lnTo>
                  <a:pt x="52050" y="10845"/>
                </a:lnTo>
                <a:lnTo>
                  <a:pt x="600602" y="10845"/>
                </a:lnTo>
                <a:lnTo>
                  <a:pt x="602456" y="12700"/>
                </a:lnTo>
                <a:close/>
              </a:path>
              <a:path w="652659" h="89877">
                <a:moveTo>
                  <a:pt x="634695" y="44938"/>
                </a:moveTo>
                <a:lnTo>
                  <a:pt x="600602" y="10845"/>
                </a:lnTo>
                <a:lnTo>
                  <a:pt x="605085" y="12700"/>
                </a:lnTo>
                <a:lnTo>
                  <a:pt x="620414" y="12700"/>
                </a:lnTo>
                <a:lnTo>
                  <a:pt x="648163" y="40449"/>
                </a:lnTo>
                <a:lnTo>
                  <a:pt x="639184" y="40449"/>
                </a:lnTo>
                <a:lnTo>
                  <a:pt x="634695" y="44938"/>
                </a:lnTo>
                <a:close/>
              </a:path>
              <a:path w="652659" h="89877">
                <a:moveTo>
                  <a:pt x="620414" y="12700"/>
                </a:moveTo>
                <a:lnTo>
                  <a:pt x="605085" y="12700"/>
                </a:lnTo>
                <a:lnTo>
                  <a:pt x="600602" y="10845"/>
                </a:lnTo>
                <a:lnTo>
                  <a:pt x="618559" y="10845"/>
                </a:lnTo>
                <a:lnTo>
                  <a:pt x="620414" y="12700"/>
                </a:lnTo>
                <a:close/>
              </a:path>
              <a:path w="652659" h="89877">
                <a:moveTo>
                  <a:pt x="13468" y="49428"/>
                </a:moveTo>
                <a:lnTo>
                  <a:pt x="13468" y="40449"/>
                </a:lnTo>
                <a:lnTo>
                  <a:pt x="17951" y="44945"/>
                </a:lnTo>
                <a:lnTo>
                  <a:pt x="13468" y="49428"/>
                </a:lnTo>
                <a:close/>
              </a:path>
              <a:path w="652659" h="89877">
                <a:moveTo>
                  <a:pt x="17957" y="44938"/>
                </a:moveTo>
                <a:lnTo>
                  <a:pt x="13468" y="40449"/>
                </a:lnTo>
                <a:lnTo>
                  <a:pt x="22447" y="40449"/>
                </a:lnTo>
                <a:lnTo>
                  <a:pt x="17957" y="44938"/>
                </a:lnTo>
                <a:close/>
              </a:path>
              <a:path w="652659" h="89877">
                <a:moveTo>
                  <a:pt x="639184" y="49428"/>
                </a:moveTo>
                <a:lnTo>
                  <a:pt x="634695" y="44938"/>
                </a:lnTo>
                <a:lnTo>
                  <a:pt x="639184" y="40449"/>
                </a:lnTo>
                <a:lnTo>
                  <a:pt x="639184" y="49428"/>
                </a:lnTo>
                <a:close/>
              </a:path>
              <a:path w="652659" h="89877">
                <a:moveTo>
                  <a:pt x="648174" y="49428"/>
                </a:moveTo>
                <a:lnTo>
                  <a:pt x="639184" y="49428"/>
                </a:lnTo>
                <a:lnTo>
                  <a:pt x="639184" y="40449"/>
                </a:lnTo>
                <a:lnTo>
                  <a:pt x="648163" y="40449"/>
                </a:lnTo>
                <a:lnTo>
                  <a:pt x="652659" y="44945"/>
                </a:lnTo>
                <a:lnTo>
                  <a:pt x="648174" y="49428"/>
                </a:lnTo>
                <a:close/>
              </a:path>
              <a:path w="652659" h="89877">
                <a:moveTo>
                  <a:pt x="22447" y="49428"/>
                </a:moveTo>
                <a:lnTo>
                  <a:pt x="13468" y="49428"/>
                </a:lnTo>
                <a:lnTo>
                  <a:pt x="17964" y="44945"/>
                </a:lnTo>
                <a:lnTo>
                  <a:pt x="22447" y="49428"/>
                </a:lnTo>
                <a:close/>
              </a:path>
              <a:path w="652659" h="89877">
                <a:moveTo>
                  <a:pt x="600602" y="79032"/>
                </a:moveTo>
                <a:lnTo>
                  <a:pt x="634701" y="44945"/>
                </a:lnTo>
                <a:lnTo>
                  <a:pt x="639184" y="49428"/>
                </a:lnTo>
                <a:lnTo>
                  <a:pt x="648174" y="49428"/>
                </a:lnTo>
                <a:lnTo>
                  <a:pt x="620417" y="77177"/>
                </a:lnTo>
                <a:lnTo>
                  <a:pt x="605085" y="77177"/>
                </a:lnTo>
                <a:lnTo>
                  <a:pt x="600602" y="79032"/>
                </a:lnTo>
                <a:close/>
              </a:path>
              <a:path w="652659" h="89877">
                <a:moveTo>
                  <a:pt x="52050" y="79032"/>
                </a:moveTo>
                <a:lnTo>
                  <a:pt x="47567" y="77177"/>
                </a:lnTo>
                <a:lnTo>
                  <a:pt x="50196" y="77177"/>
                </a:lnTo>
                <a:lnTo>
                  <a:pt x="52050" y="79032"/>
                </a:lnTo>
                <a:close/>
              </a:path>
              <a:path w="652659" h="89877">
                <a:moveTo>
                  <a:pt x="600602" y="79032"/>
                </a:moveTo>
                <a:lnTo>
                  <a:pt x="52050" y="79032"/>
                </a:lnTo>
                <a:lnTo>
                  <a:pt x="50196" y="77177"/>
                </a:lnTo>
                <a:lnTo>
                  <a:pt x="602456" y="77177"/>
                </a:lnTo>
                <a:lnTo>
                  <a:pt x="600602" y="79032"/>
                </a:lnTo>
                <a:close/>
              </a:path>
              <a:path w="652659" h="89877">
                <a:moveTo>
                  <a:pt x="618562" y="79032"/>
                </a:moveTo>
                <a:lnTo>
                  <a:pt x="600602" y="79032"/>
                </a:lnTo>
                <a:lnTo>
                  <a:pt x="605085" y="77177"/>
                </a:lnTo>
                <a:lnTo>
                  <a:pt x="620417" y="77177"/>
                </a:lnTo>
                <a:lnTo>
                  <a:pt x="618562" y="79032"/>
                </a:lnTo>
                <a:close/>
              </a:path>
            </a:pathLst>
          </a:custGeom>
          <a:solidFill>
            <a:srgbClr val="EDEBE0"/>
          </a:solidFill>
        </p:spPr>
        <p:txBody>
          <a:bodyPr wrap="square" lIns="0" tIns="0" rIns="0" bIns="0" rtlCol="0">
            <a:noAutofit/>
          </a:bodyPr>
          <a:lstStyle/>
          <a:p>
            <a:endParaRPr/>
          </a:p>
        </p:txBody>
      </p:sp>
      <p:sp>
        <p:nvSpPr>
          <p:cNvPr id="173" name="object 173"/>
          <p:cNvSpPr/>
          <p:nvPr/>
        </p:nvSpPr>
        <p:spPr>
          <a:xfrm>
            <a:off x="3989069" y="4242245"/>
            <a:ext cx="475488" cy="0"/>
          </a:xfrm>
          <a:custGeom>
            <a:avLst/>
            <a:gdLst/>
            <a:ahLst/>
            <a:cxnLst/>
            <a:rect l="l" t="t" r="r" b="b"/>
            <a:pathLst>
              <a:path w="633984">
                <a:moveTo>
                  <a:pt x="0" y="0"/>
                </a:moveTo>
                <a:lnTo>
                  <a:pt x="633984" y="0"/>
                </a:lnTo>
              </a:path>
            </a:pathLst>
          </a:custGeom>
          <a:ln w="39370">
            <a:solidFill>
              <a:srgbClr val="EDEBE0"/>
            </a:solidFill>
          </a:ln>
        </p:spPr>
        <p:txBody>
          <a:bodyPr wrap="square" lIns="0" tIns="0" rIns="0" bIns="0" rtlCol="0">
            <a:noAutofit/>
          </a:bodyPr>
          <a:lstStyle/>
          <a:p>
            <a:endParaRPr/>
          </a:p>
        </p:txBody>
      </p:sp>
      <p:sp>
        <p:nvSpPr>
          <p:cNvPr id="174" name="object 174"/>
          <p:cNvSpPr/>
          <p:nvPr/>
        </p:nvSpPr>
        <p:spPr>
          <a:xfrm>
            <a:off x="3984241" y="4223433"/>
            <a:ext cx="485555" cy="37624"/>
          </a:xfrm>
          <a:custGeom>
            <a:avLst/>
            <a:gdLst/>
            <a:ahLst/>
            <a:cxnLst/>
            <a:rect l="l" t="t" r="r" b="b"/>
            <a:pathLst>
              <a:path w="647407" h="50165">
                <a:moveTo>
                  <a:pt x="647407" y="50165"/>
                </a:moveTo>
                <a:lnTo>
                  <a:pt x="0" y="50165"/>
                </a:lnTo>
                <a:lnTo>
                  <a:pt x="0" y="0"/>
                </a:lnTo>
                <a:lnTo>
                  <a:pt x="647407" y="0"/>
                </a:lnTo>
                <a:lnTo>
                  <a:pt x="647407" y="6350"/>
                </a:lnTo>
                <a:lnTo>
                  <a:pt x="12700" y="6350"/>
                </a:lnTo>
                <a:lnTo>
                  <a:pt x="6350" y="12700"/>
                </a:lnTo>
                <a:lnTo>
                  <a:pt x="12700" y="12700"/>
                </a:lnTo>
                <a:lnTo>
                  <a:pt x="12700" y="37465"/>
                </a:lnTo>
                <a:lnTo>
                  <a:pt x="6350" y="37465"/>
                </a:lnTo>
                <a:lnTo>
                  <a:pt x="12700" y="43815"/>
                </a:lnTo>
                <a:lnTo>
                  <a:pt x="647407" y="43815"/>
                </a:lnTo>
                <a:lnTo>
                  <a:pt x="647407" y="50165"/>
                </a:lnTo>
                <a:close/>
              </a:path>
              <a:path w="647407" h="50165">
                <a:moveTo>
                  <a:pt x="12700" y="12700"/>
                </a:moveTo>
                <a:lnTo>
                  <a:pt x="6350" y="12700"/>
                </a:lnTo>
                <a:lnTo>
                  <a:pt x="12700" y="6350"/>
                </a:lnTo>
                <a:lnTo>
                  <a:pt x="12700" y="12700"/>
                </a:lnTo>
                <a:close/>
              </a:path>
              <a:path w="647407" h="50165">
                <a:moveTo>
                  <a:pt x="634707" y="12700"/>
                </a:moveTo>
                <a:lnTo>
                  <a:pt x="12700" y="12700"/>
                </a:lnTo>
                <a:lnTo>
                  <a:pt x="12700" y="6350"/>
                </a:lnTo>
                <a:lnTo>
                  <a:pt x="634707" y="6350"/>
                </a:lnTo>
                <a:lnTo>
                  <a:pt x="634707" y="12700"/>
                </a:lnTo>
                <a:close/>
              </a:path>
              <a:path w="647407" h="50165">
                <a:moveTo>
                  <a:pt x="634707" y="43815"/>
                </a:moveTo>
                <a:lnTo>
                  <a:pt x="634707" y="6350"/>
                </a:lnTo>
                <a:lnTo>
                  <a:pt x="641057" y="12700"/>
                </a:lnTo>
                <a:lnTo>
                  <a:pt x="647407" y="12700"/>
                </a:lnTo>
                <a:lnTo>
                  <a:pt x="647407" y="37465"/>
                </a:lnTo>
                <a:lnTo>
                  <a:pt x="641057" y="37465"/>
                </a:lnTo>
                <a:lnTo>
                  <a:pt x="634707" y="43815"/>
                </a:lnTo>
                <a:close/>
              </a:path>
              <a:path w="647407" h="50165">
                <a:moveTo>
                  <a:pt x="647407" y="12700"/>
                </a:moveTo>
                <a:lnTo>
                  <a:pt x="641057" y="12700"/>
                </a:lnTo>
                <a:lnTo>
                  <a:pt x="634707" y="6350"/>
                </a:lnTo>
                <a:lnTo>
                  <a:pt x="647407" y="6350"/>
                </a:lnTo>
                <a:lnTo>
                  <a:pt x="647407" y="12700"/>
                </a:lnTo>
                <a:close/>
              </a:path>
              <a:path w="647407" h="50165">
                <a:moveTo>
                  <a:pt x="12700" y="43815"/>
                </a:moveTo>
                <a:lnTo>
                  <a:pt x="6350" y="37465"/>
                </a:lnTo>
                <a:lnTo>
                  <a:pt x="12700" y="37465"/>
                </a:lnTo>
                <a:lnTo>
                  <a:pt x="12700" y="43815"/>
                </a:lnTo>
                <a:close/>
              </a:path>
              <a:path w="647407" h="50165">
                <a:moveTo>
                  <a:pt x="634707" y="43815"/>
                </a:moveTo>
                <a:lnTo>
                  <a:pt x="12700" y="43815"/>
                </a:lnTo>
                <a:lnTo>
                  <a:pt x="12700" y="37465"/>
                </a:lnTo>
                <a:lnTo>
                  <a:pt x="634707" y="37465"/>
                </a:lnTo>
                <a:lnTo>
                  <a:pt x="634707" y="43815"/>
                </a:lnTo>
                <a:close/>
              </a:path>
              <a:path w="647407" h="50165">
                <a:moveTo>
                  <a:pt x="647407" y="43815"/>
                </a:moveTo>
                <a:lnTo>
                  <a:pt x="634707" y="43815"/>
                </a:lnTo>
                <a:lnTo>
                  <a:pt x="641057" y="37465"/>
                </a:lnTo>
                <a:lnTo>
                  <a:pt x="647407" y="37465"/>
                </a:lnTo>
                <a:lnTo>
                  <a:pt x="647407" y="43815"/>
                </a:lnTo>
                <a:close/>
              </a:path>
            </a:pathLst>
          </a:custGeom>
          <a:solidFill>
            <a:srgbClr val="EDEBE0"/>
          </a:solidFill>
        </p:spPr>
        <p:txBody>
          <a:bodyPr wrap="square" lIns="0" tIns="0" rIns="0" bIns="0" rtlCol="0">
            <a:noAutofit/>
          </a:bodyPr>
          <a:lstStyle/>
          <a:p>
            <a:endParaRPr/>
          </a:p>
        </p:txBody>
      </p:sp>
      <p:sp>
        <p:nvSpPr>
          <p:cNvPr id="175" name="object 175"/>
          <p:cNvSpPr/>
          <p:nvPr/>
        </p:nvSpPr>
        <p:spPr>
          <a:xfrm>
            <a:off x="4027932" y="4290823"/>
            <a:ext cx="404622" cy="53720"/>
          </a:xfrm>
          <a:custGeom>
            <a:avLst/>
            <a:gdLst/>
            <a:ahLst/>
            <a:cxnLst/>
            <a:rect l="l" t="t" r="r" b="b"/>
            <a:pathLst>
              <a:path w="539496" h="71627">
                <a:moveTo>
                  <a:pt x="502920" y="71627"/>
                </a:moveTo>
                <a:lnTo>
                  <a:pt x="36575" y="71627"/>
                </a:lnTo>
                <a:lnTo>
                  <a:pt x="0" y="35051"/>
                </a:lnTo>
                <a:lnTo>
                  <a:pt x="36575" y="0"/>
                </a:lnTo>
                <a:lnTo>
                  <a:pt x="502920" y="0"/>
                </a:lnTo>
                <a:lnTo>
                  <a:pt x="539496" y="35051"/>
                </a:lnTo>
                <a:lnTo>
                  <a:pt x="502920" y="71627"/>
                </a:lnTo>
                <a:close/>
              </a:path>
            </a:pathLst>
          </a:custGeom>
          <a:solidFill>
            <a:srgbClr val="EDEBE0"/>
          </a:solidFill>
        </p:spPr>
        <p:txBody>
          <a:bodyPr wrap="square" lIns="0" tIns="0" rIns="0" bIns="0" rtlCol="0">
            <a:noAutofit/>
          </a:bodyPr>
          <a:lstStyle/>
          <a:p>
            <a:endParaRPr/>
          </a:p>
        </p:txBody>
      </p:sp>
      <p:sp>
        <p:nvSpPr>
          <p:cNvPr id="176" name="object 176"/>
          <p:cNvSpPr/>
          <p:nvPr/>
        </p:nvSpPr>
        <p:spPr>
          <a:xfrm>
            <a:off x="4021375" y="4285583"/>
            <a:ext cx="418085" cy="64189"/>
          </a:xfrm>
          <a:custGeom>
            <a:avLst/>
            <a:gdLst/>
            <a:ahLst/>
            <a:cxnLst/>
            <a:rect l="l" t="t" r="r" b="b"/>
            <a:pathLst>
              <a:path w="557447" h="85585">
                <a:moveTo>
                  <a:pt x="514661" y="85585"/>
                </a:moveTo>
                <a:lnTo>
                  <a:pt x="42792" y="85585"/>
                </a:lnTo>
                <a:lnTo>
                  <a:pt x="0" y="42792"/>
                </a:lnTo>
                <a:lnTo>
                  <a:pt x="42792" y="0"/>
                </a:lnTo>
                <a:lnTo>
                  <a:pt x="514661" y="0"/>
                </a:lnTo>
                <a:lnTo>
                  <a:pt x="525491" y="10833"/>
                </a:lnTo>
                <a:lnTo>
                  <a:pt x="49917" y="10833"/>
                </a:lnTo>
                <a:lnTo>
                  <a:pt x="45421" y="12700"/>
                </a:lnTo>
                <a:lnTo>
                  <a:pt x="48050" y="12700"/>
                </a:lnTo>
                <a:lnTo>
                  <a:pt x="22447" y="38303"/>
                </a:lnTo>
                <a:lnTo>
                  <a:pt x="13468" y="38303"/>
                </a:lnTo>
                <a:lnTo>
                  <a:pt x="13468" y="47282"/>
                </a:lnTo>
                <a:lnTo>
                  <a:pt x="22447" y="47282"/>
                </a:lnTo>
                <a:lnTo>
                  <a:pt x="48050" y="72885"/>
                </a:lnTo>
                <a:lnTo>
                  <a:pt x="45421" y="72885"/>
                </a:lnTo>
                <a:lnTo>
                  <a:pt x="49917" y="74752"/>
                </a:lnTo>
                <a:lnTo>
                  <a:pt x="525494" y="74752"/>
                </a:lnTo>
                <a:lnTo>
                  <a:pt x="514661" y="85585"/>
                </a:lnTo>
                <a:close/>
              </a:path>
              <a:path w="557447" h="85585">
                <a:moveTo>
                  <a:pt x="48050" y="12700"/>
                </a:moveTo>
                <a:lnTo>
                  <a:pt x="45421" y="12700"/>
                </a:lnTo>
                <a:lnTo>
                  <a:pt x="49917" y="10833"/>
                </a:lnTo>
                <a:lnTo>
                  <a:pt x="48050" y="12700"/>
                </a:lnTo>
                <a:close/>
              </a:path>
              <a:path w="557447" h="85585">
                <a:moveTo>
                  <a:pt x="509403" y="12700"/>
                </a:moveTo>
                <a:lnTo>
                  <a:pt x="48050" y="12700"/>
                </a:lnTo>
                <a:lnTo>
                  <a:pt x="49917" y="10833"/>
                </a:lnTo>
                <a:lnTo>
                  <a:pt x="507536" y="10833"/>
                </a:lnTo>
                <a:lnTo>
                  <a:pt x="509403" y="12700"/>
                </a:lnTo>
                <a:close/>
              </a:path>
              <a:path w="557447" h="85585">
                <a:moveTo>
                  <a:pt x="539496" y="42792"/>
                </a:moveTo>
                <a:lnTo>
                  <a:pt x="507536" y="10833"/>
                </a:lnTo>
                <a:lnTo>
                  <a:pt x="512032" y="12700"/>
                </a:lnTo>
                <a:lnTo>
                  <a:pt x="527357" y="12700"/>
                </a:lnTo>
                <a:lnTo>
                  <a:pt x="552952" y="38303"/>
                </a:lnTo>
                <a:lnTo>
                  <a:pt x="543985" y="38303"/>
                </a:lnTo>
                <a:lnTo>
                  <a:pt x="539496" y="42792"/>
                </a:lnTo>
                <a:close/>
              </a:path>
              <a:path w="557447" h="85585">
                <a:moveTo>
                  <a:pt x="527357" y="12700"/>
                </a:moveTo>
                <a:lnTo>
                  <a:pt x="512032" y="12700"/>
                </a:lnTo>
                <a:lnTo>
                  <a:pt x="507536" y="10833"/>
                </a:lnTo>
                <a:lnTo>
                  <a:pt x="525491" y="10833"/>
                </a:lnTo>
                <a:lnTo>
                  <a:pt x="527357" y="12700"/>
                </a:lnTo>
                <a:close/>
              </a:path>
              <a:path w="557447" h="85585">
                <a:moveTo>
                  <a:pt x="13468" y="47282"/>
                </a:moveTo>
                <a:lnTo>
                  <a:pt x="13468" y="38303"/>
                </a:lnTo>
                <a:lnTo>
                  <a:pt x="17951" y="42799"/>
                </a:lnTo>
                <a:lnTo>
                  <a:pt x="13468" y="47282"/>
                </a:lnTo>
                <a:close/>
              </a:path>
              <a:path w="557447" h="85585">
                <a:moveTo>
                  <a:pt x="17957" y="42792"/>
                </a:moveTo>
                <a:lnTo>
                  <a:pt x="13468" y="38303"/>
                </a:lnTo>
                <a:lnTo>
                  <a:pt x="22447" y="38303"/>
                </a:lnTo>
                <a:lnTo>
                  <a:pt x="17957" y="42792"/>
                </a:lnTo>
                <a:close/>
              </a:path>
              <a:path w="557447" h="85585">
                <a:moveTo>
                  <a:pt x="543985" y="47282"/>
                </a:moveTo>
                <a:lnTo>
                  <a:pt x="539496" y="42792"/>
                </a:lnTo>
                <a:lnTo>
                  <a:pt x="543985" y="38303"/>
                </a:lnTo>
                <a:lnTo>
                  <a:pt x="543985" y="47282"/>
                </a:lnTo>
                <a:close/>
              </a:path>
              <a:path w="557447" h="85585">
                <a:moveTo>
                  <a:pt x="552964" y="47282"/>
                </a:moveTo>
                <a:lnTo>
                  <a:pt x="543985" y="47282"/>
                </a:lnTo>
                <a:lnTo>
                  <a:pt x="543985" y="38303"/>
                </a:lnTo>
                <a:lnTo>
                  <a:pt x="552952" y="38303"/>
                </a:lnTo>
                <a:lnTo>
                  <a:pt x="557447" y="42799"/>
                </a:lnTo>
                <a:lnTo>
                  <a:pt x="552964" y="47282"/>
                </a:lnTo>
                <a:close/>
              </a:path>
              <a:path w="557447" h="85585">
                <a:moveTo>
                  <a:pt x="22447" y="47282"/>
                </a:moveTo>
                <a:lnTo>
                  <a:pt x="13468" y="47282"/>
                </a:lnTo>
                <a:lnTo>
                  <a:pt x="17964" y="42799"/>
                </a:lnTo>
                <a:lnTo>
                  <a:pt x="22447" y="47282"/>
                </a:lnTo>
                <a:close/>
              </a:path>
              <a:path w="557447" h="85585">
                <a:moveTo>
                  <a:pt x="507536" y="74752"/>
                </a:moveTo>
                <a:lnTo>
                  <a:pt x="539502" y="42799"/>
                </a:lnTo>
                <a:lnTo>
                  <a:pt x="543985" y="47282"/>
                </a:lnTo>
                <a:lnTo>
                  <a:pt x="552964" y="47282"/>
                </a:lnTo>
                <a:lnTo>
                  <a:pt x="527361" y="72885"/>
                </a:lnTo>
                <a:lnTo>
                  <a:pt x="512032" y="72885"/>
                </a:lnTo>
                <a:lnTo>
                  <a:pt x="507536" y="74752"/>
                </a:lnTo>
                <a:close/>
              </a:path>
              <a:path w="557447" h="85585">
                <a:moveTo>
                  <a:pt x="49917" y="74752"/>
                </a:moveTo>
                <a:lnTo>
                  <a:pt x="45421" y="72885"/>
                </a:lnTo>
                <a:lnTo>
                  <a:pt x="48050" y="72885"/>
                </a:lnTo>
                <a:lnTo>
                  <a:pt x="49917" y="74752"/>
                </a:lnTo>
                <a:close/>
              </a:path>
              <a:path w="557447" h="85585">
                <a:moveTo>
                  <a:pt x="507536" y="74752"/>
                </a:moveTo>
                <a:lnTo>
                  <a:pt x="49917" y="74752"/>
                </a:lnTo>
                <a:lnTo>
                  <a:pt x="48050" y="72885"/>
                </a:lnTo>
                <a:lnTo>
                  <a:pt x="509403" y="72885"/>
                </a:lnTo>
                <a:lnTo>
                  <a:pt x="507536" y="74752"/>
                </a:lnTo>
                <a:close/>
              </a:path>
              <a:path w="557447" h="85585">
                <a:moveTo>
                  <a:pt x="525494" y="74752"/>
                </a:moveTo>
                <a:lnTo>
                  <a:pt x="507536" y="74752"/>
                </a:lnTo>
                <a:lnTo>
                  <a:pt x="512032" y="72885"/>
                </a:lnTo>
                <a:lnTo>
                  <a:pt x="527361" y="72885"/>
                </a:lnTo>
                <a:lnTo>
                  <a:pt x="525494" y="74752"/>
                </a:lnTo>
                <a:close/>
              </a:path>
            </a:pathLst>
          </a:custGeom>
          <a:solidFill>
            <a:srgbClr val="EDEBE0"/>
          </a:solidFill>
        </p:spPr>
        <p:txBody>
          <a:bodyPr wrap="square" lIns="0" tIns="0" rIns="0" bIns="0" rtlCol="0">
            <a:noAutofit/>
          </a:bodyPr>
          <a:lstStyle/>
          <a:p>
            <a:endParaRPr/>
          </a:p>
        </p:txBody>
      </p:sp>
      <p:sp>
        <p:nvSpPr>
          <p:cNvPr id="177" name="object 177"/>
          <p:cNvSpPr/>
          <p:nvPr/>
        </p:nvSpPr>
        <p:spPr>
          <a:xfrm>
            <a:off x="4110228" y="4383405"/>
            <a:ext cx="233248" cy="44577"/>
          </a:xfrm>
          <a:custGeom>
            <a:avLst/>
            <a:gdLst/>
            <a:ahLst/>
            <a:cxnLst/>
            <a:rect l="l" t="t" r="r" b="b"/>
            <a:pathLst>
              <a:path w="310997" h="59436">
                <a:moveTo>
                  <a:pt x="281940" y="59436"/>
                </a:moveTo>
                <a:lnTo>
                  <a:pt x="30480" y="59436"/>
                </a:lnTo>
                <a:lnTo>
                  <a:pt x="444" y="29438"/>
                </a:lnTo>
                <a:lnTo>
                  <a:pt x="0" y="28956"/>
                </a:lnTo>
                <a:lnTo>
                  <a:pt x="30480" y="0"/>
                </a:lnTo>
                <a:lnTo>
                  <a:pt x="281940" y="0"/>
                </a:lnTo>
                <a:lnTo>
                  <a:pt x="310712" y="29149"/>
                </a:lnTo>
                <a:lnTo>
                  <a:pt x="281940" y="59436"/>
                </a:lnTo>
                <a:close/>
              </a:path>
              <a:path w="310997" h="59436">
                <a:moveTo>
                  <a:pt x="310997" y="29438"/>
                </a:moveTo>
                <a:lnTo>
                  <a:pt x="310712" y="29149"/>
                </a:lnTo>
                <a:lnTo>
                  <a:pt x="310896" y="28956"/>
                </a:lnTo>
                <a:lnTo>
                  <a:pt x="310997" y="29438"/>
                </a:lnTo>
                <a:close/>
              </a:path>
            </a:pathLst>
          </a:custGeom>
          <a:solidFill>
            <a:srgbClr val="EDEBE0"/>
          </a:solidFill>
        </p:spPr>
        <p:txBody>
          <a:bodyPr wrap="square" lIns="0" tIns="0" rIns="0" bIns="0" rtlCol="0">
            <a:noAutofit/>
          </a:bodyPr>
          <a:lstStyle/>
          <a:p>
            <a:endParaRPr/>
          </a:p>
        </p:txBody>
      </p:sp>
      <p:sp>
        <p:nvSpPr>
          <p:cNvPr id="178" name="object 178"/>
          <p:cNvSpPr/>
          <p:nvPr/>
        </p:nvSpPr>
        <p:spPr>
          <a:xfrm>
            <a:off x="4103831" y="4378652"/>
            <a:ext cx="246379" cy="53663"/>
          </a:xfrm>
          <a:custGeom>
            <a:avLst/>
            <a:gdLst/>
            <a:ahLst/>
            <a:cxnLst/>
            <a:rect l="l" t="t" r="r" b="b"/>
            <a:pathLst>
              <a:path w="328505" h="71551">
                <a:moveTo>
                  <a:pt x="292729" y="71551"/>
                </a:moveTo>
                <a:lnTo>
                  <a:pt x="35770" y="71551"/>
                </a:lnTo>
                <a:lnTo>
                  <a:pt x="0" y="35770"/>
                </a:lnTo>
                <a:lnTo>
                  <a:pt x="35770" y="0"/>
                </a:lnTo>
                <a:lnTo>
                  <a:pt x="292729" y="0"/>
                </a:lnTo>
                <a:lnTo>
                  <a:pt x="303575" y="10845"/>
                </a:lnTo>
                <a:lnTo>
                  <a:pt x="42882" y="10845"/>
                </a:lnTo>
                <a:lnTo>
                  <a:pt x="38399" y="12700"/>
                </a:lnTo>
                <a:lnTo>
                  <a:pt x="41028" y="12700"/>
                </a:lnTo>
                <a:lnTo>
                  <a:pt x="22448" y="31280"/>
                </a:lnTo>
                <a:lnTo>
                  <a:pt x="13469" y="31280"/>
                </a:lnTo>
                <a:lnTo>
                  <a:pt x="13469" y="40258"/>
                </a:lnTo>
                <a:lnTo>
                  <a:pt x="22444" y="40258"/>
                </a:lnTo>
                <a:lnTo>
                  <a:pt x="41029" y="58851"/>
                </a:lnTo>
                <a:lnTo>
                  <a:pt x="38399" y="58851"/>
                </a:lnTo>
                <a:lnTo>
                  <a:pt x="42882" y="60705"/>
                </a:lnTo>
                <a:lnTo>
                  <a:pt x="303575" y="60705"/>
                </a:lnTo>
                <a:lnTo>
                  <a:pt x="292729" y="71551"/>
                </a:lnTo>
                <a:close/>
              </a:path>
              <a:path w="328505" h="71551">
                <a:moveTo>
                  <a:pt x="41028" y="12700"/>
                </a:moveTo>
                <a:lnTo>
                  <a:pt x="38399" y="12700"/>
                </a:lnTo>
                <a:lnTo>
                  <a:pt x="42882" y="10845"/>
                </a:lnTo>
                <a:lnTo>
                  <a:pt x="41028" y="12700"/>
                </a:lnTo>
                <a:close/>
              </a:path>
              <a:path w="328505" h="71551">
                <a:moveTo>
                  <a:pt x="287471" y="12700"/>
                </a:moveTo>
                <a:lnTo>
                  <a:pt x="41028" y="12700"/>
                </a:lnTo>
                <a:lnTo>
                  <a:pt x="42882" y="10845"/>
                </a:lnTo>
                <a:lnTo>
                  <a:pt x="285617" y="10845"/>
                </a:lnTo>
                <a:lnTo>
                  <a:pt x="287471" y="12700"/>
                </a:lnTo>
                <a:close/>
              </a:path>
              <a:path w="328505" h="71551">
                <a:moveTo>
                  <a:pt x="310542" y="35770"/>
                </a:moveTo>
                <a:lnTo>
                  <a:pt x="285617" y="10845"/>
                </a:lnTo>
                <a:lnTo>
                  <a:pt x="290100" y="12700"/>
                </a:lnTo>
                <a:lnTo>
                  <a:pt x="305429" y="12700"/>
                </a:lnTo>
                <a:lnTo>
                  <a:pt x="324009" y="31280"/>
                </a:lnTo>
                <a:lnTo>
                  <a:pt x="315030" y="31280"/>
                </a:lnTo>
                <a:lnTo>
                  <a:pt x="310542" y="35770"/>
                </a:lnTo>
                <a:close/>
              </a:path>
              <a:path w="328505" h="71551">
                <a:moveTo>
                  <a:pt x="305429" y="12700"/>
                </a:moveTo>
                <a:lnTo>
                  <a:pt x="290100" y="12700"/>
                </a:lnTo>
                <a:lnTo>
                  <a:pt x="285617" y="10845"/>
                </a:lnTo>
                <a:lnTo>
                  <a:pt x="303575" y="10845"/>
                </a:lnTo>
                <a:lnTo>
                  <a:pt x="305429" y="12700"/>
                </a:lnTo>
                <a:close/>
              </a:path>
              <a:path w="328505" h="71551">
                <a:moveTo>
                  <a:pt x="13469" y="40258"/>
                </a:moveTo>
                <a:lnTo>
                  <a:pt x="13469" y="31280"/>
                </a:lnTo>
                <a:lnTo>
                  <a:pt x="17952" y="35775"/>
                </a:lnTo>
                <a:lnTo>
                  <a:pt x="13469" y="40258"/>
                </a:lnTo>
                <a:close/>
              </a:path>
              <a:path w="328505" h="71551">
                <a:moveTo>
                  <a:pt x="17957" y="35770"/>
                </a:moveTo>
                <a:lnTo>
                  <a:pt x="13469" y="31280"/>
                </a:lnTo>
                <a:lnTo>
                  <a:pt x="22448" y="31280"/>
                </a:lnTo>
                <a:lnTo>
                  <a:pt x="17957" y="35770"/>
                </a:lnTo>
                <a:close/>
              </a:path>
              <a:path w="328505" h="71551">
                <a:moveTo>
                  <a:pt x="315030" y="40258"/>
                </a:moveTo>
                <a:lnTo>
                  <a:pt x="310542" y="35770"/>
                </a:lnTo>
                <a:lnTo>
                  <a:pt x="315030" y="31280"/>
                </a:lnTo>
                <a:lnTo>
                  <a:pt x="315030" y="40258"/>
                </a:lnTo>
                <a:close/>
              </a:path>
              <a:path w="328505" h="71551">
                <a:moveTo>
                  <a:pt x="324022" y="40258"/>
                </a:moveTo>
                <a:lnTo>
                  <a:pt x="315030" y="40258"/>
                </a:lnTo>
                <a:lnTo>
                  <a:pt x="315030" y="31280"/>
                </a:lnTo>
                <a:lnTo>
                  <a:pt x="324009" y="31280"/>
                </a:lnTo>
                <a:lnTo>
                  <a:pt x="328505" y="35775"/>
                </a:lnTo>
                <a:lnTo>
                  <a:pt x="324022" y="40258"/>
                </a:lnTo>
                <a:close/>
              </a:path>
              <a:path w="328505" h="71551">
                <a:moveTo>
                  <a:pt x="22444" y="40258"/>
                </a:moveTo>
                <a:lnTo>
                  <a:pt x="13469" y="40258"/>
                </a:lnTo>
                <a:lnTo>
                  <a:pt x="17963" y="35775"/>
                </a:lnTo>
                <a:lnTo>
                  <a:pt x="22444" y="40258"/>
                </a:lnTo>
                <a:close/>
              </a:path>
              <a:path w="328505" h="71551">
                <a:moveTo>
                  <a:pt x="285617" y="60705"/>
                </a:moveTo>
                <a:lnTo>
                  <a:pt x="310547" y="35775"/>
                </a:lnTo>
                <a:lnTo>
                  <a:pt x="315030" y="40258"/>
                </a:lnTo>
                <a:lnTo>
                  <a:pt x="324022" y="40258"/>
                </a:lnTo>
                <a:lnTo>
                  <a:pt x="305429" y="58851"/>
                </a:lnTo>
                <a:lnTo>
                  <a:pt x="290100" y="58851"/>
                </a:lnTo>
                <a:lnTo>
                  <a:pt x="285617" y="60705"/>
                </a:lnTo>
                <a:close/>
              </a:path>
              <a:path w="328505" h="71551">
                <a:moveTo>
                  <a:pt x="42882" y="60705"/>
                </a:moveTo>
                <a:lnTo>
                  <a:pt x="38399" y="58851"/>
                </a:lnTo>
                <a:lnTo>
                  <a:pt x="41029" y="58851"/>
                </a:lnTo>
                <a:lnTo>
                  <a:pt x="42882" y="60705"/>
                </a:lnTo>
                <a:close/>
              </a:path>
              <a:path w="328505" h="71551">
                <a:moveTo>
                  <a:pt x="285617" y="60705"/>
                </a:moveTo>
                <a:lnTo>
                  <a:pt x="42882" y="60705"/>
                </a:lnTo>
                <a:lnTo>
                  <a:pt x="41029" y="58851"/>
                </a:lnTo>
                <a:lnTo>
                  <a:pt x="287471" y="58851"/>
                </a:lnTo>
                <a:lnTo>
                  <a:pt x="285617" y="60705"/>
                </a:lnTo>
                <a:close/>
              </a:path>
              <a:path w="328505" h="71551">
                <a:moveTo>
                  <a:pt x="303575" y="60705"/>
                </a:moveTo>
                <a:lnTo>
                  <a:pt x="285617" y="60705"/>
                </a:lnTo>
                <a:lnTo>
                  <a:pt x="290100" y="58851"/>
                </a:lnTo>
                <a:lnTo>
                  <a:pt x="305429" y="58851"/>
                </a:lnTo>
                <a:lnTo>
                  <a:pt x="303575" y="60705"/>
                </a:lnTo>
                <a:close/>
              </a:path>
            </a:pathLst>
          </a:custGeom>
          <a:solidFill>
            <a:srgbClr val="EDEBE0"/>
          </a:solidFill>
        </p:spPr>
        <p:txBody>
          <a:bodyPr wrap="square" lIns="0" tIns="0" rIns="0" bIns="0" rtlCol="0">
            <a:noAutofit/>
          </a:bodyPr>
          <a:lstStyle/>
          <a:p>
            <a:endParaRPr/>
          </a:p>
        </p:txBody>
      </p:sp>
      <p:sp>
        <p:nvSpPr>
          <p:cNvPr id="179" name="object 179"/>
          <p:cNvSpPr/>
          <p:nvPr/>
        </p:nvSpPr>
        <p:spPr>
          <a:xfrm>
            <a:off x="3630968" y="2309936"/>
            <a:ext cx="1179252" cy="1525781"/>
          </a:xfrm>
          <a:custGeom>
            <a:avLst/>
            <a:gdLst/>
            <a:ahLst/>
            <a:cxnLst/>
            <a:rect l="l" t="t" r="r" b="b"/>
            <a:pathLst>
              <a:path w="1572336" h="2034374">
                <a:moveTo>
                  <a:pt x="482219" y="2034374"/>
                </a:moveTo>
                <a:lnTo>
                  <a:pt x="487426" y="1672081"/>
                </a:lnTo>
                <a:lnTo>
                  <a:pt x="465801" y="1626754"/>
                </a:lnTo>
                <a:lnTo>
                  <a:pt x="440070" y="1576776"/>
                </a:lnTo>
                <a:lnTo>
                  <a:pt x="420167" y="1541105"/>
                </a:lnTo>
                <a:lnTo>
                  <a:pt x="397738" y="1503716"/>
                </a:lnTo>
                <a:lnTo>
                  <a:pt x="372502" y="1464748"/>
                </a:lnTo>
                <a:lnTo>
                  <a:pt x="344178" y="1424340"/>
                </a:lnTo>
                <a:lnTo>
                  <a:pt x="312485" y="1382631"/>
                </a:lnTo>
                <a:lnTo>
                  <a:pt x="277143" y="1339761"/>
                </a:lnTo>
                <a:lnTo>
                  <a:pt x="237871" y="1295869"/>
                </a:lnTo>
                <a:lnTo>
                  <a:pt x="157124" y="1187872"/>
                </a:lnTo>
                <a:lnTo>
                  <a:pt x="94298" y="1082614"/>
                </a:lnTo>
                <a:lnTo>
                  <a:pt x="48281" y="980398"/>
                </a:lnTo>
                <a:lnTo>
                  <a:pt x="17966" y="881524"/>
                </a:lnTo>
                <a:lnTo>
                  <a:pt x="2241" y="786294"/>
                </a:lnTo>
                <a:lnTo>
                  <a:pt x="0" y="695009"/>
                </a:lnTo>
                <a:lnTo>
                  <a:pt x="10130" y="607971"/>
                </a:lnTo>
                <a:lnTo>
                  <a:pt x="31524" y="525480"/>
                </a:lnTo>
                <a:lnTo>
                  <a:pt x="63072" y="447839"/>
                </a:lnTo>
                <a:lnTo>
                  <a:pt x="103665" y="375348"/>
                </a:lnTo>
                <a:lnTo>
                  <a:pt x="152193" y="308309"/>
                </a:lnTo>
                <a:lnTo>
                  <a:pt x="207546" y="247022"/>
                </a:lnTo>
                <a:lnTo>
                  <a:pt x="268616" y="191791"/>
                </a:lnTo>
                <a:lnTo>
                  <a:pt x="334294" y="142914"/>
                </a:lnTo>
                <a:lnTo>
                  <a:pt x="403468" y="100695"/>
                </a:lnTo>
                <a:lnTo>
                  <a:pt x="475031" y="65434"/>
                </a:lnTo>
                <a:lnTo>
                  <a:pt x="547873" y="37433"/>
                </a:lnTo>
                <a:lnTo>
                  <a:pt x="620884" y="16992"/>
                </a:lnTo>
                <a:lnTo>
                  <a:pt x="692956" y="4414"/>
                </a:lnTo>
                <a:lnTo>
                  <a:pt x="762978" y="0"/>
                </a:lnTo>
                <a:lnTo>
                  <a:pt x="834658" y="2317"/>
                </a:lnTo>
                <a:lnTo>
                  <a:pt x="908589" y="12360"/>
                </a:lnTo>
                <a:lnTo>
                  <a:pt x="983666" y="29888"/>
                </a:lnTo>
                <a:lnTo>
                  <a:pt x="1058786" y="54660"/>
                </a:lnTo>
                <a:lnTo>
                  <a:pt x="1132846" y="86437"/>
                </a:lnTo>
                <a:lnTo>
                  <a:pt x="1204742" y="124977"/>
                </a:lnTo>
                <a:lnTo>
                  <a:pt x="1273370" y="170040"/>
                </a:lnTo>
                <a:lnTo>
                  <a:pt x="1337626" y="221387"/>
                </a:lnTo>
                <a:lnTo>
                  <a:pt x="1396409" y="278776"/>
                </a:lnTo>
                <a:lnTo>
                  <a:pt x="1448613" y="341968"/>
                </a:lnTo>
                <a:lnTo>
                  <a:pt x="1493135" y="410721"/>
                </a:lnTo>
                <a:lnTo>
                  <a:pt x="1528872" y="484796"/>
                </a:lnTo>
                <a:lnTo>
                  <a:pt x="1554720" y="563952"/>
                </a:lnTo>
                <a:lnTo>
                  <a:pt x="1569576" y="647949"/>
                </a:lnTo>
                <a:lnTo>
                  <a:pt x="1572336" y="736547"/>
                </a:lnTo>
                <a:lnTo>
                  <a:pt x="1561897" y="829505"/>
                </a:lnTo>
                <a:lnTo>
                  <a:pt x="1537154" y="926582"/>
                </a:lnTo>
                <a:lnTo>
                  <a:pt x="1497006" y="1027539"/>
                </a:lnTo>
                <a:lnTo>
                  <a:pt x="1440347" y="1132135"/>
                </a:lnTo>
                <a:lnTo>
                  <a:pt x="1366075" y="1240129"/>
                </a:lnTo>
                <a:lnTo>
                  <a:pt x="1350147" y="1259442"/>
                </a:lnTo>
                <a:lnTo>
                  <a:pt x="1333642" y="1280088"/>
                </a:lnTo>
                <a:lnTo>
                  <a:pt x="1299399" y="1324590"/>
                </a:lnTo>
                <a:lnTo>
                  <a:pt x="1264346" y="1372045"/>
                </a:lnTo>
                <a:lnTo>
                  <a:pt x="1229480" y="1420865"/>
                </a:lnTo>
                <a:lnTo>
                  <a:pt x="1195800" y="1469463"/>
                </a:lnTo>
                <a:lnTo>
                  <a:pt x="1164304" y="1516249"/>
                </a:lnTo>
                <a:lnTo>
                  <a:pt x="1135990" y="1559635"/>
                </a:lnTo>
                <a:lnTo>
                  <a:pt x="1111856" y="1598034"/>
                </a:lnTo>
                <a:lnTo>
                  <a:pt x="1085677" y="1642805"/>
                </a:lnTo>
                <a:lnTo>
                  <a:pt x="1080122" y="1653514"/>
                </a:lnTo>
                <a:lnTo>
                  <a:pt x="1085329" y="2025091"/>
                </a:lnTo>
                <a:lnTo>
                  <a:pt x="482219" y="2034374"/>
                </a:lnTo>
                <a:close/>
              </a:path>
            </a:pathLst>
          </a:custGeom>
          <a:solidFill>
            <a:srgbClr val="C5D9F0"/>
          </a:solidFill>
        </p:spPr>
        <p:txBody>
          <a:bodyPr wrap="square" lIns="0" tIns="0" rIns="0" bIns="0" rtlCol="0">
            <a:noAutofit/>
          </a:bodyPr>
          <a:lstStyle/>
          <a:p>
            <a:endParaRPr/>
          </a:p>
        </p:txBody>
      </p:sp>
      <p:sp>
        <p:nvSpPr>
          <p:cNvPr id="180" name="object 180"/>
          <p:cNvSpPr txBox="1"/>
          <p:nvPr/>
        </p:nvSpPr>
        <p:spPr>
          <a:xfrm>
            <a:off x="3078480" y="978218"/>
            <a:ext cx="2145983" cy="181451"/>
          </a:xfrm>
          <a:prstGeom prst="rect">
            <a:avLst/>
          </a:prstGeom>
        </p:spPr>
        <p:txBody>
          <a:bodyPr vert="horz" wrap="square" lIns="0" tIns="0" rIns="0" bIns="0" rtlCol="0">
            <a:noAutofit/>
          </a:bodyPr>
          <a:lstStyle/>
          <a:p>
            <a:pPr marL="9525"/>
            <a:r>
              <a:rPr sz="1100" b="1" spc="15" dirty="0">
                <a:solidFill>
                  <a:srgbClr val="30859C"/>
                </a:solidFill>
                <a:latin typeface="Verdana" panose="020B0604030504040204"/>
                <a:cs typeface="Verdana" panose="020B0604030504040204"/>
              </a:rPr>
              <a:t>R</a:t>
            </a:r>
            <a:r>
              <a:rPr sz="1100" b="1" spc="19" dirty="0">
                <a:solidFill>
                  <a:srgbClr val="30859C"/>
                </a:solidFill>
                <a:latin typeface="Verdana" panose="020B0604030504040204"/>
                <a:cs typeface="Verdana" panose="020B0604030504040204"/>
              </a:rPr>
              <a:t>P</a:t>
            </a:r>
            <a:r>
              <a:rPr sz="1100" b="1" spc="15" dirty="0">
                <a:solidFill>
                  <a:srgbClr val="30859C"/>
                </a:solidFill>
                <a:latin typeface="Verdana" panose="020B0604030504040204"/>
                <a:cs typeface="Verdana" panose="020B0604030504040204"/>
              </a:rPr>
              <a:t>A</a:t>
            </a:r>
            <a:r>
              <a:rPr sz="1100" b="1" spc="11" dirty="0">
                <a:solidFill>
                  <a:srgbClr val="30859C"/>
                </a:solidFill>
                <a:latin typeface="Verdana" panose="020B0604030504040204"/>
                <a:cs typeface="Verdana" panose="020B0604030504040204"/>
              </a:rPr>
              <a:t> </a:t>
            </a:r>
            <a:r>
              <a:rPr sz="1100" b="1" spc="19" dirty="0">
                <a:solidFill>
                  <a:srgbClr val="30859C"/>
                </a:solidFill>
                <a:latin typeface="Verdana" panose="020B0604030504040204"/>
                <a:cs typeface="Verdana" panose="020B0604030504040204"/>
              </a:rPr>
              <a:t>+</a:t>
            </a:r>
            <a:r>
              <a:rPr sz="1100" b="1" spc="11" dirty="0">
                <a:solidFill>
                  <a:srgbClr val="30859C"/>
                </a:solidFill>
                <a:latin typeface="Verdana" panose="020B0604030504040204"/>
                <a:cs typeface="Verdana" panose="020B0604030504040204"/>
              </a:rPr>
              <a:t> AI </a:t>
            </a:r>
            <a:r>
              <a:rPr sz="1100" b="1" spc="26" dirty="0">
                <a:solidFill>
                  <a:srgbClr val="30859C"/>
                </a:solidFill>
                <a:latin typeface="微软雅黑" panose="020B0503020204020204" pitchFamily="34" charset="-122"/>
                <a:cs typeface="微软雅黑" panose="020B0503020204020204" pitchFamily="34" charset="-122"/>
              </a:rPr>
              <a:t>技术智能化应用结</a:t>
            </a:r>
            <a:r>
              <a:rPr sz="1100" b="1" spc="23" dirty="0">
                <a:solidFill>
                  <a:srgbClr val="30859C"/>
                </a:solidFill>
                <a:latin typeface="微软雅黑" panose="020B0503020204020204" pitchFamily="34" charset="-122"/>
                <a:cs typeface="微软雅黑" panose="020B0503020204020204" pitchFamily="34" charset="-122"/>
              </a:rPr>
              <a:t>合</a:t>
            </a:r>
            <a:endParaRPr sz="1100" dirty="0">
              <a:latin typeface="微软雅黑" panose="020B0503020204020204" pitchFamily="34" charset="-122"/>
              <a:cs typeface="微软雅黑" panose="020B0503020204020204" pitchFamily="34" charset="-122"/>
            </a:endParaRPr>
          </a:p>
        </p:txBody>
      </p:sp>
      <p:sp>
        <p:nvSpPr>
          <p:cNvPr id="181" name="object 181"/>
          <p:cNvSpPr txBox="1"/>
          <p:nvPr/>
        </p:nvSpPr>
        <p:spPr>
          <a:xfrm>
            <a:off x="604362" y="2113597"/>
            <a:ext cx="2275046" cy="181451"/>
          </a:xfrm>
          <a:prstGeom prst="rect">
            <a:avLst/>
          </a:prstGeom>
        </p:spPr>
        <p:txBody>
          <a:bodyPr vert="horz" wrap="square" lIns="0" tIns="0" rIns="0" bIns="0" rtlCol="0">
            <a:noAutofit/>
          </a:bodyPr>
          <a:lstStyle/>
          <a:p>
            <a:pPr marL="9525"/>
            <a:r>
              <a:rPr sz="1100" b="1" spc="26" dirty="0">
                <a:solidFill>
                  <a:srgbClr val="C0504D"/>
                </a:solidFill>
                <a:latin typeface="微软雅黑" panose="020B0503020204020204" pitchFamily="34" charset="-122"/>
                <a:cs typeface="微软雅黑" panose="020B0503020204020204" pitchFamily="34" charset="-122"/>
              </a:rPr>
              <a:t>集中模式的</a:t>
            </a:r>
            <a:r>
              <a:rPr sz="1100" b="1" spc="15" dirty="0">
                <a:solidFill>
                  <a:srgbClr val="C0504D"/>
                </a:solidFill>
                <a:latin typeface="Verdana" panose="020B0604030504040204"/>
                <a:cs typeface="Verdana" panose="020B0604030504040204"/>
              </a:rPr>
              <a:t>R</a:t>
            </a:r>
            <a:r>
              <a:rPr sz="1100" b="1" spc="19" dirty="0">
                <a:solidFill>
                  <a:srgbClr val="C0504D"/>
                </a:solidFill>
                <a:latin typeface="Verdana" panose="020B0604030504040204"/>
                <a:cs typeface="Verdana" panose="020B0604030504040204"/>
              </a:rPr>
              <a:t>P</a:t>
            </a:r>
            <a:r>
              <a:rPr sz="1100" b="1" spc="15" dirty="0">
                <a:solidFill>
                  <a:srgbClr val="C0504D"/>
                </a:solidFill>
                <a:latin typeface="Verdana" panose="020B0604030504040204"/>
                <a:cs typeface="Verdana" panose="020B0604030504040204"/>
              </a:rPr>
              <a:t>A</a:t>
            </a:r>
            <a:r>
              <a:rPr sz="1100" b="1" spc="26" dirty="0">
                <a:solidFill>
                  <a:srgbClr val="C0504D"/>
                </a:solidFill>
                <a:latin typeface="微软雅黑" panose="020B0503020204020204" pitchFamily="34" charset="-122"/>
                <a:cs typeface="微软雅黑" panose="020B0503020204020204" pitchFamily="34" charset="-122"/>
              </a:rPr>
              <a:t>卓越中心（</a:t>
            </a:r>
            <a:r>
              <a:rPr sz="1100" b="1" spc="19" dirty="0">
                <a:solidFill>
                  <a:srgbClr val="C0504D"/>
                </a:solidFill>
                <a:latin typeface="Verdana" panose="020B0604030504040204"/>
                <a:cs typeface="Verdana" panose="020B0604030504040204"/>
              </a:rPr>
              <a:t>C</a:t>
            </a:r>
            <a:r>
              <a:rPr sz="1100" b="1" spc="15" dirty="0">
                <a:solidFill>
                  <a:srgbClr val="C0504D"/>
                </a:solidFill>
                <a:latin typeface="Verdana" panose="020B0604030504040204"/>
                <a:cs typeface="Verdana" panose="020B0604030504040204"/>
              </a:rPr>
              <a:t>oE</a:t>
            </a:r>
            <a:r>
              <a:rPr sz="1100" b="1" spc="23" dirty="0">
                <a:solidFill>
                  <a:srgbClr val="C0504D"/>
                </a:solidFill>
                <a:latin typeface="微软雅黑" panose="020B0503020204020204" pitchFamily="34" charset="-122"/>
                <a:cs typeface="微软雅黑" panose="020B0503020204020204" pitchFamily="34" charset="-122"/>
              </a:rPr>
              <a:t>）</a:t>
            </a:r>
            <a:endParaRPr sz="1100">
              <a:latin typeface="微软雅黑" panose="020B0503020204020204" pitchFamily="34" charset="-122"/>
              <a:cs typeface="微软雅黑" panose="020B0503020204020204" pitchFamily="34" charset="-122"/>
            </a:endParaRPr>
          </a:p>
        </p:txBody>
      </p:sp>
      <p:sp>
        <p:nvSpPr>
          <p:cNvPr id="182" name="object 182"/>
          <p:cNvSpPr txBox="1"/>
          <p:nvPr/>
        </p:nvSpPr>
        <p:spPr>
          <a:xfrm>
            <a:off x="5878830" y="2194084"/>
            <a:ext cx="2447210" cy="486250"/>
          </a:xfrm>
          <a:prstGeom prst="rect">
            <a:avLst/>
          </a:prstGeom>
        </p:spPr>
        <p:txBody>
          <a:bodyPr vert="horz" wrap="square" lIns="0" tIns="0" rIns="0" bIns="0" rtlCol="0">
            <a:noAutofit/>
          </a:bodyPr>
          <a:lstStyle/>
          <a:p>
            <a:pPr marL="9525"/>
            <a:r>
              <a:rPr lang="zh-CN" altLang="en-US" sz="1100" b="1" spc="26" dirty="0">
                <a:solidFill>
                  <a:srgbClr val="4F81BC"/>
                </a:solidFill>
                <a:latin typeface="微软雅黑" panose="020B0503020204020204" pitchFamily="34" charset="-122"/>
                <a:ea typeface="微软雅黑" panose="020B0503020204020204" pitchFamily="34" charset="-122"/>
                <a:cs typeface="微软雅黑" panose="020B0503020204020204" pitchFamily="34" charset="-122"/>
              </a:rPr>
              <a:t>桌面云虚拟化</a:t>
            </a:r>
            <a:r>
              <a:rPr sz="1100" b="1" spc="26" dirty="0" err="1" smtClean="0">
                <a:solidFill>
                  <a:srgbClr val="4F81BC"/>
                </a:solidFill>
                <a:latin typeface="微软雅黑" panose="020B0503020204020204" pitchFamily="34" charset="-122"/>
                <a:ea typeface="微软雅黑" panose="020B0503020204020204" pitchFamily="34" charset="-122"/>
                <a:cs typeface="微软雅黑" panose="020B0503020204020204" pitchFamily="34" charset="-122"/>
              </a:rPr>
              <a:t>服务模</a:t>
            </a:r>
            <a:r>
              <a:rPr sz="1100" b="1" spc="23" dirty="0" err="1" smtClean="0">
                <a:solidFill>
                  <a:srgbClr val="4F81BC"/>
                </a:solidFill>
                <a:latin typeface="微软雅黑" panose="020B0503020204020204" pitchFamily="34" charset="-122"/>
                <a:ea typeface="微软雅黑" panose="020B0503020204020204" pitchFamily="34" charset="-122"/>
                <a:cs typeface="微软雅黑" panose="020B0503020204020204" pitchFamily="34" charset="-122"/>
              </a:rPr>
              <a:t>式</a:t>
            </a:r>
            <a:r>
              <a:rPr lang="zh-CN" altLang="en-US" sz="1100" b="1" spc="23" dirty="0" smtClean="0">
                <a:solidFill>
                  <a:srgbClr val="4F81BC"/>
                </a:solidFill>
                <a:latin typeface="微软雅黑" panose="020B0503020204020204" pitchFamily="34" charset="-122"/>
                <a:ea typeface="微软雅黑" panose="020B0503020204020204" pitchFamily="34" charset="-122"/>
                <a:cs typeface="微软雅黑" panose="020B0503020204020204" pitchFamily="34" charset="-122"/>
              </a:rPr>
              <a:t>（虚拟化部署）</a:t>
            </a:r>
            <a:endParaRPr sz="1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3" name="object 183"/>
          <p:cNvSpPr txBox="1"/>
          <p:nvPr/>
        </p:nvSpPr>
        <p:spPr>
          <a:xfrm>
            <a:off x="3831432" y="2680334"/>
            <a:ext cx="781526" cy="461963"/>
          </a:xfrm>
          <a:prstGeom prst="rect">
            <a:avLst/>
          </a:prstGeom>
        </p:spPr>
        <p:txBody>
          <a:bodyPr vert="horz" wrap="square" lIns="0" tIns="0" rIns="0" bIns="0" rtlCol="0">
            <a:noAutofit/>
          </a:bodyPr>
          <a:lstStyle/>
          <a:p>
            <a:pPr marR="635" algn="ctr"/>
            <a:r>
              <a:rPr sz="1500" b="1" spc="-4" dirty="0">
                <a:solidFill>
                  <a:srgbClr val="375F92"/>
                </a:solidFill>
                <a:latin typeface="Verdana" panose="020B0604030504040204"/>
                <a:cs typeface="Verdana" panose="020B0604030504040204"/>
              </a:rPr>
              <a:t>RP</a:t>
            </a:r>
            <a:r>
              <a:rPr sz="1500" b="1" dirty="0">
                <a:solidFill>
                  <a:srgbClr val="375F92"/>
                </a:solidFill>
                <a:latin typeface="Verdana" panose="020B0604030504040204"/>
                <a:cs typeface="Verdana" panose="020B0604030504040204"/>
              </a:rPr>
              <a:t>A</a:t>
            </a:r>
            <a:endParaRPr sz="1500" dirty="0">
              <a:latin typeface="Verdana" panose="020B0604030504040204"/>
              <a:cs typeface="Verdana" panose="020B0604030504040204"/>
            </a:endParaRPr>
          </a:p>
          <a:p>
            <a:pPr algn="ctr">
              <a:lnSpc>
                <a:spcPts val="1765"/>
              </a:lnSpc>
            </a:pPr>
            <a:r>
              <a:rPr sz="1500" b="1" spc="-4" dirty="0" err="1" smtClean="0">
                <a:solidFill>
                  <a:srgbClr val="375F92"/>
                </a:solidFill>
                <a:latin typeface="微软雅黑" panose="020B0503020204020204" pitchFamily="34" charset="-122"/>
                <a:cs typeface="微软雅黑" panose="020B0503020204020204" pitchFamily="34" charset="-122"/>
              </a:rPr>
              <a:t>生态</a:t>
            </a:r>
            <a:endParaRPr sz="1500" dirty="0">
              <a:latin typeface="微软雅黑" panose="020B0503020204020204" pitchFamily="34" charset="-122"/>
              <a:cs typeface="微软雅黑" panose="020B0503020204020204" pitchFamily="34" charset="-122"/>
            </a:endParaRPr>
          </a:p>
        </p:txBody>
      </p:sp>
      <p:sp>
        <p:nvSpPr>
          <p:cNvPr id="184" name="object 184"/>
          <p:cNvSpPr/>
          <p:nvPr/>
        </p:nvSpPr>
        <p:spPr>
          <a:xfrm>
            <a:off x="4088168" y="1635804"/>
            <a:ext cx="322011" cy="280035"/>
          </a:xfrm>
          <a:prstGeom prst="rect">
            <a:avLst/>
          </a:prstGeom>
          <a:blipFill>
            <a:blip r:embed="rId4" cstate="print"/>
            <a:stretch>
              <a:fillRect/>
            </a:stretch>
          </a:blipFill>
        </p:spPr>
        <p:txBody>
          <a:bodyPr wrap="square" lIns="0" tIns="0" rIns="0" bIns="0" rtlCol="0">
            <a:noAutofit/>
          </a:bodyPr>
          <a:lstStyle/>
          <a:p>
            <a:endParaRPr/>
          </a:p>
        </p:txBody>
      </p:sp>
      <p:sp>
        <p:nvSpPr>
          <p:cNvPr id="187" name="文本框 4"/>
          <p:cNvSpPr txBox="1"/>
          <p:nvPr/>
        </p:nvSpPr>
        <p:spPr>
          <a:xfrm>
            <a:off x="760730" y="259715"/>
            <a:ext cx="6087745" cy="7010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四、模式创新</a:t>
            </a:r>
            <a:endParaRPr lang="zh-CN" sz="2000" b="1" dirty="0">
              <a:ea typeface="微软雅黑" panose="020B0503020204020204" pitchFamily="34" charset="-122"/>
              <a:cs typeface="+mn-ea"/>
              <a:sym typeface="+mn-lt"/>
            </a:endParaRPr>
          </a:p>
          <a:p>
            <a:endParaRPr lang="en-US" altLang="zh-CN" sz="2000" dirty="0">
              <a:solidFill>
                <a:srgbClr val="0070C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4545" y="260350"/>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五</a:t>
            </a:r>
            <a:r>
              <a:rPr lang="zh-CN" altLang="en-US" sz="2000" dirty="0" smtClean="0">
                <a:solidFill>
                  <a:srgbClr val="0070C0"/>
                </a:solidFill>
                <a:latin typeface="黑体" panose="02010609060101010101" pitchFamily="49" charset="-122"/>
                <a:ea typeface="黑体" panose="02010609060101010101" pitchFamily="49" charset="-122"/>
                <a:sym typeface="+mn-ea"/>
              </a:rPr>
              <a:t>、价值收益</a:t>
            </a:r>
            <a:endParaRPr lang="zh-CN" altLang="en-US" sz="2000" dirty="0">
              <a:solidFill>
                <a:srgbClr val="0070C0"/>
              </a:solidFill>
              <a:latin typeface="黑体" panose="02010609060101010101" pitchFamily="49" charset="-122"/>
              <a:ea typeface="黑体" panose="02010609060101010101" pitchFamily="49" charset="-122"/>
            </a:endParaRPr>
          </a:p>
        </p:txBody>
      </p:sp>
      <p:sp>
        <p:nvSpPr>
          <p:cNvPr id="8" name="副标题 1"/>
          <p:cNvSpPr>
            <a:spLocks noGrp="1"/>
          </p:cNvSpPr>
          <p:nvPr/>
        </p:nvSpPr>
        <p:spPr>
          <a:xfrm>
            <a:off x="617854" y="956945"/>
            <a:ext cx="8058602" cy="2988310"/>
          </a:xfrm>
          <a:prstGeom prst="rect">
            <a:avLst/>
          </a:prstGeom>
        </p:spPr>
        <p:txBody>
          <a:bodyPr>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r>
              <a:rPr lang="zh-CN" altLang="zh-CN" dirty="0" smtClean="0"/>
              <a:t>（</a:t>
            </a:r>
            <a:r>
              <a:rPr lang="en-US" altLang="zh-CN" dirty="0" smtClean="0"/>
              <a:t>1</a:t>
            </a:r>
            <a:r>
              <a:rPr lang="zh-CN" altLang="zh-CN" dirty="0" smtClean="0"/>
              <a:t>）</a:t>
            </a:r>
            <a:r>
              <a:rPr lang="zh-CN" altLang="zh-CN" b="1" dirty="0" smtClean="0"/>
              <a:t>优化</a:t>
            </a:r>
            <a:r>
              <a:rPr lang="zh-CN" altLang="zh-CN" b="1" dirty="0"/>
              <a:t>业务</a:t>
            </a:r>
            <a:r>
              <a:rPr lang="zh-CN" altLang="zh-CN" b="1" dirty="0" smtClean="0"/>
              <a:t>流程</a:t>
            </a:r>
            <a:endParaRPr lang="en-US" altLang="zh-CN" b="1" dirty="0" smtClean="0"/>
          </a:p>
          <a:p>
            <a:r>
              <a:rPr lang="en-US" altLang="zh-CN" dirty="0"/>
              <a:t> </a:t>
            </a:r>
            <a:r>
              <a:rPr lang="en-US" altLang="zh-CN" dirty="0" smtClean="0"/>
              <a:t>    </a:t>
            </a:r>
            <a:r>
              <a:rPr lang="zh-CN" altLang="zh-CN" dirty="0" smtClean="0"/>
              <a:t>数字</a:t>
            </a:r>
            <a:r>
              <a:rPr lang="zh-CN" altLang="zh-CN" dirty="0"/>
              <a:t>员工通过打通金融机构内部系统断点，完全模仿自然人员工实现跨平台、跨系统自动化完成重复、耗时、规则的工作任务，优化了金融机构内部业务流程，推动金融机构前台</a:t>
            </a:r>
            <a:r>
              <a:rPr lang="en-US" altLang="zh-CN" dirty="0"/>
              <a:t>—</a:t>
            </a:r>
            <a:r>
              <a:rPr lang="zh-CN" altLang="zh-CN" dirty="0"/>
              <a:t>中台</a:t>
            </a:r>
            <a:r>
              <a:rPr lang="en-US" altLang="zh-CN" dirty="0"/>
              <a:t>—</a:t>
            </a:r>
            <a:r>
              <a:rPr lang="zh-CN" altLang="zh-CN" dirty="0"/>
              <a:t>后台的业务流程再造</a:t>
            </a:r>
            <a:r>
              <a:rPr lang="zh-CN" altLang="zh-CN" dirty="0" smtClean="0"/>
              <a:t>。</a:t>
            </a:r>
            <a:endParaRPr lang="en-US" altLang="zh-CN" dirty="0" smtClean="0"/>
          </a:p>
          <a:p>
            <a:endParaRPr lang="zh-CN" altLang="zh-CN" dirty="0"/>
          </a:p>
          <a:p>
            <a:r>
              <a:rPr lang="zh-CN" altLang="zh-CN" dirty="0"/>
              <a:t>（</a:t>
            </a:r>
            <a:r>
              <a:rPr lang="en-US" altLang="zh-CN" dirty="0"/>
              <a:t>2</a:t>
            </a:r>
            <a:r>
              <a:rPr lang="zh-CN" altLang="zh-CN" dirty="0"/>
              <a:t>）</a:t>
            </a:r>
            <a:r>
              <a:rPr lang="zh-CN" altLang="zh-CN" b="1" dirty="0"/>
              <a:t>优化人才</a:t>
            </a:r>
            <a:r>
              <a:rPr lang="zh-CN" altLang="zh-CN" b="1" dirty="0" smtClean="0"/>
              <a:t>体系</a:t>
            </a:r>
            <a:endParaRPr lang="en-US" altLang="zh-CN" b="1" dirty="0" smtClean="0"/>
          </a:p>
          <a:p>
            <a:r>
              <a:rPr lang="en-US" altLang="zh-CN" dirty="0"/>
              <a:t> </a:t>
            </a:r>
            <a:r>
              <a:rPr lang="en-US" altLang="zh-CN" dirty="0" smtClean="0"/>
              <a:t>    </a:t>
            </a:r>
            <a:r>
              <a:rPr lang="zh-CN" altLang="zh-CN" dirty="0" smtClean="0"/>
              <a:t>数字</a:t>
            </a:r>
            <a:r>
              <a:rPr lang="zh-CN" altLang="zh-CN" dirty="0"/>
              <a:t>员工改变了传统人力资源管理体系，通过对自然人员工岗位职责的部分替代，实现人机协同、人机交互、人机融合，解放高精专的生产力资源去从事更具创造性和创新性的工作内容，数字员工和自然人员工将共同构成金融机构新的人力资源体系，从而优化现有人力资源体系</a:t>
            </a:r>
            <a:r>
              <a:rPr lang="zh-CN" altLang="zh-CN" dirty="0" smtClean="0"/>
              <a:t>。</a:t>
            </a:r>
            <a:endParaRPr lang="en-US" altLang="zh-CN" dirty="0" smtClean="0"/>
          </a:p>
          <a:p>
            <a:endParaRPr lang="zh-CN" altLang="zh-CN" dirty="0"/>
          </a:p>
          <a:p>
            <a:r>
              <a:rPr lang="zh-CN" altLang="zh-CN" dirty="0"/>
              <a:t>（</a:t>
            </a:r>
            <a:r>
              <a:rPr lang="en-US" altLang="zh-CN" dirty="0"/>
              <a:t>3</a:t>
            </a:r>
            <a:r>
              <a:rPr lang="zh-CN" altLang="zh-CN" dirty="0"/>
              <a:t>）</a:t>
            </a:r>
            <a:r>
              <a:rPr lang="zh-CN" altLang="zh-CN" b="1" dirty="0"/>
              <a:t>提升</a:t>
            </a:r>
            <a:r>
              <a:rPr lang="zh-CN" altLang="zh-CN" b="1" dirty="0" smtClean="0"/>
              <a:t>工作效率</a:t>
            </a:r>
            <a:endParaRPr lang="en-US" altLang="zh-CN" b="1" dirty="0" smtClean="0"/>
          </a:p>
          <a:p>
            <a:r>
              <a:rPr lang="en-US" altLang="zh-CN" dirty="0"/>
              <a:t> </a:t>
            </a:r>
            <a:r>
              <a:rPr lang="en-US" altLang="zh-CN" dirty="0" smtClean="0"/>
              <a:t>    </a:t>
            </a:r>
            <a:r>
              <a:rPr lang="zh-CN" altLang="zh-CN" dirty="0" smtClean="0"/>
              <a:t>数字</a:t>
            </a:r>
            <a:r>
              <a:rPr lang="zh-CN" altLang="zh-CN" dirty="0"/>
              <a:t>员工始终能保持高质量、高速度的工作处理状态，对各种结构化数据信息能够精准、快速复制、计算、存储、报送、反馈，工作效率远高于自然人员工的工作效率</a:t>
            </a:r>
            <a:r>
              <a:rPr lang="zh-CN" altLang="zh-CN" dirty="0" smtClean="0"/>
              <a:t>。</a:t>
            </a:r>
            <a:endParaRPr lang="zh-CN"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4545" y="260350"/>
            <a:ext cx="6087745" cy="396240"/>
          </a:xfrm>
          <a:prstGeom prst="rect">
            <a:avLst/>
          </a:prstGeom>
          <a:noFill/>
        </p:spPr>
        <p:txBody>
          <a:bodyPr wrap="square" rtlCol="0">
            <a:spAutoFit/>
          </a:bodyPr>
          <a:lstStyle/>
          <a:p>
            <a:r>
              <a:rPr lang="zh-CN" altLang="en-US" sz="2000" dirty="0" smtClean="0">
                <a:solidFill>
                  <a:srgbClr val="0070C0"/>
                </a:solidFill>
                <a:latin typeface="黑体" panose="02010609060101010101" pitchFamily="49" charset="-122"/>
                <a:ea typeface="黑体" panose="02010609060101010101" pitchFamily="49" charset="-122"/>
                <a:sym typeface="+mn-ea"/>
              </a:rPr>
              <a:t>五、价值收益</a:t>
            </a:r>
            <a:endParaRPr lang="zh-CN" altLang="en-US" sz="2000" dirty="0">
              <a:solidFill>
                <a:srgbClr val="0070C0"/>
              </a:solidFill>
              <a:latin typeface="黑体" panose="02010609060101010101" pitchFamily="49" charset="-122"/>
              <a:ea typeface="黑体" panose="02010609060101010101" pitchFamily="49" charset="-122"/>
            </a:endParaRPr>
          </a:p>
        </p:txBody>
      </p:sp>
      <p:sp>
        <p:nvSpPr>
          <p:cNvPr id="8" name="副标题 1"/>
          <p:cNvSpPr>
            <a:spLocks noGrp="1"/>
          </p:cNvSpPr>
          <p:nvPr/>
        </p:nvSpPr>
        <p:spPr>
          <a:xfrm>
            <a:off x="617854" y="956944"/>
            <a:ext cx="8058602" cy="3415005"/>
          </a:xfrm>
          <a:prstGeom prst="rect">
            <a:avLst/>
          </a:prstGeom>
        </p:spPr>
        <p:txBody>
          <a:bodyPr>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r>
              <a:rPr lang="zh-CN" altLang="zh-CN" dirty="0" smtClean="0"/>
              <a:t>（</a:t>
            </a:r>
            <a:r>
              <a:rPr lang="en-US" altLang="zh-CN" dirty="0"/>
              <a:t>4</a:t>
            </a:r>
            <a:r>
              <a:rPr lang="zh-CN" altLang="zh-CN" dirty="0"/>
              <a:t>）</a:t>
            </a:r>
            <a:r>
              <a:rPr lang="zh-CN" altLang="zh-CN" b="1" dirty="0"/>
              <a:t>提升用户</a:t>
            </a:r>
            <a:r>
              <a:rPr lang="zh-CN" altLang="zh-CN" b="1" dirty="0" smtClean="0"/>
              <a:t>体验</a:t>
            </a:r>
            <a:endParaRPr lang="en-US" altLang="zh-CN" b="1" dirty="0" smtClean="0"/>
          </a:p>
          <a:p>
            <a:r>
              <a:rPr lang="en-US" altLang="zh-CN" dirty="0"/>
              <a:t> </a:t>
            </a:r>
            <a:r>
              <a:rPr lang="en-US" altLang="zh-CN" dirty="0" smtClean="0"/>
              <a:t>    </a:t>
            </a:r>
            <a:r>
              <a:rPr lang="zh-CN" altLang="zh-CN" dirty="0" smtClean="0"/>
              <a:t>数字</a:t>
            </a:r>
            <a:r>
              <a:rPr lang="zh-CN" altLang="zh-CN" dirty="0"/>
              <a:t>员工的高效工作大大降低了金融机构的业务流程处理时间，从而缩减了用户的服务等待时间，自然人员工可在此期间增进与用户之间的沟通交流，为用户解答和推介产品和服务，提升了用户的金融服务体验</a:t>
            </a:r>
            <a:r>
              <a:rPr lang="zh-CN" altLang="zh-CN" dirty="0" smtClean="0"/>
              <a:t>。</a:t>
            </a:r>
            <a:endParaRPr lang="en-US" altLang="zh-CN" dirty="0" smtClean="0"/>
          </a:p>
          <a:p>
            <a:endParaRPr lang="zh-CN" altLang="zh-CN" dirty="0"/>
          </a:p>
          <a:p>
            <a:r>
              <a:rPr lang="zh-CN" altLang="zh-CN" dirty="0"/>
              <a:t>（</a:t>
            </a:r>
            <a:r>
              <a:rPr lang="en-US" altLang="zh-CN" dirty="0"/>
              <a:t>5</a:t>
            </a:r>
            <a:r>
              <a:rPr lang="zh-CN" altLang="zh-CN" dirty="0"/>
              <a:t>）</a:t>
            </a:r>
            <a:r>
              <a:rPr lang="zh-CN" altLang="zh-CN" b="1" dirty="0"/>
              <a:t>降低人力</a:t>
            </a:r>
            <a:r>
              <a:rPr lang="zh-CN" altLang="zh-CN" b="1" dirty="0" smtClean="0"/>
              <a:t>成本</a:t>
            </a:r>
            <a:endParaRPr lang="en-US" altLang="zh-CN" b="1" dirty="0" smtClean="0"/>
          </a:p>
          <a:p>
            <a:r>
              <a:rPr lang="en-US" altLang="zh-CN" dirty="0"/>
              <a:t> </a:t>
            </a:r>
            <a:r>
              <a:rPr lang="en-US" altLang="zh-CN" dirty="0" smtClean="0"/>
              <a:t>    </a:t>
            </a:r>
            <a:r>
              <a:rPr lang="zh-CN" altLang="zh-CN" dirty="0" smtClean="0"/>
              <a:t>数字</a:t>
            </a:r>
            <a:r>
              <a:rPr lang="zh-CN" altLang="zh-CN" dirty="0"/>
              <a:t>员工属虚拟机器人软件产品，可实现</a:t>
            </a:r>
            <a:r>
              <a:rPr lang="en-US" altLang="zh-CN" dirty="0"/>
              <a:t>7*24</a:t>
            </a:r>
            <a:r>
              <a:rPr lang="zh-CN" altLang="zh-CN" dirty="0"/>
              <a:t>小时全程无休工作，能够实现</a:t>
            </a:r>
            <a:r>
              <a:rPr lang="en-US" altLang="zh-CN" dirty="0"/>
              <a:t>“</a:t>
            </a:r>
            <a:r>
              <a:rPr lang="zh-CN" altLang="zh-CN" dirty="0"/>
              <a:t>一岗多能</a:t>
            </a:r>
            <a:r>
              <a:rPr lang="en-US" altLang="zh-CN" dirty="0"/>
              <a:t>”</a:t>
            </a:r>
            <a:r>
              <a:rPr lang="zh-CN" altLang="zh-CN" dirty="0"/>
              <a:t>、</a:t>
            </a:r>
            <a:r>
              <a:rPr lang="en-US" altLang="zh-CN" dirty="0"/>
              <a:t>“</a:t>
            </a:r>
            <a:r>
              <a:rPr lang="zh-CN" altLang="zh-CN" dirty="0"/>
              <a:t>多岗多能</a:t>
            </a:r>
            <a:r>
              <a:rPr lang="en-US" altLang="zh-CN" dirty="0"/>
              <a:t>”</a:t>
            </a:r>
            <a:r>
              <a:rPr lang="zh-CN" altLang="zh-CN" dirty="0"/>
              <a:t>，不需要花费招聘成本与人力成本，仅需要开发成本和有限的硬件采购成本，一次投入长期使用。数字员工通常采购的成本远低于自然人员工的月薪，开发成本往往远低于自然人员工的人力成本（年薪</a:t>
            </a:r>
            <a:r>
              <a:rPr lang="en-US" altLang="zh-CN" dirty="0"/>
              <a:t>+</a:t>
            </a:r>
            <a:r>
              <a:rPr lang="zh-CN" altLang="zh-CN" dirty="0"/>
              <a:t>五险一金</a:t>
            </a:r>
            <a:r>
              <a:rPr lang="en-US" altLang="zh-CN" dirty="0"/>
              <a:t>+</a:t>
            </a:r>
            <a:r>
              <a:rPr lang="zh-CN" altLang="zh-CN" dirty="0"/>
              <a:t>奖金</a:t>
            </a:r>
            <a:r>
              <a:rPr lang="en-US" altLang="zh-CN" dirty="0"/>
              <a:t>+</a:t>
            </a:r>
            <a:r>
              <a:rPr lang="zh-CN" altLang="zh-CN" dirty="0"/>
              <a:t>绩效等）。同时，数字员工比普通业务人员有着更高实时反馈能力，也不存在人类的性格差异、文化差异、观念差异等问题，大大降低了管理和使用成本</a:t>
            </a:r>
            <a:r>
              <a:rPr lang="zh-CN" altLang="zh-CN" dirty="0" smtClean="0"/>
              <a:t>。</a:t>
            </a:r>
            <a:endParaRPr lang="en-US" altLang="zh-CN" dirty="0" smtClean="0"/>
          </a:p>
          <a:p>
            <a:endParaRPr lang="zh-CN" altLang="zh-CN" dirty="0"/>
          </a:p>
          <a:p>
            <a:r>
              <a:rPr lang="zh-CN" altLang="zh-CN" dirty="0"/>
              <a:t>（</a:t>
            </a:r>
            <a:r>
              <a:rPr lang="en-US" altLang="zh-CN" dirty="0"/>
              <a:t>6</a:t>
            </a:r>
            <a:r>
              <a:rPr lang="zh-CN" altLang="zh-CN" dirty="0"/>
              <a:t>）</a:t>
            </a:r>
            <a:r>
              <a:rPr lang="zh-CN" altLang="zh-CN" b="1" dirty="0"/>
              <a:t>降低操作</a:t>
            </a:r>
            <a:r>
              <a:rPr lang="zh-CN" altLang="zh-CN" b="1" dirty="0" smtClean="0"/>
              <a:t>风险</a:t>
            </a:r>
            <a:endParaRPr lang="en-US" altLang="zh-CN" b="1" dirty="0" smtClean="0"/>
          </a:p>
          <a:p>
            <a:r>
              <a:rPr lang="en-US" altLang="zh-CN" dirty="0"/>
              <a:t> </a:t>
            </a:r>
            <a:r>
              <a:rPr lang="en-US" altLang="zh-CN" dirty="0" smtClean="0"/>
              <a:t>    </a:t>
            </a:r>
            <a:r>
              <a:rPr lang="zh-CN" altLang="zh-CN" dirty="0" smtClean="0"/>
              <a:t>数字</a:t>
            </a:r>
            <a:r>
              <a:rPr lang="zh-CN" altLang="zh-CN" dirty="0"/>
              <a:t>员工严格按照金融机构业务流程规则进行工作，无主观性，杜绝了自然人员工主观犯错、差错、违规操作等情形，极大降低了自然人员工的操作风险问题。</a:t>
            </a: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4545" y="267335"/>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五、价值收益</a:t>
            </a:r>
            <a:endParaRPr lang="en-US" altLang="zh-CN" sz="2000" dirty="0">
              <a:solidFill>
                <a:srgbClr val="0070C0"/>
              </a:solidFill>
              <a:latin typeface="黑体" panose="02010609060101010101" pitchFamily="49" charset="-122"/>
              <a:ea typeface="黑体" panose="02010609060101010101" pitchFamily="49" charset="-122"/>
              <a:sym typeface="+mn-ea"/>
            </a:endParaRPr>
          </a:p>
        </p:txBody>
      </p:sp>
      <p:sp>
        <p:nvSpPr>
          <p:cNvPr id="22" name="Rectangle 10"/>
          <p:cNvSpPr>
            <a:spLocks noChangeArrowheads="1"/>
          </p:cNvSpPr>
          <p:nvPr/>
        </p:nvSpPr>
        <p:spPr bwMode="auto">
          <a:xfrm>
            <a:off x="1927225" y="1572895"/>
            <a:ext cx="5289550" cy="251714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nchor="ctr"/>
          <a:lstStyle/>
          <a:p>
            <a:pPr algn="ctr" defTabSz="912495">
              <a:buFont typeface="Arial" panose="020B0604020202020204" pitchFamily="34" charset="0"/>
              <a:buNone/>
            </a:pPr>
            <a:endParaRPr lang="en-US" altLang="zh-CN" sz="675">
              <a:solidFill>
                <a:srgbClr val="FFFFFF"/>
              </a:solidFill>
            </a:endParaRPr>
          </a:p>
        </p:txBody>
      </p:sp>
      <p:sp>
        <p:nvSpPr>
          <p:cNvPr id="23" name="TextBox 31"/>
          <p:cNvSpPr txBox="1">
            <a:spLocks noChangeArrowheads="1"/>
          </p:cNvSpPr>
          <p:nvPr/>
        </p:nvSpPr>
        <p:spPr bwMode="auto">
          <a:xfrm>
            <a:off x="2059940" y="2244090"/>
            <a:ext cx="1316831"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smtClean="0">
                <a:solidFill>
                  <a:schemeClr val="bg1"/>
                </a:solidFill>
                <a:latin typeface="黑体" panose="02010609060101010101" pitchFamily="49" charset="-122"/>
                <a:ea typeface="黑体" panose="02010609060101010101" pitchFamily="49" charset="-122"/>
              </a:rPr>
              <a:t>客户</a:t>
            </a:r>
          </a:p>
        </p:txBody>
      </p:sp>
      <p:sp>
        <p:nvSpPr>
          <p:cNvPr id="24" name="Rounded Rectangle 87"/>
          <p:cNvSpPr>
            <a:spLocks noChangeArrowheads="1"/>
          </p:cNvSpPr>
          <p:nvPr/>
        </p:nvSpPr>
        <p:spPr bwMode="auto">
          <a:xfrm>
            <a:off x="2149237" y="2500075"/>
            <a:ext cx="1141809" cy="33338"/>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2282" tIns="41141" rIns="82282" bIns="41141" anchor="ctr"/>
          <a:lstStyle/>
          <a:p>
            <a:pPr algn="ctr" defTabSz="912495">
              <a:buFont typeface="Arial" panose="020B0604020202020204" pitchFamily="34" charset="0"/>
              <a:buNone/>
            </a:pPr>
            <a:endParaRPr lang="bg-BG" altLang="en-US" sz="675">
              <a:solidFill>
                <a:srgbClr val="D9D9D9"/>
              </a:solidFill>
            </a:endParaRPr>
          </a:p>
        </p:txBody>
      </p:sp>
      <p:sp>
        <p:nvSpPr>
          <p:cNvPr id="25" name="Freeform 74"/>
          <p:cNvSpPr/>
          <p:nvPr/>
        </p:nvSpPr>
        <p:spPr bwMode="auto">
          <a:xfrm>
            <a:off x="2492137" y="1776175"/>
            <a:ext cx="432197" cy="382190"/>
          </a:xfrm>
          <a:custGeom>
            <a:avLst/>
            <a:gdLst>
              <a:gd name="T0" fmla="*/ 2147483647 w 461"/>
              <a:gd name="T1" fmla="*/ 2147483647 h 409"/>
              <a:gd name="T2" fmla="*/ 2147483647 w 461"/>
              <a:gd name="T3" fmla="*/ 2147483647 h 409"/>
              <a:gd name="T4" fmla="*/ 2147483647 w 461"/>
              <a:gd name="T5" fmla="*/ 2147483647 h 409"/>
              <a:gd name="T6" fmla="*/ 2147483647 w 461"/>
              <a:gd name="T7" fmla="*/ 2147483647 h 409"/>
              <a:gd name="T8" fmla="*/ 2147483647 w 461"/>
              <a:gd name="T9" fmla="*/ 2147483647 h 409"/>
              <a:gd name="T10" fmla="*/ 2147483647 w 461"/>
              <a:gd name="T11" fmla="*/ 2147483647 h 409"/>
              <a:gd name="T12" fmla="*/ 2147483647 w 461"/>
              <a:gd name="T13" fmla="*/ 2147483647 h 409"/>
              <a:gd name="T14" fmla="*/ 2147483647 w 461"/>
              <a:gd name="T15" fmla="*/ 2147483647 h 409"/>
              <a:gd name="T16" fmla="*/ 2147483647 w 461"/>
              <a:gd name="T17" fmla="*/ 2147483647 h 409"/>
              <a:gd name="T18" fmla="*/ 2147483647 w 461"/>
              <a:gd name="T19" fmla="*/ 2147483647 h 409"/>
              <a:gd name="T20" fmla="*/ 2147483647 w 461"/>
              <a:gd name="T21" fmla="*/ 2147483647 h 409"/>
              <a:gd name="T22" fmla="*/ 2147483647 w 461"/>
              <a:gd name="T23" fmla="*/ 2147483647 h 409"/>
              <a:gd name="T24" fmla="*/ 2147483647 w 461"/>
              <a:gd name="T25" fmla="*/ 2147483647 h 409"/>
              <a:gd name="T26" fmla="*/ 2147483647 w 461"/>
              <a:gd name="T27" fmla="*/ 2147483647 h 409"/>
              <a:gd name="T28" fmla="*/ 2147483647 w 461"/>
              <a:gd name="T29" fmla="*/ 2147483647 h 409"/>
              <a:gd name="T30" fmla="*/ 2147483647 w 461"/>
              <a:gd name="T31" fmla="*/ 2147483647 h 409"/>
              <a:gd name="T32" fmla="*/ 2147483647 w 461"/>
              <a:gd name="T33" fmla="*/ 2147483647 h 409"/>
              <a:gd name="T34" fmla="*/ 2147483647 w 461"/>
              <a:gd name="T35" fmla="*/ 2147483647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1200"/>
          </a:p>
        </p:txBody>
      </p:sp>
      <p:cxnSp>
        <p:nvCxnSpPr>
          <p:cNvPr id="26" name="Straight Connector 81"/>
          <p:cNvCxnSpPr>
            <a:cxnSpLocks noChangeShapeType="1"/>
          </p:cNvCxnSpPr>
          <p:nvPr/>
        </p:nvCxnSpPr>
        <p:spPr bwMode="auto">
          <a:xfrm>
            <a:off x="3641566" y="1814513"/>
            <a:ext cx="0" cy="2032397"/>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cxnSp>
        <p:nvCxnSpPr>
          <p:cNvPr id="27" name="Straight Connector 82"/>
          <p:cNvCxnSpPr>
            <a:cxnSpLocks noChangeShapeType="1"/>
          </p:cNvCxnSpPr>
          <p:nvPr/>
        </p:nvCxnSpPr>
        <p:spPr bwMode="auto">
          <a:xfrm>
            <a:off x="5487750" y="1788795"/>
            <a:ext cx="0" cy="2032397"/>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sp>
        <p:nvSpPr>
          <p:cNvPr id="34" name="Freeform 25"/>
          <p:cNvSpPr>
            <a:spLocks noEditPoints="1"/>
          </p:cNvSpPr>
          <p:nvPr/>
        </p:nvSpPr>
        <p:spPr bwMode="auto">
          <a:xfrm>
            <a:off x="4437619" y="1763078"/>
            <a:ext cx="382190" cy="407194"/>
          </a:xfrm>
          <a:custGeom>
            <a:avLst/>
            <a:gdLst>
              <a:gd name="T0" fmla="*/ 2147483647 w 1548"/>
              <a:gd name="T1" fmla="*/ 2147483647 h 1648"/>
              <a:gd name="T2" fmla="*/ 2147483647 w 1548"/>
              <a:gd name="T3" fmla="*/ 2147483647 h 1648"/>
              <a:gd name="T4" fmla="*/ 2147483647 w 1548"/>
              <a:gd name="T5" fmla="*/ 2147483647 h 1648"/>
              <a:gd name="T6" fmla="*/ 2147483647 w 1548"/>
              <a:gd name="T7" fmla="*/ 2147483647 h 1648"/>
              <a:gd name="T8" fmla="*/ 2147483647 w 1548"/>
              <a:gd name="T9" fmla="*/ 2147483647 h 1648"/>
              <a:gd name="T10" fmla="*/ 2147483647 w 1548"/>
              <a:gd name="T11" fmla="*/ 2147483647 h 1648"/>
              <a:gd name="T12" fmla="*/ 2147483647 w 1548"/>
              <a:gd name="T13" fmla="*/ 2147483647 h 1648"/>
              <a:gd name="T14" fmla="*/ 2147483647 w 1548"/>
              <a:gd name="T15" fmla="*/ 2147483647 h 1648"/>
              <a:gd name="T16" fmla="*/ 2147483647 w 1548"/>
              <a:gd name="T17" fmla="*/ 2147483647 h 1648"/>
              <a:gd name="T18" fmla="*/ 2147483647 w 1548"/>
              <a:gd name="T19" fmla="*/ 2147483647 h 1648"/>
              <a:gd name="T20" fmla="*/ 2147483647 w 1548"/>
              <a:gd name="T21" fmla="*/ 2147483647 h 1648"/>
              <a:gd name="T22" fmla="*/ 2147483647 w 1548"/>
              <a:gd name="T23" fmla="*/ 2147483647 h 1648"/>
              <a:gd name="T24" fmla="*/ 2147483647 w 1548"/>
              <a:gd name="T25" fmla="*/ 2147483647 h 1648"/>
              <a:gd name="T26" fmla="*/ 2147483647 w 1548"/>
              <a:gd name="T27" fmla="*/ 2147483647 h 1648"/>
              <a:gd name="T28" fmla="*/ 0 w 1548"/>
              <a:gd name="T29" fmla="*/ 2147483647 h 1648"/>
              <a:gd name="T30" fmla="*/ 2147483647 w 1548"/>
              <a:gd name="T31" fmla="*/ 2147483647 h 1648"/>
              <a:gd name="T32" fmla="*/ 2147483647 w 1548"/>
              <a:gd name="T33" fmla="*/ 2147483647 h 1648"/>
              <a:gd name="T34" fmla="*/ 2147483647 w 1548"/>
              <a:gd name="T35" fmla="*/ 2147483647 h 1648"/>
              <a:gd name="T36" fmla="*/ 2147483647 w 1548"/>
              <a:gd name="T37" fmla="*/ 2147483647 h 1648"/>
              <a:gd name="T38" fmla="*/ 2147483647 w 1548"/>
              <a:gd name="T39" fmla="*/ 2147483647 h 1648"/>
              <a:gd name="T40" fmla="*/ 2147483647 w 1548"/>
              <a:gd name="T41" fmla="*/ 2147483647 h 1648"/>
              <a:gd name="T42" fmla="*/ 2147483647 w 1548"/>
              <a:gd name="T43" fmla="*/ 2147483647 h 1648"/>
              <a:gd name="T44" fmla="*/ 2147483647 w 1548"/>
              <a:gd name="T45" fmla="*/ 2147483647 h 1648"/>
              <a:gd name="T46" fmla="*/ 2147483647 w 1548"/>
              <a:gd name="T47" fmla="*/ 2147483647 h 1648"/>
              <a:gd name="T48" fmla="*/ 2147483647 w 1548"/>
              <a:gd name="T49" fmla="*/ 2147483647 h 1648"/>
              <a:gd name="T50" fmla="*/ 2147483647 w 1548"/>
              <a:gd name="T51" fmla="*/ 0 h 1648"/>
              <a:gd name="T52" fmla="*/ 2147483647 w 1548"/>
              <a:gd name="T53" fmla="*/ 2147483647 h 1648"/>
              <a:gd name="T54" fmla="*/ 2147483647 w 1548"/>
              <a:gd name="T55" fmla="*/ 2147483647 h 1648"/>
              <a:gd name="T56" fmla="*/ 2147483647 w 1548"/>
              <a:gd name="T57" fmla="*/ 2147483647 h 1648"/>
              <a:gd name="T58" fmla="*/ 2147483647 w 1548"/>
              <a:gd name="T59" fmla="*/ 2147483647 h 1648"/>
              <a:gd name="T60" fmla="*/ 2147483647 w 1548"/>
              <a:gd name="T61" fmla="*/ 2147483647 h 1648"/>
              <a:gd name="T62" fmla="*/ 2147483647 w 1548"/>
              <a:gd name="T63" fmla="*/ 2147483647 h 1648"/>
              <a:gd name="T64" fmla="*/ 2147483647 w 1548"/>
              <a:gd name="T65" fmla="*/ 2147483647 h 1648"/>
              <a:gd name="T66" fmla="*/ 2147483647 w 1548"/>
              <a:gd name="T67" fmla="*/ 2147483647 h 1648"/>
              <a:gd name="T68" fmla="*/ 2147483647 w 1548"/>
              <a:gd name="T69" fmla="*/ 2147483647 h 1648"/>
              <a:gd name="T70" fmla="*/ 2147483647 w 1548"/>
              <a:gd name="T71" fmla="*/ 2147483647 h 1648"/>
              <a:gd name="T72" fmla="*/ 2147483647 w 1548"/>
              <a:gd name="T73" fmla="*/ 2147483647 h 1648"/>
              <a:gd name="T74" fmla="*/ 2147483647 w 1548"/>
              <a:gd name="T75" fmla="*/ 2147483647 h 1648"/>
              <a:gd name="T76" fmla="*/ 2147483647 w 1548"/>
              <a:gd name="T77" fmla="*/ 2147483647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34290" tIns="17145" rIns="34290" bIns="17145"/>
          <a:lstStyle/>
          <a:p>
            <a:endParaRPr lang="zh-CN" altLang="en-US" sz="1200"/>
          </a:p>
        </p:txBody>
      </p:sp>
      <p:sp>
        <p:nvSpPr>
          <p:cNvPr id="35" name="Freeform 102"/>
          <p:cNvSpPr/>
          <p:nvPr/>
        </p:nvSpPr>
        <p:spPr bwMode="auto">
          <a:xfrm>
            <a:off x="6081871" y="1782128"/>
            <a:ext cx="428625" cy="383381"/>
          </a:xfrm>
          <a:custGeom>
            <a:avLst/>
            <a:gdLst>
              <a:gd name="T0" fmla="*/ 2147483647 w 498"/>
              <a:gd name="T1" fmla="*/ 2147483647 h 445"/>
              <a:gd name="T2" fmla="*/ 2147483647 w 498"/>
              <a:gd name="T3" fmla="*/ 2147483647 h 445"/>
              <a:gd name="T4" fmla="*/ 2147483647 w 498"/>
              <a:gd name="T5" fmla="*/ 2147483647 h 445"/>
              <a:gd name="T6" fmla="*/ 2147483647 w 498"/>
              <a:gd name="T7" fmla="*/ 2147483647 h 445"/>
              <a:gd name="T8" fmla="*/ 2147483647 w 498"/>
              <a:gd name="T9" fmla="*/ 2147483647 h 445"/>
              <a:gd name="T10" fmla="*/ 2147483647 w 498"/>
              <a:gd name="T11" fmla="*/ 2147483647 h 445"/>
              <a:gd name="T12" fmla="*/ 2147483647 w 498"/>
              <a:gd name="T13" fmla="*/ 2147483647 h 445"/>
              <a:gd name="T14" fmla="*/ 2147483647 w 498"/>
              <a:gd name="T15" fmla="*/ 2147483647 h 445"/>
              <a:gd name="T16" fmla="*/ 2147483647 w 498"/>
              <a:gd name="T17" fmla="*/ 0 h 445"/>
              <a:gd name="T18" fmla="*/ 2147483647 w 498"/>
              <a:gd name="T19" fmla="*/ 2147483647 h 445"/>
              <a:gd name="T20" fmla="*/ 2147483647 w 498"/>
              <a:gd name="T21" fmla="*/ 2147483647 h 445"/>
              <a:gd name="T22" fmla="*/ 2147483647 w 498"/>
              <a:gd name="T23" fmla="*/ 2147483647 h 445"/>
              <a:gd name="T24" fmla="*/ 2147483647 w 498"/>
              <a:gd name="T25" fmla="*/ 2147483647 h 445"/>
              <a:gd name="T26" fmla="*/ 0 w 498"/>
              <a:gd name="T27" fmla="*/ 2147483647 h 445"/>
              <a:gd name="T28" fmla="*/ 0 w 498"/>
              <a:gd name="T29" fmla="*/ 2147483647 h 445"/>
              <a:gd name="T30" fmla="*/ 2147483647 w 498"/>
              <a:gd name="T31" fmla="*/ 2147483647 h 445"/>
              <a:gd name="T32" fmla="*/ 2147483647 w 498"/>
              <a:gd name="T33" fmla="*/ 2147483647 h 445"/>
              <a:gd name="T34" fmla="*/ 2147483647 w 498"/>
              <a:gd name="T35" fmla="*/ 2147483647 h 445"/>
              <a:gd name="T36" fmla="*/ 2147483647 w 498"/>
              <a:gd name="T37" fmla="*/ 2147483647 h 445"/>
              <a:gd name="T38" fmla="*/ 2147483647 w 498"/>
              <a:gd name="T39" fmla="*/ 2147483647 h 445"/>
              <a:gd name="T40" fmla="*/ 2147483647 w 498"/>
              <a:gd name="T41" fmla="*/ 2147483647 h 445"/>
              <a:gd name="T42" fmla="*/ 2147483647 w 498"/>
              <a:gd name="T43" fmla="*/ 2147483647 h 445"/>
              <a:gd name="T44" fmla="*/ 2147483647 w 498"/>
              <a:gd name="T45" fmla="*/ 2147483647 h 445"/>
              <a:gd name="T46" fmla="*/ 2147483647 w 498"/>
              <a:gd name="T47" fmla="*/ 2147483647 h 445"/>
              <a:gd name="T48" fmla="*/ 2147483647 w 498"/>
              <a:gd name="T49" fmla="*/ 2147483647 h 445"/>
              <a:gd name="T50" fmla="*/ 2147483647 w 498"/>
              <a:gd name="T51" fmla="*/ 2147483647 h 445"/>
              <a:gd name="T52" fmla="*/ 2147483647 w 498"/>
              <a:gd name="T53" fmla="*/ 2147483647 h 445"/>
              <a:gd name="T54" fmla="*/ 2147483647 w 498"/>
              <a:gd name="T55" fmla="*/ 2147483647 h 445"/>
              <a:gd name="T56" fmla="*/ 2147483647 w 498"/>
              <a:gd name="T57" fmla="*/ 2147483647 h 445"/>
              <a:gd name="T58" fmla="*/ 2147483647 w 498"/>
              <a:gd name="T59" fmla="*/ 2147483647 h 445"/>
              <a:gd name="T60" fmla="*/ 2147483647 w 498"/>
              <a:gd name="T61" fmla="*/ 2147483647 h 445"/>
              <a:gd name="T62" fmla="*/ 2147483647 w 498"/>
              <a:gd name="T63" fmla="*/ 2147483647 h 445"/>
              <a:gd name="T64" fmla="*/ 2147483647 w 498"/>
              <a:gd name="T65" fmla="*/ 2147483647 h 445"/>
              <a:gd name="T66" fmla="*/ 2147483647 w 498"/>
              <a:gd name="T67" fmla="*/ 2147483647 h 445"/>
              <a:gd name="T68" fmla="*/ 2147483647 w 498"/>
              <a:gd name="T69" fmla="*/ 2147483647 h 445"/>
              <a:gd name="T70" fmla="*/ 2147483647 w 498"/>
              <a:gd name="T71" fmla="*/ 2147483647 h 445"/>
              <a:gd name="T72" fmla="*/ 2147483647 w 498"/>
              <a:gd name="T73" fmla="*/ 2147483647 h 445"/>
              <a:gd name="T74" fmla="*/ 2147483647 w 498"/>
              <a:gd name="T75" fmla="*/ 2147483647 h 445"/>
              <a:gd name="T76" fmla="*/ 2147483647 w 498"/>
              <a:gd name="T77" fmla="*/ 2147483647 h 445"/>
              <a:gd name="T78" fmla="*/ 2147483647 w 498"/>
              <a:gd name="T79" fmla="*/ 2147483647 h 445"/>
              <a:gd name="T80" fmla="*/ 2147483647 w 498"/>
              <a:gd name="T81" fmla="*/ 2147483647 h 445"/>
              <a:gd name="T82" fmla="*/ 2147483647 w 498"/>
              <a:gd name="T83" fmla="*/ 2147483647 h 445"/>
              <a:gd name="T84" fmla="*/ 2147483647 w 498"/>
              <a:gd name="T85" fmla="*/ 2147483647 h 445"/>
              <a:gd name="T86" fmla="*/ 2147483647 w 498"/>
              <a:gd name="T87" fmla="*/ 2147483647 h 445"/>
              <a:gd name="T88" fmla="*/ 2147483647 w 498"/>
              <a:gd name="T89" fmla="*/ 2147483647 h 445"/>
              <a:gd name="T90" fmla="*/ 2147483647 w 498"/>
              <a:gd name="T91" fmla="*/ 2147483647 h 445"/>
              <a:gd name="T92" fmla="*/ 2147483647 w 498"/>
              <a:gd name="T93" fmla="*/ 2147483647 h 445"/>
              <a:gd name="T94" fmla="*/ 2147483647 w 498"/>
              <a:gd name="T95" fmla="*/ 2147483647 h 445"/>
              <a:gd name="T96" fmla="*/ 2147483647 w 498"/>
              <a:gd name="T97" fmla="*/ 2147483647 h 445"/>
              <a:gd name="T98" fmla="*/ 2147483647 w 498"/>
              <a:gd name="T99" fmla="*/ 2147483647 h 445"/>
              <a:gd name="T100" fmla="*/ 2147483647 w 498"/>
              <a:gd name="T101" fmla="*/ 2147483647 h 445"/>
              <a:gd name="T102" fmla="*/ 2147483647 w 498"/>
              <a:gd name="T103" fmla="*/ 2147483647 h 445"/>
              <a:gd name="T104" fmla="*/ 2147483647 w 498"/>
              <a:gd name="T105" fmla="*/ 2147483647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1200"/>
          </a:p>
        </p:txBody>
      </p:sp>
      <p:sp>
        <p:nvSpPr>
          <p:cNvPr id="36" name="Text Placeholder 3"/>
          <p:cNvSpPr txBox="1">
            <a:spLocks noChangeArrowheads="1"/>
          </p:cNvSpPr>
          <p:nvPr/>
        </p:nvSpPr>
        <p:spPr bwMode="auto">
          <a:xfrm>
            <a:off x="2051720" y="2664460"/>
            <a:ext cx="14137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495" eaLnBrk="0" hangingPunct="0">
              <a:defRPr>
                <a:solidFill>
                  <a:schemeClr val="tx1"/>
                </a:solidFill>
                <a:latin typeface="Calibri" panose="020F0502020204030204" pitchFamily="34" charset="0"/>
                <a:ea typeface="宋体" panose="02010600030101010101" pitchFamily="2" charset="-122"/>
              </a:defRPr>
            </a:lvl1pPr>
            <a:lvl2pPr marL="742950" indent="-285750" defTabSz="912495" eaLnBrk="0" hangingPunct="0">
              <a:defRPr>
                <a:solidFill>
                  <a:schemeClr val="tx1"/>
                </a:solidFill>
                <a:latin typeface="Calibri" panose="020F0502020204030204" pitchFamily="34" charset="0"/>
                <a:ea typeface="宋体" panose="02010600030101010101" pitchFamily="2" charset="-122"/>
              </a:defRPr>
            </a:lvl2pPr>
            <a:lvl3pPr marL="1143000" indent="-228600" defTabSz="912495" eaLnBrk="0" hangingPunct="0">
              <a:defRPr>
                <a:solidFill>
                  <a:schemeClr val="tx1"/>
                </a:solidFill>
                <a:latin typeface="Calibri" panose="020F0502020204030204" pitchFamily="34" charset="0"/>
                <a:ea typeface="宋体" panose="02010600030101010101" pitchFamily="2" charset="-122"/>
              </a:defRPr>
            </a:lvl3pPr>
            <a:lvl4pPr marL="1600200" indent="-228600" defTabSz="912495" eaLnBrk="0" hangingPunct="0">
              <a:defRPr>
                <a:solidFill>
                  <a:schemeClr val="tx1"/>
                </a:solidFill>
                <a:latin typeface="Calibri" panose="020F0502020204030204" pitchFamily="34" charset="0"/>
                <a:ea typeface="宋体" panose="02010600030101010101" pitchFamily="2" charset="-122"/>
              </a:defRPr>
            </a:lvl4pPr>
            <a:lvl5pPr marL="2057400" indent="-228600" defTabSz="912495" eaLnBrk="0" hangingPunct="0">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dirty="0" smtClean="0">
                <a:solidFill>
                  <a:schemeClr val="bg1"/>
                </a:solidFill>
                <a:latin typeface="黑体" panose="02010609060101010101" pitchFamily="49" charset="-122"/>
                <a:ea typeface="黑体" panose="02010609060101010101" pitchFamily="49" charset="-122"/>
                <a:sym typeface="Gill Sans"/>
              </a:rPr>
              <a:t>1.</a:t>
            </a:r>
            <a:r>
              <a:rPr lang="zh-CN" altLang="en-US" sz="1200" b="1" dirty="0">
                <a:solidFill>
                  <a:schemeClr val="bg1"/>
                </a:solidFill>
                <a:latin typeface="黑体" panose="02010609060101010101" pitchFamily="49" charset="-122"/>
                <a:ea typeface="黑体" panose="02010609060101010101" pitchFamily="49" charset="-122"/>
                <a:sym typeface="Gill Sans"/>
              </a:rPr>
              <a:t>加快</a:t>
            </a:r>
            <a:r>
              <a:rPr lang="zh-CN" altLang="en-US" sz="1200" dirty="0">
                <a:solidFill>
                  <a:schemeClr val="bg1"/>
                </a:solidFill>
                <a:latin typeface="黑体" panose="02010609060101010101" pitchFamily="49" charset="-122"/>
                <a:ea typeface="黑体" panose="02010609060101010101" pitchFamily="49" charset="-122"/>
                <a:sym typeface="Gill Sans"/>
              </a:rPr>
              <a:t>合同签订效率</a:t>
            </a:r>
          </a:p>
          <a:p>
            <a:pPr eaLnBrk="1" hangingPunct="1">
              <a:lnSpc>
                <a:spcPct val="150000"/>
              </a:lnSpc>
            </a:pPr>
            <a:r>
              <a:rPr lang="en-US" altLang="zh-CN" sz="1200" dirty="0" smtClean="0">
                <a:solidFill>
                  <a:schemeClr val="bg1"/>
                </a:solidFill>
                <a:latin typeface="黑体" panose="02010609060101010101" pitchFamily="49" charset="-122"/>
                <a:ea typeface="黑体" panose="02010609060101010101" pitchFamily="49" charset="-122"/>
                <a:sym typeface="Gill Sans"/>
              </a:rPr>
              <a:t>2.</a:t>
            </a:r>
            <a:r>
              <a:rPr lang="zh-CN" altLang="en-US" sz="1200" b="1">
                <a:solidFill>
                  <a:schemeClr val="bg1"/>
                </a:solidFill>
                <a:latin typeface="黑体" panose="02010609060101010101" pitchFamily="49" charset="-122"/>
                <a:ea typeface="黑体" panose="02010609060101010101" pitchFamily="49" charset="-122"/>
                <a:sym typeface="Gill Sans"/>
              </a:rPr>
              <a:t>替代</a:t>
            </a:r>
            <a:r>
              <a:rPr lang="zh-CN" altLang="en-US" sz="1200" smtClean="0">
                <a:solidFill>
                  <a:schemeClr val="bg1"/>
                </a:solidFill>
                <a:latin typeface="黑体" panose="02010609060101010101" pitchFamily="49" charset="-122"/>
                <a:ea typeface="黑体" panose="02010609060101010101" pitchFamily="49" charset="-122"/>
                <a:sym typeface="Gill Sans"/>
              </a:rPr>
              <a:t>线</a:t>
            </a:r>
            <a:r>
              <a:rPr lang="zh-CN" altLang="en-US" sz="1200" dirty="0">
                <a:solidFill>
                  <a:schemeClr val="bg1"/>
                </a:solidFill>
                <a:latin typeface="黑体" panose="02010609060101010101" pitchFamily="49" charset="-122"/>
                <a:ea typeface="黑体" panose="02010609060101010101" pitchFamily="49" charset="-122"/>
                <a:sym typeface="Gill Sans"/>
              </a:rPr>
              <a:t>下抵押登记</a:t>
            </a:r>
          </a:p>
          <a:p>
            <a:pPr algn="l" eaLnBrk="1" hangingPunct="1">
              <a:lnSpc>
                <a:spcPct val="150000"/>
              </a:lnSpc>
              <a:buFont typeface="Arial" panose="020B0604020202020204" pitchFamily="34" charset="0"/>
              <a:buNone/>
            </a:pPr>
            <a:r>
              <a:rPr lang="en-US" altLang="zh-CN" sz="1200" dirty="0" smtClean="0">
                <a:solidFill>
                  <a:schemeClr val="bg1"/>
                </a:solidFill>
                <a:latin typeface="黑体" panose="02010609060101010101" pitchFamily="49" charset="-122"/>
                <a:ea typeface="黑体" panose="02010609060101010101" pitchFamily="49" charset="-122"/>
                <a:sym typeface="Gill Sans"/>
              </a:rPr>
              <a:t>3.</a:t>
            </a:r>
            <a:r>
              <a:rPr lang="zh-CN" altLang="en-US" sz="1200" b="1" dirty="0" smtClean="0">
                <a:solidFill>
                  <a:schemeClr val="bg1"/>
                </a:solidFill>
                <a:latin typeface="黑体" panose="02010609060101010101" pitchFamily="49" charset="-122"/>
                <a:ea typeface="黑体" panose="02010609060101010101" pitchFamily="49" charset="-122"/>
                <a:sym typeface="Gill Sans"/>
              </a:rPr>
              <a:t>提升</a:t>
            </a:r>
            <a:r>
              <a:rPr lang="zh-CN" altLang="en-US" sz="1200" dirty="0" smtClean="0">
                <a:solidFill>
                  <a:schemeClr val="bg1"/>
                </a:solidFill>
                <a:latin typeface="黑体" panose="02010609060101010101" pitchFamily="49" charset="-122"/>
                <a:ea typeface="黑体" panose="02010609060101010101" pitchFamily="49" charset="-122"/>
                <a:sym typeface="Gill Sans"/>
              </a:rPr>
              <a:t>贷款发放时效</a:t>
            </a:r>
          </a:p>
        </p:txBody>
      </p:sp>
      <p:sp>
        <p:nvSpPr>
          <p:cNvPr id="37" name="TextBox 31"/>
          <p:cNvSpPr txBox="1">
            <a:spLocks noChangeArrowheads="1"/>
          </p:cNvSpPr>
          <p:nvPr/>
        </p:nvSpPr>
        <p:spPr bwMode="auto">
          <a:xfrm>
            <a:off x="3923268" y="2244090"/>
            <a:ext cx="1316831"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sz="1200" b="1" dirty="0">
                <a:solidFill>
                  <a:schemeClr val="bg1"/>
                </a:solidFill>
                <a:latin typeface="黑体" panose="02010609060101010101" pitchFamily="49" charset="-122"/>
                <a:ea typeface="黑体" panose="02010609060101010101" pitchFamily="49" charset="-122"/>
              </a:rPr>
              <a:t>柜面人员</a:t>
            </a:r>
          </a:p>
        </p:txBody>
      </p:sp>
      <p:sp>
        <p:nvSpPr>
          <p:cNvPr id="38" name="Rounded Rectangle 87"/>
          <p:cNvSpPr>
            <a:spLocks noChangeArrowheads="1"/>
          </p:cNvSpPr>
          <p:nvPr/>
        </p:nvSpPr>
        <p:spPr bwMode="auto">
          <a:xfrm>
            <a:off x="4013756" y="2500075"/>
            <a:ext cx="1141809" cy="33338"/>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2282" tIns="41141" rIns="82282" bIns="41141" anchor="ctr"/>
          <a:lstStyle/>
          <a:p>
            <a:pPr algn="ctr" defTabSz="912495">
              <a:buFont typeface="Arial" panose="020B0604020202020204" pitchFamily="34" charset="0"/>
              <a:buNone/>
            </a:pPr>
            <a:endParaRPr lang="bg-BG" altLang="en-US" sz="675">
              <a:solidFill>
                <a:srgbClr val="D9D9D9"/>
              </a:solidFill>
            </a:endParaRPr>
          </a:p>
        </p:txBody>
      </p:sp>
      <p:sp>
        <p:nvSpPr>
          <p:cNvPr id="40" name="Text Placeholder 3"/>
          <p:cNvSpPr txBox="1">
            <a:spLocks noChangeArrowheads="1"/>
          </p:cNvSpPr>
          <p:nvPr/>
        </p:nvSpPr>
        <p:spPr bwMode="auto">
          <a:xfrm>
            <a:off x="3779912" y="2664460"/>
            <a:ext cx="16393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495" eaLnBrk="0" hangingPunct="0">
              <a:defRPr>
                <a:solidFill>
                  <a:schemeClr val="tx1"/>
                </a:solidFill>
                <a:latin typeface="Calibri" panose="020F0502020204030204" pitchFamily="34" charset="0"/>
                <a:ea typeface="宋体" panose="02010600030101010101" pitchFamily="2" charset="-122"/>
              </a:defRPr>
            </a:lvl1pPr>
            <a:lvl2pPr marL="742950" indent="-285750" defTabSz="912495" eaLnBrk="0" hangingPunct="0">
              <a:defRPr>
                <a:solidFill>
                  <a:schemeClr val="tx1"/>
                </a:solidFill>
                <a:latin typeface="Calibri" panose="020F0502020204030204" pitchFamily="34" charset="0"/>
                <a:ea typeface="宋体" panose="02010600030101010101" pitchFamily="2" charset="-122"/>
              </a:defRPr>
            </a:lvl2pPr>
            <a:lvl3pPr marL="1143000" indent="-228600" defTabSz="912495" eaLnBrk="0" hangingPunct="0">
              <a:defRPr>
                <a:solidFill>
                  <a:schemeClr val="tx1"/>
                </a:solidFill>
                <a:latin typeface="Calibri" panose="020F0502020204030204" pitchFamily="34" charset="0"/>
                <a:ea typeface="宋体" panose="02010600030101010101" pitchFamily="2" charset="-122"/>
              </a:defRPr>
            </a:lvl3pPr>
            <a:lvl4pPr marL="1600200" indent="-228600" defTabSz="912495" eaLnBrk="0" hangingPunct="0">
              <a:defRPr>
                <a:solidFill>
                  <a:schemeClr val="tx1"/>
                </a:solidFill>
                <a:latin typeface="Calibri" panose="020F0502020204030204" pitchFamily="34" charset="0"/>
                <a:ea typeface="宋体" panose="02010600030101010101" pitchFamily="2" charset="-122"/>
              </a:defRPr>
            </a:lvl4pPr>
            <a:lvl5pPr marL="2057400" indent="-228600" defTabSz="912495" eaLnBrk="0" hangingPunct="0">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ts val="0"/>
              </a:spcBef>
              <a:spcAft>
                <a:spcPts val="600"/>
              </a:spcAft>
              <a:buFont typeface="Arial" panose="020B0604020202020204" pitchFamily="34" charset="0"/>
              <a:buNone/>
            </a:pPr>
            <a:r>
              <a:rPr lang="en-US" altLang="zh-CN" sz="1200" dirty="0" smtClean="0">
                <a:solidFill>
                  <a:schemeClr val="bg1"/>
                </a:solidFill>
                <a:latin typeface="黑体" panose="02010609060101010101" pitchFamily="49" charset="-122"/>
                <a:ea typeface="黑体" panose="02010609060101010101" pitchFamily="49" charset="-122"/>
                <a:sym typeface="Gill Sans"/>
              </a:rPr>
              <a:t>1.</a:t>
            </a:r>
            <a:r>
              <a:rPr lang="zh-CN" altLang="en-US" sz="1200" dirty="0" smtClean="0">
                <a:solidFill>
                  <a:schemeClr val="bg1"/>
                </a:solidFill>
                <a:latin typeface="黑体" panose="02010609060101010101" pitchFamily="49" charset="-122"/>
                <a:ea typeface="黑体" panose="02010609060101010101" pitchFamily="49" charset="-122"/>
                <a:sym typeface="Gill Sans"/>
              </a:rPr>
              <a:t>减少合同文本录入制作时间，提升效率；</a:t>
            </a:r>
          </a:p>
          <a:p>
            <a:pPr eaLnBrk="1" hangingPunct="1">
              <a:spcBef>
                <a:spcPts val="0"/>
              </a:spcBef>
              <a:spcAft>
                <a:spcPts val="600"/>
              </a:spcAft>
              <a:buFont typeface="Arial" panose="020B0604020202020204" pitchFamily="34" charset="0"/>
              <a:buNone/>
            </a:pPr>
            <a:r>
              <a:rPr lang="en-US" altLang="zh-CN" sz="1200" dirty="0" smtClean="0">
                <a:solidFill>
                  <a:schemeClr val="bg1"/>
                </a:solidFill>
                <a:latin typeface="黑体" panose="02010609060101010101" pitchFamily="49" charset="-122"/>
                <a:ea typeface="黑体" panose="02010609060101010101" pitchFamily="49" charset="-122"/>
                <a:sym typeface="Gill Sans"/>
              </a:rPr>
              <a:t>2.</a:t>
            </a:r>
            <a:r>
              <a:rPr lang="zh-CN" altLang="en-US" sz="1200" dirty="0" smtClean="0">
                <a:solidFill>
                  <a:schemeClr val="bg1"/>
                </a:solidFill>
                <a:latin typeface="黑体" panose="02010609060101010101" pitchFamily="49" charset="-122"/>
                <a:ea typeface="黑体" panose="02010609060101010101" pitchFamily="49" charset="-122"/>
                <a:sym typeface="Gill Sans"/>
              </a:rPr>
              <a:t>自动化线上抵押登记</a:t>
            </a:r>
            <a:endParaRPr lang="en-US" altLang="zh-CN" sz="1200" dirty="0" smtClean="0">
              <a:solidFill>
                <a:schemeClr val="bg1"/>
              </a:solidFill>
              <a:latin typeface="黑体" panose="02010609060101010101" pitchFamily="49" charset="-122"/>
              <a:ea typeface="黑体" panose="02010609060101010101" pitchFamily="49" charset="-122"/>
              <a:sym typeface="Gill Sans"/>
            </a:endParaRPr>
          </a:p>
          <a:p>
            <a:pPr eaLnBrk="1" hangingPunct="1">
              <a:spcBef>
                <a:spcPts val="0"/>
              </a:spcBef>
              <a:spcAft>
                <a:spcPts val="600"/>
              </a:spcAft>
              <a:buFont typeface="Arial" panose="020B0604020202020204" pitchFamily="34" charset="0"/>
              <a:buNone/>
            </a:pPr>
            <a:r>
              <a:rPr lang="en-US" altLang="zh-CN" sz="1200" dirty="0" smtClean="0">
                <a:solidFill>
                  <a:schemeClr val="bg1"/>
                </a:solidFill>
                <a:latin typeface="黑体" panose="02010609060101010101" pitchFamily="49" charset="-122"/>
                <a:ea typeface="黑体" panose="02010609060101010101" pitchFamily="49" charset="-122"/>
                <a:sym typeface="Gill Sans"/>
              </a:rPr>
              <a:t>3.</a:t>
            </a:r>
            <a:r>
              <a:rPr lang="zh-CN" altLang="en-US" sz="1200" dirty="0" smtClean="0">
                <a:solidFill>
                  <a:schemeClr val="bg1"/>
                </a:solidFill>
                <a:latin typeface="黑体" panose="02010609060101010101" pitchFamily="49" charset="-122"/>
                <a:ea typeface="黑体" panose="02010609060101010101" pitchFamily="49" charset="-122"/>
                <a:sym typeface="Gill Sans"/>
              </a:rPr>
              <a:t>自动化不动产缮证推送</a:t>
            </a:r>
            <a:endParaRPr lang="zh-CN" altLang="en-US" sz="1200" dirty="0">
              <a:solidFill>
                <a:schemeClr val="bg1"/>
              </a:solidFill>
              <a:latin typeface="黑体" panose="02010609060101010101" pitchFamily="49" charset="-122"/>
              <a:ea typeface="黑体" panose="02010609060101010101" pitchFamily="49" charset="-122"/>
              <a:sym typeface="Gill Sans"/>
            </a:endParaRPr>
          </a:p>
        </p:txBody>
      </p:sp>
      <p:sp>
        <p:nvSpPr>
          <p:cNvPr id="41" name="TextBox 31"/>
          <p:cNvSpPr txBox="1">
            <a:spLocks noChangeArrowheads="1"/>
          </p:cNvSpPr>
          <p:nvPr/>
        </p:nvSpPr>
        <p:spPr bwMode="auto">
          <a:xfrm>
            <a:off x="5724684" y="2244090"/>
            <a:ext cx="1316831" cy="28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smtClean="0">
                <a:solidFill>
                  <a:schemeClr val="bg1"/>
                </a:solidFill>
                <a:latin typeface="黑体" panose="02010609060101010101" pitchFamily="49" charset="-122"/>
                <a:ea typeface="黑体" panose="02010609060101010101" pitchFamily="49" charset="-122"/>
              </a:rPr>
              <a:t>共赢</a:t>
            </a:r>
          </a:p>
        </p:txBody>
      </p:sp>
      <p:sp>
        <p:nvSpPr>
          <p:cNvPr id="42" name="Rounded Rectangle 87"/>
          <p:cNvSpPr>
            <a:spLocks noChangeArrowheads="1"/>
          </p:cNvSpPr>
          <p:nvPr/>
        </p:nvSpPr>
        <p:spPr bwMode="auto">
          <a:xfrm>
            <a:off x="5813981" y="2500075"/>
            <a:ext cx="1141809" cy="33338"/>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2282" tIns="41141" rIns="82282" bIns="41141" anchor="ctr"/>
          <a:lstStyle/>
          <a:p>
            <a:pPr algn="ctr" defTabSz="912495">
              <a:buFont typeface="Arial" panose="020B0604020202020204" pitchFamily="34" charset="0"/>
              <a:buNone/>
            </a:pPr>
            <a:endParaRPr lang="bg-BG" altLang="en-US" sz="675">
              <a:solidFill>
                <a:srgbClr val="D9D9D9"/>
              </a:solidFill>
            </a:endParaRPr>
          </a:p>
        </p:txBody>
      </p:sp>
      <p:sp>
        <p:nvSpPr>
          <p:cNvPr id="43" name="Text Placeholder 3"/>
          <p:cNvSpPr txBox="1">
            <a:spLocks noChangeArrowheads="1"/>
          </p:cNvSpPr>
          <p:nvPr/>
        </p:nvSpPr>
        <p:spPr bwMode="auto">
          <a:xfrm>
            <a:off x="5813425" y="2664460"/>
            <a:ext cx="114173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495" eaLnBrk="0" hangingPunct="0">
              <a:defRPr>
                <a:solidFill>
                  <a:schemeClr val="tx1"/>
                </a:solidFill>
                <a:latin typeface="Calibri" panose="020F0502020204030204" pitchFamily="34" charset="0"/>
                <a:ea typeface="宋体" panose="02010600030101010101" pitchFamily="2" charset="-122"/>
              </a:defRPr>
            </a:lvl1pPr>
            <a:lvl2pPr marL="742950" indent="-285750" defTabSz="912495" eaLnBrk="0" hangingPunct="0">
              <a:defRPr>
                <a:solidFill>
                  <a:schemeClr val="tx1"/>
                </a:solidFill>
                <a:latin typeface="Calibri" panose="020F0502020204030204" pitchFamily="34" charset="0"/>
                <a:ea typeface="宋体" panose="02010600030101010101" pitchFamily="2" charset="-122"/>
              </a:defRPr>
            </a:lvl2pPr>
            <a:lvl3pPr marL="1143000" indent="-228600" defTabSz="912495" eaLnBrk="0" hangingPunct="0">
              <a:defRPr>
                <a:solidFill>
                  <a:schemeClr val="tx1"/>
                </a:solidFill>
                <a:latin typeface="Calibri" panose="020F0502020204030204" pitchFamily="34" charset="0"/>
                <a:ea typeface="宋体" panose="02010600030101010101" pitchFamily="2" charset="-122"/>
              </a:defRPr>
            </a:lvl3pPr>
            <a:lvl4pPr marL="1600200" indent="-228600" defTabSz="912495" eaLnBrk="0" hangingPunct="0">
              <a:defRPr>
                <a:solidFill>
                  <a:schemeClr val="tx1"/>
                </a:solidFill>
                <a:latin typeface="Calibri" panose="020F0502020204030204" pitchFamily="34" charset="0"/>
                <a:ea typeface="宋体" panose="02010600030101010101" pitchFamily="2" charset="-122"/>
              </a:defRPr>
            </a:lvl4pPr>
            <a:lvl5pPr marL="2057400" indent="-228600" defTabSz="912495" eaLnBrk="0" hangingPunct="0">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solidFill>
                <a:latin typeface="黑体" panose="02010609060101010101" pitchFamily="49" charset="-122"/>
                <a:ea typeface="黑体" panose="02010609060101010101" pitchFamily="49" charset="-122"/>
                <a:sym typeface="Gill Sans"/>
              </a:rPr>
              <a:t>助力于为客户提供便捷化、高效化和精细化的运营服务</a:t>
            </a:r>
          </a:p>
        </p:txBody>
      </p:sp>
      <p:sp>
        <p:nvSpPr>
          <p:cNvPr id="6" name="副标题 1"/>
          <p:cNvSpPr>
            <a:spLocks noGrp="1"/>
          </p:cNvSpPr>
          <p:nvPr/>
        </p:nvSpPr>
        <p:spPr>
          <a:xfrm>
            <a:off x="2585720" y="1089025"/>
            <a:ext cx="4084955" cy="396875"/>
          </a:xfrm>
          <a:prstGeom prst="rect">
            <a:avLst/>
          </a:prstGeom>
        </p:spPr>
        <p:txBody>
          <a:bodyPr>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r>
              <a:rPr lang="zh-CN" altLang="en-US" sz="1600" b="1" dirty="0"/>
              <a:t>基于</a:t>
            </a:r>
            <a:r>
              <a:rPr sz="1600" b="1" dirty="0">
                <a:latin typeface="+mn-lt"/>
                <a:sym typeface="+mn-ea"/>
              </a:rPr>
              <a:t>RPA+AI</a:t>
            </a:r>
            <a:r>
              <a:rPr lang="zh-CN" altLang="en-US" sz="1600" b="1" dirty="0"/>
              <a:t>，</a:t>
            </a:r>
            <a:r>
              <a:rPr lang="zh-CN" altLang="en-US" sz="1600" b="1" dirty="0" smtClean="0"/>
              <a:t>搭建抵押贷款自动化平台</a:t>
            </a:r>
            <a:endParaRPr lang="zh-CN"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anim calcmode="lin" valueType="num">
                                      <p:cBhvr additive="base">
                                        <p:cTn id="1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anim calcmode="lin" valueType="num">
                                      <p:cBhvr additive="base">
                                        <p:cTn id="15"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 calcmode="lin" valueType="num">
                                      <p:cBhvr additive="base">
                                        <p:cTn id="2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 calcmode="lin" valueType="num">
                                      <p:cBhvr additive="base">
                                        <p:cTn id="25"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
                                            <p:txEl>
                                              <p:pRg st="2" end="2"/>
                                            </p:txEl>
                                          </p:spTgt>
                                        </p:tgtEl>
                                        <p:attrNameLst>
                                          <p:attrName>style.visibility</p:attrName>
                                        </p:attrNameLst>
                                      </p:cBhvr>
                                      <p:to>
                                        <p:strVal val="visible"/>
                                      </p:to>
                                    </p:set>
                                    <p:anim calcmode="lin" valueType="num">
                                      <p:cBhvr additive="base">
                                        <p:cTn id="29"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 calcmode="lin" valueType="num">
                                      <p:cBhvr additive="base">
                                        <p:cTn id="3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allAtOnce"/>
      <p:bldP spid="40" grpId="0" build="allAtOnce"/>
      <p:bldP spid="4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52105" y="1721589"/>
            <a:ext cx="6376261" cy="1102519"/>
          </a:xfrm>
        </p:spPr>
        <p:txBody>
          <a:bodyPr/>
          <a:lstStyle/>
          <a:p>
            <a:pPr algn="ctr"/>
            <a:r>
              <a:rPr lang="zh-CN" altLang="zh-CN"/>
              <a:t>谢谢观看</a:t>
            </a:r>
            <a:r>
              <a:rPr lang="en-US" altLang="zh-CN"/>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8166" y="211443"/>
            <a:ext cx="1472831" cy="1082774"/>
          </a:xfrm>
        </p:spPr>
        <p:txBody>
          <a:bodyPr/>
          <a:lstStyle/>
          <a:p>
            <a:r>
              <a:rPr lang="zh-CN" altLang="en-US" sz="2800" b="1"/>
              <a:t>目 录</a:t>
            </a:r>
          </a:p>
        </p:txBody>
      </p:sp>
      <p:sp>
        <p:nvSpPr>
          <p:cNvPr id="3" name="副标题 2"/>
          <p:cNvSpPr>
            <a:spLocks noGrp="1"/>
          </p:cNvSpPr>
          <p:nvPr>
            <p:ph type="subTitle" idx="1"/>
          </p:nvPr>
        </p:nvSpPr>
        <p:spPr>
          <a:xfrm>
            <a:off x="3279140" y="1034415"/>
            <a:ext cx="2395220" cy="2532380"/>
          </a:xfrm>
        </p:spPr>
        <p:txBody>
          <a:bodyPr/>
          <a:lstStyle/>
          <a:p>
            <a:pPr latinLnBrk="0">
              <a:lnSpc>
                <a:spcPct val="150000"/>
              </a:lnSpc>
              <a:spcBef>
                <a:spcPts val="0"/>
              </a:spcBef>
            </a:pPr>
            <a:r>
              <a:rPr lang="zh-CN" altLang="en-US" dirty="0"/>
              <a:t>一、业务背景</a:t>
            </a:r>
          </a:p>
          <a:p>
            <a:pPr latinLnBrk="0">
              <a:lnSpc>
                <a:spcPct val="150000"/>
              </a:lnSpc>
              <a:spcBef>
                <a:spcPts val="0"/>
              </a:spcBef>
            </a:pPr>
            <a:r>
              <a:rPr lang="zh-CN" altLang="en-US" dirty="0"/>
              <a:t>二、流程设计</a:t>
            </a:r>
          </a:p>
          <a:p>
            <a:pPr latinLnBrk="0">
              <a:lnSpc>
                <a:spcPct val="150000"/>
              </a:lnSpc>
              <a:spcBef>
                <a:spcPts val="0"/>
              </a:spcBef>
            </a:pPr>
            <a:r>
              <a:rPr lang="zh-CN" altLang="en-US" dirty="0"/>
              <a:t>三、流程执行</a:t>
            </a:r>
          </a:p>
          <a:p>
            <a:pPr latinLnBrk="0">
              <a:lnSpc>
                <a:spcPct val="150000"/>
              </a:lnSpc>
              <a:spcBef>
                <a:spcPts val="0"/>
              </a:spcBef>
            </a:pPr>
            <a:r>
              <a:rPr lang="zh-CN" altLang="en-US" dirty="0"/>
              <a:t>四</a:t>
            </a:r>
            <a:r>
              <a:rPr lang="zh-CN" altLang="en-US" dirty="0" smtClean="0"/>
              <a:t>、模式创新</a:t>
            </a:r>
            <a:endParaRPr lang="zh-CN" altLang="en-US" dirty="0"/>
          </a:p>
          <a:p>
            <a:pPr latinLnBrk="0">
              <a:lnSpc>
                <a:spcPct val="150000"/>
              </a:lnSpc>
              <a:spcBef>
                <a:spcPts val="0"/>
              </a:spcBef>
            </a:pPr>
            <a:r>
              <a:rPr lang="zh-CN" altLang="en-US" dirty="0"/>
              <a:t>五、价值收益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2165" y="260350"/>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rPr>
              <a:t>一、业务背景</a:t>
            </a:r>
          </a:p>
        </p:txBody>
      </p:sp>
      <p:sp>
        <p:nvSpPr>
          <p:cNvPr id="2" name="副标题 1"/>
          <p:cNvSpPr>
            <a:spLocks noGrp="1"/>
          </p:cNvSpPr>
          <p:nvPr>
            <p:ph type="subTitle" idx="1"/>
          </p:nvPr>
        </p:nvSpPr>
        <p:spPr>
          <a:xfrm>
            <a:off x="765810" y="915566"/>
            <a:ext cx="3661410" cy="1152128"/>
          </a:xfrm>
        </p:spPr>
        <p:txBody>
          <a:bodyPr/>
          <a:lstStyle/>
          <a:p>
            <a:pPr>
              <a:lnSpc>
                <a:spcPct val="150000"/>
              </a:lnSpc>
            </a:pPr>
            <a:r>
              <a:rPr lang="zh-CN" altLang="en-US" b="1" dirty="0" smtClean="0"/>
              <a:t>贷款业务</a:t>
            </a:r>
          </a:p>
          <a:p>
            <a:pPr>
              <a:lnSpc>
                <a:spcPct val="150000"/>
              </a:lnSpc>
            </a:pPr>
            <a:r>
              <a:rPr lang="zh-CN" altLang="en-US" sz="1000" dirty="0" smtClean="0">
                <a:latin typeface="+mn-ea"/>
                <a:sym typeface="+mn-ea"/>
              </a:rPr>
              <a:t>贷款业务是</a:t>
            </a:r>
            <a:r>
              <a:rPr lang="zh-CN" altLang="en-US" sz="1000" dirty="0">
                <a:latin typeface="+mn-ea"/>
                <a:sym typeface="+mn-ea"/>
              </a:rPr>
              <a:t>银行</a:t>
            </a:r>
            <a:r>
              <a:rPr lang="zh-CN" altLang="en-US" sz="1000" dirty="0" smtClean="0">
                <a:latin typeface="+mn-ea"/>
                <a:sym typeface="+mn-ea"/>
              </a:rPr>
              <a:t>核心创利业务，按客群类型可分为：个人贷款、企业贷款；按担保类型可</a:t>
            </a:r>
            <a:r>
              <a:rPr lang="zh-CN" altLang="en-US" sz="1000" dirty="0">
                <a:latin typeface="+mn-ea"/>
                <a:sym typeface="+mn-ea"/>
              </a:rPr>
              <a:t>分为：信用贷款，担保贷款。其中担保贷款可分为：保证贷款、</a:t>
            </a:r>
            <a:r>
              <a:rPr lang="zh-CN" altLang="en-US" sz="1000" b="1" dirty="0">
                <a:latin typeface="+mn-ea"/>
                <a:sym typeface="+mn-ea"/>
              </a:rPr>
              <a:t>抵押贷款</a:t>
            </a:r>
            <a:r>
              <a:rPr lang="zh-CN" altLang="en-US" sz="1000" dirty="0">
                <a:latin typeface="+mn-ea"/>
                <a:sym typeface="+mn-ea"/>
              </a:rPr>
              <a:t>和质押</a:t>
            </a:r>
            <a:r>
              <a:rPr lang="zh-CN" altLang="en-US" sz="1000" dirty="0" smtClean="0">
                <a:latin typeface="+mn-ea"/>
                <a:sym typeface="+mn-ea"/>
              </a:rPr>
              <a:t>贷款。</a:t>
            </a:r>
            <a:endParaRPr lang="en-US" altLang="zh-CN" sz="1000" dirty="0" smtClean="0">
              <a:latin typeface="+mn-ea"/>
              <a:sym typeface="+mn-ea"/>
            </a:endParaRPr>
          </a:p>
        </p:txBody>
      </p:sp>
      <p:sp>
        <p:nvSpPr>
          <p:cNvPr id="6" name="副标题 1"/>
          <p:cNvSpPr txBox="1"/>
          <p:nvPr/>
        </p:nvSpPr>
        <p:spPr>
          <a:xfrm>
            <a:off x="812165" y="2211710"/>
            <a:ext cx="3661410" cy="2376264"/>
          </a:xfrm>
          <a:prstGeom prst="rect">
            <a:avLst/>
          </a:prstGeom>
        </p:spPr>
        <p:txBody>
          <a:bodyPr>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50000"/>
              </a:lnSpc>
            </a:pPr>
            <a:r>
              <a:rPr lang="zh-CN" altLang="en-US" b="1" dirty="0" smtClean="0"/>
              <a:t>抵押贷款业务</a:t>
            </a:r>
          </a:p>
          <a:p>
            <a:pPr>
              <a:lnSpc>
                <a:spcPct val="150000"/>
              </a:lnSpc>
            </a:pPr>
            <a:r>
              <a:rPr lang="zh-CN" altLang="en-US" sz="1000" dirty="0" smtClean="0">
                <a:latin typeface="+mn-ea"/>
                <a:sym typeface="+mn-ea"/>
              </a:rPr>
              <a:t>抵押贷款业务因包含押品，对银行而言风险可控，是优质业务。</a:t>
            </a:r>
            <a:endParaRPr lang="en-US" altLang="zh-CN" sz="1000" dirty="0" smtClean="0">
              <a:latin typeface="+mn-ea"/>
              <a:sym typeface="+mn-ea"/>
            </a:endParaRPr>
          </a:p>
          <a:p>
            <a:pPr>
              <a:lnSpc>
                <a:spcPct val="150000"/>
              </a:lnSpc>
            </a:pPr>
            <a:r>
              <a:rPr lang="zh-CN" altLang="en-US" sz="1000" dirty="0" smtClean="0">
                <a:latin typeface="+mn-ea"/>
                <a:sym typeface="+mn-ea"/>
              </a:rPr>
              <a:t>恰恰因为包含押品信息，涉及押品（不动产抵押登记、缮证状态查询），抵押贷款相较其他贷款</a:t>
            </a:r>
            <a:r>
              <a:rPr lang="zh-CN" altLang="en-US" sz="1000" b="1" dirty="0">
                <a:latin typeface="+mn-ea"/>
                <a:sym typeface="+mn-ea"/>
              </a:rPr>
              <a:t>业务流程</a:t>
            </a:r>
            <a:r>
              <a:rPr lang="zh-CN" altLang="en-US" sz="1000" dirty="0" smtClean="0">
                <a:latin typeface="+mn-ea"/>
                <a:sym typeface="+mn-ea"/>
              </a:rPr>
              <a:t>更为</a:t>
            </a:r>
            <a:r>
              <a:rPr lang="zh-CN" altLang="en-US" sz="1000" b="1" dirty="0" smtClean="0">
                <a:latin typeface="+mn-ea"/>
                <a:sym typeface="+mn-ea"/>
              </a:rPr>
              <a:t>繁琐复杂</a:t>
            </a:r>
            <a:r>
              <a:rPr lang="zh-CN" altLang="en-US" sz="1000" dirty="0" smtClean="0">
                <a:latin typeface="+mn-ea"/>
                <a:sym typeface="+mn-ea"/>
              </a:rPr>
              <a:t>。</a:t>
            </a:r>
            <a:endParaRPr lang="en-US" altLang="zh-CN" sz="1000" dirty="0" smtClean="0">
              <a:latin typeface="+mn-ea"/>
              <a:sym typeface="+mn-ea"/>
            </a:endParaRPr>
          </a:p>
          <a:p>
            <a:pPr>
              <a:lnSpc>
                <a:spcPct val="150000"/>
              </a:lnSpc>
            </a:pPr>
            <a:r>
              <a:rPr lang="zh-CN" altLang="en-US" sz="1000" dirty="0" smtClean="0">
                <a:latin typeface="+mn-ea"/>
                <a:sym typeface="+mn-ea"/>
              </a:rPr>
              <a:t>抵押贷款包含（合同生成、客户面签，房产抵押登记、不动产缮证放款）等环节。</a:t>
            </a:r>
            <a:endParaRPr lang="en-US" altLang="zh-CN" sz="1000" dirty="0" smtClean="0">
              <a:latin typeface="+mn-ea"/>
              <a:sym typeface="+mn-ea"/>
            </a:endParaRPr>
          </a:p>
          <a:p>
            <a:pPr>
              <a:lnSpc>
                <a:spcPct val="150000"/>
              </a:lnSpc>
            </a:pPr>
            <a:r>
              <a:rPr lang="zh-CN" altLang="en-US" sz="1000" dirty="0">
                <a:latin typeface="+mn-ea"/>
                <a:sym typeface="+mn-ea"/>
              </a:rPr>
              <a:t>分行运营管理部放款人员每天都要准备大量业务合同、登记不动产抵押信息、查询不动产登记</a:t>
            </a:r>
            <a:r>
              <a:rPr lang="zh-CN" altLang="en-US" sz="1000" dirty="0" smtClean="0">
                <a:latin typeface="+mn-ea"/>
                <a:sym typeface="+mn-ea"/>
              </a:rPr>
              <a:t>状态，</a:t>
            </a:r>
            <a:r>
              <a:rPr lang="zh-CN" altLang="en-US" sz="1000" b="1" dirty="0" smtClean="0">
                <a:latin typeface="+mn-ea"/>
                <a:sym typeface="+mn-ea"/>
              </a:rPr>
              <a:t>费时费力</a:t>
            </a:r>
            <a:r>
              <a:rPr lang="zh-CN" altLang="en-US" sz="1000" dirty="0" smtClean="0">
                <a:latin typeface="+mn-ea"/>
                <a:sym typeface="+mn-ea"/>
              </a:rPr>
              <a:t>。</a:t>
            </a:r>
            <a:endParaRPr lang="zh-CN" altLang="en-US" sz="1000" dirty="0"/>
          </a:p>
          <a:p>
            <a:pPr>
              <a:lnSpc>
                <a:spcPct val="150000"/>
              </a:lnSpc>
            </a:pPr>
            <a:endParaRPr lang="zh-CN" altLang="en-US" sz="1000" b="1"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275606"/>
            <a:ext cx="3858258" cy="27485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4545" y="245110"/>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rPr>
              <a:t>一、业务背景</a:t>
            </a:r>
          </a:p>
        </p:txBody>
      </p:sp>
      <p:sp>
        <p:nvSpPr>
          <p:cNvPr id="4" name="副标题 1"/>
          <p:cNvSpPr>
            <a:spLocks noGrp="1"/>
          </p:cNvSpPr>
          <p:nvPr/>
        </p:nvSpPr>
        <p:spPr>
          <a:xfrm>
            <a:off x="4615180" y="1075055"/>
            <a:ext cx="3816350" cy="1507490"/>
          </a:xfrm>
          <a:prstGeom prst="rect">
            <a:avLst/>
          </a:prstGeom>
        </p:spPr>
        <p:txBody>
          <a:bodyPr>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r>
              <a:rPr lang="zh-CN" altLang="en-US" b="1" dirty="0"/>
              <a:t>组建金融科技创新实验</a:t>
            </a:r>
            <a:r>
              <a:rPr lang="zh-CN" altLang="en-US" b="1" dirty="0" smtClean="0"/>
              <a:t>室</a:t>
            </a:r>
            <a:endParaRPr lang="zh-CN" altLang="en-US" dirty="0"/>
          </a:p>
          <a:p>
            <a:pPr>
              <a:lnSpc>
                <a:spcPct val="150000"/>
              </a:lnSpc>
            </a:pPr>
            <a:r>
              <a:rPr lang="zh-CN" altLang="en-US" sz="1000" dirty="0">
                <a:latin typeface="+mn-lt"/>
              </a:rPr>
              <a:t>中国民生银行苏州分行金融科技创新实验室联合实验室众创空间孵化企业：数字小能人（江苏）科技有限公司，</a:t>
            </a:r>
            <a:r>
              <a:rPr lang="zh-CN" altLang="en-US" sz="1000" dirty="0" smtClean="0">
                <a:latin typeface="+mn-lt"/>
              </a:rPr>
              <a:t>深耕银行抵押贷款场景</a:t>
            </a:r>
            <a:r>
              <a:rPr lang="zh-CN" altLang="en-US" sz="1000" dirty="0">
                <a:latin typeface="+mn-lt"/>
              </a:rPr>
              <a:t>，引入RPA流程自动化</a:t>
            </a:r>
            <a:r>
              <a:rPr lang="zh-CN" altLang="en-US" sz="1000" dirty="0" smtClean="0">
                <a:latin typeface="+mn-lt"/>
              </a:rPr>
              <a:t>、</a:t>
            </a:r>
            <a:r>
              <a:rPr lang="en-US" altLang="zh-CN" sz="1000" dirty="0" smtClean="0">
                <a:latin typeface="+mn-lt"/>
              </a:rPr>
              <a:t>COE</a:t>
            </a:r>
            <a:r>
              <a:rPr lang="zh-CN" altLang="en-US" sz="1000" dirty="0" smtClean="0">
                <a:latin typeface="+mn-lt"/>
              </a:rPr>
              <a:t>协作管理平台，自动化生成合同文本、线上化自动完成不动产抵押登记、实时查询不动产抵押</a:t>
            </a:r>
            <a:r>
              <a:rPr lang="zh-CN" altLang="en-US" sz="1000" smtClean="0">
                <a:latin typeface="+mn-lt"/>
              </a:rPr>
              <a:t>状态</a:t>
            </a:r>
            <a:r>
              <a:rPr lang="zh-CN" altLang="en-US" sz="1000" smtClean="0">
                <a:latin typeface="+mn-lt"/>
              </a:rPr>
              <a:t>实现提升贷款</a:t>
            </a:r>
            <a:r>
              <a:rPr lang="zh-CN" altLang="en-US" sz="1000" dirty="0" smtClean="0">
                <a:latin typeface="+mn-lt"/>
              </a:rPr>
              <a:t>放款效率。</a:t>
            </a:r>
            <a:endParaRPr lang="zh-CN" altLang="en-US" sz="1000" dirty="0">
              <a:latin typeface="+mn-lt"/>
            </a:endParaRPr>
          </a:p>
        </p:txBody>
      </p:sp>
      <p:pic>
        <p:nvPicPr>
          <p:cNvPr id="6" name="图片 5" descr="创新实验室"/>
          <p:cNvPicPr>
            <a:picLocks noChangeAspect="1"/>
          </p:cNvPicPr>
          <p:nvPr/>
        </p:nvPicPr>
        <p:blipFill>
          <a:blip r:embed="rId3"/>
          <a:stretch>
            <a:fillRect/>
          </a:stretch>
        </p:blipFill>
        <p:spPr>
          <a:xfrm>
            <a:off x="935152" y="1484645"/>
            <a:ext cx="2971800" cy="1896110"/>
          </a:xfrm>
          <a:prstGeom prst="rect">
            <a:avLst/>
          </a:prstGeom>
        </p:spPr>
      </p:pic>
      <p:sp>
        <p:nvSpPr>
          <p:cNvPr id="2" name="副标题 1"/>
          <p:cNvSpPr>
            <a:spLocks noGrp="1"/>
          </p:cNvSpPr>
          <p:nvPr/>
        </p:nvSpPr>
        <p:spPr>
          <a:xfrm>
            <a:off x="4615180" y="2582545"/>
            <a:ext cx="3816350" cy="1507490"/>
          </a:xfrm>
          <a:prstGeom prst="rect">
            <a:avLst/>
          </a:prstGeom>
        </p:spPr>
        <p:txBody>
          <a:bodyPr>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r>
              <a:rPr lang="zh-CN" altLang="en-US" b="1" dirty="0"/>
              <a:t>制定</a:t>
            </a:r>
            <a:r>
              <a:rPr b="1" dirty="0" smtClean="0"/>
              <a:t>RPA+</a:t>
            </a:r>
            <a:r>
              <a:rPr lang="en-US" altLang="zh-CN" b="1" dirty="0" smtClean="0"/>
              <a:t>COE</a:t>
            </a:r>
            <a:r>
              <a:rPr lang="zh-CN" altLang="en-US" b="1" dirty="0" smtClean="0"/>
              <a:t>建设</a:t>
            </a:r>
            <a:r>
              <a:rPr lang="zh-CN" altLang="en-US" b="1" dirty="0"/>
              <a:t>方案</a:t>
            </a:r>
          </a:p>
          <a:p>
            <a:pPr>
              <a:lnSpc>
                <a:spcPct val="150000"/>
              </a:lnSpc>
            </a:pPr>
            <a:r>
              <a:rPr lang="zh-CN" altLang="en-US" sz="1000" dirty="0">
                <a:latin typeface="+mn-lt"/>
              </a:rPr>
              <a:t>为提升金融科技服务，提供更精细化的运营服务，</a:t>
            </a:r>
            <a:r>
              <a:rPr lang="zh-CN" altLang="en-US" sz="1000" dirty="0" smtClean="0">
                <a:latin typeface="+mn-lt"/>
              </a:rPr>
              <a:t>引入抵押贷款自动化模式</a:t>
            </a:r>
            <a:r>
              <a:rPr lang="zh-CN" altLang="en-US" sz="1000" dirty="0">
                <a:latin typeface="+mn-lt"/>
              </a:rPr>
              <a:t>，</a:t>
            </a:r>
            <a:r>
              <a:rPr lang="zh-CN" altLang="en-US" sz="1000" dirty="0" smtClean="0">
                <a:latin typeface="+mn-lt"/>
              </a:rPr>
              <a:t>由</a:t>
            </a:r>
            <a:r>
              <a:rPr lang="en-US" altLang="zh-CN" sz="1000" dirty="0" smtClean="0">
                <a:latin typeface="+mn-lt"/>
              </a:rPr>
              <a:t>RPA</a:t>
            </a:r>
            <a:r>
              <a:rPr lang="zh-CN" altLang="en-US" sz="1000" dirty="0" smtClean="0">
                <a:latin typeface="+mn-lt"/>
              </a:rPr>
              <a:t>完成抵押贷款合同文本生成、不动产抵押登记、不动产缮证状态推送。</a:t>
            </a:r>
            <a:endParaRPr lang="zh-CN" altLang="en-US" sz="10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5109" y="6869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 name="object 3"/>
          <p:cNvSpPr/>
          <p:nvPr/>
        </p:nvSpPr>
        <p:spPr>
          <a:xfrm>
            <a:off x="925115" y="6870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 name="object 4"/>
          <p:cNvSpPr/>
          <p:nvPr/>
        </p:nvSpPr>
        <p:spPr>
          <a:xfrm>
            <a:off x="975121" y="68700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 name="object 5"/>
          <p:cNvSpPr/>
          <p:nvPr/>
        </p:nvSpPr>
        <p:spPr>
          <a:xfrm>
            <a:off x="1025128" y="68700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 name="object 6"/>
          <p:cNvSpPr/>
          <p:nvPr/>
        </p:nvSpPr>
        <p:spPr>
          <a:xfrm>
            <a:off x="1075134" y="68701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 name="object 7"/>
          <p:cNvSpPr/>
          <p:nvPr/>
        </p:nvSpPr>
        <p:spPr>
          <a:xfrm>
            <a:off x="1125140" y="6870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 name="object 8"/>
          <p:cNvSpPr/>
          <p:nvPr/>
        </p:nvSpPr>
        <p:spPr>
          <a:xfrm>
            <a:off x="1175147" y="6870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 name="object 9"/>
          <p:cNvSpPr/>
          <p:nvPr/>
        </p:nvSpPr>
        <p:spPr>
          <a:xfrm>
            <a:off x="1225153" y="68704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 name="object 10"/>
          <p:cNvSpPr/>
          <p:nvPr/>
        </p:nvSpPr>
        <p:spPr>
          <a:xfrm>
            <a:off x="1275159" y="6870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 name="object 11"/>
          <p:cNvSpPr/>
          <p:nvPr/>
        </p:nvSpPr>
        <p:spPr>
          <a:xfrm>
            <a:off x="1325165" y="6870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 name="object 12"/>
          <p:cNvSpPr/>
          <p:nvPr/>
        </p:nvSpPr>
        <p:spPr>
          <a:xfrm>
            <a:off x="1375172" y="6870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 name="object 13"/>
          <p:cNvSpPr/>
          <p:nvPr/>
        </p:nvSpPr>
        <p:spPr>
          <a:xfrm>
            <a:off x="1425178" y="68707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 name="object 14"/>
          <p:cNvSpPr/>
          <p:nvPr/>
        </p:nvSpPr>
        <p:spPr>
          <a:xfrm>
            <a:off x="1475184" y="6870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 name="object 15"/>
          <p:cNvSpPr/>
          <p:nvPr/>
        </p:nvSpPr>
        <p:spPr>
          <a:xfrm>
            <a:off x="1525190" y="68708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6" name="object 16"/>
          <p:cNvSpPr/>
          <p:nvPr/>
        </p:nvSpPr>
        <p:spPr>
          <a:xfrm>
            <a:off x="1575197" y="68709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7" name="object 17"/>
          <p:cNvSpPr/>
          <p:nvPr/>
        </p:nvSpPr>
        <p:spPr>
          <a:xfrm>
            <a:off x="1625203" y="6871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8" name="object 18"/>
          <p:cNvSpPr/>
          <p:nvPr/>
        </p:nvSpPr>
        <p:spPr>
          <a:xfrm>
            <a:off x="1675209" y="68711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9" name="object 19"/>
          <p:cNvSpPr/>
          <p:nvPr/>
        </p:nvSpPr>
        <p:spPr>
          <a:xfrm>
            <a:off x="1725215" y="6871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0" name="object 20"/>
          <p:cNvSpPr/>
          <p:nvPr/>
        </p:nvSpPr>
        <p:spPr>
          <a:xfrm>
            <a:off x="1775222" y="6871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1" name="object 21"/>
          <p:cNvSpPr/>
          <p:nvPr/>
        </p:nvSpPr>
        <p:spPr>
          <a:xfrm>
            <a:off x="1825228" y="68713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2" name="object 22"/>
          <p:cNvSpPr/>
          <p:nvPr/>
        </p:nvSpPr>
        <p:spPr>
          <a:xfrm>
            <a:off x="1875234" y="6871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3" name="object 23"/>
          <p:cNvSpPr/>
          <p:nvPr/>
        </p:nvSpPr>
        <p:spPr>
          <a:xfrm>
            <a:off x="1925240" y="68715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4" name="object 24"/>
          <p:cNvSpPr/>
          <p:nvPr/>
        </p:nvSpPr>
        <p:spPr>
          <a:xfrm>
            <a:off x="1975247" y="6871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5" name="object 25"/>
          <p:cNvSpPr/>
          <p:nvPr/>
        </p:nvSpPr>
        <p:spPr>
          <a:xfrm>
            <a:off x="2025253" y="6871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6" name="object 26"/>
          <p:cNvSpPr/>
          <p:nvPr/>
        </p:nvSpPr>
        <p:spPr>
          <a:xfrm>
            <a:off x="2075259" y="68717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27" name="object 27"/>
          <p:cNvSpPr/>
          <p:nvPr/>
        </p:nvSpPr>
        <p:spPr>
          <a:xfrm>
            <a:off x="2125265" y="6871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8" name="object 28"/>
          <p:cNvSpPr/>
          <p:nvPr/>
        </p:nvSpPr>
        <p:spPr>
          <a:xfrm>
            <a:off x="2175272" y="6871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29" name="object 29"/>
          <p:cNvSpPr/>
          <p:nvPr/>
        </p:nvSpPr>
        <p:spPr>
          <a:xfrm>
            <a:off x="2225278" y="68719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0" name="object 30"/>
          <p:cNvSpPr/>
          <p:nvPr/>
        </p:nvSpPr>
        <p:spPr>
          <a:xfrm>
            <a:off x="2275284" y="6872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1" name="object 31"/>
          <p:cNvSpPr/>
          <p:nvPr/>
        </p:nvSpPr>
        <p:spPr>
          <a:xfrm>
            <a:off x="2325290" y="6872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2" name="object 32"/>
          <p:cNvSpPr/>
          <p:nvPr/>
        </p:nvSpPr>
        <p:spPr>
          <a:xfrm>
            <a:off x="2375297" y="6872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3" name="object 33"/>
          <p:cNvSpPr/>
          <p:nvPr/>
        </p:nvSpPr>
        <p:spPr>
          <a:xfrm>
            <a:off x="2425303" y="6872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4" name="object 34"/>
          <p:cNvSpPr/>
          <p:nvPr/>
        </p:nvSpPr>
        <p:spPr>
          <a:xfrm>
            <a:off x="2475309" y="6872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5" name="object 35"/>
          <p:cNvSpPr/>
          <p:nvPr/>
        </p:nvSpPr>
        <p:spPr>
          <a:xfrm>
            <a:off x="2525315" y="68723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6" name="object 36"/>
          <p:cNvSpPr/>
          <p:nvPr/>
        </p:nvSpPr>
        <p:spPr>
          <a:xfrm>
            <a:off x="2575322" y="6872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37" name="object 37"/>
          <p:cNvSpPr/>
          <p:nvPr/>
        </p:nvSpPr>
        <p:spPr>
          <a:xfrm>
            <a:off x="2625328" y="68725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8" name="object 38"/>
          <p:cNvSpPr/>
          <p:nvPr/>
        </p:nvSpPr>
        <p:spPr>
          <a:xfrm>
            <a:off x="2675334" y="6872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39" name="object 39"/>
          <p:cNvSpPr/>
          <p:nvPr/>
        </p:nvSpPr>
        <p:spPr>
          <a:xfrm>
            <a:off x="2725340" y="6872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0" name="object 40"/>
          <p:cNvSpPr/>
          <p:nvPr/>
        </p:nvSpPr>
        <p:spPr>
          <a:xfrm>
            <a:off x="2775347" y="6872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1" name="object 41"/>
          <p:cNvSpPr/>
          <p:nvPr/>
        </p:nvSpPr>
        <p:spPr>
          <a:xfrm>
            <a:off x="2825353" y="6872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2" name="object 42"/>
          <p:cNvSpPr/>
          <p:nvPr/>
        </p:nvSpPr>
        <p:spPr>
          <a:xfrm>
            <a:off x="2875359" y="68729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3" name="object 43"/>
          <p:cNvSpPr/>
          <p:nvPr/>
        </p:nvSpPr>
        <p:spPr>
          <a:xfrm>
            <a:off x="2925365" y="6873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4" name="object 44"/>
          <p:cNvSpPr/>
          <p:nvPr/>
        </p:nvSpPr>
        <p:spPr>
          <a:xfrm>
            <a:off x="2975372" y="6873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5" name="object 45"/>
          <p:cNvSpPr/>
          <p:nvPr/>
        </p:nvSpPr>
        <p:spPr>
          <a:xfrm>
            <a:off x="3025378" y="68731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46" name="object 46"/>
          <p:cNvSpPr/>
          <p:nvPr/>
        </p:nvSpPr>
        <p:spPr>
          <a:xfrm>
            <a:off x="3075384" y="6873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7" name="object 47"/>
          <p:cNvSpPr/>
          <p:nvPr/>
        </p:nvSpPr>
        <p:spPr>
          <a:xfrm>
            <a:off x="3125390" y="68733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8" name="object 48"/>
          <p:cNvSpPr/>
          <p:nvPr/>
        </p:nvSpPr>
        <p:spPr>
          <a:xfrm>
            <a:off x="3175397" y="6873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49" name="object 49"/>
          <p:cNvSpPr/>
          <p:nvPr/>
        </p:nvSpPr>
        <p:spPr>
          <a:xfrm>
            <a:off x="3225403" y="6873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0" name="object 50"/>
          <p:cNvSpPr/>
          <p:nvPr/>
        </p:nvSpPr>
        <p:spPr>
          <a:xfrm>
            <a:off x="3275409" y="6873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1" name="object 51"/>
          <p:cNvSpPr/>
          <p:nvPr/>
        </p:nvSpPr>
        <p:spPr>
          <a:xfrm>
            <a:off x="3325415" y="6873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2" name="object 52"/>
          <p:cNvSpPr/>
          <p:nvPr/>
        </p:nvSpPr>
        <p:spPr>
          <a:xfrm>
            <a:off x="3375422" y="68737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3" name="object 53"/>
          <p:cNvSpPr/>
          <p:nvPr/>
        </p:nvSpPr>
        <p:spPr>
          <a:xfrm>
            <a:off x="3425428" y="6873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4" name="object 54"/>
          <p:cNvSpPr/>
          <p:nvPr/>
        </p:nvSpPr>
        <p:spPr>
          <a:xfrm>
            <a:off x="3475434" y="6873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5" name="object 55"/>
          <p:cNvSpPr/>
          <p:nvPr/>
        </p:nvSpPr>
        <p:spPr>
          <a:xfrm>
            <a:off x="3525440" y="68739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56" name="object 56"/>
          <p:cNvSpPr/>
          <p:nvPr/>
        </p:nvSpPr>
        <p:spPr>
          <a:xfrm>
            <a:off x="3575447" y="6874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7" name="object 57"/>
          <p:cNvSpPr/>
          <p:nvPr/>
        </p:nvSpPr>
        <p:spPr>
          <a:xfrm>
            <a:off x="3625453" y="68741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8" name="object 58"/>
          <p:cNvSpPr/>
          <p:nvPr/>
        </p:nvSpPr>
        <p:spPr>
          <a:xfrm>
            <a:off x="3675459" y="6874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59" name="object 59"/>
          <p:cNvSpPr/>
          <p:nvPr/>
        </p:nvSpPr>
        <p:spPr>
          <a:xfrm>
            <a:off x="3725465" y="68741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0" name="object 60"/>
          <p:cNvSpPr/>
          <p:nvPr/>
        </p:nvSpPr>
        <p:spPr>
          <a:xfrm>
            <a:off x="3775472" y="6874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1" name="object 61"/>
          <p:cNvSpPr/>
          <p:nvPr/>
        </p:nvSpPr>
        <p:spPr>
          <a:xfrm>
            <a:off x="3825478" y="6874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2" name="object 62"/>
          <p:cNvSpPr/>
          <p:nvPr/>
        </p:nvSpPr>
        <p:spPr>
          <a:xfrm>
            <a:off x="3875484" y="6874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3" name="object 63"/>
          <p:cNvSpPr/>
          <p:nvPr/>
        </p:nvSpPr>
        <p:spPr>
          <a:xfrm>
            <a:off x="3925490" y="6874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4" name="object 64"/>
          <p:cNvSpPr/>
          <p:nvPr/>
        </p:nvSpPr>
        <p:spPr>
          <a:xfrm>
            <a:off x="3975497" y="6874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5" name="object 65"/>
          <p:cNvSpPr/>
          <p:nvPr/>
        </p:nvSpPr>
        <p:spPr>
          <a:xfrm>
            <a:off x="4025503" y="6874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66" name="object 66"/>
          <p:cNvSpPr/>
          <p:nvPr/>
        </p:nvSpPr>
        <p:spPr>
          <a:xfrm>
            <a:off x="4075509" y="68747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7" name="object 67"/>
          <p:cNvSpPr/>
          <p:nvPr/>
        </p:nvSpPr>
        <p:spPr>
          <a:xfrm>
            <a:off x="4125515" y="6874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8" name="object 68"/>
          <p:cNvSpPr/>
          <p:nvPr/>
        </p:nvSpPr>
        <p:spPr>
          <a:xfrm>
            <a:off x="4175522" y="68749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69" name="object 69"/>
          <p:cNvSpPr/>
          <p:nvPr/>
        </p:nvSpPr>
        <p:spPr>
          <a:xfrm>
            <a:off x="4225528" y="68749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0" name="object 70"/>
          <p:cNvSpPr/>
          <p:nvPr/>
        </p:nvSpPr>
        <p:spPr>
          <a:xfrm>
            <a:off x="4275534" y="6875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1" name="object 71"/>
          <p:cNvSpPr/>
          <p:nvPr/>
        </p:nvSpPr>
        <p:spPr>
          <a:xfrm>
            <a:off x="4325540" y="68751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2" name="object 72"/>
          <p:cNvSpPr/>
          <p:nvPr/>
        </p:nvSpPr>
        <p:spPr>
          <a:xfrm>
            <a:off x="4375547" y="6875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3" name="object 73"/>
          <p:cNvSpPr/>
          <p:nvPr/>
        </p:nvSpPr>
        <p:spPr>
          <a:xfrm>
            <a:off x="4425553" y="6875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4" name="object 74"/>
          <p:cNvSpPr/>
          <p:nvPr/>
        </p:nvSpPr>
        <p:spPr>
          <a:xfrm>
            <a:off x="4475559" y="68753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5" name="object 75"/>
          <p:cNvSpPr/>
          <p:nvPr/>
        </p:nvSpPr>
        <p:spPr>
          <a:xfrm>
            <a:off x="4525565" y="6875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6" name="object 76"/>
          <p:cNvSpPr/>
          <p:nvPr/>
        </p:nvSpPr>
        <p:spPr>
          <a:xfrm>
            <a:off x="4575572" y="68755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7" name="object 77"/>
          <p:cNvSpPr/>
          <p:nvPr/>
        </p:nvSpPr>
        <p:spPr>
          <a:xfrm>
            <a:off x="4625578" y="6875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78" name="object 78"/>
          <p:cNvSpPr/>
          <p:nvPr/>
        </p:nvSpPr>
        <p:spPr>
          <a:xfrm>
            <a:off x="4675584" y="6875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79" name="object 79"/>
          <p:cNvSpPr/>
          <p:nvPr/>
        </p:nvSpPr>
        <p:spPr>
          <a:xfrm>
            <a:off x="4725590" y="6875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0" name="object 80"/>
          <p:cNvSpPr/>
          <p:nvPr/>
        </p:nvSpPr>
        <p:spPr>
          <a:xfrm>
            <a:off x="4775597" y="6875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1" name="object 81"/>
          <p:cNvSpPr/>
          <p:nvPr/>
        </p:nvSpPr>
        <p:spPr>
          <a:xfrm>
            <a:off x="4825603" y="6875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2" name="object 82"/>
          <p:cNvSpPr/>
          <p:nvPr/>
        </p:nvSpPr>
        <p:spPr>
          <a:xfrm>
            <a:off x="4875609" y="6876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3" name="object 83"/>
          <p:cNvSpPr/>
          <p:nvPr/>
        </p:nvSpPr>
        <p:spPr>
          <a:xfrm>
            <a:off x="4925615" y="6876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4" name="object 84"/>
          <p:cNvSpPr/>
          <p:nvPr/>
        </p:nvSpPr>
        <p:spPr>
          <a:xfrm>
            <a:off x="4975622" y="6876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5" name="object 85"/>
          <p:cNvSpPr/>
          <p:nvPr/>
        </p:nvSpPr>
        <p:spPr>
          <a:xfrm>
            <a:off x="5025628" y="6876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6" name="object 86"/>
          <p:cNvSpPr/>
          <p:nvPr/>
        </p:nvSpPr>
        <p:spPr>
          <a:xfrm>
            <a:off x="5075634" y="6876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7" name="object 87"/>
          <p:cNvSpPr/>
          <p:nvPr/>
        </p:nvSpPr>
        <p:spPr>
          <a:xfrm>
            <a:off x="5125640" y="68763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88" name="object 88"/>
          <p:cNvSpPr/>
          <p:nvPr/>
        </p:nvSpPr>
        <p:spPr>
          <a:xfrm>
            <a:off x="5175647" y="68763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89" name="object 89"/>
          <p:cNvSpPr/>
          <p:nvPr/>
        </p:nvSpPr>
        <p:spPr>
          <a:xfrm>
            <a:off x="5225653" y="6876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0" name="object 90"/>
          <p:cNvSpPr/>
          <p:nvPr/>
        </p:nvSpPr>
        <p:spPr>
          <a:xfrm>
            <a:off x="5275659" y="6876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1" name="object 91"/>
          <p:cNvSpPr/>
          <p:nvPr/>
        </p:nvSpPr>
        <p:spPr>
          <a:xfrm>
            <a:off x="5325665" y="6876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2" name="object 92"/>
          <p:cNvSpPr/>
          <p:nvPr/>
        </p:nvSpPr>
        <p:spPr>
          <a:xfrm>
            <a:off x="5375672" y="68767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3" name="object 93"/>
          <p:cNvSpPr/>
          <p:nvPr/>
        </p:nvSpPr>
        <p:spPr>
          <a:xfrm>
            <a:off x="5425678" y="6876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4" name="object 94"/>
          <p:cNvSpPr/>
          <p:nvPr/>
        </p:nvSpPr>
        <p:spPr>
          <a:xfrm>
            <a:off x="5475684" y="68768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5" name="object 95"/>
          <p:cNvSpPr/>
          <p:nvPr/>
        </p:nvSpPr>
        <p:spPr>
          <a:xfrm>
            <a:off x="5525690" y="68769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6" name="object 96"/>
          <p:cNvSpPr/>
          <p:nvPr/>
        </p:nvSpPr>
        <p:spPr>
          <a:xfrm>
            <a:off x="5575697" y="6877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7" name="object 97"/>
          <p:cNvSpPr/>
          <p:nvPr/>
        </p:nvSpPr>
        <p:spPr>
          <a:xfrm>
            <a:off x="5625703" y="68771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98" name="object 98"/>
          <p:cNvSpPr/>
          <p:nvPr/>
        </p:nvSpPr>
        <p:spPr>
          <a:xfrm>
            <a:off x="5675709" y="68771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99" name="object 99"/>
          <p:cNvSpPr/>
          <p:nvPr/>
        </p:nvSpPr>
        <p:spPr>
          <a:xfrm>
            <a:off x="5725715" y="6877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0" name="object 100"/>
          <p:cNvSpPr/>
          <p:nvPr/>
        </p:nvSpPr>
        <p:spPr>
          <a:xfrm>
            <a:off x="5775722" y="68773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1" name="object 101"/>
          <p:cNvSpPr/>
          <p:nvPr/>
        </p:nvSpPr>
        <p:spPr>
          <a:xfrm>
            <a:off x="5825728" y="6877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2" name="object 102"/>
          <p:cNvSpPr/>
          <p:nvPr/>
        </p:nvSpPr>
        <p:spPr>
          <a:xfrm>
            <a:off x="5875734" y="68775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3" name="object 103"/>
          <p:cNvSpPr/>
          <p:nvPr/>
        </p:nvSpPr>
        <p:spPr>
          <a:xfrm>
            <a:off x="5925740" y="6877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4" name="object 104"/>
          <p:cNvSpPr/>
          <p:nvPr/>
        </p:nvSpPr>
        <p:spPr>
          <a:xfrm>
            <a:off x="5975747" y="6877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5" name="object 105"/>
          <p:cNvSpPr/>
          <p:nvPr/>
        </p:nvSpPr>
        <p:spPr>
          <a:xfrm>
            <a:off x="6025753" y="68777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6" name="object 106"/>
          <p:cNvSpPr/>
          <p:nvPr/>
        </p:nvSpPr>
        <p:spPr>
          <a:xfrm>
            <a:off x="6075759" y="68778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7" name="object 107"/>
          <p:cNvSpPr/>
          <p:nvPr/>
        </p:nvSpPr>
        <p:spPr>
          <a:xfrm>
            <a:off x="6125765" y="6877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08" name="object 108"/>
          <p:cNvSpPr/>
          <p:nvPr/>
        </p:nvSpPr>
        <p:spPr>
          <a:xfrm>
            <a:off x="6175772" y="68779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09" name="object 109"/>
          <p:cNvSpPr/>
          <p:nvPr/>
        </p:nvSpPr>
        <p:spPr>
          <a:xfrm>
            <a:off x="6225778" y="68780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0" name="object 110"/>
          <p:cNvSpPr/>
          <p:nvPr/>
        </p:nvSpPr>
        <p:spPr>
          <a:xfrm>
            <a:off x="6275784" y="68780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1" name="object 111"/>
          <p:cNvSpPr/>
          <p:nvPr/>
        </p:nvSpPr>
        <p:spPr>
          <a:xfrm>
            <a:off x="6325790" y="68781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2" name="object 112"/>
          <p:cNvSpPr/>
          <p:nvPr/>
        </p:nvSpPr>
        <p:spPr>
          <a:xfrm>
            <a:off x="6375797" y="6878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3" name="object 113"/>
          <p:cNvSpPr/>
          <p:nvPr/>
        </p:nvSpPr>
        <p:spPr>
          <a:xfrm>
            <a:off x="6425803" y="687829"/>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4" name="object 114"/>
          <p:cNvSpPr/>
          <p:nvPr/>
        </p:nvSpPr>
        <p:spPr>
          <a:xfrm>
            <a:off x="6475809" y="68783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5" name="object 115"/>
          <p:cNvSpPr/>
          <p:nvPr/>
        </p:nvSpPr>
        <p:spPr>
          <a:xfrm>
            <a:off x="6525815" y="6878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6" name="object 116"/>
          <p:cNvSpPr/>
          <p:nvPr/>
        </p:nvSpPr>
        <p:spPr>
          <a:xfrm>
            <a:off x="6575822" y="68785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7" name="object 117"/>
          <p:cNvSpPr/>
          <p:nvPr/>
        </p:nvSpPr>
        <p:spPr>
          <a:xfrm>
            <a:off x="6625828" y="6878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18" name="object 118"/>
          <p:cNvSpPr/>
          <p:nvPr/>
        </p:nvSpPr>
        <p:spPr>
          <a:xfrm>
            <a:off x="6675834" y="68786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19" name="object 119"/>
          <p:cNvSpPr/>
          <p:nvPr/>
        </p:nvSpPr>
        <p:spPr>
          <a:xfrm>
            <a:off x="6725840" y="68787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0" name="object 120"/>
          <p:cNvSpPr/>
          <p:nvPr/>
        </p:nvSpPr>
        <p:spPr>
          <a:xfrm>
            <a:off x="6775847" y="6878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1" name="object 121"/>
          <p:cNvSpPr/>
          <p:nvPr/>
        </p:nvSpPr>
        <p:spPr>
          <a:xfrm>
            <a:off x="6825853" y="68789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2" name="object 122"/>
          <p:cNvSpPr/>
          <p:nvPr/>
        </p:nvSpPr>
        <p:spPr>
          <a:xfrm>
            <a:off x="6875859" y="687896"/>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3" name="object 123"/>
          <p:cNvSpPr/>
          <p:nvPr/>
        </p:nvSpPr>
        <p:spPr>
          <a:xfrm>
            <a:off x="6925865" y="68790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4" name="object 124"/>
          <p:cNvSpPr/>
          <p:nvPr/>
        </p:nvSpPr>
        <p:spPr>
          <a:xfrm>
            <a:off x="6975872" y="68791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5" name="object 125"/>
          <p:cNvSpPr/>
          <p:nvPr/>
        </p:nvSpPr>
        <p:spPr>
          <a:xfrm>
            <a:off x="7025878" y="6879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6" name="object 126"/>
          <p:cNvSpPr/>
          <p:nvPr/>
        </p:nvSpPr>
        <p:spPr>
          <a:xfrm>
            <a:off x="7075884" y="68793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27" name="object 127"/>
          <p:cNvSpPr/>
          <p:nvPr/>
        </p:nvSpPr>
        <p:spPr>
          <a:xfrm>
            <a:off x="7125890" y="68793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8" name="object 128"/>
          <p:cNvSpPr/>
          <p:nvPr/>
        </p:nvSpPr>
        <p:spPr>
          <a:xfrm>
            <a:off x="7175897" y="68794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29" name="object 129"/>
          <p:cNvSpPr/>
          <p:nvPr/>
        </p:nvSpPr>
        <p:spPr>
          <a:xfrm>
            <a:off x="7225903" y="687953"/>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0" name="object 130"/>
          <p:cNvSpPr/>
          <p:nvPr/>
        </p:nvSpPr>
        <p:spPr>
          <a:xfrm>
            <a:off x="7275909" y="6879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1" name="object 131"/>
          <p:cNvSpPr/>
          <p:nvPr/>
        </p:nvSpPr>
        <p:spPr>
          <a:xfrm>
            <a:off x="7325915" y="68797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2" name="object 132"/>
          <p:cNvSpPr/>
          <p:nvPr/>
        </p:nvSpPr>
        <p:spPr>
          <a:xfrm>
            <a:off x="7375922" y="6879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3" name="object 133"/>
          <p:cNvSpPr/>
          <p:nvPr/>
        </p:nvSpPr>
        <p:spPr>
          <a:xfrm>
            <a:off x="7425928" y="687981"/>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4" name="object 134"/>
          <p:cNvSpPr/>
          <p:nvPr/>
        </p:nvSpPr>
        <p:spPr>
          <a:xfrm>
            <a:off x="7475934" y="687991"/>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5" name="object 135"/>
          <p:cNvSpPr/>
          <p:nvPr/>
        </p:nvSpPr>
        <p:spPr>
          <a:xfrm>
            <a:off x="7525940" y="68800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6" name="object 136"/>
          <p:cNvSpPr/>
          <p:nvPr/>
        </p:nvSpPr>
        <p:spPr>
          <a:xfrm>
            <a:off x="7575947" y="688010"/>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37" name="object 137"/>
          <p:cNvSpPr/>
          <p:nvPr/>
        </p:nvSpPr>
        <p:spPr>
          <a:xfrm>
            <a:off x="7625953" y="68801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8" name="object 138"/>
          <p:cNvSpPr/>
          <p:nvPr/>
        </p:nvSpPr>
        <p:spPr>
          <a:xfrm>
            <a:off x="7675959" y="688020"/>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39" name="object 139"/>
          <p:cNvSpPr/>
          <p:nvPr/>
        </p:nvSpPr>
        <p:spPr>
          <a:xfrm>
            <a:off x="7725965" y="688029"/>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0" name="object 140"/>
          <p:cNvSpPr/>
          <p:nvPr/>
        </p:nvSpPr>
        <p:spPr>
          <a:xfrm>
            <a:off x="7775972" y="68803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1" name="object 141"/>
          <p:cNvSpPr/>
          <p:nvPr/>
        </p:nvSpPr>
        <p:spPr>
          <a:xfrm>
            <a:off x="7825978" y="688048"/>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2" name="object 142"/>
          <p:cNvSpPr/>
          <p:nvPr/>
        </p:nvSpPr>
        <p:spPr>
          <a:xfrm>
            <a:off x="7875984" y="688048"/>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3" name="object 143"/>
          <p:cNvSpPr/>
          <p:nvPr/>
        </p:nvSpPr>
        <p:spPr>
          <a:xfrm>
            <a:off x="7925990" y="688057"/>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4" name="object 144"/>
          <p:cNvSpPr/>
          <p:nvPr/>
        </p:nvSpPr>
        <p:spPr>
          <a:xfrm>
            <a:off x="7975997" y="68806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5" name="object 145"/>
          <p:cNvSpPr/>
          <p:nvPr/>
        </p:nvSpPr>
        <p:spPr>
          <a:xfrm>
            <a:off x="8026003" y="688077"/>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6" name="object 146"/>
          <p:cNvSpPr/>
          <p:nvPr/>
        </p:nvSpPr>
        <p:spPr>
          <a:xfrm>
            <a:off x="8076009" y="688086"/>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47" name="object 147"/>
          <p:cNvSpPr/>
          <p:nvPr/>
        </p:nvSpPr>
        <p:spPr>
          <a:xfrm>
            <a:off x="8126015" y="68808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8" name="object 148"/>
          <p:cNvSpPr/>
          <p:nvPr/>
        </p:nvSpPr>
        <p:spPr>
          <a:xfrm>
            <a:off x="8176022" y="688095"/>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49" name="object 149"/>
          <p:cNvSpPr/>
          <p:nvPr/>
        </p:nvSpPr>
        <p:spPr>
          <a:xfrm>
            <a:off x="8226028" y="68810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0" name="object 150"/>
          <p:cNvSpPr/>
          <p:nvPr/>
        </p:nvSpPr>
        <p:spPr>
          <a:xfrm>
            <a:off x="8276034" y="688115"/>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1" name="object 151"/>
          <p:cNvSpPr/>
          <p:nvPr/>
        </p:nvSpPr>
        <p:spPr>
          <a:xfrm>
            <a:off x="8326040" y="688124"/>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2" name="object 152"/>
          <p:cNvSpPr/>
          <p:nvPr/>
        </p:nvSpPr>
        <p:spPr>
          <a:xfrm>
            <a:off x="8376047" y="68812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3" name="object 153"/>
          <p:cNvSpPr/>
          <p:nvPr/>
        </p:nvSpPr>
        <p:spPr>
          <a:xfrm>
            <a:off x="8426053" y="688134"/>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4" name="object 154"/>
          <p:cNvSpPr/>
          <p:nvPr/>
        </p:nvSpPr>
        <p:spPr>
          <a:xfrm>
            <a:off x="8476059" y="688143"/>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5" name="object 155"/>
          <p:cNvSpPr/>
          <p:nvPr/>
        </p:nvSpPr>
        <p:spPr>
          <a:xfrm>
            <a:off x="8526065" y="68815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6" name="object 156"/>
          <p:cNvSpPr/>
          <p:nvPr/>
        </p:nvSpPr>
        <p:spPr>
          <a:xfrm>
            <a:off x="8576072" y="688162"/>
            <a:ext cx="28575" cy="7144"/>
          </a:xfrm>
          <a:custGeom>
            <a:avLst/>
            <a:gdLst/>
            <a:ahLst/>
            <a:cxnLst/>
            <a:rect l="l" t="t" r="r" b="b"/>
            <a:pathLst>
              <a:path w="38100" h="9525">
                <a:moveTo>
                  <a:pt x="0" y="4762"/>
                </a:moveTo>
                <a:lnTo>
                  <a:pt x="38100" y="4762"/>
                </a:lnTo>
              </a:path>
            </a:pathLst>
          </a:custGeom>
          <a:ln w="10795">
            <a:solidFill>
              <a:srgbClr val="BEBEBE"/>
            </a:solidFill>
          </a:ln>
        </p:spPr>
        <p:txBody>
          <a:bodyPr wrap="square" lIns="0" tIns="0" rIns="0" bIns="0" rtlCol="0">
            <a:noAutofit/>
          </a:bodyPr>
          <a:lstStyle/>
          <a:p>
            <a:endParaRPr/>
          </a:p>
        </p:txBody>
      </p:sp>
      <p:sp>
        <p:nvSpPr>
          <p:cNvPr id="157" name="object 157"/>
          <p:cNvSpPr/>
          <p:nvPr/>
        </p:nvSpPr>
        <p:spPr>
          <a:xfrm>
            <a:off x="8626078" y="68816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8" name="object 158"/>
          <p:cNvSpPr/>
          <p:nvPr/>
        </p:nvSpPr>
        <p:spPr>
          <a:xfrm>
            <a:off x="8676084" y="688172"/>
            <a:ext cx="28575" cy="7153"/>
          </a:xfrm>
          <a:custGeom>
            <a:avLst/>
            <a:gdLst/>
            <a:ahLst/>
            <a:cxnLst/>
            <a:rect l="l" t="t" r="r" b="b"/>
            <a:pathLst>
              <a:path w="38100" h="9537">
                <a:moveTo>
                  <a:pt x="0" y="4768"/>
                </a:moveTo>
                <a:lnTo>
                  <a:pt x="38100" y="4768"/>
                </a:lnTo>
              </a:path>
            </a:pathLst>
          </a:custGeom>
          <a:ln w="10807">
            <a:solidFill>
              <a:srgbClr val="BEBEBE"/>
            </a:solidFill>
          </a:ln>
        </p:spPr>
        <p:txBody>
          <a:bodyPr wrap="square" lIns="0" tIns="0" rIns="0" bIns="0" rtlCol="0">
            <a:noAutofit/>
          </a:bodyPr>
          <a:lstStyle/>
          <a:p>
            <a:endParaRPr/>
          </a:p>
        </p:txBody>
      </p:sp>
      <p:sp>
        <p:nvSpPr>
          <p:cNvPr id="159" name="object 159"/>
          <p:cNvSpPr/>
          <p:nvPr/>
        </p:nvSpPr>
        <p:spPr>
          <a:xfrm>
            <a:off x="8726091" y="688182"/>
            <a:ext cx="7144" cy="7144"/>
          </a:xfrm>
          <a:custGeom>
            <a:avLst/>
            <a:gdLst/>
            <a:ahLst/>
            <a:cxnLst/>
            <a:rect l="l" t="t" r="r" b="b"/>
            <a:pathLst>
              <a:path w="9525" h="9525">
                <a:moveTo>
                  <a:pt x="0" y="4762"/>
                </a:moveTo>
                <a:lnTo>
                  <a:pt x="9525" y="4762"/>
                </a:lnTo>
              </a:path>
            </a:pathLst>
          </a:custGeom>
          <a:ln w="10795">
            <a:solidFill>
              <a:srgbClr val="BEBEBE"/>
            </a:solidFill>
          </a:ln>
        </p:spPr>
        <p:txBody>
          <a:bodyPr wrap="square" lIns="0" tIns="0" rIns="0" bIns="0" rtlCol="0">
            <a:noAutofit/>
          </a:bodyPr>
          <a:lstStyle/>
          <a:p>
            <a:endParaRPr/>
          </a:p>
        </p:txBody>
      </p:sp>
      <p:sp>
        <p:nvSpPr>
          <p:cNvPr id="162" name="object 162"/>
          <p:cNvSpPr/>
          <p:nvPr/>
        </p:nvSpPr>
        <p:spPr>
          <a:xfrm>
            <a:off x="628650" y="1570215"/>
            <a:ext cx="6705981" cy="1308735"/>
          </a:xfrm>
          <a:custGeom>
            <a:avLst/>
            <a:gdLst/>
            <a:ahLst/>
            <a:cxnLst/>
            <a:rect l="l" t="t" r="r" b="b"/>
            <a:pathLst>
              <a:path w="8941308" h="1744980">
                <a:moveTo>
                  <a:pt x="0" y="0"/>
                </a:moveTo>
                <a:lnTo>
                  <a:pt x="8941308" y="0"/>
                </a:lnTo>
                <a:lnTo>
                  <a:pt x="8941308" y="1744980"/>
                </a:lnTo>
                <a:lnTo>
                  <a:pt x="0" y="1744980"/>
                </a:lnTo>
                <a:lnTo>
                  <a:pt x="0" y="0"/>
                </a:lnTo>
                <a:close/>
              </a:path>
            </a:pathLst>
          </a:custGeom>
          <a:solidFill>
            <a:srgbClr val="E8EFF9"/>
          </a:solidFill>
        </p:spPr>
        <p:txBody>
          <a:bodyPr wrap="square" lIns="0" tIns="0" rIns="0" bIns="0" rtlCol="0">
            <a:noAutofit/>
          </a:bodyPr>
          <a:lstStyle/>
          <a:p>
            <a:endParaRPr/>
          </a:p>
        </p:txBody>
      </p:sp>
      <p:sp>
        <p:nvSpPr>
          <p:cNvPr id="163" name="object 163"/>
          <p:cNvSpPr/>
          <p:nvPr/>
        </p:nvSpPr>
        <p:spPr>
          <a:xfrm>
            <a:off x="7386067" y="1174737"/>
            <a:ext cx="1471040" cy="2100834"/>
          </a:xfrm>
          <a:custGeom>
            <a:avLst/>
            <a:gdLst/>
            <a:ahLst/>
            <a:cxnLst/>
            <a:rect l="l" t="t" r="r" b="b"/>
            <a:pathLst>
              <a:path w="1961387" h="2801112">
                <a:moveTo>
                  <a:pt x="0" y="2801112"/>
                </a:moveTo>
                <a:lnTo>
                  <a:pt x="0" y="0"/>
                </a:lnTo>
                <a:lnTo>
                  <a:pt x="1961387" y="1400556"/>
                </a:lnTo>
                <a:lnTo>
                  <a:pt x="0" y="2801112"/>
                </a:lnTo>
                <a:close/>
              </a:path>
            </a:pathLst>
          </a:custGeom>
          <a:solidFill>
            <a:srgbClr val="D9EAF9"/>
          </a:solidFill>
        </p:spPr>
        <p:txBody>
          <a:bodyPr wrap="square" lIns="0" tIns="0" rIns="0" bIns="0" rtlCol="0">
            <a:noAutofit/>
          </a:bodyPr>
          <a:lstStyle/>
          <a:p>
            <a:endParaRPr/>
          </a:p>
        </p:txBody>
      </p:sp>
      <p:sp>
        <p:nvSpPr>
          <p:cNvPr id="164" name="object 164"/>
          <p:cNvSpPr/>
          <p:nvPr/>
        </p:nvSpPr>
        <p:spPr>
          <a:xfrm>
            <a:off x="6317362" y="1956550"/>
            <a:ext cx="1803654" cy="536066"/>
          </a:xfrm>
          <a:custGeom>
            <a:avLst/>
            <a:gdLst/>
            <a:ahLst/>
            <a:cxnLst/>
            <a:rect l="l" t="t" r="r" b="b"/>
            <a:pathLst>
              <a:path w="2404872" h="714755">
                <a:moveTo>
                  <a:pt x="0" y="0"/>
                </a:moveTo>
                <a:lnTo>
                  <a:pt x="2404872" y="0"/>
                </a:lnTo>
                <a:lnTo>
                  <a:pt x="2404872" y="714755"/>
                </a:lnTo>
                <a:lnTo>
                  <a:pt x="0" y="714755"/>
                </a:lnTo>
                <a:lnTo>
                  <a:pt x="0" y="0"/>
                </a:lnTo>
                <a:close/>
              </a:path>
            </a:pathLst>
          </a:custGeom>
          <a:solidFill>
            <a:srgbClr val="C0504D"/>
          </a:solidFill>
        </p:spPr>
        <p:txBody>
          <a:bodyPr wrap="square" lIns="0" tIns="0" rIns="0" bIns="0" rtlCol="0">
            <a:noAutofit/>
          </a:bodyPr>
          <a:lstStyle/>
          <a:p>
            <a:endParaRPr/>
          </a:p>
        </p:txBody>
      </p:sp>
      <p:sp>
        <p:nvSpPr>
          <p:cNvPr id="165" name="object 165"/>
          <p:cNvSpPr txBox="1"/>
          <p:nvPr/>
        </p:nvSpPr>
        <p:spPr>
          <a:xfrm>
            <a:off x="6823768" y="2121114"/>
            <a:ext cx="1192054" cy="181451"/>
          </a:xfrm>
          <a:prstGeom prst="rect">
            <a:avLst/>
          </a:prstGeom>
        </p:spPr>
        <p:txBody>
          <a:bodyPr vert="horz" wrap="square" lIns="0" tIns="0" rIns="0" bIns="0" rtlCol="0">
            <a:noAutofit/>
          </a:bodyPr>
          <a:lstStyle/>
          <a:p>
            <a:pPr marL="9525"/>
            <a:r>
              <a:rPr lang="zh-CN" altLang="en-US" sz="1100" b="1" spc="26" dirty="0">
                <a:solidFill>
                  <a:srgbClr val="EDEBE0"/>
                </a:solidFill>
                <a:latin typeface="微软雅黑" panose="020B0503020204020204" pitchFamily="34" charset="-122"/>
                <a:cs typeface="微软雅黑" panose="020B0503020204020204" pitchFamily="34" charset="-122"/>
              </a:rPr>
              <a:t>数字员工</a:t>
            </a:r>
            <a:r>
              <a:rPr sz="1100" b="1" spc="26" dirty="0" err="1">
                <a:solidFill>
                  <a:srgbClr val="EDEBE0"/>
                </a:solidFill>
                <a:latin typeface="微软雅黑" panose="020B0503020204020204" pitchFamily="34" charset="-122"/>
                <a:cs typeface="微软雅黑" panose="020B0503020204020204" pitchFamily="34" charset="-122"/>
              </a:rPr>
              <a:t>推广使</a:t>
            </a:r>
            <a:r>
              <a:rPr sz="1100" b="1" spc="23" dirty="0" err="1">
                <a:solidFill>
                  <a:srgbClr val="EDEBE0"/>
                </a:solidFill>
                <a:latin typeface="微软雅黑" panose="020B0503020204020204" pitchFamily="34" charset="-122"/>
                <a:cs typeface="微软雅黑" panose="020B0503020204020204" pitchFamily="34" charset="-122"/>
              </a:rPr>
              <a:t>用</a:t>
            </a:r>
            <a:endParaRPr sz="1100" dirty="0">
              <a:latin typeface="微软雅黑" panose="020B0503020204020204" pitchFamily="34" charset="-122"/>
              <a:cs typeface="微软雅黑" panose="020B0503020204020204" pitchFamily="34" charset="-122"/>
            </a:endParaRPr>
          </a:p>
        </p:txBody>
      </p:sp>
      <p:sp>
        <p:nvSpPr>
          <p:cNvPr id="166" name="object 166"/>
          <p:cNvSpPr/>
          <p:nvPr/>
        </p:nvSpPr>
        <p:spPr>
          <a:xfrm>
            <a:off x="6473527" y="2089585"/>
            <a:ext cx="240252" cy="271938"/>
          </a:xfrm>
          <a:custGeom>
            <a:avLst/>
            <a:gdLst/>
            <a:ahLst/>
            <a:cxnLst/>
            <a:rect l="l" t="t" r="r" b="b"/>
            <a:pathLst>
              <a:path w="320336" h="362584">
                <a:moveTo>
                  <a:pt x="114981" y="45326"/>
                </a:moveTo>
                <a:lnTo>
                  <a:pt x="82101" y="45326"/>
                </a:lnTo>
                <a:lnTo>
                  <a:pt x="86216" y="41211"/>
                </a:lnTo>
                <a:lnTo>
                  <a:pt x="82101" y="32969"/>
                </a:lnTo>
                <a:lnTo>
                  <a:pt x="82101" y="28841"/>
                </a:lnTo>
                <a:lnTo>
                  <a:pt x="69770" y="28792"/>
                </a:lnTo>
                <a:lnTo>
                  <a:pt x="69820" y="0"/>
                </a:lnTo>
                <a:lnTo>
                  <a:pt x="246515" y="48"/>
                </a:lnTo>
                <a:lnTo>
                  <a:pt x="246515" y="28841"/>
                </a:lnTo>
                <a:lnTo>
                  <a:pt x="238286" y="28841"/>
                </a:lnTo>
                <a:lnTo>
                  <a:pt x="238286" y="32969"/>
                </a:lnTo>
                <a:lnTo>
                  <a:pt x="234184" y="41211"/>
                </a:lnTo>
                <a:lnTo>
                  <a:pt x="114981" y="41211"/>
                </a:lnTo>
                <a:lnTo>
                  <a:pt x="114981" y="45326"/>
                </a:lnTo>
                <a:close/>
              </a:path>
              <a:path w="320336" h="362584">
                <a:moveTo>
                  <a:pt x="318852" y="45326"/>
                </a:moveTo>
                <a:lnTo>
                  <a:pt x="238286" y="45326"/>
                </a:lnTo>
                <a:lnTo>
                  <a:pt x="299945" y="24727"/>
                </a:lnTo>
                <a:lnTo>
                  <a:pt x="317688" y="37762"/>
                </a:lnTo>
                <a:lnTo>
                  <a:pt x="318852" y="45326"/>
                </a:lnTo>
                <a:close/>
              </a:path>
              <a:path w="320336" h="362584">
                <a:moveTo>
                  <a:pt x="82101" y="206019"/>
                </a:moveTo>
                <a:lnTo>
                  <a:pt x="73884" y="206019"/>
                </a:lnTo>
                <a:lnTo>
                  <a:pt x="65133" y="201099"/>
                </a:lnTo>
                <a:lnTo>
                  <a:pt x="52994" y="197555"/>
                </a:lnTo>
                <a:lnTo>
                  <a:pt x="16669" y="162793"/>
                </a:lnTo>
                <a:lnTo>
                  <a:pt x="4100" y="126579"/>
                </a:lnTo>
                <a:lnTo>
                  <a:pt x="189" y="85986"/>
                </a:lnTo>
                <a:lnTo>
                  <a:pt x="0" y="68695"/>
                </a:lnTo>
                <a:lnTo>
                  <a:pt x="372" y="56771"/>
                </a:lnTo>
                <a:lnTo>
                  <a:pt x="1589" y="43871"/>
                </a:lnTo>
                <a:lnTo>
                  <a:pt x="4009" y="32969"/>
                </a:lnTo>
                <a:lnTo>
                  <a:pt x="20456" y="24727"/>
                </a:lnTo>
                <a:lnTo>
                  <a:pt x="82101" y="45326"/>
                </a:lnTo>
                <a:lnTo>
                  <a:pt x="114981" y="45326"/>
                </a:lnTo>
                <a:lnTo>
                  <a:pt x="114937" y="54827"/>
                </a:lnTo>
                <a:lnTo>
                  <a:pt x="28089" y="54827"/>
                </a:lnTo>
                <a:lnTo>
                  <a:pt x="25619" y="64423"/>
                </a:lnTo>
                <a:lnTo>
                  <a:pt x="24784" y="77110"/>
                </a:lnTo>
                <a:lnTo>
                  <a:pt x="24896" y="93801"/>
                </a:lnTo>
                <a:lnTo>
                  <a:pt x="25996" y="105333"/>
                </a:lnTo>
                <a:lnTo>
                  <a:pt x="41835" y="155248"/>
                </a:lnTo>
                <a:lnTo>
                  <a:pt x="61029" y="169005"/>
                </a:lnTo>
                <a:lnTo>
                  <a:pt x="107514" y="169005"/>
                </a:lnTo>
                <a:lnTo>
                  <a:pt x="110036" y="178016"/>
                </a:lnTo>
                <a:lnTo>
                  <a:pt x="124235" y="184493"/>
                </a:lnTo>
                <a:lnTo>
                  <a:pt x="131428" y="185415"/>
                </a:lnTo>
                <a:lnTo>
                  <a:pt x="287238" y="185415"/>
                </a:lnTo>
                <a:lnTo>
                  <a:pt x="286667" y="186011"/>
                </a:lnTo>
                <a:lnTo>
                  <a:pt x="276447" y="193320"/>
                </a:lnTo>
                <a:lnTo>
                  <a:pt x="264517" y="198657"/>
                </a:lnTo>
                <a:lnTo>
                  <a:pt x="250617" y="201891"/>
                </a:lnTo>
                <a:lnTo>
                  <a:pt x="82101" y="201891"/>
                </a:lnTo>
                <a:lnTo>
                  <a:pt x="82101" y="206019"/>
                </a:lnTo>
                <a:close/>
              </a:path>
              <a:path w="320336" h="362584">
                <a:moveTo>
                  <a:pt x="287238" y="185415"/>
                </a:moveTo>
                <a:lnTo>
                  <a:pt x="131428" y="185415"/>
                </a:lnTo>
                <a:lnTo>
                  <a:pt x="131428" y="41211"/>
                </a:lnTo>
                <a:lnTo>
                  <a:pt x="234184" y="41211"/>
                </a:lnTo>
                <a:lnTo>
                  <a:pt x="238286" y="45326"/>
                </a:lnTo>
                <a:lnTo>
                  <a:pt x="318852" y="45326"/>
                </a:lnTo>
                <a:lnTo>
                  <a:pt x="319304" y="48262"/>
                </a:lnTo>
                <a:lnTo>
                  <a:pt x="319655" y="53652"/>
                </a:lnTo>
                <a:lnTo>
                  <a:pt x="291533" y="53652"/>
                </a:lnTo>
                <a:lnTo>
                  <a:pt x="262949" y="65925"/>
                </a:lnTo>
                <a:lnTo>
                  <a:pt x="271165" y="74168"/>
                </a:lnTo>
                <a:lnTo>
                  <a:pt x="254287" y="87709"/>
                </a:lnTo>
                <a:lnTo>
                  <a:pt x="243163" y="87709"/>
                </a:lnTo>
                <a:lnTo>
                  <a:pt x="245827" y="101023"/>
                </a:lnTo>
                <a:lnTo>
                  <a:pt x="249194" y="114283"/>
                </a:lnTo>
                <a:lnTo>
                  <a:pt x="252680" y="127018"/>
                </a:lnTo>
                <a:lnTo>
                  <a:pt x="255921" y="139591"/>
                </a:lnTo>
                <a:lnTo>
                  <a:pt x="258315" y="151354"/>
                </a:lnTo>
                <a:lnTo>
                  <a:pt x="259458" y="162593"/>
                </a:lnTo>
                <a:lnTo>
                  <a:pt x="258834" y="173050"/>
                </a:lnTo>
                <a:lnTo>
                  <a:pt x="298087" y="173050"/>
                </a:lnTo>
                <a:lnTo>
                  <a:pt x="295432" y="176859"/>
                </a:lnTo>
                <a:lnTo>
                  <a:pt x="287238" y="185415"/>
                </a:lnTo>
                <a:close/>
              </a:path>
              <a:path w="320336" h="362584">
                <a:moveTo>
                  <a:pt x="298087" y="173050"/>
                </a:moveTo>
                <a:lnTo>
                  <a:pt x="258834" y="173050"/>
                </a:lnTo>
                <a:lnTo>
                  <a:pt x="260462" y="172180"/>
                </a:lnTo>
                <a:lnTo>
                  <a:pt x="268261" y="166308"/>
                </a:lnTo>
                <a:lnTo>
                  <a:pt x="288712" y="131019"/>
                </a:lnTo>
                <a:lnTo>
                  <a:pt x="293955" y="93415"/>
                </a:lnTo>
                <a:lnTo>
                  <a:pt x="295703" y="80003"/>
                </a:lnTo>
                <a:lnTo>
                  <a:pt x="295705" y="77110"/>
                </a:lnTo>
                <a:lnTo>
                  <a:pt x="295062" y="66052"/>
                </a:lnTo>
                <a:lnTo>
                  <a:pt x="291533" y="53652"/>
                </a:lnTo>
                <a:lnTo>
                  <a:pt x="319655" y="53652"/>
                </a:lnTo>
                <a:lnTo>
                  <a:pt x="320116" y="60737"/>
                </a:lnTo>
                <a:lnTo>
                  <a:pt x="320295" y="70424"/>
                </a:lnTo>
                <a:lnTo>
                  <a:pt x="320336" y="90652"/>
                </a:lnTo>
                <a:lnTo>
                  <a:pt x="319595" y="102184"/>
                </a:lnTo>
                <a:lnTo>
                  <a:pt x="308373" y="152685"/>
                </a:lnTo>
                <a:lnTo>
                  <a:pt x="303003" y="165994"/>
                </a:lnTo>
                <a:lnTo>
                  <a:pt x="298087" y="173050"/>
                </a:lnTo>
                <a:close/>
              </a:path>
              <a:path w="320336" h="362584">
                <a:moveTo>
                  <a:pt x="69768" y="90651"/>
                </a:moveTo>
                <a:lnTo>
                  <a:pt x="49221" y="74167"/>
                </a:lnTo>
                <a:lnTo>
                  <a:pt x="57235" y="65848"/>
                </a:lnTo>
                <a:lnTo>
                  <a:pt x="28089" y="54827"/>
                </a:lnTo>
                <a:lnTo>
                  <a:pt x="114937" y="54827"/>
                </a:lnTo>
                <a:lnTo>
                  <a:pt x="114725" y="60783"/>
                </a:lnTo>
                <a:lnTo>
                  <a:pt x="113676" y="68695"/>
                </a:lnTo>
                <a:lnTo>
                  <a:pt x="112084" y="80003"/>
                </a:lnTo>
                <a:lnTo>
                  <a:pt x="111762" y="82410"/>
                </a:lnTo>
                <a:lnTo>
                  <a:pt x="77986" y="82410"/>
                </a:lnTo>
                <a:lnTo>
                  <a:pt x="69768" y="90651"/>
                </a:lnTo>
                <a:close/>
              </a:path>
              <a:path w="320336" h="362584">
                <a:moveTo>
                  <a:pt x="107514" y="169005"/>
                </a:moveTo>
                <a:lnTo>
                  <a:pt x="61029" y="169005"/>
                </a:lnTo>
                <a:lnTo>
                  <a:pt x="60842" y="158224"/>
                </a:lnTo>
                <a:lnTo>
                  <a:pt x="70825" y="108983"/>
                </a:lnTo>
                <a:lnTo>
                  <a:pt x="74479" y="95757"/>
                </a:lnTo>
                <a:lnTo>
                  <a:pt x="77986" y="82410"/>
                </a:lnTo>
                <a:lnTo>
                  <a:pt x="111762" y="82410"/>
                </a:lnTo>
                <a:lnTo>
                  <a:pt x="110239" y="93801"/>
                </a:lnTo>
                <a:lnTo>
                  <a:pt x="108429" y="109180"/>
                </a:lnTo>
                <a:lnTo>
                  <a:pt x="106944" y="125232"/>
                </a:lnTo>
                <a:lnTo>
                  <a:pt x="106153" y="139591"/>
                </a:lnTo>
                <a:lnTo>
                  <a:pt x="106202" y="156721"/>
                </a:lnTo>
                <a:lnTo>
                  <a:pt x="107330" y="168349"/>
                </a:lnTo>
                <a:lnTo>
                  <a:pt x="107514" y="169005"/>
                </a:lnTo>
                <a:close/>
              </a:path>
              <a:path w="320336" h="362584">
                <a:moveTo>
                  <a:pt x="250617" y="90652"/>
                </a:moveTo>
                <a:lnTo>
                  <a:pt x="243163" y="87709"/>
                </a:lnTo>
                <a:lnTo>
                  <a:pt x="254287" y="87709"/>
                </a:lnTo>
                <a:lnTo>
                  <a:pt x="250617" y="90652"/>
                </a:lnTo>
                <a:close/>
              </a:path>
              <a:path w="320336" h="362584">
                <a:moveTo>
                  <a:pt x="262917" y="362584"/>
                </a:moveTo>
                <a:lnTo>
                  <a:pt x="61553" y="362549"/>
                </a:lnTo>
                <a:lnTo>
                  <a:pt x="62134" y="280174"/>
                </a:lnTo>
                <a:lnTo>
                  <a:pt x="110879" y="280174"/>
                </a:lnTo>
                <a:lnTo>
                  <a:pt x="110879" y="263702"/>
                </a:lnTo>
                <a:lnTo>
                  <a:pt x="127313" y="263702"/>
                </a:lnTo>
                <a:lnTo>
                  <a:pt x="116233" y="213827"/>
                </a:lnTo>
                <a:lnTo>
                  <a:pt x="102052" y="211664"/>
                </a:lnTo>
                <a:lnTo>
                  <a:pt x="90510" y="207684"/>
                </a:lnTo>
                <a:lnTo>
                  <a:pt x="82101" y="201891"/>
                </a:lnTo>
                <a:lnTo>
                  <a:pt x="250617" y="201891"/>
                </a:lnTo>
                <a:lnTo>
                  <a:pt x="246515" y="206019"/>
                </a:lnTo>
                <a:lnTo>
                  <a:pt x="238286" y="206019"/>
                </a:lnTo>
                <a:lnTo>
                  <a:pt x="232741" y="206147"/>
                </a:lnTo>
                <a:lnTo>
                  <a:pt x="222125" y="210710"/>
                </a:lnTo>
                <a:lnTo>
                  <a:pt x="208740" y="213591"/>
                </a:lnTo>
                <a:lnTo>
                  <a:pt x="193074" y="214858"/>
                </a:lnTo>
                <a:lnTo>
                  <a:pt x="193074" y="263702"/>
                </a:lnTo>
                <a:lnTo>
                  <a:pt x="213622" y="263702"/>
                </a:lnTo>
                <a:lnTo>
                  <a:pt x="214204" y="280175"/>
                </a:lnTo>
                <a:lnTo>
                  <a:pt x="262949" y="280209"/>
                </a:lnTo>
                <a:lnTo>
                  <a:pt x="262917" y="362584"/>
                </a:lnTo>
                <a:close/>
              </a:path>
            </a:pathLst>
          </a:custGeom>
          <a:solidFill>
            <a:srgbClr val="EDEBE0"/>
          </a:solidFill>
        </p:spPr>
        <p:txBody>
          <a:bodyPr wrap="square" lIns="0" tIns="0" rIns="0" bIns="0" rtlCol="0">
            <a:noAutofit/>
          </a:bodyPr>
          <a:lstStyle/>
          <a:p>
            <a:endParaRPr/>
          </a:p>
        </p:txBody>
      </p:sp>
      <p:sp>
        <p:nvSpPr>
          <p:cNvPr id="167" name="object 167"/>
          <p:cNvSpPr/>
          <p:nvPr/>
        </p:nvSpPr>
        <p:spPr>
          <a:xfrm>
            <a:off x="731521" y="1956550"/>
            <a:ext cx="1804796" cy="536066"/>
          </a:xfrm>
          <a:custGeom>
            <a:avLst/>
            <a:gdLst/>
            <a:ahLst/>
            <a:cxnLst/>
            <a:rect l="l" t="t" r="r" b="b"/>
            <a:pathLst>
              <a:path w="2406395" h="714755">
                <a:moveTo>
                  <a:pt x="0" y="0"/>
                </a:moveTo>
                <a:lnTo>
                  <a:pt x="2406395" y="0"/>
                </a:lnTo>
                <a:lnTo>
                  <a:pt x="2406395" y="714755"/>
                </a:lnTo>
                <a:lnTo>
                  <a:pt x="0" y="714755"/>
                </a:lnTo>
                <a:lnTo>
                  <a:pt x="0" y="0"/>
                </a:lnTo>
                <a:close/>
              </a:path>
            </a:pathLst>
          </a:custGeom>
          <a:solidFill>
            <a:srgbClr val="4F81BC"/>
          </a:solidFill>
        </p:spPr>
        <p:txBody>
          <a:bodyPr wrap="square" lIns="0" tIns="0" rIns="0" bIns="0" rtlCol="0">
            <a:noAutofit/>
          </a:bodyPr>
          <a:lstStyle/>
          <a:p>
            <a:endParaRPr/>
          </a:p>
        </p:txBody>
      </p:sp>
      <p:sp>
        <p:nvSpPr>
          <p:cNvPr id="168" name="object 168"/>
          <p:cNvSpPr txBox="1"/>
          <p:nvPr/>
        </p:nvSpPr>
        <p:spPr>
          <a:xfrm>
            <a:off x="1220410" y="2121114"/>
            <a:ext cx="1045369" cy="181451"/>
          </a:xfrm>
          <a:prstGeom prst="rect">
            <a:avLst/>
          </a:prstGeom>
        </p:spPr>
        <p:txBody>
          <a:bodyPr vert="horz" wrap="square" lIns="0" tIns="0" rIns="0" bIns="0" rtlCol="0">
            <a:noAutofit/>
          </a:bodyPr>
          <a:lstStyle/>
          <a:p>
            <a:pPr marL="9525"/>
            <a:r>
              <a:rPr sz="1100" b="1" spc="26" dirty="0">
                <a:solidFill>
                  <a:srgbClr val="EDEBE0"/>
                </a:solidFill>
                <a:latin typeface="微软雅黑" panose="020B0503020204020204" pitchFamily="34" charset="-122"/>
                <a:cs typeface="微软雅黑" panose="020B0503020204020204" pitchFamily="34" charset="-122"/>
              </a:rPr>
              <a:t>平台选型与采</a:t>
            </a:r>
            <a:r>
              <a:rPr sz="1100" b="1" spc="23" dirty="0">
                <a:solidFill>
                  <a:srgbClr val="EDEBE0"/>
                </a:solidFill>
                <a:latin typeface="微软雅黑" panose="020B0503020204020204" pitchFamily="34" charset="-122"/>
                <a:cs typeface="微软雅黑" panose="020B0503020204020204" pitchFamily="34" charset="-122"/>
              </a:rPr>
              <a:t>购</a:t>
            </a:r>
            <a:endParaRPr sz="1100">
              <a:latin typeface="微软雅黑" panose="020B0503020204020204" pitchFamily="34" charset="-122"/>
              <a:cs typeface="微软雅黑" panose="020B0503020204020204" pitchFamily="34" charset="-122"/>
            </a:endParaRPr>
          </a:p>
        </p:txBody>
      </p:sp>
      <p:sp>
        <p:nvSpPr>
          <p:cNvPr id="169" name="object 169"/>
          <p:cNvSpPr/>
          <p:nvPr/>
        </p:nvSpPr>
        <p:spPr>
          <a:xfrm>
            <a:off x="895370" y="2060972"/>
            <a:ext cx="207180" cy="327704"/>
          </a:xfrm>
          <a:custGeom>
            <a:avLst/>
            <a:gdLst/>
            <a:ahLst/>
            <a:cxnLst/>
            <a:rect l="l" t="t" r="r" b="b"/>
            <a:pathLst>
              <a:path w="276240" h="436938">
                <a:moveTo>
                  <a:pt x="53682" y="399884"/>
                </a:moveTo>
                <a:lnTo>
                  <a:pt x="45427" y="383400"/>
                </a:lnTo>
                <a:lnTo>
                  <a:pt x="45427" y="375158"/>
                </a:lnTo>
                <a:lnTo>
                  <a:pt x="41286" y="371030"/>
                </a:lnTo>
                <a:lnTo>
                  <a:pt x="43195" y="360255"/>
                </a:lnTo>
                <a:lnTo>
                  <a:pt x="47664" y="347604"/>
                </a:lnTo>
                <a:lnTo>
                  <a:pt x="49554" y="338048"/>
                </a:lnTo>
                <a:lnTo>
                  <a:pt x="45427" y="333933"/>
                </a:lnTo>
                <a:lnTo>
                  <a:pt x="45427" y="325678"/>
                </a:lnTo>
                <a:lnTo>
                  <a:pt x="41286" y="317436"/>
                </a:lnTo>
                <a:lnTo>
                  <a:pt x="43751" y="305396"/>
                </a:lnTo>
                <a:lnTo>
                  <a:pt x="49229" y="293346"/>
                </a:lnTo>
                <a:lnTo>
                  <a:pt x="53682" y="284454"/>
                </a:lnTo>
                <a:lnTo>
                  <a:pt x="66077" y="284454"/>
                </a:lnTo>
                <a:lnTo>
                  <a:pt x="66077" y="259715"/>
                </a:lnTo>
                <a:lnTo>
                  <a:pt x="35673" y="234692"/>
                </a:lnTo>
                <a:lnTo>
                  <a:pt x="15674" y="201619"/>
                </a:lnTo>
                <a:lnTo>
                  <a:pt x="2772" y="165388"/>
                </a:lnTo>
                <a:lnTo>
                  <a:pt x="0" y="140614"/>
                </a:lnTo>
                <a:lnTo>
                  <a:pt x="675" y="127358"/>
                </a:lnTo>
                <a:lnTo>
                  <a:pt x="10167" y="88989"/>
                </a:lnTo>
                <a:lnTo>
                  <a:pt x="29148" y="55192"/>
                </a:lnTo>
                <a:lnTo>
                  <a:pt x="58061" y="27306"/>
                </a:lnTo>
                <a:lnTo>
                  <a:pt x="91884" y="8333"/>
                </a:lnTo>
                <a:lnTo>
                  <a:pt x="136282" y="0"/>
                </a:lnTo>
                <a:lnTo>
                  <a:pt x="150594" y="678"/>
                </a:lnTo>
                <a:lnTo>
                  <a:pt x="189365" y="10203"/>
                </a:lnTo>
                <a:lnTo>
                  <a:pt x="221505" y="28969"/>
                </a:lnTo>
                <a:lnTo>
                  <a:pt x="141706" y="28969"/>
                </a:lnTo>
                <a:lnTo>
                  <a:pt x="126930" y="29714"/>
                </a:lnTo>
                <a:lnTo>
                  <a:pt x="88162" y="40862"/>
                </a:lnTo>
                <a:lnTo>
                  <a:pt x="58120" y="66150"/>
                </a:lnTo>
                <a:lnTo>
                  <a:pt x="36947" y="100548"/>
                </a:lnTo>
                <a:lnTo>
                  <a:pt x="29010" y="135549"/>
                </a:lnTo>
                <a:lnTo>
                  <a:pt x="29470" y="149918"/>
                </a:lnTo>
                <a:lnTo>
                  <a:pt x="44851" y="197101"/>
                </a:lnTo>
                <a:lnTo>
                  <a:pt x="79637" y="233764"/>
                </a:lnTo>
                <a:lnTo>
                  <a:pt x="94982" y="243230"/>
                </a:lnTo>
                <a:lnTo>
                  <a:pt x="94982" y="276212"/>
                </a:lnTo>
                <a:lnTo>
                  <a:pt x="229888" y="276212"/>
                </a:lnTo>
                <a:lnTo>
                  <a:pt x="231266" y="280339"/>
                </a:lnTo>
                <a:lnTo>
                  <a:pt x="235393" y="288582"/>
                </a:lnTo>
                <a:lnTo>
                  <a:pt x="235393" y="300951"/>
                </a:lnTo>
                <a:lnTo>
                  <a:pt x="206488" y="300951"/>
                </a:lnTo>
                <a:lnTo>
                  <a:pt x="70204" y="313309"/>
                </a:lnTo>
                <a:lnTo>
                  <a:pt x="70204" y="317436"/>
                </a:lnTo>
                <a:lnTo>
                  <a:pt x="235393" y="317436"/>
                </a:lnTo>
                <a:lnTo>
                  <a:pt x="231266" y="325678"/>
                </a:lnTo>
                <a:lnTo>
                  <a:pt x="231266" y="329806"/>
                </a:lnTo>
                <a:lnTo>
                  <a:pt x="235393" y="338048"/>
                </a:lnTo>
                <a:lnTo>
                  <a:pt x="235393" y="350418"/>
                </a:lnTo>
                <a:lnTo>
                  <a:pt x="206488" y="350418"/>
                </a:lnTo>
                <a:lnTo>
                  <a:pt x="70255" y="362783"/>
                </a:lnTo>
                <a:lnTo>
                  <a:pt x="70204" y="371030"/>
                </a:lnTo>
                <a:lnTo>
                  <a:pt x="235393" y="371030"/>
                </a:lnTo>
                <a:lnTo>
                  <a:pt x="231266" y="379272"/>
                </a:lnTo>
                <a:lnTo>
                  <a:pt x="227138" y="383400"/>
                </a:lnTo>
                <a:lnTo>
                  <a:pt x="218883" y="387527"/>
                </a:lnTo>
                <a:lnTo>
                  <a:pt x="63070" y="399795"/>
                </a:lnTo>
                <a:lnTo>
                  <a:pt x="53682" y="399884"/>
                </a:lnTo>
                <a:close/>
              </a:path>
              <a:path w="276240" h="436938">
                <a:moveTo>
                  <a:pt x="229769" y="275854"/>
                </a:moveTo>
                <a:lnTo>
                  <a:pt x="161060" y="275854"/>
                </a:lnTo>
                <a:lnTo>
                  <a:pt x="181710" y="272084"/>
                </a:lnTo>
                <a:lnTo>
                  <a:pt x="181710" y="239102"/>
                </a:lnTo>
                <a:lnTo>
                  <a:pt x="220028" y="212416"/>
                </a:lnTo>
                <a:lnTo>
                  <a:pt x="241525" y="177480"/>
                </a:lnTo>
                <a:lnTo>
                  <a:pt x="247786" y="141050"/>
                </a:lnTo>
                <a:lnTo>
                  <a:pt x="246986" y="127928"/>
                </a:lnTo>
                <a:lnTo>
                  <a:pt x="235621" y="90693"/>
                </a:lnTo>
                <a:lnTo>
                  <a:pt x="210443" y="58639"/>
                </a:lnTo>
                <a:lnTo>
                  <a:pt x="177697" y="37019"/>
                </a:lnTo>
                <a:lnTo>
                  <a:pt x="141706" y="28969"/>
                </a:lnTo>
                <a:lnTo>
                  <a:pt x="221505" y="28969"/>
                </a:lnTo>
                <a:lnTo>
                  <a:pt x="248954" y="57934"/>
                </a:lnTo>
                <a:lnTo>
                  <a:pt x="267660" y="92435"/>
                </a:lnTo>
                <a:lnTo>
                  <a:pt x="276240" y="129482"/>
                </a:lnTo>
                <a:lnTo>
                  <a:pt x="275858" y="144927"/>
                </a:lnTo>
                <a:lnTo>
                  <a:pt x="268422" y="183752"/>
                </a:lnTo>
                <a:lnTo>
                  <a:pt x="243050" y="228317"/>
                </a:lnTo>
                <a:lnTo>
                  <a:pt x="216397" y="251991"/>
                </a:lnTo>
                <a:lnTo>
                  <a:pt x="210615" y="272084"/>
                </a:lnTo>
                <a:lnTo>
                  <a:pt x="228511" y="272084"/>
                </a:lnTo>
                <a:lnTo>
                  <a:pt x="229769" y="275854"/>
                </a:lnTo>
                <a:close/>
              </a:path>
              <a:path w="276240" h="436938">
                <a:moveTo>
                  <a:pt x="144537" y="276212"/>
                </a:moveTo>
                <a:lnTo>
                  <a:pt x="119760" y="276212"/>
                </a:lnTo>
                <a:lnTo>
                  <a:pt x="119760" y="214727"/>
                </a:lnTo>
                <a:lnTo>
                  <a:pt x="91140" y="165388"/>
                </a:lnTo>
                <a:lnTo>
                  <a:pt x="91024" y="164896"/>
                </a:lnTo>
                <a:lnTo>
                  <a:pt x="103237" y="156654"/>
                </a:lnTo>
                <a:lnTo>
                  <a:pt x="107364" y="164896"/>
                </a:lnTo>
                <a:lnTo>
                  <a:pt x="111505" y="169024"/>
                </a:lnTo>
                <a:lnTo>
                  <a:pt x="187554" y="169024"/>
                </a:lnTo>
                <a:lnTo>
                  <a:pt x="185150" y="173139"/>
                </a:lnTo>
                <a:lnTo>
                  <a:pt x="111505" y="173139"/>
                </a:lnTo>
                <a:lnTo>
                  <a:pt x="111505" y="177266"/>
                </a:lnTo>
                <a:lnTo>
                  <a:pt x="114089" y="177266"/>
                </a:lnTo>
                <a:lnTo>
                  <a:pt x="132155" y="206120"/>
                </a:lnTo>
                <a:lnTo>
                  <a:pt x="132155" y="276208"/>
                </a:lnTo>
                <a:lnTo>
                  <a:pt x="144537" y="276212"/>
                </a:lnTo>
                <a:close/>
              </a:path>
              <a:path w="276240" h="436938">
                <a:moveTo>
                  <a:pt x="187554" y="169024"/>
                </a:moveTo>
                <a:lnTo>
                  <a:pt x="169315" y="169024"/>
                </a:lnTo>
                <a:lnTo>
                  <a:pt x="173443" y="164896"/>
                </a:lnTo>
                <a:lnTo>
                  <a:pt x="177583" y="156654"/>
                </a:lnTo>
                <a:lnTo>
                  <a:pt x="189965" y="164896"/>
                </a:lnTo>
                <a:lnTo>
                  <a:pt x="187554" y="169024"/>
                </a:lnTo>
                <a:close/>
              </a:path>
              <a:path w="276240" h="436938">
                <a:moveTo>
                  <a:pt x="132155" y="169024"/>
                </a:moveTo>
                <a:lnTo>
                  <a:pt x="119760" y="169024"/>
                </a:lnTo>
                <a:lnTo>
                  <a:pt x="123805" y="164979"/>
                </a:lnTo>
                <a:lnTo>
                  <a:pt x="123887" y="160782"/>
                </a:lnTo>
                <a:lnTo>
                  <a:pt x="132155" y="169024"/>
                </a:lnTo>
                <a:close/>
              </a:path>
              <a:path w="276240" h="436938">
                <a:moveTo>
                  <a:pt x="152805" y="169024"/>
                </a:moveTo>
                <a:lnTo>
                  <a:pt x="144537" y="169024"/>
                </a:lnTo>
                <a:lnTo>
                  <a:pt x="144537" y="164896"/>
                </a:lnTo>
                <a:lnTo>
                  <a:pt x="148665" y="160782"/>
                </a:lnTo>
                <a:lnTo>
                  <a:pt x="148747" y="164979"/>
                </a:lnTo>
                <a:lnTo>
                  <a:pt x="152805" y="169024"/>
                </a:lnTo>
                <a:close/>
              </a:path>
              <a:path w="276240" h="436938">
                <a:moveTo>
                  <a:pt x="115632" y="177266"/>
                </a:moveTo>
                <a:lnTo>
                  <a:pt x="114089" y="177266"/>
                </a:lnTo>
                <a:lnTo>
                  <a:pt x="111505" y="173139"/>
                </a:lnTo>
                <a:lnTo>
                  <a:pt x="119760" y="173139"/>
                </a:lnTo>
                <a:lnTo>
                  <a:pt x="115632" y="177266"/>
                </a:lnTo>
                <a:close/>
              </a:path>
              <a:path w="276240" h="436938">
                <a:moveTo>
                  <a:pt x="140410" y="177266"/>
                </a:moveTo>
                <a:lnTo>
                  <a:pt x="132155" y="177266"/>
                </a:lnTo>
                <a:lnTo>
                  <a:pt x="128015" y="173139"/>
                </a:lnTo>
                <a:lnTo>
                  <a:pt x="144537" y="173139"/>
                </a:lnTo>
                <a:lnTo>
                  <a:pt x="140410" y="177266"/>
                </a:lnTo>
                <a:close/>
              </a:path>
              <a:path w="276240" h="436938">
                <a:moveTo>
                  <a:pt x="229888" y="276212"/>
                </a:moveTo>
                <a:lnTo>
                  <a:pt x="144537" y="276212"/>
                </a:lnTo>
                <a:lnTo>
                  <a:pt x="144538" y="206120"/>
                </a:lnTo>
                <a:lnTo>
                  <a:pt x="165188" y="177266"/>
                </a:lnTo>
                <a:lnTo>
                  <a:pt x="152805" y="177266"/>
                </a:lnTo>
                <a:lnTo>
                  <a:pt x="148665" y="173139"/>
                </a:lnTo>
                <a:lnTo>
                  <a:pt x="185150" y="173139"/>
                </a:lnTo>
                <a:lnTo>
                  <a:pt x="161102" y="214303"/>
                </a:lnTo>
                <a:lnTo>
                  <a:pt x="161060" y="275854"/>
                </a:lnTo>
                <a:lnTo>
                  <a:pt x="229769" y="275854"/>
                </a:lnTo>
                <a:lnTo>
                  <a:pt x="229888" y="276212"/>
                </a:lnTo>
                <a:close/>
              </a:path>
              <a:path w="276240" h="436938">
                <a:moveTo>
                  <a:pt x="228511" y="272084"/>
                </a:moveTo>
                <a:lnTo>
                  <a:pt x="218883" y="272084"/>
                </a:lnTo>
                <a:lnTo>
                  <a:pt x="227138" y="267970"/>
                </a:lnTo>
                <a:lnTo>
                  <a:pt x="228511" y="272084"/>
                </a:lnTo>
                <a:close/>
              </a:path>
              <a:path w="276240" h="436938">
                <a:moveTo>
                  <a:pt x="235393" y="317436"/>
                </a:moveTo>
                <a:lnTo>
                  <a:pt x="70204" y="317436"/>
                </a:lnTo>
                <a:lnTo>
                  <a:pt x="206488" y="305066"/>
                </a:lnTo>
                <a:lnTo>
                  <a:pt x="206488" y="300951"/>
                </a:lnTo>
                <a:lnTo>
                  <a:pt x="235393" y="300951"/>
                </a:lnTo>
                <a:lnTo>
                  <a:pt x="235393" y="317436"/>
                </a:lnTo>
                <a:close/>
              </a:path>
              <a:path w="276240" h="436938">
                <a:moveTo>
                  <a:pt x="235393" y="371030"/>
                </a:moveTo>
                <a:lnTo>
                  <a:pt x="70204" y="371030"/>
                </a:lnTo>
                <a:lnTo>
                  <a:pt x="206488" y="358660"/>
                </a:lnTo>
                <a:lnTo>
                  <a:pt x="206488" y="350418"/>
                </a:lnTo>
                <a:lnTo>
                  <a:pt x="235393" y="350418"/>
                </a:lnTo>
                <a:lnTo>
                  <a:pt x="235393" y="371030"/>
                </a:lnTo>
                <a:close/>
              </a:path>
              <a:path w="276240" h="436938">
                <a:moveTo>
                  <a:pt x="138024" y="436938"/>
                </a:moveTo>
                <a:lnTo>
                  <a:pt x="124263" y="434193"/>
                </a:lnTo>
                <a:lnTo>
                  <a:pt x="112732" y="427561"/>
                </a:lnTo>
                <a:lnTo>
                  <a:pt x="104119" y="417386"/>
                </a:lnTo>
                <a:lnTo>
                  <a:pt x="99113" y="404012"/>
                </a:lnTo>
                <a:lnTo>
                  <a:pt x="177583" y="395770"/>
                </a:lnTo>
                <a:lnTo>
                  <a:pt x="177583" y="399884"/>
                </a:lnTo>
                <a:lnTo>
                  <a:pt x="177382" y="403793"/>
                </a:lnTo>
                <a:lnTo>
                  <a:pt x="173444" y="416889"/>
                </a:lnTo>
                <a:lnTo>
                  <a:pt x="165059" y="427416"/>
                </a:lnTo>
                <a:lnTo>
                  <a:pt x="152996" y="434418"/>
                </a:lnTo>
                <a:lnTo>
                  <a:pt x="138024" y="436938"/>
                </a:lnTo>
                <a:close/>
              </a:path>
            </a:pathLst>
          </a:custGeom>
          <a:solidFill>
            <a:srgbClr val="EDEBE0"/>
          </a:solidFill>
        </p:spPr>
        <p:txBody>
          <a:bodyPr wrap="square" lIns="0" tIns="0" rIns="0" bIns="0" rtlCol="0">
            <a:noAutofit/>
          </a:bodyPr>
          <a:lstStyle/>
          <a:p>
            <a:endParaRPr/>
          </a:p>
        </p:txBody>
      </p:sp>
      <p:sp>
        <p:nvSpPr>
          <p:cNvPr id="170" name="object 170"/>
          <p:cNvSpPr/>
          <p:nvPr/>
        </p:nvSpPr>
        <p:spPr>
          <a:xfrm>
            <a:off x="2593468" y="1956550"/>
            <a:ext cx="1804796" cy="536066"/>
          </a:xfrm>
          <a:custGeom>
            <a:avLst/>
            <a:gdLst/>
            <a:ahLst/>
            <a:cxnLst/>
            <a:rect l="l" t="t" r="r" b="b"/>
            <a:pathLst>
              <a:path w="2406395" h="714755">
                <a:moveTo>
                  <a:pt x="0" y="0"/>
                </a:moveTo>
                <a:lnTo>
                  <a:pt x="2406395" y="0"/>
                </a:lnTo>
                <a:lnTo>
                  <a:pt x="2406395" y="714755"/>
                </a:lnTo>
                <a:lnTo>
                  <a:pt x="0" y="714755"/>
                </a:lnTo>
                <a:lnTo>
                  <a:pt x="0" y="0"/>
                </a:lnTo>
                <a:close/>
              </a:path>
            </a:pathLst>
          </a:custGeom>
          <a:solidFill>
            <a:srgbClr val="C0504D"/>
          </a:solidFill>
        </p:spPr>
        <p:txBody>
          <a:bodyPr wrap="square" lIns="0" tIns="0" rIns="0" bIns="0" rtlCol="0">
            <a:noAutofit/>
          </a:bodyPr>
          <a:lstStyle/>
          <a:p>
            <a:endParaRPr/>
          </a:p>
        </p:txBody>
      </p:sp>
      <p:sp>
        <p:nvSpPr>
          <p:cNvPr id="171" name="object 171"/>
          <p:cNvSpPr txBox="1"/>
          <p:nvPr/>
        </p:nvSpPr>
        <p:spPr>
          <a:xfrm>
            <a:off x="3163444" y="2121114"/>
            <a:ext cx="898684" cy="181451"/>
          </a:xfrm>
          <a:prstGeom prst="rect">
            <a:avLst/>
          </a:prstGeom>
        </p:spPr>
        <p:txBody>
          <a:bodyPr vert="horz" wrap="square" lIns="0" tIns="0" rIns="0" bIns="0" rtlCol="0">
            <a:noAutofit/>
          </a:bodyPr>
          <a:lstStyle/>
          <a:p>
            <a:pPr marL="9525"/>
            <a:r>
              <a:rPr sz="1100" b="1" spc="26" dirty="0">
                <a:solidFill>
                  <a:srgbClr val="EDEBE0"/>
                </a:solidFill>
                <a:latin typeface="微软雅黑" panose="020B0503020204020204" pitchFamily="34" charset="-122"/>
                <a:cs typeface="微软雅黑" panose="020B0503020204020204" pitchFamily="34" charset="-122"/>
              </a:rPr>
              <a:t>基础平台上</a:t>
            </a:r>
            <a:r>
              <a:rPr sz="1100" b="1" spc="23" dirty="0">
                <a:solidFill>
                  <a:srgbClr val="EDEBE0"/>
                </a:solidFill>
                <a:latin typeface="微软雅黑" panose="020B0503020204020204" pitchFamily="34" charset="-122"/>
                <a:cs typeface="微软雅黑" panose="020B0503020204020204" pitchFamily="34" charset="-122"/>
              </a:rPr>
              <a:t>线</a:t>
            </a:r>
            <a:endParaRPr sz="1100" dirty="0">
              <a:latin typeface="微软雅黑" panose="020B0503020204020204" pitchFamily="34" charset="-122"/>
              <a:cs typeface="微软雅黑" panose="020B0503020204020204" pitchFamily="34" charset="-122"/>
            </a:endParaRPr>
          </a:p>
        </p:txBody>
      </p:sp>
      <p:sp>
        <p:nvSpPr>
          <p:cNvPr id="172" name="object 172"/>
          <p:cNvSpPr/>
          <p:nvPr/>
        </p:nvSpPr>
        <p:spPr>
          <a:xfrm>
            <a:off x="2724042" y="2116911"/>
            <a:ext cx="359229" cy="223857"/>
          </a:xfrm>
          <a:custGeom>
            <a:avLst/>
            <a:gdLst/>
            <a:ahLst/>
            <a:cxnLst/>
            <a:rect l="l" t="t" r="r" b="b"/>
            <a:pathLst>
              <a:path w="478972" h="298476">
                <a:moveTo>
                  <a:pt x="189933" y="108878"/>
                </a:moveTo>
                <a:lnTo>
                  <a:pt x="165995" y="74211"/>
                </a:lnTo>
                <a:lnTo>
                  <a:pt x="164221" y="52591"/>
                </a:lnTo>
                <a:lnTo>
                  <a:pt x="162898" y="38659"/>
                </a:lnTo>
                <a:lnTo>
                  <a:pt x="200364" y="8904"/>
                </a:lnTo>
                <a:lnTo>
                  <a:pt x="242889" y="354"/>
                </a:lnTo>
                <a:lnTo>
                  <a:pt x="257646" y="0"/>
                </a:lnTo>
                <a:lnTo>
                  <a:pt x="272018" y="852"/>
                </a:lnTo>
                <a:lnTo>
                  <a:pt x="317528" y="15865"/>
                </a:lnTo>
                <a:lnTo>
                  <a:pt x="323882" y="22400"/>
                </a:lnTo>
                <a:lnTo>
                  <a:pt x="323339" y="38659"/>
                </a:lnTo>
                <a:lnTo>
                  <a:pt x="323113" y="47042"/>
                </a:lnTo>
                <a:lnTo>
                  <a:pt x="280776" y="47042"/>
                </a:lnTo>
                <a:lnTo>
                  <a:pt x="270873" y="63526"/>
                </a:lnTo>
                <a:lnTo>
                  <a:pt x="189933" y="63526"/>
                </a:lnTo>
                <a:lnTo>
                  <a:pt x="189933" y="108878"/>
                </a:lnTo>
                <a:close/>
              </a:path>
              <a:path w="478972" h="298476">
                <a:moveTo>
                  <a:pt x="297286" y="108878"/>
                </a:moveTo>
                <a:lnTo>
                  <a:pt x="297286" y="68053"/>
                </a:lnTo>
                <a:lnTo>
                  <a:pt x="293158" y="67654"/>
                </a:lnTo>
                <a:lnTo>
                  <a:pt x="284903" y="67654"/>
                </a:lnTo>
                <a:lnTo>
                  <a:pt x="280776" y="47042"/>
                </a:lnTo>
                <a:lnTo>
                  <a:pt x="323113" y="47042"/>
                </a:lnTo>
                <a:lnTo>
                  <a:pt x="323000" y="51256"/>
                </a:lnTo>
                <a:lnTo>
                  <a:pt x="311706" y="97676"/>
                </a:lnTo>
                <a:lnTo>
                  <a:pt x="303665" y="106920"/>
                </a:lnTo>
                <a:lnTo>
                  <a:pt x="297286" y="108878"/>
                </a:lnTo>
                <a:close/>
              </a:path>
              <a:path w="478972" h="298476">
                <a:moveTo>
                  <a:pt x="238919" y="74849"/>
                </a:moveTo>
                <a:lnTo>
                  <a:pt x="227550" y="74128"/>
                </a:lnTo>
                <a:lnTo>
                  <a:pt x="214407" y="71179"/>
                </a:lnTo>
                <a:lnTo>
                  <a:pt x="198891" y="65604"/>
                </a:lnTo>
                <a:lnTo>
                  <a:pt x="189933" y="63526"/>
                </a:lnTo>
                <a:lnTo>
                  <a:pt x="270873" y="63526"/>
                </a:lnTo>
                <a:lnTo>
                  <a:pt x="268393" y="67654"/>
                </a:lnTo>
                <a:lnTo>
                  <a:pt x="258741" y="71212"/>
                </a:lnTo>
                <a:lnTo>
                  <a:pt x="249116" y="73744"/>
                </a:lnTo>
                <a:lnTo>
                  <a:pt x="238919" y="74849"/>
                </a:lnTo>
                <a:close/>
              </a:path>
              <a:path w="478972" h="298476">
                <a:moveTo>
                  <a:pt x="416161" y="176771"/>
                </a:moveTo>
                <a:lnTo>
                  <a:pt x="377466" y="167580"/>
                </a:lnTo>
                <a:lnTo>
                  <a:pt x="358815" y="123127"/>
                </a:lnTo>
                <a:lnTo>
                  <a:pt x="357999" y="109408"/>
                </a:lnTo>
                <a:lnTo>
                  <a:pt x="357650" y="101865"/>
                </a:lnTo>
                <a:lnTo>
                  <a:pt x="357546" y="91954"/>
                </a:lnTo>
                <a:lnTo>
                  <a:pt x="357700" y="85498"/>
                </a:lnTo>
                <a:lnTo>
                  <a:pt x="366664" y="78077"/>
                </a:lnTo>
                <a:lnTo>
                  <a:pt x="378802" y="72723"/>
                </a:lnTo>
                <a:lnTo>
                  <a:pt x="392914" y="69312"/>
                </a:lnTo>
                <a:lnTo>
                  <a:pt x="407799" y="67720"/>
                </a:lnTo>
                <a:lnTo>
                  <a:pt x="422258" y="67824"/>
                </a:lnTo>
                <a:lnTo>
                  <a:pt x="449072" y="101865"/>
                </a:lnTo>
                <a:lnTo>
                  <a:pt x="450042" y="126307"/>
                </a:lnTo>
                <a:lnTo>
                  <a:pt x="445943" y="142552"/>
                </a:lnTo>
                <a:lnTo>
                  <a:pt x="441834" y="153741"/>
                </a:lnTo>
                <a:lnTo>
                  <a:pt x="437719" y="162391"/>
                </a:lnTo>
                <a:lnTo>
                  <a:pt x="427892" y="170598"/>
                </a:lnTo>
                <a:lnTo>
                  <a:pt x="416161" y="176771"/>
                </a:lnTo>
                <a:close/>
              </a:path>
              <a:path w="478972" h="298476">
                <a:moveTo>
                  <a:pt x="114628" y="87501"/>
                </a:moveTo>
                <a:lnTo>
                  <a:pt x="45300" y="87501"/>
                </a:lnTo>
                <a:lnTo>
                  <a:pt x="56291" y="85498"/>
                </a:lnTo>
                <a:lnTo>
                  <a:pt x="65752" y="82144"/>
                </a:lnTo>
                <a:lnTo>
                  <a:pt x="74273" y="78352"/>
                </a:lnTo>
                <a:lnTo>
                  <a:pt x="82373" y="75054"/>
                </a:lnTo>
                <a:lnTo>
                  <a:pt x="90590" y="73181"/>
                </a:lnTo>
                <a:lnTo>
                  <a:pt x="99462" y="73660"/>
                </a:lnTo>
                <a:lnTo>
                  <a:pt x="109526" y="77421"/>
                </a:lnTo>
                <a:lnTo>
                  <a:pt x="114628" y="87501"/>
                </a:lnTo>
                <a:close/>
              </a:path>
              <a:path w="478972" h="298476">
                <a:moveTo>
                  <a:pt x="81205" y="178098"/>
                </a:moveTo>
                <a:lnTo>
                  <a:pt x="37136" y="151840"/>
                </a:lnTo>
                <a:lnTo>
                  <a:pt x="33024" y="137720"/>
                </a:lnTo>
                <a:lnTo>
                  <a:pt x="30803" y="122165"/>
                </a:lnTo>
                <a:lnTo>
                  <a:pt x="29941" y="109408"/>
                </a:lnTo>
                <a:lnTo>
                  <a:pt x="30438" y="98179"/>
                </a:lnTo>
                <a:lnTo>
                  <a:pt x="32294" y="87207"/>
                </a:lnTo>
                <a:lnTo>
                  <a:pt x="45300" y="87501"/>
                </a:lnTo>
                <a:lnTo>
                  <a:pt x="114628" y="87501"/>
                </a:lnTo>
                <a:lnTo>
                  <a:pt x="116882" y="91954"/>
                </a:lnTo>
                <a:lnTo>
                  <a:pt x="120877" y="105434"/>
                </a:lnTo>
                <a:lnTo>
                  <a:pt x="122118" y="117527"/>
                </a:lnTo>
                <a:lnTo>
                  <a:pt x="121211" y="127895"/>
                </a:lnTo>
                <a:lnTo>
                  <a:pt x="118720" y="143349"/>
                </a:lnTo>
                <a:lnTo>
                  <a:pt x="114023" y="154280"/>
                </a:lnTo>
                <a:lnTo>
                  <a:pt x="102365" y="165852"/>
                </a:lnTo>
                <a:lnTo>
                  <a:pt x="91529" y="173794"/>
                </a:lnTo>
                <a:lnTo>
                  <a:pt x="81205" y="178098"/>
                </a:lnTo>
                <a:close/>
              </a:path>
              <a:path w="478972" h="298476">
                <a:moveTo>
                  <a:pt x="202330" y="187152"/>
                </a:moveTo>
                <a:lnTo>
                  <a:pt x="136411" y="187152"/>
                </a:lnTo>
                <a:lnTo>
                  <a:pt x="194060" y="174829"/>
                </a:lnTo>
                <a:lnTo>
                  <a:pt x="202315" y="183071"/>
                </a:lnTo>
                <a:lnTo>
                  <a:pt x="202330" y="187152"/>
                </a:lnTo>
                <a:close/>
              </a:path>
              <a:path w="478972" h="298476">
                <a:moveTo>
                  <a:pt x="383616" y="265350"/>
                </a:moveTo>
                <a:lnTo>
                  <a:pt x="264299" y="265350"/>
                </a:lnTo>
                <a:lnTo>
                  <a:pt x="284801" y="195776"/>
                </a:lnTo>
                <a:lnTo>
                  <a:pt x="284903" y="183071"/>
                </a:lnTo>
                <a:lnTo>
                  <a:pt x="297286" y="174829"/>
                </a:lnTo>
                <a:lnTo>
                  <a:pt x="346949" y="187156"/>
                </a:lnTo>
                <a:lnTo>
                  <a:pt x="385707" y="187156"/>
                </a:lnTo>
                <a:lnTo>
                  <a:pt x="404654" y="232518"/>
                </a:lnTo>
                <a:lnTo>
                  <a:pt x="478972" y="232518"/>
                </a:lnTo>
                <a:lnTo>
                  <a:pt x="478972" y="244895"/>
                </a:lnTo>
                <a:lnTo>
                  <a:pt x="474441" y="244930"/>
                </a:lnTo>
                <a:lnTo>
                  <a:pt x="383983" y="252669"/>
                </a:lnTo>
                <a:lnTo>
                  <a:pt x="383645" y="265056"/>
                </a:lnTo>
                <a:lnTo>
                  <a:pt x="383616" y="265350"/>
                </a:lnTo>
                <a:close/>
              </a:path>
              <a:path w="478972" h="298476">
                <a:moveTo>
                  <a:pt x="202912" y="197453"/>
                </a:moveTo>
                <a:lnTo>
                  <a:pt x="73403" y="197453"/>
                </a:lnTo>
                <a:lnTo>
                  <a:pt x="84699" y="195776"/>
                </a:lnTo>
                <a:lnTo>
                  <a:pt x="95116" y="189606"/>
                </a:lnTo>
                <a:lnTo>
                  <a:pt x="103217" y="178944"/>
                </a:lnTo>
                <a:lnTo>
                  <a:pt x="136411" y="187152"/>
                </a:lnTo>
                <a:lnTo>
                  <a:pt x="202330" y="187152"/>
                </a:lnTo>
                <a:lnTo>
                  <a:pt x="202418" y="195776"/>
                </a:lnTo>
                <a:lnTo>
                  <a:pt x="202912" y="197453"/>
                </a:lnTo>
                <a:close/>
              </a:path>
              <a:path w="478972" h="298476">
                <a:moveTo>
                  <a:pt x="385707" y="187156"/>
                </a:moveTo>
                <a:lnTo>
                  <a:pt x="346949" y="187156"/>
                </a:lnTo>
                <a:lnTo>
                  <a:pt x="375746" y="178944"/>
                </a:lnTo>
                <a:lnTo>
                  <a:pt x="384004" y="183078"/>
                </a:lnTo>
                <a:lnTo>
                  <a:pt x="385707" y="187156"/>
                </a:lnTo>
                <a:close/>
              </a:path>
              <a:path w="478972" h="298476">
                <a:moveTo>
                  <a:pt x="478972" y="232518"/>
                </a:moveTo>
                <a:lnTo>
                  <a:pt x="404654" y="232518"/>
                </a:lnTo>
                <a:lnTo>
                  <a:pt x="425289" y="183071"/>
                </a:lnTo>
                <a:lnTo>
                  <a:pt x="434098" y="179079"/>
                </a:lnTo>
                <a:lnTo>
                  <a:pt x="466594" y="187191"/>
                </a:lnTo>
                <a:lnTo>
                  <a:pt x="471034" y="191638"/>
                </a:lnTo>
                <a:lnTo>
                  <a:pt x="476510" y="200901"/>
                </a:lnTo>
                <a:lnTo>
                  <a:pt x="478972" y="216041"/>
                </a:lnTo>
                <a:lnTo>
                  <a:pt x="478972" y="232518"/>
                </a:lnTo>
                <a:close/>
              </a:path>
              <a:path w="478972" h="298476">
                <a:moveTo>
                  <a:pt x="383603" y="265483"/>
                </a:moveTo>
                <a:lnTo>
                  <a:pt x="222971" y="265483"/>
                </a:lnTo>
                <a:lnTo>
                  <a:pt x="235348" y="211926"/>
                </a:lnTo>
                <a:lnTo>
                  <a:pt x="227093" y="203671"/>
                </a:lnTo>
                <a:lnTo>
                  <a:pt x="231220" y="183071"/>
                </a:lnTo>
                <a:lnTo>
                  <a:pt x="260127" y="183078"/>
                </a:lnTo>
                <a:lnTo>
                  <a:pt x="264253" y="203671"/>
                </a:lnTo>
                <a:lnTo>
                  <a:pt x="256000" y="211938"/>
                </a:lnTo>
                <a:lnTo>
                  <a:pt x="264299" y="265350"/>
                </a:lnTo>
                <a:lnTo>
                  <a:pt x="383616" y="265350"/>
                </a:lnTo>
                <a:lnTo>
                  <a:pt x="383603" y="265483"/>
                </a:lnTo>
                <a:close/>
              </a:path>
              <a:path w="478972" h="298476">
                <a:moveTo>
                  <a:pt x="379874" y="298476"/>
                </a:moveTo>
                <a:lnTo>
                  <a:pt x="111485" y="298476"/>
                </a:lnTo>
                <a:lnTo>
                  <a:pt x="107038" y="281704"/>
                </a:lnTo>
                <a:lnTo>
                  <a:pt x="105961" y="268420"/>
                </a:lnTo>
                <a:lnTo>
                  <a:pt x="105513" y="255978"/>
                </a:lnTo>
                <a:lnTo>
                  <a:pt x="107236" y="244895"/>
                </a:lnTo>
                <a:lnTo>
                  <a:pt x="4119" y="244895"/>
                </a:lnTo>
                <a:lnTo>
                  <a:pt x="0" y="233797"/>
                </a:lnTo>
                <a:lnTo>
                  <a:pt x="210" y="221459"/>
                </a:lnTo>
                <a:lnTo>
                  <a:pt x="1005" y="209046"/>
                </a:lnTo>
                <a:lnTo>
                  <a:pt x="6690" y="197131"/>
                </a:lnTo>
                <a:lnTo>
                  <a:pt x="12374" y="187186"/>
                </a:lnTo>
                <a:lnTo>
                  <a:pt x="53919" y="187329"/>
                </a:lnTo>
                <a:lnTo>
                  <a:pt x="62664" y="194637"/>
                </a:lnTo>
                <a:lnTo>
                  <a:pt x="73403" y="197453"/>
                </a:lnTo>
                <a:lnTo>
                  <a:pt x="202912" y="197453"/>
                </a:lnTo>
                <a:lnTo>
                  <a:pt x="222971" y="265483"/>
                </a:lnTo>
                <a:lnTo>
                  <a:pt x="383603" y="265483"/>
                </a:lnTo>
                <a:lnTo>
                  <a:pt x="382454" y="277220"/>
                </a:lnTo>
                <a:lnTo>
                  <a:pt x="379874" y="290234"/>
                </a:lnTo>
                <a:lnTo>
                  <a:pt x="379874" y="298476"/>
                </a:lnTo>
                <a:close/>
              </a:path>
            </a:pathLst>
          </a:custGeom>
          <a:solidFill>
            <a:srgbClr val="EDEBE0"/>
          </a:solidFill>
        </p:spPr>
        <p:txBody>
          <a:bodyPr wrap="square" lIns="0" tIns="0" rIns="0" bIns="0" rtlCol="0">
            <a:noAutofit/>
          </a:bodyPr>
          <a:lstStyle/>
          <a:p>
            <a:endParaRPr/>
          </a:p>
        </p:txBody>
      </p:sp>
      <p:sp>
        <p:nvSpPr>
          <p:cNvPr id="173" name="object 173"/>
          <p:cNvSpPr/>
          <p:nvPr/>
        </p:nvSpPr>
        <p:spPr>
          <a:xfrm>
            <a:off x="4455414" y="1956550"/>
            <a:ext cx="1803654" cy="536066"/>
          </a:xfrm>
          <a:custGeom>
            <a:avLst/>
            <a:gdLst/>
            <a:ahLst/>
            <a:cxnLst/>
            <a:rect l="l" t="t" r="r" b="b"/>
            <a:pathLst>
              <a:path w="2404872" h="714755">
                <a:moveTo>
                  <a:pt x="0" y="0"/>
                </a:moveTo>
                <a:lnTo>
                  <a:pt x="2404872" y="0"/>
                </a:lnTo>
                <a:lnTo>
                  <a:pt x="2404872" y="714755"/>
                </a:lnTo>
                <a:lnTo>
                  <a:pt x="0" y="714755"/>
                </a:lnTo>
                <a:lnTo>
                  <a:pt x="0" y="0"/>
                </a:lnTo>
                <a:close/>
              </a:path>
            </a:pathLst>
          </a:custGeom>
          <a:solidFill>
            <a:srgbClr val="5F497A"/>
          </a:solidFill>
        </p:spPr>
        <p:txBody>
          <a:bodyPr wrap="square" lIns="0" tIns="0" rIns="0" bIns="0" rtlCol="0">
            <a:noAutofit/>
          </a:bodyPr>
          <a:lstStyle/>
          <a:p>
            <a:endParaRPr/>
          </a:p>
        </p:txBody>
      </p:sp>
      <p:sp>
        <p:nvSpPr>
          <p:cNvPr id="174" name="object 174"/>
          <p:cNvSpPr txBox="1"/>
          <p:nvPr/>
        </p:nvSpPr>
        <p:spPr>
          <a:xfrm>
            <a:off x="4896699" y="2121114"/>
            <a:ext cx="898684" cy="181451"/>
          </a:xfrm>
          <a:prstGeom prst="rect">
            <a:avLst/>
          </a:prstGeom>
        </p:spPr>
        <p:txBody>
          <a:bodyPr vert="horz" wrap="square" lIns="0" tIns="0" rIns="0" bIns="0" rtlCol="0">
            <a:noAutofit/>
          </a:bodyPr>
          <a:lstStyle/>
          <a:p>
            <a:pPr marL="9525"/>
            <a:r>
              <a:rPr lang="en-US" altLang="zh-CN" sz="1100" b="1" spc="26" dirty="0">
                <a:solidFill>
                  <a:srgbClr val="EDEBE0"/>
                </a:solidFill>
                <a:latin typeface="微软雅黑" panose="020B0503020204020204" pitchFamily="34" charset="-122"/>
                <a:cs typeface="微软雅黑" panose="020B0503020204020204" pitchFamily="34" charset="-122"/>
              </a:rPr>
              <a:t>COE</a:t>
            </a:r>
            <a:r>
              <a:rPr lang="zh-CN" altLang="en-US" sz="1100" b="1" spc="26" dirty="0">
                <a:solidFill>
                  <a:srgbClr val="EDEBE0"/>
                </a:solidFill>
                <a:latin typeface="微软雅黑" panose="020B0503020204020204" pitchFamily="34" charset="-122"/>
                <a:cs typeface="微软雅黑" panose="020B0503020204020204" pitchFamily="34" charset="-122"/>
              </a:rPr>
              <a:t>管理</a:t>
            </a:r>
            <a:r>
              <a:rPr sz="1100" b="1" spc="26" dirty="0" err="1">
                <a:solidFill>
                  <a:srgbClr val="EDEBE0"/>
                </a:solidFill>
                <a:latin typeface="微软雅黑" panose="020B0503020204020204" pitchFamily="34" charset="-122"/>
                <a:cs typeface="微软雅黑" panose="020B0503020204020204" pitchFamily="34" charset="-122"/>
              </a:rPr>
              <a:t>平台</a:t>
            </a:r>
            <a:endParaRPr sz="1100" dirty="0">
              <a:latin typeface="微软雅黑" panose="020B0503020204020204" pitchFamily="34" charset="-122"/>
              <a:cs typeface="微软雅黑" panose="020B0503020204020204" pitchFamily="34" charset="-122"/>
            </a:endParaRPr>
          </a:p>
        </p:txBody>
      </p:sp>
      <p:sp>
        <p:nvSpPr>
          <p:cNvPr id="175" name="object 175"/>
          <p:cNvSpPr/>
          <p:nvPr/>
        </p:nvSpPr>
        <p:spPr>
          <a:xfrm>
            <a:off x="4573464" y="2085321"/>
            <a:ext cx="281335" cy="280476"/>
          </a:xfrm>
          <a:custGeom>
            <a:avLst/>
            <a:gdLst/>
            <a:ahLst/>
            <a:cxnLst/>
            <a:rect l="l" t="t" r="r" b="b"/>
            <a:pathLst>
              <a:path w="375113" h="373968">
                <a:moveTo>
                  <a:pt x="179630" y="373968"/>
                </a:moveTo>
                <a:lnTo>
                  <a:pt x="130646" y="367226"/>
                </a:lnTo>
                <a:lnTo>
                  <a:pt x="94353" y="352113"/>
                </a:lnTo>
                <a:lnTo>
                  <a:pt x="62641" y="327714"/>
                </a:lnTo>
                <a:lnTo>
                  <a:pt x="36923" y="298636"/>
                </a:lnTo>
                <a:lnTo>
                  <a:pt x="17370" y="265923"/>
                </a:lnTo>
                <a:lnTo>
                  <a:pt x="4689" y="228899"/>
                </a:lnTo>
                <a:lnTo>
                  <a:pt x="0" y="191265"/>
                </a:lnTo>
                <a:lnTo>
                  <a:pt x="147" y="180243"/>
                </a:lnTo>
                <a:lnTo>
                  <a:pt x="8821" y="131455"/>
                </a:lnTo>
                <a:lnTo>
                  <a:pt x="23719" y="95597"/>
                </a:lnTo>
                <a:lnTo>
                  <a:pt x="46286" y="62560"/>
                </a:lnTo>
                <a:lnTo>
                  <a:pt x="74960" y="36275"/>
                </a:lnTo>
                <a:lnTo>
                  <a:pt x="107966" y="16742"/>
                </a:lnTo>
                <a:lnTo>
                  <a:pt x="144628" y="4479"/>
                </a:lnTo>
                <a:lnTo>
                  <a:pt x="182354" y="0"/>
                </a:lnTo>
                <a:lnTo>
                  <a:pt x="194844" y="133"/>
                </a:lnTo>
                <a:lnTo>
                  <a:pt x="243415" y="8264"/>
                </a:lnTo>
                <a:lnTo>
                  <a:pt x="278636" y="23635"/>
                </a:lnTo>
                <a:lnTo>
                  <a:pt x="311227" y="47625"/>
                </a:lnTo>
                <a:lnTo>
                  <a:pt x="314887" y="51088"/>
                </a:lnTo>
                <a:lnTo>
                  <a:pt x="160855" y="51088"/>
                </a:lnTo>
                <a:lnTo>
                  <a:pt x="149462" y="53179"/>
                </a:lnTo>
                <a:lnTo>
                  <a:pt x="137381" y="58897"/>
                </a:lnTo>
                <a:lnTo>
                  <a:pt x="140425" y="61858"/>
                </a:lnTo>
                <a:lnTo>
                  <a:pt x="148723" y="69634"/>
                </a:lnTo>
                <a:lnTo>
                  <a:pt x="161022" y="80564"/>
                </a:lnTo>
                <a:lnTo>
                  <a:pt x="163462" y="96573"/>
                </a:lnTo>
                <a:lnTo>
                  <a:pt x="162329" y="104008"/>
                </a:lnTo>
                <a:lnTo>
                  <a:pt x="75557" y="104008"/>
                </a:lnTo>
                <a:lnTo>
                  <a:pt x="66042" y="113942"/>
                </a:lnTo>
                <a:lnTo>
                  <a:pt x="59503" y="123678"/>
                </a:lnTo>
                <a:lnTo>
                  <a:pt x="59072" y="128620"/>
                </a:lnTo>
                <a:lnTo>
                  <a:pt x="54958" y="132722"/>
                </a:lnTo>
                <a:lnTo>
                  <a:pt x="54958" y="136812"/>
                </a:lnTo>
                <a:lnTo>
                  <a:pt x="110968" y="136812"/>
                </a:lnTo>
                <a:lnTo>
                  <a:pt x="114862" y="137419"/>
                </a:lnTo>
                <a:lnTo>
                  <a:pt x="128385" y="140694"/>
                </a:lnTo>
                <a:lnTo>
                  <a:pt x="137381" y="149118"/>
                </a:lnTo>
                <a:lnTo>
                  <a:pt x="137381" y="153220"/>
                </a:lnTo>
                <a:lnTo>
                  <a:pt x="133253" y="157322"/>
                </a:lnTo>
                <a:lnTo>
                  <a:pt x="129138" y="165527"/>
                </a:lnTo>
                <a:lnTo>
                  <a:pt x="125011" y="169629"/>
                </a:lnTo>
                <a:lnTo>
                  <a:pt x="125011" y="177820"/>
                </a:lnTo>
                <a:lnTo>
                  <a:pt x="113900" y="178398"/>
                </a:lnTo>
                <a:lnTo>
                  <a:pt x="67803" y="195024"/>
                </a:lnTo>
                <a:lnTo>
                  <a:pt x="52135" y="218518"/>
                </a:lnTo>
                <a:lnTo>
                  <a:pt x="52793" y="229578"/>
                </a:lnTo>
                <a:lnTo>
                  <a:pt x="59072" y="239339"/>
                </a:lnTo>
                <a:lnTo>
                  <a:pt x="104095" y="239339"/>
                </a:lnTo>
                <a:lnTo>
                  <a:pt x="102748" y="254765"/>
                </a:lnTo>
                <a:lnTo>
                  <a:pt x="101659" y="267680"/>
                </a:lnTo>
                <a:lnTo>
                  <a:pt x="100823" y="279728"/>
                </a:lnTo>
                <a:lnTo>
                  <a:pt x="100338" y="291704"/>
                </a:lnTo>
                <a:lnTo>
                  <a:pt x="109902" y="303535"/>
                </a:lnTo>
                <a:lnTo>
                  <a:pt x="119496" y="310305"/>
                </a:lnTo>
                <a:lnTo>
                  <a:pt x="129138" y="313151"/>
                </a:lnTo>
                <a:lnTo>
                  <a:pt x="129138" y="317253"/>
                </a:lnTo>
                <a:lnTo>
                  <a:pt x="321810" y="317253"/>
                </a:lnTo>
                <a:lnTo>
                  <a:pt x="318564" y="320710"/>
                </a:lnTo>
                <a:lnTo>
                  <a:pt x="287992" y="344984"/>
                </a:lnTo>
                <a:lnTo>
                  <a:pt x="241374" y="364904"/>
                </a:lnTo>
                <a:lnTo>
                  <a:pt x="191921" y="373681"/>
                </a:lnTo>
                <a:lnTo>
                  <a:pt x="179630" y="373968"/>
                </a:lnTo>
                <a:close/>
              </a:path>
              <a:path w="375113" h="373968">
                <a:moveTo>
                  <a:pt x="196796" y="64233"/>
                </a:moveTo>
                <a:lnTo>
                  <a:pt x="185569" y="58088"/>
                </a:lnTo>
                <a:lnTo>
                  <a:pt x="175330" y="51088"/>
                </a:lnTo>
                <a:lnTo>
                  <a:pt x="314888" y="51088"/>
                </a:lnTo>
                <a:lnTo>
                  <a:pt x="315116" y="51305"/>
                </a:lnTo>
                <a:lnTo>
                  <a:pt x="219390" y="51305"/>
                </a:lnTo>
                <a:lnTo>
                  <a:pt x="205832" y="56553"/>
                </a:lnTo>
                <a:lnTo>
                  <a:pt x="196796" y="64233"/>
                </a:lnTo>
                <a:close/>
              </a:path>
              <a:path w="375113" h="373968">
                <a:moveTo>
                  <a:pt x="361711" y="118530"/>
                </a:moveTo>
                <a:lnTo>
                  <a:pt x="242476" y="118530"/>
                </a:lnTo>
                <a:lnTo>
                  <a:pt x="259332" y="117945"/>
                </a:lnTo>
                <a:lnTo>
                  <a:pt x="273570" y="115583"/>
                </a:lnTo>
                <a:lnTo>
                  <a:pt x="284896" y="112476"/>
                </a:lnTo>
                <a:lnTo>
                  <a:pt x="293012" y="109658"/>
                </a:lnTo>
                <a:lnTo>
                  <a:pt x="297623" y="108160"/>
                </a:lnTo>
                <a:lnTo>
                  <a:pt x="285764" y="87651"/>
                </a:lnTo>
                <a:lnTo>
                  <a:pt x="285742" y="83510"/>
                </a:lnTo>
                <a:lnTo>
                  <a:pt x="219804" y="83510"/>
                </a:lnTo>
                <a:lnTo>
                  <a:pt x="229162" y="75266"/>
                </a:lnTo>
                <a:lnTo>
                  <a:pt x="239434" y="67022"/>
                </a:lnTo>
                <a:lnTo>
                  <a:pt x="232006" y="56127"/>
                </a:lnTo>
                <a:lnTo>
                  <a:pt x="219390" y="51305"/>
                </a:lnTo>
                <a:lnTo>
                  <a:pt x="315116" y="51305"/>
                </a:lnTo>
                <a:lnTo>
                  <a:pt x="344629" y="85975"/>
                </a:lnTo>
                <a:lnTo>
                  <a:pt x="356934" y="107675"/>
                </a:lnTo>
                <a:lnTo>
                  <a:pt x="361711" y="118530"/>
                </a:lnTo>
                <a:close/>
              </a:path>
              <a:path w="375113" h="373968">
                <a:moveTo>
                  <a:pt x="247566" y="88696"/>
                </a:moveTo>
                <a:lnTo>
                  <a:pt x="232357" y="87651"/>
                </a:lnTo>
                <a:lnTo>
                  <a:pt x="228046" y="87612"/>
                </a:lnTo>
                <a:lnTo>
                  <a:pt x="223918" y="83510"/>
                </a:lnTo>
                <a:lnTo>
                  <a:pt x="281615" y="83510"/>
                </a:lnTo>
                <a:lnTo>
                  <a:pt x="273341" y="84721"/>
                </a:lnTo>
                <a:lnTo>
                  <a:pt x="261610" y="87085"/>
                </a:lnTo>
                <a:lnTo>
                  <a:pt x="247566" y="88696"/>
                </a:lnTo>
                <a:close/>
              </a:path>
              <a:path w="375113" h="373968">
                <a:moveTo>
                  <a:pt x="158011" y="116253"/>
                </a:moveTo>
                <a:lnTo>
                  <a:pt x="118825" y="107626"/>
                </a:lnTo>
                <a:lnTo>
                  <a:pt x="75557" y="104008"/>
                </a:lnTo>
                <a:lnTo>
                  <a:pt x="162329" y="104008"/>
                </a:lnTo>
                <a:lnTo>
                  <a:pt x="161763" y="107675"/>
                </a:lnTo>
                <a:lnTo>
                  <a:pt x="158011" y="116253"/>
                </a:lnTo>
                <a:close/>
              </a:path>
              <a:path w="375113" h="373968">
                <a:moveTo>
                  <a:pt x="363471" y="251645"/>
                </a:moveTo>
                <a:lnTo>
                  <a:pt x="314584" y="251645"/>
                </a:lnTo>
                <a:lnTo>
                  <a:pt x="314584" y="247543"/>
                </a:lnTo>
                <a:lnTo>
                  <a:pt x="320153" y="235500"/>
                </a:lnTo>
                <a:lnTo>
                  <a:pt x="322820" y="223458"/>
                </a:lnTo>
                <a:lnTo>
                  <a:pt x="289238" y="186377"/>
                </a:lnTo>
                <a:lnTo>
                  <a:pt x="257693" y="162937"/>
                </a:lnTo>
                <a:lnTo>
                  <a:pt x="223825" y="143108"/>
                </a:lnTo>
                <a:lnTo>
                  <a:pt x="189836" y="126012"/>
                </a:lnTo>
                <a:lnTo>
                  <a:pt x="190949" y="120416"/>
                </a:lnTo>
                <a:lnTo>
                  <a:pt x="195077" y="112212"/>
                </a:lnTo>
                <a:lnTo>
                  <a:pt x="199192" y="108110"/>
                </a:lnTo>
                <a:lnTo>
                  <a:pt x="211245" y="113634"/>
                </a:lnTo>
                <a:lnTo>
                  <a:pt x="223299" y="116306"/>
                </a:lnTo>
                <a:lnTo>
                  <a:pt x="242476" y="118530"/>
                </a:lnTo>
                <a:lnTo>
                  <a:pt x="361711" y="118530"/>
                </a:lnTo>
                <a:lnTo>
                  <a:pt x="361970" y="119118"/>
                </a:lnTo>
                <a:lnTo>
                  <a:pt x="372192" y="156688"/>
                </a:lnTo>
                <a:lnTo>
                  <a:pt x="375113" y="191265"/>
                </a:lnTo>
                <a:lnTo>
                  <a:pt x="374994" y="196914"/>
                </a:lnTo>
                <a:lnTo>
                  <a:pt x="374422" y="206664"/>
                </a:lnTo>
                <a:lnTo>
                  <a:pt x="372809" y="218897"/>
                </a:lnTo>
                <a:lnTo>
                  <a:pt x="370285" y="230951"/>
                </a:lnTo>
                <a:lnTo>
                  <a:pt x="366833" y="242793"/>
                </a:lnTo>
                <a:lnTo>
                  <a:pt x="363471" y="251645"/>
                </a:lnTo>
                <a:close/>
              </a:path>
              <a:path w="375113" h="373968">
                <a:moveTo>
                  <a:pt x="110968" y="136812"/>
                </a:moveTo>
                <a:lnTo>
                  <a:pt x="54958" y="136812"/>
                </a:lnTo>
                <a:lnTo>
                  <a:pt x="65911" y="135323"/>
                </a:lnTo>
                <a:lnTo>
                  <a:pt x="77378" y="134491"/>
                </a:lnTo>
                <a:lnTo>
                  <a:pt x="89358" y="134465"/>
                </a:lnTo>
                <a:lnTo>
                  <a:pt x="101853" y="135391"/>
                </a:lnTo>
                <a:lnTo>
                  <a:pt x="110968" y="136812"/>
                </a:lnTo>
                <a:close/>
              </a:path>
              <a:path w="375113" h="373968">
                <a:moveTo>
                  <a:pt x="326173" y="312608"/>
                </a:moveTo>
                <a:lnTo>
                  <a:pt x="249173" y="312608"/>
                </a:lnTo>
                <a:lnTo>
                  <a:pt x="259440" y="309805"/>
                </a:lnTo>
                <a:lnTo>
                  <a:pt x="265130" y="296743"/>
                </a:lnTo>
                <a:lnTo>
                  <a:pt x="229117" y="263349"/>
                </a:lnTo>
                <a:lnTo>
                  <a:pt x="209833" y="240893"/>
                </a:lnTo>
                <a:lnTo>
                  <a:pt x="200151" y="230084"/>
                </a:lnTo>
                <a:lnTo>
                  <a:pt x="172679" y="203582"/>
                </a:lnTo>
                <a:lnTo>
                  <a:pt x="155495" y="191117"/>
                </a:lnTo>
                <a:lnTo>
                  <a:pt x="157980" y="181922"/>
                </a:lnTo>
                <a:lnTo>
                  <a:pt x="157980" y="177820"/>
                </a:lnTo>
                <a:lnTo>
                  <a:pt x="162108" y="169629"/>
                </a:lnTo>
                <a:lnTo>
                  <a:pt x="166222" y="165527"/>
                </a:lnTo>
                <a:lnTo>
                  <a:pt x="166222" y="157322"/>
                </a:lnTo>
                <a:lnTo>
                  <a:pt x="170350" y="153220"/>
                </a:lnTo>
                <a:lnTo>
                  <a:pt x="193089" y="164537"/>
                </a:lnTo>
                <a:lnTo>
                  <a:pt x="206148" y="170339"/>
                </a:lnTo>
                <a:lnTo>
                  <a:pt x="241994" y="190244"/>
                </a:lnTo>
                <a:lnTo>
                  <a:pt x="273068" y="213690"/>
                </a:lnTo>
                <a:lnTo>
                  <a:pt x="305824" y="249124"/>
                </a:lnTo>
                <a:lnTo>
                  <a:pt x="310469" y="251645"/>
                </a:lnTo>
                <a:lnTo>
                  <a:pt x="363471" y="251645"/>
                </a:lnTo>
                <a:lnTo>
                  <a:pt x="362430" y="254385"/>
                </a:lnTo>
                <a:lnTo>
                  <a:pt x="343843" y="289620"/>
                </a:lnTo>
                <a:lnTo>
                  <a:pt x="327671" y="311013"/>
                </a:lnTo>
                <a:lnTo>
                  <a:pt x="326173" y="312608"/>
                </a:lnTo>
                <a:close/>
              </a:path>
              <a:path w="375113" h="373968">
                <a:moveTo>
                  <a:pt x="104095" y="239339"/>
                </a:moveTo>
                <a:lnTo>
                  <a:pt x="59072" y="239339"/>
                </a:lnTo>
                <a:lnTo>
                  <a:pt x="71859" y="229879"/>
                </a:lnTo>
                <a:lnTo>
                  <a:pt x="83744" y="222705"/>
                </a:lnTo>
                <a:lnTo>
                  <a:pt x="94975" y="217816"/>
                </a:lnTo>
                <a:lnTo>
                  <a:pt x="105800" y="215210"/>
                </a:lnTo>
                <a:lnTo>
                  <a:pt x="104980" y="228389"/>
                </a:lnTo>
                <a:lnTo>
                  <a:pt x="104095" y="239339"/>
                </a:lnTo>
                <a:close/>
              </a:path>
              <a:path w="375113" h="373968">
                <a:moveTo>
                  <a:pt x="321810" y="317253"/>
                </a:moveTo>
                <a:lnTo>
                  <a:pt x="129138" y="317253"/>
                </a:lnTo>
                <a:lnTo>
                  <a:pt x="133253" y="313151"/>
                </a:lnTo>
                <a:lnTo>
                  <a:pt x="132041" y="302939"/>
                </a:lnTo>
                <a:lnTo>
                  <a:pt x="131815" y="296743"/>
                </a:lnTo>
                <a:lnTo>
                  <a:pt x="131708" y="289620"/>
                </a:lnTo>
                <a:lnTo>
                  <a:pt x="131946" y="281679"/>
                </a:lnTo>
                <a:lnTo>
                  <a:pt x="136998" y="240893"/>
                </a:lnTo>
                <a:lnTo>
                  <a:pt x="139791" y="226688"/>
                </a:lnTo>
                <a:lnTo>
                  <a:pt x="151704" y="230544"/>
                </a:lnTo>
                <a:lnTo>
                  <a:pt x="161998" y="236736"/>
                </a:lnTo>
                <a:lnTo>
                  <a:pt x="171282" y="244923"/>
                </a:lnTo>
                <a:lnTo>
                  <a:pt x="180162" y="254765"/>
                </a:lnTo>
                <a:lnTo>
                  <a:pt x="189248" y="265923"/>
                </a:lnTo>
                <a:lnTo>
                  <a:pt x="198662" y="275790"/>
                </a:lnTo>
                <a:lnTo>
                  <a:pt x="225571" y="304289"/>
                </a:lnTo>
                <a:lnTo>
                  <a:pt x="249173" y="312608"/>
                </a:lnTo>
                <a:lnTo>
                  <a:pt x="326173" y="312608"/>
                </a:lnTo>
                <a:lnTo>
                  <a:pt x="321810" y="317253"/>
                </a:lnTo>
                <a:close/>
              </a:path>
            </a:pathLst>
          </a:custGeom>
          <a:solidFill>
            <a:srgbClr val="EDEBE0"/>
          </a:solidFill>
        </p:spPr>
        <p:txBody>
          <a:bodyPr wrap="square" lIns="0" tIns="0" rIns="0" bIns="0" rtlCol="0">
            <a:noAutofit/>
          </a:bodyPr>
          <a:lstStyle/>
          <a:p>
            <a:endParaRPr/>
          </a:p>
        </p:txBody>
      </p:sp>
      <p:graphicFrame>
        <p:nvGraphicFramePr>
          <p:cNvPr id="176" name="object 176"/>
          <p:cNvGraphicFramePr>
            <a:graphicFrameLocks noGrp="1"/>
          </p:cNvGraphicFramePr>
          <p:nvPr/>
        </p:nvGraphicFramePr>
        <p:xfrm>
          <a:off x="467544" y="3325803"/>
          <a:ext cx="7594519" cy="928375"/>
        </p:xfrm>
        <a:graphic>
          <a:graphicData uri="http://schemas.openxmlformats.org/drawingml/2006/table">
            <a:tbl>
              <a:tblPr firstRow="1" bandRow="1">
                <a:tableStyleId>{2D5ABB26-0587-4C30-8999-92F81FD0307C}</a:tableStyleId>
              </a:tblPr>
              <a:tblGrid>
                <a:gridCol w="1814210"/>
                <a:gridCol w="2102699"/>
                <a:gridCol w="2049560"/>
                <a:gridCol w="1628050"/>
              </a:tblGrid>
              <a:tr h="257815">
                <a:tc>
                  <a:txBody>
                    <a:bodyPr/>
                    <a:lstStyle/>
                    <a:p>
                      <a:pPr marL="605155">
                        <a:lnSpc>
                          <a:spcPct val="100000"/>
                        </a:lnSpc>
                      </a:pPr>
                      <a:r>
                        <a:rPr sz="1100" b="1" dirty="0" smtClean="0">
                          <a:solidFill>
                            <a:srgbClr val="4F81BC"/>
                          </a:solidFill>
                          <a:latin typeface="Arial" panose="020B0604020202020204"/>
                          <a:cs typeface="Arial" panose="020B0604020202020204"/>
                        </a:rPr>
                        <a:t>STEP</a:t>
                      </a:r>
                      <a:r>
                        <a:rPr sz="1100" b="1" spc="-15" dirty="0" smtClean="0">
                          <a:solidFill>
                            <a:srgbClr val="4F81BC"/>
                          </a:solidFill>
                          <a:latin typeface="Arial" panose="020B0604020202020204"/>
                          <a:cs typeface="Arial" panose="020B0604020202020204"/>
                        </a:rPr>
                        <a:t> </a:t>
                      </a:r>
                      <a:r>
                        <a:rPr sz="1100" b="1" spc="0" dirty="0" smtClean="0">
                          <a:solidFill>
                            <a:srgbClr val="4F81BC"/>
                          </a:solidFill>
                          <a:latin typeface="Arial" panose="020B0604020202020204"/>
                          <a:cs typeface="Arial" panose="020B0604020202020204"/>
                        </a:rPr>
                        <a:t>01</a:t>
                      </a:r>
                      <a:endParaRPr sz="1100" dirty="0">
                        <a:latin typeface="Arial" panose="020B0604020202020204"/>
                        <a:cs typeface="Arial" panose="020B0604020202020204"/>
                      </a:endParaRPr>
                    </a:p>
                  </a:txBody>
                  <a:tcPr marL="0" marR="0" marT="0" marB="0"/>
                </a:tc>
                <a:tc>
                  <a:txBody>
                    <a:bodyPr/>
                    <a:lstStyle/>
                    <a:p>
                      <a:pPr marL="36195" algn="ctr">
                        <a:lnSpc>
                          <a:spcPct val="100000"/>
                        </a:lnSpc>
                      </a:pPr>
                      <a:r>
                        <a:rPr sz="1100" b="1" dirty="0" smtClean="0">
                          <a:solidFill>
                            <a:srgbClr val="C0504D"/>
                          </a:solidFill>
                          <a:latin typeface="Arial" panose="020B0604020202020204"/>
                          <a:cs typeface="Arial" panose="020B0604020202020204"/>
                        </a:rPr>
                        <a:t>STEP</a:t>
                      </a:r>
                      <a:r>
                        <a:rPr sz="1100" b="1" spc="-15" dirty="0" smtClean="0">
                          <a:solidFill>
                            <a:srgbClr val="C0504D"/>
                          </a:solidFill>
                          <a:latin typeface="Arial" panose="020B0604020202020204"/>
                          <a:cs typeface="Arial" panose="020B0604020202020204"/>
                        </a:rPr>
                        <a:t> </a:t>
                      </a:r>
                      <a:r>
                        <a:rPr sz="1100" b="1" spc="0" dirty="0" smtClean="0">
                          <a:solidFill>
                            <a:srgbClr val="C0504D"/>
                          </a:solidFill>
                          <a:latin typeface="Arial" panose="020B0604020202020204"/>
                          <a:cs typeface="Arial" panose="020B0604020202020204"/>
                        </a:rPr>
                        <a:t>02</a:t>
                      </a:r>
                      <a:endParaRPr sz="1100">
                        <a:latin typeface="Arial" panose="020B0604020202020204"/>
                        <a:cs typeface="Arial" panose="020B0604020202020204"/>
                      </a:endParaRPr>
                    </a:p>
                  </a:txBody>
                  <a:tcPr marL="0" marR="0" marT="0" marB="0"/>
                </a:tc>
                <a:tc>
                  <a:txBody>
                    <a:bodyPr/>
                    <a:lstStyle/>
                    <a:p>
                      <a:pPr marR="9525" algn="ctr">
                        <a:lnSpc>
                          <a:spcPct val="100000"/>
                        </a:lnSpc>
                      </a:pPr>
                      <a:r>
                        <a:rPr sz="1100" b="1" dirty="0" smtClean="0">
                          <a:solidFill>
                            <a:srgbClr val="5F497A"/>
                          </a:solidFill>
                          <a:latin typeface="Arial" panose="020B0604020202020204"/>
                          <a:cs typeface="Arial" panose="020B0604020202020204"/>
                        </a:rPr>
                        <a:t>STEP</a:t>
                      </a:r>
                      <a:r>
                        <a:rPr sz="1100" b="1" spc="-15" dirty="0" smtClean="0">
                          <a:solidFill>
                            <a:srgbClr val="5F497A"/>
                          </a:solidFill>
                          <a:latin typeface="Arial" panose="020B0604020202020204"/>
                          <a:cs typeface="Arial" panose="020B0604020202020204"/>
                        </a:rPr>
                        <a:t> </a:t>
                      </a:r>
                      <a:r>
                        <a:rPr sz="1100" b="1" spc="0" dirty="0" smtClean="0">
                          <a:solidFill>
                            <a:srgbClr val="5F497A"/>
                          </a:solidFill>
                          <a:latin typeface="Arial" panose="020B0604020202020204"/>
                          <a:cs typeface="Arial" panose="020B0604020202020204"/>
                        </a:rPr>
                        <a:t>03</a:t>
                      </a:r>
                      <a:endParaRPr sz="1100" dirty="0">
                        <a:latin typeface="Arial" panose="020B0604020202020204"/>
                        <a:cs typeface="Arial" panose="020B0604020202020204"/>
                      </a:endParaRPr>
                    </a:p>
                  </a:txBody>
                  <a:tcPr marL="0" marR="0" marT="0" marB="0"/>
                </a:tc>
                <a:tc>
                  <a:txBody>
                    <a:bodyPr/>
                    <a:lstStyle/>
                    <a:p>
                      <a:pPr marL="851535">
                        <a:lnSpc>
                          <a:spcPct val="100000"/>
                        </a:lnSpc>
                      </a:pPr>
                      <a:r>
                        <a:rPr sz="1100" b="1" dirty="0" smtClean="0">
                          <a:solidFill>
                            <a:srgbClr val="C0504D"/>
                          </a:solidFill>
                          <a:latin typeface="Arial" panose="020B0604020202020204"/>
                          <a:cs typeface="Arial" panose="020B0604020202020204"/>
                        </a:rPr>
                        <a:t>STEP</a:t>
                      </a:r>
                      <a:r>
                        <a:rPr sz="1100" b="1" spc="-15" dirty="0" smtClean="0">
                          <a:solidFill>
                            <a:srgbClr val="C0504D"/>
                          </a:solidFill>
                          <a:latin typeface="Arial" panose="020B0604020202020204"/>
                          <a:cs typeface="Arial" panose="020B0604020202020204"/>
                        </a:rPr>
                        <a:t> </a:t>
                      </a:r>
                      <a:r>
                        <a:rPr sz="1100" b="1" spc="0" dirty="0" smtClean="0">
                          <a:solidFill>
                            <a:srgbClr val="C0504D"/>
                          </a:solidFill>
                          <a:latin typeface="Arial" panose="020B0604020202020204"/>
                          <a:cs typeface="Arial" panose="020B0604020202020204"/>
                        </a:rPr>
                        <a:t>04</a:t>
                      </a:r>
                      <a:endParaRPr sz="1100" dirty="0">
                        <a:latin typeface="Arial" panose="020B0604020202020204"/>
                        <a:cs typeface="Arial" panose="020B0604020202020204"/>
                      </a:endParaRPr>
                    </a:p>
                  </a:txBody>
                  <a:tcPr marL="0" marR="0" marT="0" marB="0"/>
                </a:tc>
              </a:tr>
              <a:tr h="480060">
                <a:tc>
                  <a:txBody>
                    <a:bodyPr/>
                    <a:lstStyle/>
                    <a:p>
                      <a:pPr marL="370205">
                        <a:lnSpc>
                          <a:spcPct val="100000"/>
                        </a:lnSpc>
                      </a:pPr>
                      <a:r>
                        <a:rPr sz="1100" spc="-5" dirty="0" smtClean="0">
                          <a:latin typeface="微软雅黑" panose="020B0503020204020204" pitchFamily="34" charset="-122"/>
                          <a:ea typeface="微软雅黑" panose="020B0503020204020204" pitchFamily="34" charset="-122"/>
                          <a:cs typeface="Arial" panose="020B0604020202020204"/>
                        </a:rPr>
                        <a:t>20</a:t>
                      </a:r>
                      <a:r>
                        <a:rPr lang="en-US" sz="1100" spc="-5" dirty="0" smtClean="0">
                          <a:latin typeface="微软雅黑" panose="020B0503020204020204" pitchFamily="34" charset="-122"/>
                          <a:ea typeface="微软雅黑" panose="020B0503020204020204" pitchFamily="34" charset="-122"/>
                          <a:cs typeface="Arial" panose="020B0604020202020204"/>
                        </a:rPr>
                        <a:t>19</a:t>
                      </a:r>
                      <a:r>
                        <a:rPr sz="1100" spc="0" dirty="0" smtClean="0">
                          <a:latin typeface="微软雅黑" panose="020B0503020204020204" pitchFamily="34" charset="-122"/>
                          <a:ea typeface="微软雅黑" panose="020B0503020204020204" pitchFamily="34" charset="-122"/>
                          <a:cs typeface="Arial" panose="020B0604020202020204"/>
                        </a:rPr>
                        <a:t>.</a:t>
                      </a:r>
                      <a:r>
                        <a:rPr lang="en-US" sz="1100" spc="0" dirty="0" smtClean="0">
                          <a:latin typeface="微软雅黑" panose="020B0503020204020204" pitchFamily="34" charset="-122"/>
                          <a:ea typeface="微软雅黑" panose="020B0503020204020204" pitchFamily="34" charset="-122"/>
                          <a:cs typeface="Arial" panose="020B0604020202020204"/>
                        </a:rPr>
                        <a:t>9</a:t>
                      </a:r>
                      <a:r>
                        <a:rPr sz="1100" spc="-5" dirty="0" smtClean="0">
                          <a:latin typeface="微软雅黑" panose="020B0503020204020204" pitchFamily="34" charset="-122"/>
                          <a:ea typeface="微软雅黑" panose="020B0503020204020204" pitchFamily="34" charset="-122"/>
                          <a:cs typeface="Arial" panose="020B0604020202020204"/>
                        </a:rPr>
                        <a:t> </a:t>
                      </a:r>
                      <a:r>
                        <a:rPr sz="1100" spc="0" dirty="0" smtClean="0">
                          <a:latin typeface="微软雅黑" panose="020B0503020204020204" pitchFamily="34" charset="-122"/>
                          <a:ea typeface="微软雅黑" panose="020B0503020204020204" pitchFamily="34" charset="-122"/>
                          <a:cs typeface="Arial" panose="020B0604020202020204"/>
                        </a:rPr>
                        <a:t>-</a:t>
                      </a:r>
                      <a:r>
                        <a:rPr sz="1100" spc="-5" dirty="0" smtClean="0">
                          <a:latin typeface="微软雅黑" panose="020B0503020204020204" pitchFamily="34" charset="-122"/>
                          <a:ea typeface="微软雅黑" panose="020B0503020204020204" pitchFamily="34" charset="-122"/>
                          <a:cs typeface="Arial" panose="020B0604020202020204"/>
                        </a:rPr>
                        <a:t> 20</a:t>
                      </a:r>
                      <a:r>
                        <a:rPr lang="en-US" sz="1100" spc="-5" dirty="0" smtClean="0">
                          <a:latin typeface="微软雅黑" panose="020B0503020204020204" pitchFamily="34" charset="-122"/>
                          <a:ea typeface="微软雅黑" panose="020B0503020204020204" pitchFamily="34" charset="-122"/>
                          <a:cs typeface="Arial" panose="020B0604020202020204"/>
                        </a:rPr>
                        <a:t>19</a:t>
                      </a:r>
                      <a:r>
                        <a:rPr sz="1100" spc="0" dirty="0" smtClean="0">
                          <a:latin typeface="微软雅黑" panose="020B0503020204020204" pitchFamily="34" charset="-122"/>
                          <a:ea typeface="微软雅黑" panose="020B0503020204020204" pitchFamily="34" charset="-122"/>
                          <a:cs typeface="Arial" panose="020B0604020202020204"/>
                        </a:rPr>
                        <a:t>.</a:t>
                      </a:r>
                      <a:r>
                        <a:rPr lang="en-US" sz="1100" spc="0" dirty="0" smtClean="0">
                          <a:latin typeface="微软雅黑" panose="020B0503020204020204" pitchFamily="34" charset="-122"/>
                          <a:ea typeface="微软雅黑" panose="020B0503020204020204" pitchFamily="34" charset="-122"/>
                          <a:cs typeface="Arial" panose="020B0604020202020204"/>
                        </a:rPr>
                        <a:t>10</a:t>
                      </a:r>
                    </a:p>
                    <a:p>
                      <a:pPr marL="370205">
                        <a:lnSpc>
                          <a:spcPct val="100000"/>
                        </a:lnSpc>
                      </a:pPr>
                      <a:r>
                        <a:rPr lang="zh-CN" altLang="en-US" sz="1100" spc="0" dirty="0" smtClean="0">
                          <a:latin typeface="微软雅黑" panose="020B0503020204020204" pitchFamily="34" charset="-122"/>
                          <a:ea typeface="微软雅黑" panose="020B0503020204020204" pitchFamily="34" charset="-122"/>
                          <a:cs typeface="Arial" panose="020B0604020202020204"/>
                        </a:rPr>
                        <a:t>分行招标及技术选型</a:t>
                      </a:r>
                      <a:endParaRPr sz="1100" dirty="0">
                        <a:latin typeface="微软雅黑" panose="020B0503020204020204" pitchFamily="34" charset="-122"/>
                        <a:ea typeface="微软雅黑" panose="020B0503020204020204" pitchFamily="34" charset="-122"/>
                        <a:cs typeface="Arial" panose="020B0604020202020204"/>
                      </a:endParaRPr>
                    </a:p>
                  </a:txBody>
                  <a:tcPr marL="0" marR="0" marT="0" marB="0"/>
                </a:tc>
                <a:tc>
                  <a:txBody>
                    <a:bodyPr/>
                    <a:lstStyle/>
                    <a:p>
                      <a:pPr marL="570865">
                        <a:lnSpc>
                          <a:spcPct val="100000"/>
                        </a:lnSpc>
                      </a:pPr>
                      <a:r>
                        <a:rPr sz="1100" spc="-5" dirty="0" smtClean="0">
                          <a:latin typeface="微软雅黑" panose="020B0503020204020204" pitchFamily="34" charset="-122"/>
                          <a:ea typeface="微软雅黑" panose="020B0503020204020204" pitchFamily="34" charset="-122"/>
                          <a:cs typeface="Arial" panose="020B0604020202020204"/>
                        </a:rPr>
                        <a:t>20</a:t>
                      </a:r>
                      <a:r>
                        <a:rPr lang="en-US" sz="1100" spc="-5" dirty="0" smtClean="0">
                          <a:latin typeface="微软雅黑" panose="020B0503020204020204" pitchFamily="34" charset="-122"/>
                          <a:ea typeface="微软雅黑" panose="020B0503020204020204" pitchFamily="34" charset="-122"/>
                          <a:cs typeface="Arial" panose="020B0604020202020204"/>
                        </a:rPr>
                        <a:t>19</a:t>
                      </a:r>
                      <a:r>
                        <a:rPr sz="1100" spc="0" dirty="0" smtClean="0">
                          <a:latin typeface="微软雅黑" panose="020B0503020204020204" pitchFamily="34" charset="-122"/>
                          <a:ea typeface="微软雅黑" panose="020B0503020204020204" pitchFamily="34" charset="-122"/>
                          <a:cs typeface="Arial" panose="020B0604020202020204"/>
                        </a:rPr>
                        <a:t>.</a:t>
                      </a:r>
                      <a:r>
                        <a:rPr sz="1100" spc="-5" dirty="0" smtClean="0">
                          <a:latin typeface="微软雅黑" panose="020B0503020204020204" pitchFamily="34" charset="-122"/>
                          <a:ea typeface="微软雅黑" panose="020B0503020204020204" pitchFamily="34" charset="-122"/>
                          <a:cs typeface="Arial" panose="020B0604020202020204"/>
                        </a:rPr>
                        <a:t>1</a:t>
                      </a:r>
                      <a:r>
                        <a:rPr sz="1100" spc="0" dirty="0" smtClean="0">
                          <a:latin typeface="微软雅黑" panose="020B0503020204020204" pitchFamily="34" charset="-122"/>
                          <a:ea typeface="微软雅黑" panose="020B0503020204020204" pitchFamily="34" charset="-122"/>
                          <a:cs typeface="Arial" panose="020B0604020202020204"/>
                        </a:rPr>
                        <a:t>0</a:t>
                      </a:r>
                      <a:r>
                        <a:rPr sz="1100" spc="-5" dirty="0" smtClean="0">
                          <a:latin typeface="微软雅黑" panose="020B0503020204020204" pitchFamily="34" charset="-122"/>
                          <a:ea typeface="微软雅黑" panose="020B0503020204020204" pitchFamily="34" charset="-122"/>
                          <a:cs typeface="Arial" panose="020B0604020202020204"/>
                        </a:rPr>
                        <a:t> </a:t>
                      </a:r>
                      <a:r>
                        <a:rPr sz="1100" spc="0" dirty="0" smtClean="0">
                          <a:latin typeface="微软雅黑" panose="020B0503020204020204" pitchFamily="34" charset="-122"/>
                          <a:ea typeface="微软雅黑" panose="020B0503020204020204" pitchFamily="34" charset="-122"/>
                          <a:cs typeface="Arial" panose="020B0604020202020204"/>
                        </a:rPr>
                        <a:t>-</a:t>
                      </a:r>
                      <a:r>
                        <a:rPr sz="1100" spc="-5" dirty="0" smtClean="0">
                          <a:latin typeface="微软雅黑" panose="020B0503020204020204" pitchFamily="34" charset="-122"/>
                          <a:ea typeface="微软雅黑" panose="020B0503020204020204" pitchFamily="34" charset="-122"/>
                          <a:cs typeface="Arial" panose="020B0604020202020204"/>
                        </a:rPr>
                        <a:t> 20</a:t>
                      </a:r>
                      <a:r>
                        <a:rPr lang="en-US" sz="1100" spc="-5" dirty="0" smtClean="0">
                          <a:latin typeface="微软雅黑" panose="020B0503020204020204" pitchFamily="34" charset="-122"/>
                          <a:ea typeface="微软雅黑" panose="020B0503020204020204" pitchFamily="34" charset="-122"/>
                          <a:cs typeface="Arial" panose="020B0604020202020204"/>
                        </a:rPr>
                        <a:t>19</a:t>
                      </a:r>
                      <a:r>
                        <a:rPr sz="1100" spc="0" dirty="0" smtClean="0">
                          <a:latin typeface="微软雅黑" panose="020B0503020204020204" pitchFamily="34" charset="-122"/>
                          <a:ea typeface="微软雅黑" panose="020B0503020204020204" pitchFamily="34" charset="-122"/>
                          <a:cs typeface="Arial" panose="020B0604020202020204"/>
                        </a:rPr>
                        <a:t>.</a:t>
                      </a:r>
                      <a:r>
                        <a:rPr sz="1100" spc="-110" dirty="0" smtClean="0">
                          <a:latin typeface="微软雅黑" panose="020B0503020204020204" pitchFamily="34" charset="-122"/>
                          <a:ea typeface="微软雅黑" panose="020B0503020204020204" pitchFamily="34" charset="-122"/>
                          <a:cs typeface="Arial" panose="020B0604020202020204"/>
                        </a:rPr>
                        <a:t>1</a:t>
                      </a:r>
                      <a:r>
                        <a:rPr sz="1100" spc="0" dirty="0" smtClean="0">
                          <a:latin typeface="微软雅黑" panose="020B0503020204020204" pitchFamily="34" charset="-122"/>
                          <a:ea typeface="微软雅黑" panose="020B0503020204020204" pitchFamily="34" charset="-122"/>
                          <a:cs typeface="Arial" panose="020B0604020202020204"/>
                        </a:rPr>
                        <a:t>1</a:t>
                      </a:r>
                      <a:endParaRPr lang="en-US" sz="1100" spc="0" dirty="0" smtClean="0">
                        <a:latin typeface="微软雅黑" panose="020B0503020204020204" pitchFamily="34" charset="-122"/>
                        <a:ea typeface="微软雅黑" panose="020B0503020204020204" pitchFamily="34" charset="-122"/>
                        <a:cs typeface="Arial" panose="020B0604020202020204"/>
                      </a:endParaRPr>
                    </a:p>
                    <a:p>
                      <a:pPr marL="570865">
                        <a:lnSpc>
                          <a:spcPct val="100000"/>
                        </a:lnSpc>
                      </a:pPr>
                      <a:r>
                        <a:rPr lang="zh-CN" altLang="en-US" sz="1100" spc="0" dirty="0" smtClean="0">
                          <a:latin typeface="微软雅黑" panose="020B0503020204020204" pitchFamily="34" charset="-122"/>
                          <a:ea typeface="微软雅黑" panose="020B0503020204020204" pitchFamily="34" charset="-122"/>
                          <a:cs typeface="Arial" panose="020B0604020202020204"/>
                        </a:rPr>
                        <a:t>首个</a:t>
                      </a:r>
                      <a:r>
                        <a:rPr lang="en-US" altLang="zh-CN" sz="1100" spc="0" dirty="0" smtClean="0">
                          <a:latin typeface="微软雅黑" panose="020B0503020204020204" pitchFamily="34" charset="-122"/>
                          <a:ea typeface="微软雅黑" panose="020B0503020204020204" pitchFamily="34" charset="-122"/>
                          <a:cs typeface="Arial" panose="020B0604020202020204"/>
                        </a:rPr>
                        <a:t>RPA</a:t>
                      </a:r>
                      <a:r>
                        <a:rPr lang="zh-CN" altLang="en-US" sz="1100" spc="0" dirty="0" smtClean="0">
                          <a:latin typeface="微软雅黑" panose="020B0503020204020204" pitchFamily="34" charset="-122"/>
                          <a:ea typeface="微软雅黑" panose="020B0503020204020204" pitchFamily="34" charset="-122"/>
                          <a:cs typeface="Arial" panose="020B0604020202020204"/>
                        </a:rPr>
                        <a:t>数字员工落地</a:t>
                      </a:r>
                      <a:endParaRPr lang="en-US" altLang="zh-CN" sz="1100" spc="0" dirty="0" smtClean="0">
                        <a:latin typeface="微软雅黑" panose="020B0503020204020204" pitchFamily="34" charset="-122"/>
                        <a:ea typeface="微软雅黑" panose="020B0503020204020204" pitchFamily="34" charset="-122"/>
                        <a:cs typeface="Arial" panose="020B0604020202020204"/>
                      </a:endParaRPr>
                    </a:p>
                    <a:p>
                      <a:pPr marL="570865">
                        <a:lnSpc>
                          <a:spcPct val="100000"/>
                        </a:lnSpc>
                      </a:pPr>
                      <a:r>
                        <a:rPr lang="zh-CN" altLang="en-US" sz="1100" spc="0" dirty="0" smtClean="0">
                          <a:latin typeface="微软雅黑" panose="020B0503020204020204" pitchFamily="34" charset="-122"/>
                          <a:ea typeface="微软雅黑" panose="020B0503020204020204" pitchFamily="34" charset="-122"/>
                          <a:cs typeface="Arial" panose="020B0604020202020204"/>
                        </a:rPr>
                        <a:t>人行账管迟漏报备核查</a:t>
                      </a:r>
                      <a:endParaRPr sz="1100" dirty="0">
                        <a:latin typeface="微软雅黑" panose="020B0503020204020204" pitchFamily="34" charset="-122"/>
                        <a:ea typeface="微软雅黑" panose="020B0503020204020204" pitchFamily="34" charset="-122"/>
                        <a:cs typeface="Arial" panose="020B0604020202020204"/>
                      </a:endParaRPr>
                    </a:p>
                  </a:txBody>
                  <a:tcPr marL="0" marR="0" marT="0" marB="0"/>
                </a:tc>
                <a:tc>
                  <a:txBody>
                    <a:bodyPr/>
                    <a:lstStyle/>
                    <a:p>
                      <a:pPr marL="534035">
                        <a:lnSpc>
                          <a:spcPct val="100000"/>
                        </a:lnSpc>
                      </a:pPr>
                      <a:r>
                        <a:rPr sz="1100" spc="-5" dirty="0" smtClean="0">
                          <a:latin typeface="微软雅黑" panose="020B0503020204020204" pitchFamily="34" charset="-122"/>
                          <a:ea typeface="微软雅黑" panose="020B0503020204020204" pitchFamily="34" charset="-122"/>
                          <a:cs typeface="Arial" panose="020B0604020202020204"/>
                        </a:rPr>
                        <a:t>2020</a:t>
                      </a:r>
                      <a:r>
                        <a:rPr sz="1100" spc="0" dirty="0" smtClean="0">
                          <a:latin typeface="微软雅黑" panose="020B0503020204020204" pitchFamily="34" charset="-122"/>
                          <a:ea typeface="微软雅黑" panose="020B0503020204020204" pitchFamily="34" charset="-122"/>
                          <a:cs typeface="Arial" panose="020B0604020202020204"/>
                        </a:rPr>
                        <a:t>.</a:t>
                      </a:r>
                      <a:r>
                        <a:rPr lang="en-US" sz="1100" spc="-5" dirty="0" smtClean="0">
                          <a:latin typeface="微软雅黑" panose="020B0503020204020204" pitchFamily="34" charset="-122"/>
                          <a:ea typeface="微软雅黑" panose="020B0503020204020204" pitchFamily="34" charset="-122"/>
                          <a:cs typeface="Arial" panose="020B0604020202020204"/>
                        </a:rPr>
                        <a:t>7</a:t>
                      </a:r>
                      <a:r>
                        <a:rPr sz="1100" spc="-5" dirty="0" smtClean="0">
                          <a:latin typeface="微软雅黑" panose="020B0503020204020204" pitchFamily="34" charset="-122"/>
                          <a:ea typeface="微软雅黑" panose="020B0503020204020204" pitchFamily="34" charset="-122"/>
                          <a:cs typeface="Arial" panose="020B0604020202020204"/>
                        </a:rPr>
                        <a:t> </a:t>
                      </a:r>
                      <a:r>
                        <a:rPr sz="1100" spc="0" dirty="0" smtClean="0">
                          <a:latin typeface="微软雅黑" panose="020B0503020204020204" pitchFamily="34" charset="-122"/>
                          <a:ea typeface="微软雅黑" panose="020B0503020204020204" pitchFamily="34" charset="-122"/>
                          <a:cs typeface="Arial" panose="020B0604020202020204"/>
                        </a:rPr>
                        <a:t>-</a:t>
                      </a:r>
                      <a:r>
                        <a:rPr sz="1100" spc="-5" dirty="0" smtClean="0">
                          <a:latin typeface="微软雅黑" panose="020B0503020204020204" pitchFamily="34" charset="-122"/>
                          <a:ea typeface="微软雅黑" panose="020B0503020204020204" pitchFamily="34" charset="-122"/>
                          <a:cs typeface="Arial" panose="020B0604020202020204"/>
                        </a:rPr>
                        <a:t> 202</a:t>
                      </a:r>
                      <a:r>
                        <a:rPr lang="en-US" sz="1100" spc="-5" dirty="0" smtClean="0">
                          <a:latin typeface="微软雅黑" panose="020B0503020204020204" pitchFamily="34" charset="-122"/>
                          <a:ea typeface="微软雅黑" panose="020B0503020204020204" pitchFamily="34" charset="-122"/>
                          <a:cs typeface="Arial" panose="020B0604020202020204"/>
                        </a:rPr>
                        <a:t>0</a:t>
                      </a:r>
                      <a:r>
                        <a:rPr sz="1100" spc="0" dirty="0" smtClean="0">
                          <a:latin typeface="微软雅黑" panose="020B0503020204020204" pitchFamily="34" charset="-122"/>
                          <a:ea typeface="微软雅黑" panose="020B0503020204020204" pitchFamily="34" charset="-122"/>
                          <a:cs typeface="Arial" panose="020B0604020202020204"/>
                        </a:rPr>
                        <a:t>. </a:t>
                      </a:r>
                      <a:r>
                        <a:rPr lang="en-US" sz="1100" spc="0" dirty="0" smtClean="0">
                          <a:latin typeface="微软雅黑" panose="020B0503020204020204" pitchFamily="34" charset="-122"/>
                          <a:ea typeface="微软雅黑" panose="020B0503020204020204" pitchFamily="34" charset="-122"/>
                          <a:cs typeface="Arial" panose="020B0604020202020204"/>
                        </a:rPr>
                        <a:t>8</a:t>
                      </a:r>
                    </a:p>
                    <a:p>
                      <a:pPr marL="534035" algn="ctr">
                        <a:lnSpc>
                          <a:spcPct val="100000"/>
                        </a:lnSpc>
                      </a:pPr>
                      <a:r>
                        <a:rPr lang="en-US" altLang="zh-CN" sz="1100" spc="0" dirty="0" smtClean="0">
                          <a:latin typeface="微软雅黑" panose="020B0503020204020204" pitchFamily="34" charset="-122"/>
                          <a:ea typeface="微软雅黑" panose="020B0503020204020204" pitchFamily="34" charset="-122"/>
                          <a:cs typeface="Arial" panose="020B0604020202020204"/>
                        </a:rPr>
                        <a:t>COE</a:t>
                      </a:r>
                      <a:r>
                        <a:rPr lang="zh-CN" altLang="en-US" sz="1100" spc="0" dirty="0" smtClean="0">
                          <a:latin typeface="微软雅黑" panose="020B0503020204020204" pitchFamily="34" charset="-122"/>
                          <a:ea typeface="微软雅黑" panose="020B0503020204020204" pitchFamily="34" charset="-122"/>
                          <a:cs typeface="Arial" panose="020B0604020202020204"/>
                        </a:rPr>
                        <a:t>管理协作平台</a:t>
                      </a:r>
                      <a:endParaRPr lang="en-US" altLang="zh-CN" sz="1100" spc="0" dirty="0" smtClean="0">
                        <a:latin typeface="微软雅黑" panose="020B0503020204020204" pitchFamily="34" charset="-122"/>
                        <a:ea typeface="微软雅黑" panose="020B0503020204020204" pitchFamily="34" charset="-122"/>
                        <a:cs typeface="Arial" panose="020B0604020202020204"/>
                      </a:endParaRPr>
                    </a:p>
                    <a:p>
                      <a:pPr marL="534035" algn="ctr">
                        <a:lnSpc>
                          <a:spcPct val="100000"/>
                        </a:lnSpc>
                      </a:pPr>
                      <a:r>
                        <a:rPr lang="zh-CN" altLang="en-US" sz="1100" spc="0" dirty="0" smtClean="0">
                          <a:latin typeface="微软雅黑" panose="020B0503020204020204" pitchFamily="34" charset="-122"/>
                          <a:ea typeface="微软雅黑" panose="020B0503020204020204" pitchFamily="34" charset="-122"/>
                          <a:cs typeface="Arial" panose="020B0604020202020204"/>
                        </a:rPr>
                        <a:t>桌面云虚拟数字员工</a:t>
                      </a:r>
                      <a:endParaRPr sz="1100" dirty="0">
                        <a:latin typeface="微软雅黑" panose="020B0503020204020204" pitchFamily="34" charset="-122"/>
                        <a:ea typeface="微软雅黑" panose="020B0503020204020204" pitchFamily="34" charset="-122"/>
                        <a:cs typeface="Arial" panose="020B0604020202020204"/>
                      </a:endParaRPr>
                    </a:p>
                  </a:txBody>
                  <a:tcPr marL="0" marR="0" marT="0" marB="0"/>
                </a:tc>
                <a:tc>
                  <a:txBody>
                    <a:bodyPr/>
                    <a:lstStyle/>
                    <a:p>
                      <a:pPr marL="542925">
                        <a:lnSpc>
                          <a:spcPct val="100000"/>
                        </a:lnSpc>
                      </a:pPr>
                      <a:r>
                        <a:rPr sz="1100" spc="-5" dirty="0" smtClean="0">
                          <a:latin typeface="微软雅黑" panose="020B0503020204020204" pitchFamily="34" charset="-122"/>
                          <a:ea typeface="微软雅黑" panose="020B0503020204020204" pitchFamily="34" charset="-122"/>
                          <a:cs typeface="Arial" panose="020B0604020202020204"/>
                        </a:rPr>
                        <a:t>202</a:t>
                      </a:r>
                      <a:r>
                        <a:rPr lang="en-US" sz="1100" spc="-5" dirty="0" smtClean="0">
                          <a:latin typeface="微软雅黑" panose="020B0503020204020204" pitchFamily="34" charset="-122"/>
                          <a:ea typeface="微软雅黑" panose="020B0503020204020204" pitchFamily="34" charset="-122"/>
                          <a:cs typeface="Arial" panose="020B0604020202020204"/>
                        </a:rPr>
                        <a:t>0</a:t>
                      </a:r>
                      <a:r>
                        <a:rPr sz="1100" spc="0" dirty="0" smtClean="0">
                          <a:latin typeface="微软雅黑" panose="020B0503020204020204" pitchFamily="34" charset="-122"/>
                          <a:ea typeface="微软雅黑" panose="020B0503020204020204" pitchFamily="34" charset="-122"/>
                          <a:cs typeface="Arial" panose="020B0604020202020204"/>
                        </a:rPr>
                        <a:t>.</a:t>
                      </a:r>
                      <a:r>
                        <a:rPr lang="en-US" sz="1100" spc="0" dirty="0" smtClean="0">
                          <a:latin typeface="微软雅黑" panose="020B0503020204020204" pitchFamily="34" charset="-122"/>
                          <a:ea typeface="微软雅黑" panose="020B0503020204020204" pitchFamily="34" charset="-122"/>
                          <a:cs typeface="Arial" panose="020B0604020202020204"/>
                        </a:rPr>
                        <a:t>12</a:t>
                      </a:r>
                      <a:r>
                        <a:rPr sz="1100" spc="-5" dirty="0" smtClean="0">
                          <a:latin typeface="微软雅黑" panose="020B0503020204020204" pitchFamily="34" charset="-122"/>
                          <a:ea typeface="微软雅黑" panose="020B0503020204020204" pitchFamily="34" charset="-122"/>
                          <a:cs typeface="Arial" panose="020B0604020202020204"/>
                        </a:rPr>
                        <a:t> </a:t>
                      </a:r>
                      <a:r>
                        <a:rPr lang="en-US" altLang="zh-CN" sz="1100" spc="0" dirty="0" smtClean="0">
                          <a:latin typeface="微软雅黑" panose="020B0503020204020204" pitchFamily="34" charset="-122"/>
                          <a:ea typeface="微软雅黑" panose="020B0503020204020204" pitchFamily="34" charset="-122"/>
                          <a:cs typeface="Arial" panose="020B0604020202020204"/>
                        </a:rPr>
                        <a:t>–</a:t>
                      </a:r>
                      <a:r>
                        <a:rPr lang="zh-CN" altLang="en-US" sz="1100" spc="0" dirty="0" smtClean="0">
                          <a:latin typeface="微软雅黑" panose="020B0503020204020204" pitchFamily="34" charset="-122"/>
                          <a:ea typeface="微软雅黑" panose="020B0503020204020204" pitchFamily="34" charset="-122"/>
                          <a:cs typeface="Arial" panose="020B0604020202020204"/>
                        </a:rPr>
                        <a:t>至今</a:t>
                      </a:r>
                      <a:r>
                        <a:rPr sz="1100" spc="-5" dirty="0" smtClean="0">
                          <a:latin typeface="微软雅黑" panose="020B0503020204020204" pitchFamily="34" charset="-122"/>
                          <a:ea typeface="微软雅黑" panose="020B0503020204020204" pitchFamily="34" charset="-122"/>
                          <a:cs typeface="Arial" panose="020B0604020202020204"/>
                        </a:rPr>
                        <a:t> </a:t>
                      </a:r>
                      <a:endParaRPr lang="en-US" sz="1100" spc="-5" dirty="0" smtClean="0">
                        <a:latin typeface="微软雅黑" panose="020B0503020204020204" pitchFamily="34" charset="-122"/>
                        <a:ea typeface="微软雅黑" panose="020B0503020204020204" pitchFamily="34" charset="-122"/>
                        <a:cs typeface="Arial" panose="020B0604020202020204"/>
                      </a:endParaRPr>
                    </a:p>
                    <a:p>
                      <a:pPr marL="542925">
                        <a:lnSpc>
                          <a:spcPct val="100000"/>
                        </a:lnSpc>
                      </a:pPr>
                      <a:r>
                        <a:rPr lang="en-US" altLang="zh-CN" sz="1100" spc="-5" dirty="0" smtClean="0">
                          <a:latin typeface="微软雅黑" panose="020B0503020204020204" pitchFamily="34" charset="-122"/>
                          <a:ea typeface="微软雅黑" panose="020B0503020204020204" pitchFamily="34" charset="-122"/>
                          <a:cs typeface="Arial" panose="020B0604020202020204"/>
                        </a:rPr>
                        <a:t> RPA</a:t>
                      </a:r>
                      <a:r>
                        <a:rPr lang="zh-CN" altLang="en-US" sz="1100" spc="-5" dirty="0" smtClean="0">
                          <a:latin typeface="微软雅黑" panose="020B0503020204020204" pitchFamily="34" charset="-122"/>
                          <a:ea typeface="微软雅黑" panose="020B0503020204020204" pitchFamily="34" charset="-122"/>
                          <a:cs typeface="Arial" panose="020B0604020202020204"/>
                        </a:rPr>
                        <a:t>沙龙</a:t>
                      </a:r>
                      <a:endParaRPr lang="en-US" altLang="zh-CN" sz="1100" spc="-5" dirty="0" smtClean="0">
                        <a:latin typeface="微软雅黑" panose="020B0503020204020204" pitchFamily="34" charset="-122"/>
                        <a:ea typeface="微软雅黑" panose="020B0503020204020204" pitchFamily="34" charset="-122"/>
                        <a:cs typeface="Arial" panose="020B0604020202020204"/>
                      </a:endParaRPr>
                    </a:p>
                    <a:p>
                      <a:pPr marL="542925" algn="ctr">
                        <a:lnSpc>
                          <a:spcPct val="100000"/>
                        </a:lnSpc>
                      </a:pPr>
                      <a:r>
                        <a:rPr lang="zh-CN" altLang="en-US" sz="1100" spc="-5" dirty="0" smtClean="0">
                          <a:latin typeface="微软雅黑" panose="020B0503020204020204" pitchFamily="34" charset="-122"/>
                          <a:ea typeface="微软雅黑" panose="020B0503020204020204" pitchFamily="34" charset="-122"/>
                          <a:cs typeface="Arial" panose="020B0604020202020204"/>
                        </a:rPr>
                        <a:t>金融科技应用博览会</a:t>
                      </a:r>
                      <a:endParaRPr sz="1100" dirty="0">
                        <a:latin typeface="微软雅黑" panose="020B0503020204020204" pitchFamily="34" charset="-122"/>
                        <a:ea typeface="微软雅黑" panose="020B0503020204020204" pitchFamily="34" charset="-122"/>
                        <a:cs typeface="Arial" panose="020B0604020202020204"/>
                      </a:endParaRPr>
                    </a:p>
                  </a:txBody>
                  <a:tcPr marL="0" marR="0" marT="0" marB="0"/>
                </a:tc>
              </a:tr>
            </a:tbl>
          </a:graphicData>
        </a:graphic>
      </p:graphicFrame>
      <p:sp>
        <p:nvSpPr>
          <p:cNvPr id="177" name="文本框 2"/>
          <p:cNvSpPr txBox="1"/>
          <p:nvPr/>
        </p:nvSpPr>
        <p:spPr>
          <a:xfrm>
            <a:off x="804545" y="245110"/>
            <a:ext cx="6087745" cy="706755"/>
          </a:xfrm>
          <a:prstGeom prst="rect">
            <a:avLst/>
          </a:prstGeom>
          <a:noFill/>
        </p:spPr>
        <p:txBody>
          <a:bodyPr wrap="square" rtlCol="0">
            <a:spAutoFit/>
          </a:bodyPr>
          <a:lstStyle/>
          <a:p>
            <a:r>
              <a:rPr lang="zh-CN" altLang="en-US" sz="2000" dirty="0" smtClean="0">
                <a:solidFill>
                  <a:srgbClr val="0070C0"/>
                </a:solidFill>
                <a:latin typeface="黑体" panose="02010609060101010101" pitchFamily="49" charset="-122"/>
                <a:ea typeface="黑体" panose="02010609060101010101" pitchFamily="49" charset="-122"/>
              </a:rPr>
              <a:t>一</a:t>
            </a:r>
            <a:r>
              <a:rPr lang="zh-CN" altLang="en-US" sz="2000" dirty="0">
                <a:solidFill>
                  <a:srgbClr val="0070C0"/>
                </a:solidFill>
                <a:latin typeface="黑体" panose="02010609060101010101" pitchFamily="49" charset="-122"/>
                <a:ea typeface="黑体" panose="02010609060101010101" pitchFamily="49" charset="-122"/>
              </a:rPr>
              <a:t>、业务背景</a:t>
            </a:r>
            <a:r>
              <a:rPr lang="en-US" altLang="zh-CN" sz="2000" dirty="0">
                <a:solidFill>
                  <a:srgbClr val="0070C0"/>
                </a:solidFill>
                <a:latin typeface="黑体" panose="02010609060101010101" pitchFamily="49" charset="-122"/>
                <a:ea typeface="黑体" panose="02010609060101010101" pitchFamily="49" charset="-122"/>
              </a:rPr>
              <a:t>·</a:t>
            </a:r>
            <a:r>
              <a:rPr lang="zh-CN" altLang="en-US" dirty="0">
                <a:solidFill>
                  <a:srgbClr val="0070C0"/>
                </a:solidFill>
                <a:latin typeface="黑体" panose="02010609060101010101" pitchFamily="49" charset="-122"/>
                <a:ea typeface="黑体" panose="02010609060101010101" pitchFamily="49" charset="-122"/>
              </a:rPr>
              <a:t>分行</a:t>
            </a:r>
            <a:r>
              <a:rPr lang="en-US" altLang="zh-CN" dirty="0">
                <a:solidFill>
                  <a:srgbClr val="0070C0"/>
                </a:solidFill>
                <a:latin typeface="+mn-lt"/>
                <a:ea typeface="黑体" panose="02010609060101010101" pitchFamily="49" charset="-122"/>
                <a:cs typeface="+mn-lt"/>
              </a:rPr>
              <a:t>RPA</a:t>
            </a:r>
            <a:r>
              <a:rPr lang="zh-CN" altLang="en-US" dirty="0">
                <a:solidFill>
                  <a:srgbClr val="0070C0"/>
                </a:solidFill>
                <a:latin typeface="黑体" panose="02010609060101010101" pitchFamily="49" charset="-122"/>
                <a:ea typeface="黑体" panose="02010609060101010101" pitchFamily="49" charset="-122"/>
              </a:rPr>
              <a:t>平台建设路线图</a:t>
            </a:r>
          </a:p>
          <a:p>
            <a:endParaRPr lang="zh-CN" altLang="en-US" sz="20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5109" y="687704"/>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3" name="object 3"/>
          <p:cNvSpPr/>
          <p:nvPr/>
        </p:nvSpPr>
        <p:spPr>
          <a:xfrm>
            <a:off x="915115" y="687715"/>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4" name="object 4"/>
          <p:cNvSpPr/>
          <p:nvPr/>
        </p:nvSpPr>
        <p:spPr>
          <a:xfrm>
            <a:off x="955120" y="687714"/>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5" name="object 5"/>
          <p:cNvSpPr/>
          <p:nvPr/>
        </p:nvSpPr>
        <p:spPr>
          <a:xfrm>
            <a:off x="995124" y="687724"/>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6" name="object 6"/>
          <p:cNvSpPr/>
          <p:nvPr/>
        </p:nvSpPr>
        <p:spPr>
          <a:xfrm>
            <a:off x="1035129" y="687734"/>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7" name="object 7"/>
          <p:cNvSpPr/>
          <p:nvPr/>
        </p:nvSpPr>
        <p:spPr>
          <a:xfrm>
            <a:off x="1075134" y="687734"/>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8" name="object 8"/>
          <p:cNvSpPr/>
          <p:nvPr/>
        </p:nvSpPr>
        <p:spPr>
          <a:xfrm>
            <a:off x="1115140" y="687743"/>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9" name="object 9"/>
          <p:cNvSpPr/>
          <p:nvPr/>
        </p:nvSpPr>
        <p:spPr>
          <a:xfrm>
            <a:off x="1155145" y="68774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0" name="object 10"/>
          <p:cNvSpPr/>
          <p:nvPr/>
        </p:nvSpPr>
        <p:spPr>
          <a:xfrm>
            <a:off x="1195149" y="687752"/>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1" name="object 11"/>
          <p:cNvSpPr/>
          <p:nvPr/>
        </p:nvSpPr>
        <p:spPr>
          <a:xfrm>
            <a:off x="1235155" y="687762"/>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2" name="object 12"/>
          <p:cNvSpPr/>
          <p:nvPr/>
        </p:nvSpPr>
        <p:spPr>
          <a:xfrm>
            <a:off x="1275159" y="687762"/>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3" name="object 13"/>
          <p:cNvSpPr/>
          <p:nvPr/>
        </p:nvSpPr>
        <p:spPr>
          <a:xfrm>
            <a:off x="1315164" y="687771"/>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4" name="object 14"/>
          <p:cNvSpPr/>
          <p:nvPr/>
        </p:nvSpPr>
        <p:spPr>
          <a:xfrm>
            <a:off x="1355169" y="687781"/>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5" name="object 15"/>
          <p:cNvSpPr/>
          <p:nvPr/>
        </p:nvSpPr>
        <p:spPr>
          <a:xfrm>
            <a:off x="1395174" y="687781"/>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6" name="object 16"/>
          <p:cNvSpPr/>
          <p:nvPr/>
        </p:nvSpPr>
        <p:spPr>
          <a:xfrm>
            <a:off x="1435180" y="687791"/>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7" name="object 17"/>
          <p:cNvSpPr/>
          <p:nvPr/>
        </p:nvSpPr>
        <p:spPr>
          <a:xfrm>
            <a:off x="1475184" y="687800"/>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8" name="object 18"/>
          <p:cNvSpPr/>
          <p:nvPr/>
        </p:nvSpPr>
        <p:spPr>
          <a:xfrm>
            <a:off x="1515189" y="687800"/>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9" name="object 19"/>
          <p:cNvSpPr/>
          <p:nvPr/>
        </p:nvSpPr>
        <p:spPr>
          <a:xfrm>
            <a:off x="1555194" y="687809"/>
            <a:ext cx="22860" cy="5715"/>
          </a:xfrm>
          <a:custGeom>
            <a:avLst/>
            <a:gdLst/>
            <a:ahLst/>
            <a:cxnLst/>
            <a:rect l="l" t="t" r="r" b="b"/>
            <a:pathLst>
              <a:path w="30480" h="7620">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20" name="object 20"/>
          <p:cNvSpPr/>
          <p:nvPr/>
        </p:nvSpPr>
        <p:spPr>
          <a:xfrm>
            <a:off x="1595199" y="687809"/>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21" name="object 21"/>
          <p:cNvSpPr/>
          <p:nvPr/>
        </p:nvSpPr>
        <p:spPr>
          <a:xfrm>
            <a:off x="1635205" y="687819"/>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22" name="object 22"/>
          <p:cNvSpPr/>
          <p:nvPr/>
        </p:nvSpPr>
        <p:spPr>
          <a:xfrm>
            <a:off x="1675209" y="687829"/>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23" name="object 23"/>
          <p:cNvSpPr/>
          <p:nvPr/>
        </p:nvSpPr>
        <p:spPr>
          <a:xfrm>
            <a:off x="1715214" y="687829"/>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24" name="object 24"/>
          <p:cNvSpPr/>
          <p:nvPr/>
        </p:nvSpPr>
        <p:spPr>
          <a:xfrm>
            <a:off x="1755219" y="687838"/>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25" name="object 25"/>
          <p:cNvSpPr/>
          <p:nvPr/>
        </p:nvSpPr>
        <p:spPr>
          <a:xfrm>
            <a:off x="1795224" y="687848"/>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26" name="object 26"/>
          <p:cNvSpPr/>
          <p:nvPr/>
        </p:nvSpPr>
        <p:spPr>
          <a:xfrm>
            <a:off x="1835230" y="687848"/>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27" name="object 27"/>
          <p:cNvSpPr/>
          <p:nvPr/>
        </p:nvSpPr>
        <p:spPr>
          <a:xfrm>
            <a:off x="1875234" y="687857"/>
            <a:ext cx="22860" cy="5715"/>
          </a:xfrm>
          <a:custGeom>
            <a:avLst/>
            <a:gdLst/>
            <a:ahLst/>
            <a:cxnLst/>
            <a:rect l="l" t="t" r="r" b="b"/>
            <a:pathLst>
              <a:path w="30480" h="7620">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28" name="object 28"/>
          <p:cNvSpPr/>
          <p:nvPr/>
        </p:nvSpPr>
        <p:spPr>
          <a:xfrm>
            <a:off x="1915239" y="687866"/>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29" name="object 29"/>
          <p:cNvSpPr/>
          <p:nvPr/>
        </p:nvSpPr>
        <p:spPr>
          <a:xfrm>
            <a:off x="1955244" y="687866"/>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30" name="object 30"/>
          <p:cNvSpPr/>
          <p:nvPr/>
        </p:nvSpPr>
        <p:spPr>
          <a:xfrm>
            <a:off x="1995249" y="687877"/>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31" name="object 31"/>
          <p:cNvSpPr/>
          <p:nvPr/>
        </p:nvSpPr>
        <p:spPr>
          <a:xfrm>
            <a:off x="2035255" y="687876"/>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32" name="object 32"/>
          <p:cNvSpPr/>
          <p:nvPr/>
        </p:nvSpPr>
        <p:spPr>
          <a:xfrm>
            <a:off x="2075259" y="687886"/>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33" name="object 33"/>
          <p:cNvSpPr/>
          <p:nvPr/>
        </p:nvSpPr>
        <p:spPr>
          <a:xfrm>
            <a:off x="2115264" y="687896"/>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34" name="object 34"/>
          <p:cNvSpPr/>
          <p:nvPr/>
        </p:nvSpPr>
        <p:spPr>
          <a:xfrm>
            <a:off x="2155269" y="687896"/>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35" name="object 35"/>
          <p:cNvSpPr/>
          <p:nvPr/>
        </p:nvSpPr>
        <p:spPr>
          <a:xfrm>
            <a:off x="2195274" y="687905"/>
            <a:ext cx="22860" cy="5715"/>
          </a:xfrm>
          <a:custGeom>
            <a:avLst/>
            <a:gdLst/>
            <a:ahLst/>
            <a:cxnLst/>
            <a:rect l="l" t="t" r="r" b="b"/>
            <a:pathLst>
              <a:path w="30480" h="7620">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36" name="object 36"/>
          <p:cNvSpPr/>
          <p:nvPr/>
        </p:nvSpPr>
        <p:spPr>
          <a:xfrm>
            <a:off x="2235280" y="687914"/>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37" name="object 37"/>
          <p:cNvSpPr/>
          <p:nvPr/>
        </p:nvSpPr>
        <p:spPr>
          <a:xfrm>
            <a:off x="2275284" y="687914"/>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38" name="object 38"/>
          <p:cNvSpPr/>
          <p:nvPr/>
        </p:nvSpPr>
        <p:spPr>
          <a:xfrm>
            <a:off x="2315289" y="687925"/>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39" name="object 39"/>
          <p:cNvSpPr/>
          <p:nvPr/>
        </p:nvSpPr>
        <p:spPr>
          <a:xfrm>
            <a:off x="2355294" y="687933"/>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40" name="object 40"/>
          <p:cNvSpPr/>
          <p:nvPr/>
        </p:nvSpPr>
        <p:spPr>
          <a:xfrm>
            <a:off x="2395299" y="687933"/>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41" name="object 41"/>
          <p:cNvSpPr/>
          <p:nvPr/>
        </p:nvSpPr>
        <p:spPr>
          <a:xfrm>
            <a:off x="2435305" y="687943"/>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42" name="object 42"/>
          <p:cNvSpPr/>
          <p:nvPr/>
        </p:nvSpPr>
        <p:spPr>
          <a:xfrm>
            <a:off x="2475310" y="68794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43" name="object 43"/>
          <p:cNvSpPr/>
          <p:nvPr/>
        </p:nvSpPr>
        <p:spPr>
          <a:xfrm>
            <a:off x="2515314" y="687953"/>
            <a:ext cx="22860" cy="5715"/>
          </a:xfrm>
          <a:custGeom>
            <a:avLst/>
            <a:gdLst/>
            <a:ahLst/>
            <a:cxnLst/>
            <a:rect l="l" t="t" r="r" b="b"/>
            <a:pathLst>
              <a:path w="30480" h="7620">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44" name="object 44"/>
          <p:cNvSpPr/>
          <p:nvPr/>
        </p:nvSpPr>
        <p:spPr>
          <a:xfrm>
            <a:off x="2555319" y="687962"/>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45" name="object 45"/>
          <p:cNvSpPr/>
          <p:nvPr/>
        </p:nvSpPr>
        <p:spPr>
          <a:xfrm>
            <a:off x="2595325" y="687962"/>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46" name="object 46"/>
          <p:cNvSpPr/>
          <p:nvPr/>
        </p:nvSpPr>
        <p:spPr>
          <a:xfrm>
            <a:off x="2635330" y="687972"/>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47" name="object 47"/>
          <p:cNvSpPr/>
          <p:nvPr/>
        </p:nvSpPr>
        <p:spPr>
          <a:xfrm>
            <a:off x="2675335" y="687981"/>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48" name="object 48"/>
          <p:cNvSpPr/>
          <p:nvPr/>
        </p:nvSpPr>
        <p:spPr>
          <a:xfrm>
            <a:off x="2715339" y="687981"/>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49" name="object 49"/>
          <p:cNvSpPr/>
          <p:nvPr/>
        </p:nvSpPr>
        <p:spPr>
          <a:xfrm>
            <a:off x="2755344" y="687991"/>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50" name="object 50"/>
          <p:cNvSpPr/>
          <p:nvPr/>
        </p:nvSpPr>
        <p:spPr>
          <a:xfrm>
            <a:off x="2795350" y="688000"/>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51" name="object 51"/>
          <p:cNvSpPr/>
          <p:nvPr/>
        </p:nvSpPr>
        <p:spPr>
          <a:xfrm>
            <a:off x="2835355" y="68800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52" name="object 52"/>
          <p:cNvSpPr/>
          <p:nvPr/>
        </p:nvSpPr>
        <p:spPr>
          <a:xfrm>
            <a:off x="2875360" y="688010"/>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53" name="object 53"/>
          <p:cNvSpPr/>
          <p:nvPr/>
        </p:nvSpPr>
        <p:spPr>
          <a:xfrm>
            <a:off x="2915364" y="688010"/>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54" name="object 54"/>
          <p:cNvSpPr/>
          <p:nvPr/>
        </p:nvSpPr>
        <p:spPr>
          <a:xfrm>
            <a:off x="2955369" y="688020"/>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55" name="object 55"/>
          <p:cNvSpPr/>
          <p:nvPr/>
        </p:nvSpPr>
        <p:spPr>
          <a:xfrm>
            <a:off x="2995375" y="688028"/>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56" name="object 56"/>
          <p:cNvSpPr/>
          <p:nvPr/>
        </p:nvSpPr>
        <p:spPr>
          <a:xfrm>
            <a:off x="3035380" y="688028"/>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57" name="object 57"/>
          <p:cNvSpPr/>
          <p:nvPr/>
        </p:nvSpPr>
        <p:spPr>
          <a:xfrm>
            <a:off x="3075385" y="688039"/>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58" name="object 58"/>
          <p:cNvSpPr/>
          <p:nvPr/>
        </p:nvSpPr>
        <p:spPr>
          <a:xfrm>
            <a:off x="3115389" y="688048"/>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59" name="object 59"/>
          <p:cNvSpPr/>
          <p:nvPr/>
        </p:nvSpPr>
        <p:spPr>
          <a:xfrm>
            <a:off x="3155394" y="688048"/>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60" name="object 60"/>
          <p:cNvSpPr/>
          <p:nvPr/>
        </p:nvSpPr>
        <p:spPr>
          <a:xfrm>
            <a:off x="3195399" y="688057"/>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61" name="object 61"/>
          <p:cNvSpPr/>
          <p:nvPr/>
        </p:nvSpPr>
        <p:spPr>
          <a:xfrm>
            <a:off x="3235405" y="688067"/>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62" name="object 62"/>
          <p:cNvSpPr/>
          <p:nvPr/>
        </p:nvSpPr>
        <p:spPr>
          <a:xfrm>
            <a:off x="3275410" y="688067"/>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63" name="object 63"/>
          <p:cNvSpPr/>
          <p:nvPr/>
        </p:nvSpPr>
        <p:spPr>
          <a:xfrm>
            <a:off x="3315414" y="688077"/>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64" name="object 64"/>
          <p:cNvSpPr/>
          <p:nvPr/>
        </p:nvSpPr>
        <p:spPr>
          <a:xfrm>
            <a:off x="3355419" y="688076"/>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65" name="object 65"/>
          <p:cNvSpPr/>
          <p:nvPr/>
        </p:nvSpPr>
        <p:spPr>
          <a:xfrm>
            <a:off x="3395425" y="688085"/>
            <a:ext cx="22859" cy="5715"/>
          </a:xfrm>
          <a:custGeom>
            <a:avLst/>
            <a:gdLst/>
            <a:ahLst/>
            <a:cxnLst/>
            <a:rect l="l" t="t" r="r" b="b"/>
            <a:pathLst>
              <a:path w="30479" h="7620">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66" name="object 66"/>
          <p:cNvSpPr/>
          <p:nvPr/>
        </p:nvSpPr>
        <p:spPr>
          <a:xfrm>
            <a:off x="3435430" y="688095"/>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67" name="object 67"/>
          <p:cNvSpPr/>
          <p:nvPr/>
        </p:nvSpPr>
        <p:spPr>
          <a:xfrm>
            <a:off x="3475435" y="688095"/>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68" name="object 68"/>
          <p:cNvSpPr/>
          <p:nvPr/>
        </p:nvSpPr>
        <p:spPr>
          <a:xfrm>
            <a:off x="3515439" y="688105"/>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69" name="object 69"/>
          <p:cNvSpPr/>
          <p:nvPr/>
        </p:nvSpPr>
        <p:spPr>
          <a:xfrm>
            <a:off x="3555444" y="688114"/>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70" name="object 70"/>
          <p:cNvSpPr/>
          <p:nvPr/>
        </p:nvSpPr>
        <p:spPr>
          <a:xfrm>
            <a:off x="3595450" y="688115"/>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71" name="object 71"/>
          <p:cNvSpPr/>
          <p:nvPr/>
        </p:nvSpPr>
        <p:spPr>
          <a:xfrm>
            <a:off x="3635455" y="688124"/>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72" name="object 72"/>
          <p:cNvSpPr/>
          <p:nvPr/>
        </p:nvSpPr>
        <p:spPr>
          <a:xfrm>
            <a:off x="3675460" y="688133"/>
            <a:ext cx="22859" cy="5715"/>
          </a:xfrm>
          <a:custGeom>
            <a:avLst/>
            <a:gdLst/>
            <a:ahLst/>
            <a:cxnLst/>
            <a:rect l="l" t="t" r="r" b="b"/>
            <a:pathLst>
              <a:path w="30479" h="7620">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73" name="object 73"/>
          <p:cNvSpPr/>
          <p:nvPr/>
        </p:nvSpPr>
        <p:spPr>
          <a:xfrm>
            <a:off x="3715464" y="688133"/>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74" name="object 74"/>
          <p:cNvSpPr/>
          <p:nvPr/>
        </p:nvSpPr>
        <p:spPr>
          <a:xfrm>
            <a:off x="3755469" y="688143"/>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75" name="object 75"/>
          <p:cNvSpPr/>
          <p:nvPr/>
        </p:nvSpPr>
        <p:spPr>
          <a:xfrm>
            <a:off x="3795475" y="68814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76" name="object 76"/>
          <p:cNvSpPr/>
          <p:nvPr/>
        </p:nvSpPr>
        <p:spPr>
          <a:xfrm>
            <a:off x="3835480" y="688153"/>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77" name="object 77"/>
          <p:cNvSpPr/>
          <p:nvPr/>
        </p:nvSpPr>
        <p:spPr>
          <a:xfrm>
            <a:off x="3875485" y="688162"/>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78" name="object 78"/>
          <p:cNvSpPr/>
          <p:nvPr/>
        </p:nvSpPr>
        <p:spPr>
          <a:xfrm>
            <a:off x="3915489" y="688162"/>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79" name="object 79"/>
          <p:cNvSpPr/>
          <p:nvPr/>
        </p:nvSpPr>
        <p:spPr>
          <a:xfrm>
            <a:off x="3955494" y="688172"/>
            <a:ext cx="22860" cy="5714"/>
          </a:xfrm>
          <a:custGeom>
            <a:avLst/>
            <a:gdLst/>
            <a:ahLst/>
            <a:cxnLst/>
            <a:rect l="l" t="t" r="r" b="b"/>
            <a:pathLst>
              <a:path w="30480" h="7619">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80" name="object 80"/>
          <p:cNvSpPr/>
          <p:nvPr/>
        </p:nvSpPr>
        <p:spPr>
          <a:xfrm>
            <a:off x="3995500" y="688181"/>
            <a:ext cx="22859" cy="5715"/>
          </a:xfrm>
          <a:custGeom>
            <a:avLst/>
            <a:gdLst/>
            <a:ahLst/>
            <a:cxnLst/>
            <a:rect l="l" t="t" r="r" b="b"/>
            <a:pathLst>
              <a:path w="30479" h="7620">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81" name="object 81"/>
          <p:cNvSpPr/>
          <p:nvPr/>
        </p:nvSpPr>
        <p:spPr>
          <a:xfrm>
            <a:off x="4035505" y="688181"/>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82" name="object 82"/>
          <p:cNvSpPr/>
          <p:nvPr/>
        </p:nvSpPr>
        <p:spPr>
          <a:xfrm>
            <a:off x="4075510" y="688190"/>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83" name="object 83"/>
          <p:cNvSpPr/>
          <p:nvPr/>
        </p:nvSpPr>
        <p:spPr>
          <a:xfrm>
            <a:off x="4115514" y="688201"/>
            <a:ext cx="22860" cy="5714"/>
          </a:xfrm>
          <a:custGeom>
            <a:avLst/>
            <a:gdLst/>
            <a:ahLst/>
            <a:cxnLst/>
            <a:rect l="l" t="t" r="r" b="b"/>
            <a:pathLst>
              <a:path w="30480" h="7619">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84" name="object 84"/>
          <p:cNvSpPr/>
          <p:nvPr/>
        </p:nvSpPr>
        <p:spPr>
          <a:xfrm>
            <a:off x="4155519" y="688200"/>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85" name="object 85"/>
          <p:cNvSpPr/>
          <p:nvPr/>
        </p:nvSpPr>
        <p:spPr>
          <a:xfrm>
            <a:off x="4195525" y="688210"/>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86" name="object 86"/>
          <p:cNvSpPr/>
          <p:nvPr/>
        </p:nvSpPr>
        <p:spPr>
          <a:xfrm>
            <a:off x="4235530" y="68821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87" name="object 87"/>
          <p:cNvSpPr/>
          <p:nvPr/>
        </p:nvSpPr>
        <p:spPr>
          <a:xfrm>
            <a:off x="4275535" y="688219"/>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88" name="object 88"/>
          <p:cNvSpPr/>
          <p:nvPr/>
        </p:nvSpPr>
        <p:spPr>
          <a:xfrm>
            <a:off x="4315539" y="688229"/>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89" name="object 89"/>
          <p:cNvSpPr/>
          <p:nvPr/>
        </p:nvSpPr>
        <p:spPr>
          <a:xfrm>
            <a:off x="4355544" y="688229"/>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90" name="object 90"/>
          <p:cNvSpPr/>
          <p:nvPr/>
        </p:nvSpPr>
        <p:spPr>
          <a:xfrm>
            <a:off x="4395550" y="688238"/>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91" name="object 91"/>
          <p:cNvSpPr/>
          <p:nvPr/>
        </p:nvSpPr>
        <p:spPr>
          <a:xfrm>
            <a:off x="4435555" y="688248"/>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92" name="object 92"/>
          <p:cNvSpPr/>
          <p:nvPr/>
        </p:nvSpPr>
        <p:spPr>
          <a:xfrm>
            <a:off x="4475560" y="688247"/>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93" name="object 93"/>
          <p:cNvSpPr/>
          <p:nvPr/>
        </p:nvSpPr>
        <p:spPr>
          <a:xfrm>
            <a:off x="4515564" y="688257"/>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94" name="object 94"/>
          <p:cNvSpPr/>
          <p:nvPr/>
        </p:nvSpPr>
        <p:spPr>
          <a:xfrm>
            <a:off x="4555569" y="688267"/>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95" name="object 95"/>
          <p:cNvSpPr/>
          <p:nvPr/>
        </p:nvSpPr>
        <p:spPr>
          <a:xfrm>
            <a:off x="4595575" y="688267"/>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96" name="object 96"/>
          <p:cNvSpPr/>
          <p:nvPr/>
        </p:nvSpPr>
        <p:spPr>
          <a:xfrm>
            <a:off x="4635580" y="688277"/>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97" name="object 97"/>
          <p:cNvSpPr/>
          <p:nvPr/>
        </p:nvSpPr>
        <p:spPr>
          <a:xfrm>
            <a:off x="4675585" y="688277"/>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98" name="object 98"/>
          <p:cNvSpPr/>
          <p:nvPr/>
        </p:nvSpPr>
        <p:spPr>
          <a:xfrm>
            <a:off x="4715589" y="688286"/>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99" name="object 99"/>
          <p:cNvSpPr/>
          <p:nvPr/>
        </p:nvSpPr>
        <p:spPr>
          <a:xfrm>
            <a:off x="4755594" y="688296"/>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100" name="object 100"/>
          <p:cNvSpPr/>
          <p:nvPr/>
        </p:nvSpPr>
        <p:spPr>
          <a:xfrm>
            <a:off x="4795600" y="688295"/>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01" name="object 101"/>
          <p:cNvSpPr/>
          <p:nvPr/>
        </p:nvSpPr>
        <p:spPr>
          <a:xfrm>
            <a:off x="4835605" y="688306"/>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02" name="object 102"/>
          <p:cNvSpPr/>
          <p:nvPr/>
        </p:nvSpPr>
        <p:spPr>
          <a:xfrm>
            <a:off x="4875610" y="688314"/>
            <a:ext cx="22859" cy="5715"/>
          </a:xfrm>
          <a:custGeom>
            <a:avLst/>
            <a:gdLst/>
            <a:ahLst/>
            <a:cxnLst/>
            <a:rect l="l" t="t" r="r" b="b"/>
            <a:pathLst>
              <a:path w="30479" h="7620">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03" name="object 103"/>
          <p:cNvSpPr/>
          <p:nvPr/>
        </p:nvSpPr>
        <p:spPr>
          <a:xfrm>
            <a:off x="4915615" y="688314"/>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04" name="object 104"/>
          <p:cNvSpPr/>
          <p:nvPr/>
        </p:nvSpPr>
        <p:spPr>
          <a:xfrm>
            <a:off x="4955620" y="688324"/>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05" name="object 105"/>
          <p:cNvSpPr/>
          <p:nvPr/>
        </p:nvSpPr>
        <p:spPr>
          <a:xfrm>
            <a:off x="4995625" y="688334"/>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06" name="object 106"/>
          <p:cNvSpPr/>
          <p:nvPr/>
        </p:nvSpPr>
        <p:spPr>
          <a:xfrm>
            <a:off x="5035629" y="688334"/>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07" name="object 107"/>
          <p:cNvSpPr/>
          <p:nvPr/>
        </p:nvSpPr>
        <p:spPr>
          <a:xfrm>
            <a:off x="5075635" y="688343"/>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08" name="object 108"/>
          <p:cNvSpPr/>
          <p:nvPr/>
        </p:nvSpPr>
        <p:spPr>
          <a:xfrm>
            <a:off x="5115640" y="68834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09" name="object 109"/>
          <p:cNvSpPr/>
          <p:nvPr/>
        </p:nvSpPr>
        <p:spPr>
          <a:xfrm>
            <a:off x="5155645" y="688353"/>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10" name="object 110"/>
          <p:cNvSpPr/>
          <p:nvPr/>
        </p:nvSpPr>
        <p:spPr>
          <a:xfrm>
            <a:off x="5195650" y="688362"/>
            <a:ext cx="22859" cy="5715"/>
          </a:xfrm>
          <a:custGeom>
            <a:avLst/>
            <a:gdLst/>
            <a:ahLst/>
            <a:cxnLst/>
            <a:rect l="l" t="t" r="r" b="b"/>
            <a:pathLst>
              <a:path w="30479" h="7620">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11" name="object 111"/>
          <p:cNvSpPr/>
          <p:nvPr/>
        </p:nvSpPr>
        <p:spPr>
          <a:xfrm>
            <a:off x="5235654" y="688362"/>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12" name="object 112"/>
          <p:cNvSpPr/>
          <p:nvPr/>
        </p:nvSpPr>
        <p:spPr>
          <a:xfrm>
            <a:off x="5275660" y="688371"/>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13" name="object 113"/>
          <p:cNvSpPr/>
          <p:nvPr/>
        </p:nvSpPr>
        <p:spPr>
          <a:xfrm>
            <a:off x="5315665" y="688381"/>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14" name="object 114"/>
          <p:cNvSpPr/>
          <p:nvPr/>
        </p:nvSpPr>
        <p:spPr>
          <a:xfrm>
            <a:off x="5355670" y="688381"/>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15" name="object 115"/>
          <p:cNvSpPr/>
          <p:nvPr/>
        </p:nvSpPr>
        <p:spPr>
          <a:xfrm>
            <a:off x="5395675" y="688391"/>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16" name="object 116"/>
          <p:cNvSpPr/>
          <p:nvPr/>
        </p:nvSpPr>
        <p:spPr>
          <a:xfrm>
            <a:off x="5435679" y="688401"/>
            <a:ext cx="22860" cy="5714"/>
          </a:xfrm>
          <a:custGeom>
            <a:avLst/>
            <a:gdLst/>
            <a:ahLst/>
            <a:cxnLst/>
            <a:rect l="l" t="t" r="r" b="b"/>
            <a:pathLst>
              <a:path w="30480" h="7619">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117" name="object 117"/>
          <p:cNvSpPr/>
          <p:nvPr/>
        </p:nvSpPr>
        <p:spPr>
          <a:xfrm>
            <a:off x="5475685" y="68840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18" name="object 118"/>
          <p:cNvSpPr/>
          <p:nvPr/>
        </p:nvSpPr>
        <p:spPr>
          <a:xfrm>
            <a:off x="5515689" y="688409"/>
            <a:ext cx="22859" cy="5715"/>
          </a:xfrm>
          <a:custGeom>
            <a:avLst/>
            <a:gdLst/>
            <a:ahLst/>
            <a:cxnLst/>
            <a:rect l="l" t="t" r="r" b="b"/>
            <a:pathLst>
              <a:path w="30479" h="7620">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19" name="object 119"/>
          <p:cNvSpPr/>
          <p:nvPr/>
        </p:nvSpPr>
        <p:spPr>
          <a:xfrm>
            <a:off x="5555695" y="688409"/>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20" name="object 120"/>
          <p:cNvSpPr/>
          <p:nvPr/>
        </p:nvSpPr>
        <p:spPr>
          <a:xfrm>
            <a:off x="5595700" y="688419"/>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21" name="object 121"/>
          <p:cNvSpPr/>
          <p:nvPr/>
        </p:nvSpPr>
        <p:spPr>
          <a:xfrm>
            <a:off x="5635704" y="688429"/>
            <a:ext cx="22860" cy="5714"/>
          </a:xfrm>
          <a:custGeom>
            <a:avLst/>
            <a:gdLst/>
            <a:ahLst/>
            <a:cxnLst/>
            <a:rect l="l" t="t" r="r" b="b"/>
            <a:pathLst>
              <a:path w="30480" h="7619">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122" name="object 122"/>
          <p:cNvSpPr/>
          <p:nvPr/>
        </p:nvSpPr>
        <p:spPr>
          <a:xfrm>
            <a:off x="5675710" y="688429"/>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23" name="object 123"/>
          <p:cNvSpPr/>
          <p:nvPr/>
        </p:nvSpPr>
        <p:spPr>
          <a:xfrm>
            <a:off x="5715715" y="688438"/>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24" name="object 124"/>
          <p:cNvSpPr/>
          <p:nvPr/>
        </p:nvSpPr>
        <p:spPr>
          <a:xfrm>
            <a:off x="5755720" y="688448"/>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25" name="object 125"/>
          <p:cNvSpPr/>
          <p:nvPr/>
        </p:nvSpPr>
        <p:spPr>
          <a:xfrm>
            <a:off x="5795725" y="688447"/>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26" name="object 126"/>
          <p:cNvSpPr/>
          <p:nvPr/>
        </p:nvSpPr>
        <p:spPr>
          <a:xfrm>
            <a:off x="5835729" y="688457"/>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27" name="object 127"/>
          <p:cNvSpPr/>
          <p:nvPr/>
        </p:nvSpPr>
        <p:spPr>
          <a:xfrm>
            <a:off x="5875735" y="688466"/>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28" name="object 128"/>
          <p:cNvSpPr/>
          <p:nvPr/>
        </p:nvSpPr>
        <p:spPr>
          <a:xfrm>
            <a:off x="5915740" y="688466"/>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29" name="object 129"/>
          <p:cNvSpPr/>
          <p:nvPr/>
        </p:nvSpPr>
        <p:spPr>
          <a:xfrm>
            <a:off x="5955745" y="688476"/>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30" name="object 130"/>
          <p:cNvSpPr/>
          <p:nvPr/>
        </p:nvSpPr>
        <p:spPr>
          <a:xfrm>
            <a:off x="5995750" y="688476"/>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31" name="object 131"/>
          <p:cNvSpPr/>
          <p:nvPr/>
        </p:nvSpPr>
        <p:spPr>
          <a:xfrm>
            <a:off x="6035754" y="688486"/>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32" name="object 132"/>
          <p:cNvSpPr/>
          <p:nvPr/>
        </p:nvSpPr>
        <p:spPr>
          <a:xfrm>
            <a:off x="6075760" y="688496"/>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33" name="object 133"/>
          <p:cNvSpPr/>
          <p:nvPr/>
        </p:nvSpPr>
        <p:spPr>
          <a:xfrm>
            <a:off x="6115765" y="688495"/>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34" name="object 134"/>
          <p:cNvSpPr/>
          <p:nvPr/>
        </p:nvSpPr>
        <p:spPr>
          <a:xfrm>
            <a:off x="6155770" y="688505"/>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35" name="object 135"/>
          <p:cNvSpPr/>
          <p:nvPr/>
        </p:nvSpPr>
        <p:spPr>
          <a:xfrm>
            <a:off x="6195775" y="688514"/>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36" name="object 136"/>
          <p:cNvSpPr/>
          <p:nvPr/>
        </p:nvSpPr>
        <p:spPr>
          <a:xfrm>
            <a:off x="6235779" y="688514"/>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37" name="object 137"/>
          <p:cNvSpPr/>
          <p:nvPr/>
        </p:nvSpPr>
        <p:spPr>
          <a:xfrm>
            <a:off x="6275785" y="688524"/>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38" name="object 138"/>
          <p:cNvSpPr/>
          <p:nvPr/>
        </p:nvSpPr>
        <p:spPr>
          <a:xfrm>
            <a:off x="6315790" y="688534"/>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39" name="object 139"/>
          <p:cNvSpPr/>
          <p:nvPr/>
        </p:nvSpPr>
        <p:spPr>
          <a:xfrm>
            <a:off x="6355795" y="68853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40" name="object 140"/>
          <p:cNvSpPr/>
          <p:nvPr/>
        </p:nvSpPr>
        <p:spPr>
          <a:xfrm>
            <a:off x="6395800" y="688543"/>
            <a:ext cx="22859" cy="5715"/>
          </a:xfrm>
          <a:custGeom>
            <a:avLst/>
            <a:gdLst/>
            <a:ahLst/>
            <a:cxnLst/>
            <a:rect l="l" t="t" r="r" b="b"/>
            <a:pathLst>
              <a:path w="30479" h="7620">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41" name="object 141"/>
          <p:cNvSpPr/>
          <p:nvPr/>
        </p:nvSpPr>
        <p:spPr>
          <a:xfrm>
            <a:off x="6435804" y="688543"/>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42" name="object 142"/>
          <p:cNvSpPr/>
          <p:nvPr/>
        </p:nvSpPr>
        <p:spPr>
          <a:xfrm>
            <a:off x="6475810" y="688553"/>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43" name="object 143"/>
          <p:cNvSpPr/>
          <p:nvPr/>
        </p:nvSpPr>
        <p:spPr>
          <a:xfrm>
            <a:off x="6515814" y="688563"/>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44" name="object 144"/>
          <p:cNvSpPr/>
          <p:nvPr/>
        </p:nvSpPr>
        <p:spPr>
          <a:xfrm>
            <a:off x="6555820" y="688562"/>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45" name="object 145"/>
          <p:cNvSpPr/>
          <p:nvPr/>
        </p:nvSpPr>
        <p:spPr>
          <a:xfrm>
            <a:off x="6595825" y="688571"/>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46" name="object 146"/>
          <p:cNvSpPr/>
          <p:nvPr/>
        </p:nvSpPr>
        <p:spPr>
          <a:xfrm>
            <a:off x="6635829" y="688582"/>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147" name="object 147"/>
          <p:cNvSpPr/>
          <p:nvPr/>
        </p:nvSpPr>
        <p:spPr>
          <a:xfrm>
            <a:off x="6675835" y="688581"/>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48" name="object 148"/>
          <p:cNvSpPr/>
          <p:nvPr/>
        </p:nvSpPr>
        <p:spPr>
          <a:xfrm>
            <a:off x="6715840" y="688591"/>
            <a:ext cx="22859" cy="5715"/>
          </a:xfrm>
          <a:custGeom>
            <a:avLst/>
            <a:gdLst/>
            <a:ahLst/>
            <a:cxnLst/>
            <a:rect l="l" t="t" r="r" b="b"/>
            <a:pathLst>
              <a:path w="30479" h="7620">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49" name="object 149"/>
          <p:cNvSpPr/>
          <p:nvPr/>
        </p:nvSpPr>
        <p:spPr>
          <a:xfrm>
            <a:off x="6755845" y="688600"/>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50" name="object 150"/>
          <p:cNvSpPr/>
          <p:nvPr/>
        </p:nvSpPr>
        <p:spPr>
          <a:xfrm>
            <a:off x="6795850" y="68860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51" name="object 151"/>
          <p:cNvSpPr/>
          <p:nvPr/>
        </p:nvSpPr>
        <p:spPr>
          <a:xfrm>
            <a:off x="6835854" y="688610"/>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152" name="object 152"/>
          <p:cNvSpPr/>
          <p:nvPr/>
        </p:nvSpPr>
        <p:spPr>
          <a:xfrm>
            <a:off x="6875860" y="68861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53" name="object 153"/>
          <p:cNvSpPr/>
          <p:nvPr/>
        </p:nvSpPr>
        <p:spPr>
          <a:xfrm>
            <a:off x="6915865" y="688619"/>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54" name="object 154"/>
          <p:cNvSpPr/>
          <p:nvPr/>
        </p:nvSpPr>
        <p:spPr>
          <a:xfrm>
            <a:off x="6955870" y="688629"/>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55" name="object 155"/>
          <p:cNvSpPr/>
          <p:nvPr/>
        </p:nvSpPr>
        <p:spPr>
          <a:xfrm>
            <a:off x="6995875" y="688628"/>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56" name="object 156"/>
          <p:cNvSpPr/>
          <p:nvPr/>
        </p:nvSpPr>
        <p:spPr>
          <a:xfrm>
            <a:off x="7035879" y="688638"/>
            <a:ext cx="22860" cy="5715"/>
          </a:xfrm>
          <a:custGeom>
            <a:avLst/>
            <a:gdLst/>
            <a:ahLst/>
            <a:cxnLst/>
            <a:rect l="l" t="t" r="r" b="b"/>
            <a:pathLst>
              <a:path w="30480" h="7620">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157" name="object 157"/>
          <p:cNvSpPr/>
          <p:nvPr/>
        </p:nvSpPr>
        <p:spPr>
          <a:xfrm>
            <a:off x="7075885" y="688648"/>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58" name="object 158"/>
          <p:cNvSpPr/>
          <p:nvPr/>
        </p:nvSpPr>
        <p:spPr>
          <a:xfrm>
            <a:off x="7115890" y="688648"/>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59" name="object 159"/>
          <p:cNvSpPr/>
          <p:nvPr/>
        </p:nvSpPr>
        <p:spPr>
          <a:xfrm>
            <a:off x="7155895" y="688658"/>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60" name="object 160"/>
          <p:cNvSpPr/>
          <p:nvPr/>
        </p:nvSpPr>
        <p:spPr>
          <a:xfrm>
            <a:off x="7195900" y="688667"/>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61" name="object 161"/>
          <p:cNvSpPr/>
          <p:nvPr/>
        </p:nvSpPr>
        <p:spPr>
          <a:xfrm>
            <a:off x="7235904" y="688667"/>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62" name="object 162"/>
          <p:cNvSpPr/>
          <p:nvPr/>
        </p:nvSpPr>
        <p:spPr>
          <a:xfrm>
            <a:off x="7275910" y="688677"/>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63" name="object 163"/>
          <p:cNvSpPr/>
          <p:nvPr/>
        </p:nvSpPr>
        <p:spPr>
          <a:xfrm>
            <a:off x="7315915" y="688676"/>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64" name="object 164"/>
          <p:cNvSpPr/>
          <p:nvPr/>
        </p:nvSpPr>
        <p:spPr>
          <a:xfrm>
            <a:off x="7355920" y="688686"/>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65" name="object 165"/>
          <p:cNvSpPr/>
          <p:nvPr/>
        </p:nvSpPr>
        <p:spPr>
          <a:xfrm>
            <a:off x="7395925" y="688695"/>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66" name="object 166"/>
          <p:cNvSpPr/>
          <p:nvPr/>
        </p:nvSpPr>
        <p:spPr>
          <a:xfrm>
            <a:off x="7435929" y="688695"/>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67" name="object 167"/>
          <p:cNvSpPr/>
          <p:nvPr/>
        </p:nvSpPr>
        <p:spPr>
          <a:xfrm>
            <a:off x="7475935" y="688705"/>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68" name="object 168"/>
          <p:cNvSpPr/>
          <p:nvPr/>
        </p:nvSpPr>
        <p:spPr>
          <a:xfrm>
            <a:off x="7515939" y="688715"/>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69" name="object 169"/>
          <p:cNvSpPr/>
          <p:nvPr/>
        </p:nvSpPr>
        <p:spPr>
          <a:xfrm>
            <a:off x="7555945" y="688715"/>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70" name="object 170"/>
          <p:cNvSpPr/>
          <p:nvPr/>
        </p:nvSpPr>
        <p:spPr>
          <a:xfrm>
            <a:off x="7595950" y="688724"/>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71" name="object 171"/>
          <p:cNvSpPr/>
          <p:nvPr/>
        </p:nvSpPr>
        <p:spPr>
          <a:xfrm>
            <a:off x="7635954" y="688733"/>
            <a:ext cx="22860" cy="5715"/>
          </a:xfrm>
          <a:custGeom>
            <a:avLst/>
            <a:gdLst/>
            <a:ahLst/>
            <a:cxnLst/>
            <a:rect l="l" t="t" r="r" b="b"/>
            <a:pathLst>
              <a:path w="30480" h="7620">
                <a:moveTo>
                  <a:pt x="0" y="3810"/>
                </a:moveTo>
                <a:lnTo>
                  <a:pt x="30480" y="3810"/>
                </a:lnTo>
              </a:path>
            </a:pathLst>
          </a:custGeom>
          <a:ln w="8889">
            <a:solidFill>
              <a:srgbClr val="BEBEBE"/>
            </a:solidFill>
          </a:ln>
        </p:spPr>
        <p:txBody>
          <a:bodyPr wrap="square" lIns="0" tIns="0" rIns="0" bIns="0" rtlCol="0">
            <a:noAutofit/>
          </a:bodyPr>
          <a:lstStyle/>
          <a:p>
            <a:endParaRPr/>
          </a:p>
        </p:txBody>
      </p:sp>
      <p:sp>
        <p:nvSpPr>
          <p:cNvPr id="172" name="object 172"/>
          <p:cNvSpPr/>
          <p:nvPr/>
        </p:nvSpPr>
        <p:spPr>
          <a:xfrm>
            <a:off x="7675960" y="68873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73" name="object 173"/>
          <p:cNvSpPr/>
          <p:nvPr/>
        </p:nvSpPr>
        <p:spPr>
          <a:xfrm>
            <a:off x="7715965" y="688743"/>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74" name="object 174"/>
          <p:cNvSpPr/>
          <p:nvPr/>
        </p:nvSpPr>
        <p:spPr>
          <a:xfrm>
            <a:off x="7755970" y="688743"/>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75" name="object 175"/>
          <p:cNvSpPr/>
          <p:nvPr/>
        </p:nvSpPr>
        <p:spPr>
          <a:xfrm>
            <a:off x="7795975" y="688753"/>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76" name="object 176"/>
          <p:cNvSpPr/>
          <p:nvPr/>
        </p:nvSpPr>
        <p:spPr>
          <a:xfrm>
            <a:off x="7835979" y="688762"/>
            <a:ext cx="22860" cy="5714"/>
          </a:xfrm>
          <a:custGeom>
            <a:avLst/>
            <a:gdLst/>
            <a:ahLst/>
            <a:cxnLst/>
            <a:rect l="l" t="t" r="r" b="b"/>
            <a:pathLst>
              <a:path w="30480" h="7619">
                <a:moveTo>
                  <a:pt x="0" y="3809"/>
                </a:moveTo>
                <a:lnTo>
                  <a:pt x="30480" y="3809"/>
                </a:lnTo>
              </a:path>
            </a:pathLst>
          </a:custGeom>
          <a:ln w="8889">
            <a:solidFill>
              <a:srgbClr val="BEBEBE"/>
            </a:solidFill>
          </a:ln>
        </p:spPr>
        <p:txBody>
          <a:bodyPr wrap="square" lIns="0" tIns="0" rIns="0" bIns="0" rtlCol="0">
            <a:noAutofit/>
          </a:bodyPr>
          <a:lstStyle/>
          <a:p>
            <a:endParaRPr/>
          </a:p>
        </p:txBody>
      </p:sp>
      <p:sp>
        <p:nvSpPr>
          <p:cNvPr id="177" name="object 177"/>
          <p:cNvSpPr/>
          <p:nvPr/>
        </p:nvSpPr>
        <p:spPr>
          <a:xfrm>
            <a:off x="7875985" y="688762"/>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78" name="object 178"/>
          <p:cNvSpPr/>
          <p:nvPr/>
        </p:nvSpPr>
        <p:spPr>
          <a:xfrm>
            <a:off x="7915990" y="688772"/>
            <a:ext cx="22859" cy="5715"/>
          </a:xfrm>
          <a:custGeom>
            <a:avLst/>
            <a:gdLst/>
            <a:ahLst/>
            <a:cxnLst/>
            <a:rect l="l" t="t" r="r" b="b"/>
            <a:pathLst>
              <a:path w="30479" h="7620">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79" name="object 179"/>
          <p:cNvSpPr/>
          <p:nvPr/>
        </p:nvSpPr>
        <p:spPr>
          <a:xfrm>
            <a:off x="7955995" y="688781"/>
            <a:ext cx="22859" cy="5715"/>
          </a:xfrm>
          <a:custGeom>
            <a:avLst/>
            <a:gdLst/>
            <a:ahLst/>
            <a:cxnLst/>
            <a:rect l="l" t="t" r="r" b="b"/>
            <a:pathLst>
              <a:path w="30479" h="7620">
                <a:moveTo>
                  <a:pt x="0" y="3810"/>
                </a:moveTo>
                <a:lnTo>
                  <a:pt x="30479" y="3810"/>
                </a:lnTo>
              </a:path>
            </a:pathLst>
          </a:custGeom>
          <a:ln w="8889">
            <a:solidFill>
              <a:srgbClr val="BEBEBE"/>
            </a:solidFill>
          </a:ln>
        </p:spPr>
        <p:txBody>
          <a:bodyPr wrap="square" lIns="0" tIns="0" rIns="0" bIns="0" rtlCol="0">
            <a:noAutofit/>
          </a:bodyPr>
          <a:lstStyle/>
          <a:p>
            <a:endParaRPr/>
          </a:p>
        </p:txBody>
      </p:sp>
      <p:sp>
        <p:nvSpPr>
          <p:cNvPr id="180" name="object 180"/>
          <p:cNvSpPr/>
          <p:nvPr/>
        </p:nvSpPr>
        <p:spPr>
          <a:xfrm>
            <a:off x="7996000" y="688781"/>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81" name="object 181"/>
          <p:cNvSpPr/>
          <p:nvPr/>
        </p:nvSpPr>
        <p:spPr>
          <a:xfrm>
            <a:off x="8036004" y="688790"/>
            <a:ext cx="22860" cy="5715"/>
          </a:xfrm>
          <a:custGeom>
            <a:avLst/>
            <a:gdLst/>
            <a:ahLst/>
            <a:cxnLst/>
            <a:rect l="l" t="t" r="r" b="b"/>
            <a:pathLst>
              <a:path w="30480" h="7620">
                <a:moveTo>
                  <a:pt x="0" y="3810"/>
                </a:moveTo>
                <a:lnTo>
                  <a:pt x="30480" y="3810"/>
                </a:lnTo>
              </a:path>
            </a:pathLst>
          </a:custGeom>
          <a:ln w="8890">
            <a:solidFill>
              <a:srgbClr val="BEBEBE"/>
            </a:solidFill>
          </a:ln>
        </p:spPr>
        <p:txBody>
          <a:bodyPr wrap="square" lIns="0" tIns="0" rIns="0" bIns="0" rtlCol="0">
            <a:noAutofit/>
          </a:bodyPr>
          <a:lstStyle/>
          <a:p>
            <a:endParaRPr/>
          </a:p>
        </p:txBody>
      </p:sp>
      <p:sp>
        <p:nvSpPr>
          <p:cNvPr id="182" name="object 182"/>
          <p:cNvSpPr/>
          <p:nvPr/>
        </p:nvSpPr>
        <p:spPr>
          <a:xfrm>
            <a:off x="8076010" y="688800"/>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83" name="object 183"/>
          <p:cNvSpPr/>
          <p:nvPr/>
        </p:nvSpPr>
        <p:spPr>
          <a:xfrm>
            <a:off x="8116015" y="68880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84" name="object 184"/>
          <p:cNvSpPr/>
          <p:nvPr/>
        </p:nvSpPr>
        <p:spPr>
          <a:xfrm>
            <a:off x="8156020" y="688810"/>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85" name="object 185"/>
          <p:cNvSpPr/>
          <p:nvPr/>
        </p:nvSpPr>
        <p:spPr>
          <a:xfrm>
            <a:off x="8196025" y="688810"/>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86" name="object 186"/>
          <p:cNvSpPr/>
          <p:nvPr/>
        </p:nvSpPr>
        <p:spPr>
          <a:xfrm>
            <a:off x="8236029" y="688819"/>
            <a:ext cx="22860" cy="5715"/>
          </a:xfrm>
          <a:custGeom>
            <a:avLst/>
            <a:gdLst/>
            <a:ahLst/>
            <a:cxnLst/>
            <a:rect l="l" t="t" r="r" b="b"/>
            <a:pathLst>
              <a:path w="30480" h="7620">
                <a:moveTo>
                  <a:pt x="0" y="3809"/>
                </a:moveTo>
                <a:lnTo>
                  <a:pt x="30480" y="3809"/>
                </a:lnTo>
              </a:path>
            </a:pathLst>
          </a:custGeom>
          <a:ln w="8890">
            <a:solidFill>
              <a:srgbClr val="BEBEBE"/>
            </a:solidFill>
          </a:ln>
        </p:spPr>
        <p:txBody>
          <a:bodyPr wrap="square" lIns="0" tIns="0" rIns="0" bIns="0" rtlCol="0">
            <a:noAutofit/>
          </a:bodyPr>
          <a:lstStyle/>
          <a:p>
            <a:endParaRPr/>
          </a:p>
        </p:txBody>
      </p:sp>
      <p:sp>
        <p:nvSpPr>
          <p:cNvPr id="187" name="object 187"/>
          <p:cNvSpPr/>
          <p:nvPr/>
        </p:nvSpPr>
        <p:spPr>
          <a:xfrm>
            <a:off x="8276035" y="688828"/>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88" name="object 188"/>
          <p:cNvSpPr/>
          <p:nvPr/>
        </p:nvSpPr>
        <p:spPr>
          <a:xfrm>
            <a:off x="8316040" y="688829"/>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89" name="object 189"/>
          <p:cNvSpPr/>
          <p:nvPr/>
        </p:nvSpPr>
        <p:spPr>
          <a:xfrm>
            <a:off x="8356045" y="688839"/>
            <a:ext cx="22859" cy="5714"/>
          </a:xfrm>
          <a:custGeom>
            <a:avLst/>
            <a:gdLst/>
            <a:ahLst/>
            <a:cxnLst/>
            <a:rect l="l" t="t" r="r" b="b"/>
            <a:pathLst>
              <a:path w="30479" h="7619">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90" name="object 190"/>
          <p:cNvSpPr/>
          <p:nvPr/>
        </p:nvSpPr>
        <p:spPr>
          <a:xfrm>
            <a:off x="8396050" y="688847"/>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91" name="object 191"/>
          <p:cNvSpPr/>
          <p:nvPr/>
        </p:nvSpPr>
        <p:spPr>
          <a:xfrm>
            <a:off x="8436054" y="688847"/>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92" name="object 192"/>
          <p:cNvSpPr/>
          <p:nvPr/>
        </p:nvSpPr>
        <p:spPr>
          <a:xfrm>
            <a:off x="8476060" y="688858"/>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93" name="object 193"/>
          <p:cNvSpPr/>
          <p:nvPr/>
        </p:nvSpPr>
        <p:spPr>
          <a:xfrm>
            <a:off x="8516065" y="688867"/>
            <a:ext cx="22859" cy="5715"/>
          </a:xfrm>
          <a:custGeom>
            <a:avLst/>
            <a:gdLst/>
            <a:ahLst/>
            <a:cxnLst/>
            <a:rect l="l" t="t" r="r" b="b"/>
            <a:pathLst>
              <a:path w="30479" h="7620">
                <a:moveTo>
                  <a:pt x="0" y="3809"/>
                </a:moveTo>
                <a:lnTo>
                  <a:pt x="30479" y="3809"/>
                </a:lnTo>
              </a:path>
            </a:pathLst>
          </a:custGeom>
          <a:ln w="8889">
            <a:solidFill>
              <a:srgbClr val="BEBEBE"/>
            </a:solidFill>
          </a:ln>
        </p:spPr>
        <p:txBody>
          <a:bodyPr wrap="square" lIns="0" tIns="0" rIns="0" bIns="0" rtlCol="0">
            <a:noAutofit/>
          </a:bodyPr>
          <a:lstStyle/>
          <a:p>
            <a:endParaRPr/>
          </a:p>
        </p:txBody>
      </p:sp>
      <p:sp>
        <p:nvSpPr>
          <p:cNvPr id="194" name="object 194"/>
          <p:cNvSpPr/>
          <p:nvPr/>
        </p:nvSpPr>
        <p:spPr>
          <a:xfrm>
            <a:off x="8556070" y="688867"/>
            <a:ext cx="22859" cy="5724"/>
          </a:xfrm>
          <a:custGeom>
            <a:avLst/>
            <a:gdLst/>
            <a:ahLst/>
            <a:cxnLst/>
            <a:rect l="l" t="t" r="r" b="b"/>
            <a:pathLst>
              <a:path w="30479" h="7632">
                <a:moveTo>
                  <a:pt x="0" y="3816"/>
                </a:moveTo>
                <a:lnTo>
                  <a:pt x="30479" y="3816"/>
                </a:lnTo>
              </a:path>
            </a:pathLst>
          </a:custGeom>
          <a:ln w="8902">
            <a:solidFill>
              <a:srgbClr val="BEBEBE"/>
            </a:solidFill>
          </a:ln>
        </p:spPr>
        <p:txBody>
          <a:bodyPr wrap="square" lIns="0" tIns="0" rIns="0" bIns="0" rtlCol="0">
            <a:noAutofit/>
          </a:bodyPr>
          <a:lstStyle/>
          <a:p>
            <a:endParaRPr/>
          </a:p>
        </p:txBody>
      </p:sp>
      <p:sp>
        <p:nvSpPr>
          <p:cNvPr id="195" name="object 195"/>
          <p:cNvSpPr/>
          <p:nvPr/>
        </p:nvSpPr>
        <p:spPr>
          <a:xfrm>
            <a:off x="8596075" y="688877"/>
            <a:ext cx="22859" cy="5715"/>
          </a:xfrm>
          <a:custGeom>
            <a:avLst/>
            <a:gdLst/>
            <a:ahLst/>
            <a:cxnLst/>
            <a:rect l="l" t="t" r="r" b="b"/>
            <a:pathLst>
              <a:path w="30479" h="7620">
                <a:moveTo>
                  <a:pt x="0" y="3810"/>
                </a:moveTo>
                <a:lnTo>
                  <a:pt x="30479" y="3810"/>
                </a:lnTo>
              </a:path>
            </a:pathLst>
          </a:custGeom>
          <a:ln w="8890">
            <a:solidFill>
              <a:srgbClr val="BEBEBE"/>
            </a:solidFill>
          </a:ln>
        </p:spPr>
        <p:txBody>
          <a:bodyPr wrap="square" lIns="0" tIns="0" rIns="0" bIns="0" rtlCol="0">
            <a:noAutofit/>
          </a:bodyPr>
          <a:lstStyle/>
          <a:p>
            <a:endParaRPr/>
          </a:p>
        </p:txBody>
      </p:sp>
      <p:sp>
        <p:nvSpPr>
          <p:cNvPr id="196" name="object 196"/>
          <p:cNvSpPr/>
          <p:nvPr/>
        </p:nvSpPr>
        <p:spPr>
          <a:xfrm>
            <a:off x="8636079" y="688877"/>
            <a:ext cx="22860" cy="5724"/>
          </a:xfrm>
          <a:custGeom>
            <a:avLst/>
            <a:gdLst/>
            <a:ahLst/>
            <a:cxnLst/>
            <a:rect l="l" t="t" r="r" b="b"/>
            <a:pathLst>
              <a:path w="30480" h="7632">
                <a:moveTo>
                  <a:pt x="0" y="3816"/>
                </a:moveTo>
                <a:lnTo>
                  <a:pt x="30480" y="3816"/>
                </a:lnTo>
              </a:path>
            </a:pathLst>
          </a:custGeom>
          <a:ln w="8902">
            <a:solidFill>
              <a:srgbClr val="BEBEBE"/>
            </a:solidFill>
          </a:ln>
        </p:spPr>
        <p:txBody>
          <a:bodyPr wrap="square" lIns="0" tIns="0" rIns="0" bIns="0" rtlCol="0">
            <a:noAutofit/>
          </a:bodyPr>
          <a:lstStyle/>
          <a:p>
            <a:endParaRPr/>
          </a:p>
        </p:txBody>
      </p:sp>
      <p:sp>
        <p:nvSpPr>
          <p:cNvPr id="197" name="object 197"/>
          <p:cNvSpPr/>
          <p:nvPr/>
        </p:nvSpPr>
        <p:spPr>
          <a:xfrm>
            <a:off x="8676085" y="688886"/>
            <a:ext cx="22859" cy="5714"/>
          </a:xfrm>
          <a:custGeom>
            <a:avLst/>
            <a:gdLst/>
            <a:ahLst/>
            <a:cxnLst/>
            <a:rect l="l" t="t" r="r" b="b"/>
            <a:pathLst>
              <a:path w="30479" h="7619">
                <a:moveTo>
                  <a:pt x="0" y="3809"/>
                </a:moveTo>
                <a:lnTo>
                  <a:pt x="30479" y="3809"/>
                </a:lnTo>
              </a:path>
            </a:pathLst>
          </a:custGeom>
          <a:ln w="8890">
            <a:solidFill>
              <a:srgbClr val="BEBEBE"/>
            </a:solidFill>
          </a:ln>
        </p:spPr>
        <p:txBody>
          <a:bodyPr wrap="square" lIns="0" tIns="0" rIns="0" bIns="0" rtlCol="0">
            <a:noAutofit/>
          </a:bodyPr>
          <a:lstStyle/>
          <a:p>
            <a:endParaRPr/>
          </a:p>
        </p:txBody>
      </p:sp>
      <p:sp>
        <p:nvSpPr>
          <p:cNvPr id="198" name="object 198"/>
          <p:cNvSpPr/>
          <p:nvPr/>
        </p:nvSpPr>
        <p:spPr>
          <a:xfrm>
            <a:off x="8716090" y="688895"/>
            <a:ext cx="17144" cy="5715"/>
          </a:xfrm>
          <a:custGeom>
            <a:avLst/>
            <a:gdLst/>
            <a:ahLst/>
            <a:cxnLst/>
            <a:rect l="l" t="t" r="r" b="b"/>
            <a:pathLst>
              <a:path w="22859" h="7620">
                <a:moveTo>
                  <a:pt x="0" y="3810"/>
                </a:moveTo>
                <a:lnTo>
                  <a:pt x="22859" y="3810"/>
                </a:lnTo>
              </a:path>
            </a:pathLst>
          </a:custGeom>
          <a:ln w="8889">
            <a:solidFill>
              <a:srgbClr val="BEBEBE"/>
            </a:solidFill>
          </a:ln>
        </p:spPr>
        <p:txBody>
          <a:bodyPr wrap="square" lIns="0" tIns="0" rIns="0" bIns="0" rtlCol="0">
            <a:noAutofit/>
          </a:bodyPr>
          <a:lstStyle/>
          <a:p>
            <a:endParaRPr/>
          </a:p>
        </p:txBody>
      </p:sp>
      <p:sp>
        <p:nvSpPr>
          <p:cNvPr id="209" name="副标题 1"/>
          <p:cNvSpPr>
            <a:spLocks noGrp="1"/>
          </p:cNvSpPr>
          <p:nvPr/>
        </p:nvSpPr>
        <p:spPr>
          <a:xfrm>
            <a:off x="866536" y="1200150"/>
            <a:ext cx="7489508" cy="3531840"/>
          </a:xfrm>
          <a:prstGeom prst="rect">
            <a:avLst/>
          </a:prstGeom>
        </p:spPr>
        <p:txBody>
          <a:bodyPr lIns="68580" tIns="34290" rIns="68580" bIns="34290">
            <a:noAutofit/>
          </a:bodyPr>
          <a:lstStyle>
            <a:lvl1pPr marL="0" indent="0" algn="l" defTabSz="815975" rtl="0" eaLnBrk="1" fontAlgn="base" latinLnBrk="0" hangingPunct="1">
              <a:lnSpc>
                <a:spcPts val="1700"/>
              </a:lnSpc>
              <a:spcBef>
                <a:spcPct val="20000"/>
              </a:spcBef>
              <a:spcAft>
                <a:spcPct val="0"/>
              </a:spcAft>
              <a:buFont typeface="Arial" panose="020B0604020202020204" pitchFamily="34" charset="0"/>
              <a:buNone/>
              <a:defRPr lang="en-US" altLang="zh-CN" sz="1300" b="0" kern="1200" dirty="0" smtClean="0">
                <a:solidFill>
                  <a:srgbClr val="006DBB"/>
                </a:solidFill>
                <a:latin typeface="黑体" panose="02010609060101010101" pitchFamily="49" charset="-122"/>
                <a:ea typeface="黑体" panose="02010609060101010101" pitchFamily="49" charset="-122"/>
                <a:cs typeface="Arial" panose="020B0604020202020204" pitchFamily="34" charset="0"/>
              </a:defRPr>
            </a:lvl1pPr>
            <a:lvl2pPr marL="408305" indent="0" algn="ctr" defTabSz="814070" rtl="0" eaLnBrk="1" fontAlgn="base" hangingPunct="1">
              <a:spcBef>
                <a:spcPct val="20000"/>
              </a:spcBef>
              <a:spcAft>
                <a:spcPct val="0"/>
              </a:spcAft>
              <a:buFont typeface="Arial" panose="020B0604020202020204" pitchFamily="34" charset="0"/>
              <a:buNone/>
              <a:defRPr sz="2500" kern="1200">
                <a:solidFill>
                  <a:schemeClr val="tx1">
                    <a:tint val="75000"/>
                  </a:schemeClr>
                </a:solidFill>
                <a:latin typeface="+mn-lt"/>
                <a:ea typeface="+mn-ea"/>
                <a:cs typeface="+mn-cs"/>
              </a:defRPr>
            </a:lvl2pPr>
            <a:lvl3pPr marL="816610" indent="0" algn="ctr" defTabSz="814070" rtl="0" eaLnBrk="1" fontAlgn="base" hangingPunct="1">
              <a:spcBef>
                <a:spcPct val="20000"/>
              </a:spcBef>
              <a:spcAft>
                <a:spcPct val="0"/>
              </a:spcAft>
              <a:buFont typeface="Arial" panose="020B0604020202020204" pitchFamily="34" charset="0"/>
              <a:buNone/>
              <a:defRPr sz="2100" kern="1200">
                <a:solidFill>
                  <a:schemeClr val="tx1">
                    <a:tint val="75000"/>
                  </a:schemeClr>
                </a:solidFill>
                <a:latin typeface="+mn-lt"/>
                <a:ea typeface="+mn-ea"/>
                <a:cs typeface="+mn-cs"/>
              </a:defRPr>
            </a:lvl3pPr>
            <a:lvl4pPr marL="1224280"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632585" indent="0" algn="ctr" defTabSz="814070" rtl="0" eaLnBrk="1" fontAlgn="base" hangingPunct="1">
              <a:spcBef>
                <a:spcPct val="200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04089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6pPr>
            <a:lvl7pPr marL="244919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7pPr>
            <a:lvl8pPr marL="2856865"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8pPr>
            <a:lvl9pPr marL="3265170" indent="0" algn="ctr" defTabSz="815975"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50000"/>
              </a:lnSpc>
              <a:spcBef>
                <a:spcPts val="450"/>
              </a:spcBef>
              <a:spcAft>
                <a:spcPts val="450"/>
              </a:spcAft>
            </a:pPr>
            <a:r>
              <a:rPr lang="zh-CN" altLang="en-US" sz="1400" dirty="0" smtClean="0">
                <a:latin typeface="+mn-lt"/>
              </a:rPr>
              <a:t>民生银行苏州分行</a:t>
            </a:r>
            <a:r>
              <a:rPr lang="zh-CN" altLang="en-US" sz="1400" dirty="0">
                <a:latin typeface="+mn-lt"/>
              </a:rPr>
              <a:t>自</a:t>
            </a:r>
            <a:r>
              <a:rPr lang="en-US" altLang="zh-CN" sz="1400" b="1" dirty="0">
                <a:latin typeface="+mn-lt"/>
              </a:rPr>
              <a:t>2019</a:t>
            </a:r>
            <a:r>
              <a:rPr lang="zh-CN" altLang="en-US" sz="1400" b="1" dirty="0">
                <a:latin typeface="+mn-lt"/>
              </a:rPr>
              <a:t>年</a:t>
            </a:r>
            <a:r>
              <a:rPr lang="en-US" altLang="zh-CN" sz="1400" b="1" dirty="0">
                <a:latin typeface="+mn-lt"/>
              </a:rPr>
              <a:t>9</a:t>
            </a:r>
            <a:r>
              <a:rPr lang="zh-CN" altLang="en-US" sz="1400" b="1" dirty="0">
                <a:latin typeface="+mn-lt"/>
              </a:rPr>
              <a:t>月启动</a:t>
            </a:r>
            <a:r>
              <a:rPr lang="en-US" altLang="zh-CN" sz="1400" dirty="0">
                <a:latin typeface="+mn-lt"/>
              </a:rPr>
              <a:t>RPA</a:t>
            </a:r>
            <a:r>
              <a:rPr lang="zh-CN" altLang="en-US" sz="1400" dirty="0">
                <a:latin typeface="+mn-lt"/>
              </a:rPr>
              <a:t>（数字员工）项目，经前期应用调研、场景梳理、招标比价、立项申报、开发实施、迭代调优，最终投产落地。目前，分行已有</a:t>
            </a:r>
            <a:r>
              <a:rPr lang="zh-CN" altLang="en-US" sz="1400" dirty="0" smtClean="0">
                <a:latin typeface="+mn-lt"/>
              </a:rPr>
              <a:t>二十四</a:t>
            </a:r>
            <a:r>
              <a:rPr lang="zh-CN" altLang="en-US" sz="1400" b="1" dirty="0" smtClean="0">
                <a:latin typeface="+mn-lt"/>
              </a:rPr>
              <a:t>类</a:t>
            </a:r>
            <a:r>
              <a:rPr lang="en-US" altLang="zh-CN" sz="1400" b="1" dirty="0">
                <a:latin typeface="+mn-lt"/>
              </a:rPr>
              <a:t>RPA</a:t>
            </a:r>
            <a:r>
              <a:rPr lang="zh-CN" altLang="en-US" sz="1400" b="1" dirty="0">
                <a:latin typeface="+mn-lt"/>
              </a:rPr>
              <a:t>数字员工</a:t>
            </a:r>
            <a:r>
              <a:rPr lang="zh-CN" altLang="en-US" sz="1400" dirty="0">
                <a:latin typeface="+mn-lt"/>
              </a:rPr>
              <a:t>入职在岗。</a:t>
            </a:r>
            <a:endParaRPr lang="en-US" altLang="zh-CN" sz="1400" dirty="0">
              <a:latin typeface="+mn-lt"/>
            </a:endParaRPr>
          </a:p>
          <a:p>
            <a:pPr>
              <a:lnSpc>
                <a:spcPct val="150000"/>
              </a:lnSpc>
              <a:spcBef>
                <a:spcPts val="450"/>
              </a:spcBef>
              <a:spcAft>
                <a:spcPts val="450"/>
              </a:spcAft>
            </a:pPr>
            <a:r>
              <a:rPr lang="zh-CN" altLang="en-US" sz="1400" dirty="0">
                <a:latin typeface="+mn-lt"/>
              </a:rPr>
              <a:t>涉及</a:t>
            </a:r>
            <a:r>
              <a:rPr lang="zh-CN" altLang="en-US" sz="1400" b="1" dirty="0">
                <a:latin typeface="+mn-lt"/>
              </a:rPr>
              <a:t>十个分行部室及经营机构</a:t>
            </a:r>
            <a:r>
              <a:rPr lang="zh-CN" altLang="en-US" sz="1400" dirty="0">
                <a:latin typeface="+mn-lt"/>
              </a:rPr>
              <a:t>：运营管理部、零售质量控制部、电销中心、法律合规部、小微金融事业部、昆山支行、常熟支行、计划财务部、机构业务部、资产托管部。</a:t>
            </a:r>
          </a:p>
          <a:p>
            <a:pPr>
              <a:lnSpc>
                <a:spcPct val="150000"/>
              </a:lnSpc>
              <a:spcBef>
                <a:spcPts val="450"/>
              </a:spcBef>
              <a:spcAft>
                <a:spcPts val="450"/>
              </a:spcAft>
            </a:pPr>
            <a:r>
              <a:rPr lang="zh-CN" altLang="en-US" sz="1400" dirty="0">
                <a:latin typeface="+mn-lt"/>
              </a:rPr>
              <a:t>分行</a:t>
            </a:r>
            <a:r>
              <a:rPr lang="en-US" altLang="zh-CN" sz="1400" dirty="0">
                <a:latin typeface="+mn-lt"/>
              </a:rPr>
              <a:t>RPA</a:t>
            </a:r>
            <a:r>
              <a:rPr lang="zh-CN" altLang="en-US" sz="1400" dirty="0">
                <a:latin typeface="+mn-lt"/>
              </a:rPr>
              <a:t>数字员工项目目前</a:t>
            </a:r>
            <a:r>
              <a:rPr lang="zh-CN" altLang="en-US" sz="1400" dirty="0" smtClean="0">
                <a:latin typeface="+mn-lt"/>
              </a:rPr>
              <a:t>在岗</a:t>
            </a:r>
            <a:r>
              <a:rPr lang="en-US" altLang="zh-CN" sz="1400" b="1" dirty="0" smtClean="0">
                <a:latin typeface="+mn-lt"/>
              </a:rPr>
              <a:t>24</a:t>
            </a:r>
            <a:r>
              <a:rPr lang="zh-CN" altLang="en-US" sz="1400" b="1" dirty="0" smtClean="0">
                <a:latin typeface="+mn-lt"/>
              </a:rPr>
              <a:t>个</a:t>
            </a:r>
            <a:r>
              <a:rPr lang="zh-CN" altLang="en-US" sz="1400" b="1" dirty="0">
                <a:latin typeface="+mn-lt"/>
              </a:rPr>
              <a:t>应用场景</a:t>
            </a:r>
            <a:r>
              <a:rPr lang="zh-CN" altLang="en-US" sz="1400" dirty="0" smtClean="0">
                <a:latin typeface="+mn-lt"/>
              </a:rPr>
              <a:t>。</a:t>
            </a:r>
            <a:r>
              <a:rPr lang="en-US" altLang="zh-CN" sz="1400" dirty="0" smtClean="0"/>
              <a:t>2022</a:t>
            </a:r>
            <a:r>
              <a:rPr lang="zh-CN" altLang="zh-CN" sz="1400" dirty="0"/>
              <a:t>年上半年累计处理业务</a:t>
            </a:r>
            <a:r>
              <a:rPr lang="en-US" altLang="zh-CN" sz="1400" dirty="0"/>
              <a:t>164010</a:t>
            </a:r>
            <a:r>
              <a:rPr lang="zh-CN" altLang="zh-CN" sz="1400" dirty="0"/>
              <a:t>笔（同比下跌</a:t>
            </a:r>
            <a:r>
              <a:rPr lang="en-US" altLang="zh-CN" sz="1400" dirty="0"/>
              <a:t>70.03%</a:t>
            </a:r>
            <a:r>
              <a:rPr lang="zh-CN" altLang="zh-CN" sz="1400" dirty="0"/>
              <a:t>，环比下跌</a:t>
            </a:r>
            <a:r>
              <a:rPr lang="en-US" altLang="zh-CN" sz="1400" dirty="0"/>
              <a:t>48.38%</a:t>
            </a:r>
            <a:r>
              <a:rPr lang="zh-CN" altLang="zh-CN" sz="1400" dirty="0"/>
              <a:t>），节约人工成本约</a:t>
            </a:r>
            <a:r>
              <a:rPr lang="en-US" altLang="zh-CN" sz="1400" dirty="0"/>
              <a:t>1537</a:t>
            </a:r>
            <a:r>
              <a:rPr lang="zh-CN" altLang="zh-CN" sz="1400" dirty="0"/>
              <a:t>人天（同比上涨</a:t>
            </a:r>
            <a:r>
              <a:rPr lang="en-US" altLang="zh-CN" sz="1400" dirty="0"/>
              <a:t>60.94%</a:t>
            </a:r>
            <a:r>
              <a:rPr lang="zh-CN" altLang="zh-CN" sz="1400" dirty="0"/>
              <a:t>，环比上涨</a:t>
            </a:r>
            <a:r>
              <a:rPr lang="en-US" altLang="zh-CN" sz="1400" dirty="0"/>
              <a:t>3.85%</a:t>
            </a:r>
            <a:r>
              <a:rPr lang="zh-CN" altLang="zh-CN" sz="1400" dirty="0"/>
              <a:t>），为业务部门检测出异常或风险数据</a:t>
            </a:r>
            <a:r>
              <a:rPr lang="en-US" altLang="zh-CN" sz="1400" dirty="0"/>
              <a:t>2380</a:t>
            </a:r>
            <a:r>
              <a:rPr lang="zh-CN" altLang="zh-CN" sz="1400" dirty="0"/>
              <a:t>笔（同比下跌</a:t>
            </a:r>
            <a:r>
              <a:rPr lang="en-US" altLang="zh-CN" sz="1400" dirty="0"/>
              <a:t>53.83%</a:t>
            </a:r>
            <a:r>
              <a:rPr lang="zh-CN" altLang="zh-CN" sz="1400" dirty="0"/>
              <a:t>，环比下跌</a:t>
            </a:r>
            <a:r>
              <a:rPr lang="en-US" altLang="zh-CN" sz="1400" dirty="0"/>
              <a:t>52.45%</a:t>
            </a:r>
            <a:r>
              <a:rPr lang="zh-CN" altLang="zh-CN" sz="1400" dirty="0"/>
              <a:t>）</a:t>
            </a:r>
            <a:r>
              <a:rPr lang="zh-CN" altLang="zh-CN" sz="1400" dirty="0" smtClean="0"/>
              <a:t>。</a:t>
            </a:r>
            <a:endParaRPr lang="zh-CN" altLang="en-US" sz="1400" dirty="0">
              <a:latin typeface="+mn-lt"/>
            </a:endParaRPr>
          </a:p>
          <a:p>
            <a:pPr>
              <a:lnSpc>
                <a:spcPct val="150000"/>
              </a:lnSpc>
              <a:spcBef>
                <a:spcPts val="450"/>
              </a:spcBef>
              <a:spcAft>
                <a:spcPts val="450"/>
              </a:spcAft>
            </a:pPr>
            <a:endParaRPr lang="zh-CN" altLang="en-US" sz="1200" dirty="0"/>
          </a:p>
        </p:txBody>
      </p:sp>
      <p:sp>
        <p:nvSpPr>
          <p:cNvPr id="202" name="文本框 2"/>
          <p:cNvSpPr txBox="1"/>
          <p:nvPr/>
        </p:nvSpPr>
        <p:spPr>
          <a:xfrm>
            <a:off x="804545" y="245110"/>
            <a:ext cx="6087745" cy="398780"/>
          </a:xfrm>
          <a:prstGeom prst="rect">
            <a:avLst/>
          </a:prstGeom>
          <a:noFill/>
        </p:spPr>
        <p:txBody>
          <a:bodyPr wrap="square" rtlCol="0">
            <a:spAutoFit/>
          </a:bodyPr>
          <a:lstStyle/>
          <a:p>
            <a:r>
              <a:rPr lang="zh-CN" altLang="en-US" sz="2000" dirty="0" smtClean="0">
                <a:solidFill>
                  <a:srgbClr val="0070C0"/>
                </a:solidFill>
                <a:latin typeface="黑体" panose="02010609060101010101" pitchFamily="49" charset="-122"/>
                <a:ea typeface="黑体" panose="02010609060101010101" pitchFamily="49" charset="-122"/>
              </a:rPr>
              <a:t>一</a:t>
            </a:r>
            <a:r>
              <a:rPr lang="zh-CN" altLang="en-US" sz="2000" dirty="0">
                <a:solidFill>
                  <a:srgbClr val="0070C0"/>
                </a:solidFill>
                <a:latin typeface="黑体" panose="02010609060101010101" pitchFamily="49" charset="-122"/>
                <a:ea typeface="黑体" panose="02010609060101010101" pitchFamily="49" charset="-122"/>
              </a:rPr>
              <a:t>、业务背景</a:t>
            </a:r>
            <a:r>
              <a:rPr lang="en-US" altLang="zh-CN" sz="2000" dirty="0" smtClean="0">
                <a:solidFill>
                  <a:srgbClr val="0070C0"/>
                </a:solidFill>
                <a:latin typeface="黑体" panose="02010609060101010101" pitchFamily="49" charset="-122"/>
                <a:ea typeface="黑体" panose="02010609060101010101" pitchFamily="49" charset="-122"/>
              </a:rPr>
              <a:t>·</a:t>
            </a:r>
            <a:r>
              <a:rPr lang="zh-CN" altLang="en-US" dirty="0" smtClean="0">
                <a:solidFill>
                  <a:srgbClr val="0070C0"/>
                </a:solidFill>
                <a:latin typeface="黑体" panose="02010609060101010101" pitchFamily="49" charset="-122"/>
                <a:ea typeface="黑体" panose="02010609060101010101" pitchFamily="49" charset="-122"/>
              </a:rPr>
              <a:t>分行</a:t>
            </a:r>
            <a:r>
              <a:rPr lang="en-US" altLang="zh-CN" dirty="0">
                <a:solidFill>
                  <a:srgbClr val="0070C0"/>
                </a:solidFill>
                <a:latin typeface="+mn-lt"/>
                <a:ea typeface="黑体" panose="02010609060101010101" pitchFamily="49" charset="-122"/>
                <a:cs typeface="+mn-lt"/>
              </a:rPr>
              <a:t>RPA</a:t>
            </a:r>
            <a:r>
              <a:rPr lang="zh-CN" altLang="en-US" dirty="0">
                <a:solidFill>
                  <a:srgbClr val="0070C0"/>
                </a:solidFill>
                <a:latin typeface="黑体" panose="02010609060101010101" pitchFamily="49" charset="-122"/>
                <a:ea typeface="黑体" panose="02010609060101010101" pitchFamily="49" charset="-122"/>
              </a:rPr>
              <a:t>数字员工实施情况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1365" y="245745"/>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二、流程设计</a:t>
            </a:r>
            <a:endParaRPr lang="en-US" altLang="zh-CN" sz="2000" dirty="0">
              <a:solidFill>
                <a:srgbClr val="0070C0"/>
              </a:solidFill>
              <a:latin typeface="黑体" panose="02010609060101010101" pitchFamily="49" charset="-122"/>
              <a:ea typeface="黑体" panose="02010609060101010101" pitchFamily="49" charset="-122"/>
              <a:sym typeface="+mn-ea"/>
            </a:endParaRPr>
          </a:p>
        </p:txBody>
      </p:sp>
      <p:sp>
        <p:nvSpPr>
          <p:cNvPr id="68" name="矩形 67"/>
          <p:cNvSpPr/>
          <p:nvPr/>
        </p:nvSpPr>
        <p:spPr>
          <a:xfrm>
            <a:off x="730250" y="915670"/>
            <a:ext cx="7893050" cy="121571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300" b="1" dirty="0" smtClean="0">
                <a:solidFill>
                  <a:srgbClr val="006DBB"/>
                </a:solidFill>
                <a:latin typeface="黑体" panose="02010609060101010101" pitchFamily="49" charset="-122"/>
                <a:ea typeface="黑体" panose="02010609060101010101" pitchFamily="49" charset="-122"/>
                <a:cs typeface="Arial" panose="020B0604020202020204" pitchFamily="34" charset="0"/>
                <a:sym typeface="+mn-ea"/>
              </a:rPr>
              <a:t> </a:t>
            </a:r>
            <a:r>
              <a:rPr lang="zh-CN" altLang="en-US" sz="1300" b="1" dirty="0" smtClean="0">
                <a:solidFill>
                  <a:srgbClr val="006DBB"/>
                </a:solidFill>
                <a:latin typeface="黑体" panose="02010609060101010101" pitchFamily="49" charset="-122"/>
                <a:ea typeface="黑体" panose="02010609060101010101" pitchFamily="49" charset="-122"/>
                <a:cs typeface="Arial" panose="020B0604020202020204" pitchFamily="34" charset="0"/>
                <a:sym typeface="+mn-ea"/>
              </a:rPr>
              <a:t>流程简介</a:t>
            </a:r>
            <a:endParaRPr lang="en-US" altLang="zh-CN" sz="1300" b="1" dirty="0" smtClean="0">
              <a:solidFill>
                <a:srgbClr val="006DBB"/>
              </a:solidFill>
              <a:latin typeface="黑体" panose="02010609060101010101" pitchFamily="49" charset="-122"/>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150000"/>
              </a:lnSpc>
              <a:spcBef>
                <a:spcPts val="0"/>
              </a:spcBef>
              <a:spcAft>
                <a:spcPts val="0"/>
              </a:spcAft>
              <a:buClrTx/>
              <a:buSzTx/>
              <a:defRPr/>
            </a:pP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为提升金融科技服务，提供更精细化的运营服务，引入抵押贷款自动化</a:t>
            </a:r>
            <a:r>
              <a:rPr lang="zh-CN" altLang="en-US" sz="1000" dirty="0">
                <a:solidFill>
                  <a:srgbClr val="006DBB"/>
                </a:solidFill>
                <a:latin typeface="+mn-lt"/>
                <a:ea typeface="黑体" panose="02010609060101010101" pitchFamily="49" charset="-122"/>
                <a:cs typeface="Arial" panose="020B0604020202020204" pitchFamily="34" charset="0"/>
                <a:sym typeface="+mn-ea"/>
              </a:rPr>
              <a:t>模式，将</a:t>
            </a:r>
            <a:r>
              <a:rPr lang="en-US" altLang="zh-CN" sz="1000" dirty="0">
                <a:solidFill>
                  <a:srgbClr val="006DBB"/>
                </a:solidFill>
                <a:latin typeface="+mn-lt"/>
                <a:ea typeface="黑体" panose="02010609060101010101" pitchFamily="49" charset="-122"/>
                <a:cs typeface="Arial" panose="020B0604020202020204" pitchFamily="34" charset="0"/>
                <a:sym typeface="+mn-ea"/>
              </a:rPr>
              <a:t>RPA</a:t>
            </a:r>
            <a:r>
              <a:rPr lang="zh-CN" altLang="en-US" sz="1000" dirty="0">
                <a:solidFill>
                  <a:srgbClr val="006DBB"/>
                </a:solidFill>
                <a:latin typeface="+mn-lt"/>
                <a:ea typeface="黑体" panose="02010609060101010101" pitchFamily="49" charset="-122"/>
                <a:cs typeface="Arial" panose="020B0604020202020204" pitchFamily="34" charset="0"/>
                <a:sym typeface="+mn-ea"/>
              </a:rPr>
              <a:t>流程自动化技术应用于合同录入、不动产抵押登记、不动产缮证查询环节，有效提升抵押贷款效率，将各个独立的业务流程串联，打破信息孤岛，构建银行业贷款流程自动化生态</a:t>
            </a: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a:t>
            </a:r>
            <a:endParaRPr lang="en-US" altLang="zh-CN" sz="10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150000"/>
              </a:lnSpc>
              <a:spcBef>
                <a:spcPts val="0"/>
              </a:spcBef>
              <a:spcAft>
                <a:spcPts val="0"/>
              </a:spcAft>
              <a:buClrTx/>
              <a:buSzTx/>
              <a:defRPr/>
            </a:pP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本</a:t>
            </a:r>
            <a:r>
              <a:rPr lang="zh-CN" altLang="en-US" sz="1000" dirty="0">
                <a:solidFill>
                  <a:srgbClr val="006DBB"/>
                </a:solidFill>
                <a:latin typeface="+mn-lt"/>
                <a:ea typeface="黑体" panose="02010609060101010101" pitchFamily="49" charset="-122"/>
                <a:cs typeface="Arial" panose="020B0604020202020204" pitchFamily="34" charset="0"/>
                <a:sym typeface="+mn-ea"/>
              </a:rPr>
              <a:t>项目主要</a:t>
            </a: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由</a:t>
            </a:r>
            <a:r>
              <a:rPr lang="zh-CN" altLang="en-US" sz="1000" b="1" dirty="0" smtClean="0">
                <a:solidFill>
                  <a:srgbClr val="006DBB"/>
                </a:solidFill>
                <a:latin typeface="+mn-lt"/>
                <a:ea typeface="黑体" panose="02010609060101010101" pitchFamily="49" charset="-122"/>
                <a:cs typeface="Arial" panose="020B0604020202020204" pitchFamily="34" charset="0"/>
                <a:sym typeface="+mn-ea"/>
              </a:rPr>
              <a:t>合同录入数字员工</a:t>
            </a:r>
            <a:r>
              <a:rPr lang="en-US" altLang="zh-CN" sz="1000" dirty="0" smtClean="0">
                <a:solidFill>
                  <a:srgbClr val="006DBB"/>
                </a:solidFill>
                <a:latin typeface="+mn-lt"/>
                <a:ea typeface="黑体" panose="02010609060101010101" pitchFamily="49" charset="-122"/>
                <a:cs typeface="Arial" panose="020B0604020202020204" pitchFamily="34" charset="0"/>
                <a:sym typeface="+mn-ea"/>
              </a:rPr>
              <a:t>+</a:t>
            </a:r>
            <a:r>
              <a:rPr lang="zh-CN" altLang="en-US" sz="1000" b="1" dirty="0" smtClean="0">
                <a:solidFill>
                  <a:srgbClr val="006DBB"/>
                </a:solidFill>
                <a:latin typeface="+mn-lt"/>
                <a:ea typeface="黑体" panose="02010609060101010101" pitchFamily="49" charset="-122"/>
                <a:cs typeface="Arial" panose="020B0604020202020204" pitchFamily="34" charset="0"/>
                <a:sym typeface="+mn-ea"/>
              </a:rPr>
              <a:t>不动产抵押登记数字员工</a:t>
            </a: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a:t>
            </a:r>
            <a:r>
              <a:rPr lang="zh-CN" altLang="en-US" sz="1000" b="1" dirty="0" smtClean="0">
                <a:solidFill>
                  <a:srgbClr val="006DBB"/>
                </a:solidFill>
                <a:latin typeface="+mn-lt"/>
                <a:ea typeface="黑体" panose="02010609060101010101" pitchFamily="49" charset="-122"/>
                <a:cs typeface="Arial" panose="020B0604020202020204" pitchFamily="34" charset="0"/>
                <a:sym typeface="+mn-ea"/>
              </a:rPr>
              <a:t>不动产缮证推送数字员工</a:t>
            </a: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三部分组成，</a:t>
            </a:r>
            <a:r>
              <a:rPr lang="en-US" altLang="zh-CN" sz="1000" dirty="0" smtClean="0">
                <a:solidFill>
                  <a:srgbClr val="006DBB"/>
                </a:solidFill>
                <a:latin typeface="+mn-lt"/>
                <a:ea typeface="黑体" panose="02010609060101010101" pitchFamily="49" charset="-122"/>
                <a:cs typeface="Arial" panose="020B0604020202020204" pitchFamily="34" charset="0"/>
                <a:sym typeface="+mn-ea"/>
              </a:rPr>
              <a:t>COE</a:t>
            </a: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管理协作平台负责协助调度三类</a:t>
            </a:r>
            <a:r>
              <a:rPr lang="en-US" altLang="zh-CN" sz="1000" dirty="0" smtClean="0">
                <a:solidFill>
                  <a:srgbClr val="006DBB"/>
                </a:solidFill>
                <a:latin typeface="+mn-lt"/>
                <a:ea typeface="黑体" panose="02010609060101010101" pitchFamily="49" charset="-122"/>
                <a:cs typeface="Arial" panose="020B0604020202020204" pitchFamily="34" charset="0"/>
                <a:sym typeface="+mn-ea"/>
              </a:rPr>
              <a:t>RPA</a:t>
            </a:r>
            <a:r>
              <a:rPr lang="zh-CN" altLang="en-US" sz="1000" dirty="0" smtClean="0">
                <a:solidFill>
                  <a:srgbClr val="006DBB"/>
                </a:solidFill>
                <a:latin typeface="+mn-lt"/>
                <a:ea typeface="黑体" panose="02010609060101010101" pitchFamily="49" charset="-122"/>
                <a:cs typeface="Arial" panose="020B0604020202020204" pitchFamily="34" charset="0"/>
                <a:sym typeface="+mn-ea"/>
              </a:rPr>
              <a:t>数字员工协同工作，完成作业调度。</a:t>
            </a:r>
          </a:p>
        </p:txBody>
      </p:sp>
      <p:sp>
        <p:nvSpPr>
          <p:cNvPr id="44038" name="Hexagon 43"/>
          <p:cNvSpPr>
            <a:spLocks noChangeArrowheads="1"/>
          </p:cNvSpPr>
          <p:nvPr/>
        </p:nvSpPr>
        <p:spPr bwMode="auto">
          <a:xfrm>
            <a:off x="1659890" y="2270760"/>
            <a:ext cx="2283460" cy="1891030"/>
          </a:xfrm>
          <a:prstGeom prst="hexagon">
            <a:avLst>
              <a:gd name="adj" fmla="val 24997"/>
              <a:gd name="vf" fmla="val 11547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1" tIns="45630" rIns="91261" bIns="45630" anchor="ctr"/>
          <a:lstStyle/>
          <a:p>
            <a:pPr algn="ctr" defTabSz="1217295">
              <a:buFont typeface="Arial" panose="020B0604020202020204" pitchFamily="34" charset="0"/>
              <a:buNone/>
            </a:pPr>
            <a:endParaRPr lang="en-US" altLang="zh-CN" sz="2325">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039" name="Hexagon 35"/>
          <p:cNvSpPr>
            <a:spLocks noChangeArrowheads="1"/>
          </p:cNvSpPr>
          <p:nvPr/>
        </p:nvSpPr>
        <p:spPr bwMode="auto">
          <a:xfrm>
            <a:off x="3393440" y="2271792"/>
            <a:ext cx="2213372" cy="1907381"/>
          </a:xfrm>
          <a:prstGeom prst="hexagon">
            <a:avLst>
              <a:gd name="adj" fmla="val 24997"/>
              <a:gd name="vf" fmla="val 11547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1" tIns="45630" rIns="91261" bIns="45630" anchor="ctr"/>
          <a:lstStyle/>
          <a:p>
            <a:pPr algn="ctr" defTabSz="1217295">
              <a:buFont typeface="Arial" panose="020B0604020202020204" pitchFamily="34" charset="0"/>
              <a:buNone/>
            </a:pPr>
            <a:endParaRPr lang="en-US" altLang="zh-CN" sz="2325">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040" name="Hexagon 39"/>
          <p:cNvSpPr>
            <a:spLocks noChangeArrowheads="1"/>
          </p:cNvSpPr>
          <p:nvPr/>
        </p:nvSpPr>
        <p:spPr bwMode="auto">
          <a:xfrm>
            <a:off x="5192316" y="2271792"/>
            <a:ext cx="2212181" cy="1907381"/>
          </a:xfrm>
          <a:prstGeom prst="hexagon">
            <a:avLst>
              <a:gd name="adj" fmla="val 25000"/>
              <a:gd name="vf" fmla="val 11547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1" tIns="45630" rIns="91261" bIns="45630" anchor="ctr"/>
          <a:lstStyle/>
          <a:p>
            <a:pPr algn="ctr" defTabSz="1217295">
              <a:buFont typeface="Arial" panose="020B0604020202020204" pitchFamily="34" charset="0"/>
              <a:buNone/>
            </a:pPr>
            <a:endParaRPr lang="en-US" altLang="zh-CN" sz="2325">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041" name="Freeform 13"/>
          <p:cNvSpPr>
            <a:spLocks noEditPoints="1"/>
          </p:cNvSpPr>
          <p:nvPr/>
        </p:nvSpPr>
        <p:spPr bwMode="auto">
          <a:xfrm>
            <a:off x="6036231" y="2593658"/>
            <a:ext cx="667940" cy="398860"/>
          </a:xfrm>
          <a:custGeom>
            <a:avLst/>
            <a:gdLst>
              <a:gd name="T0" fmla="*/ 2147483647 w 256"/>
              <a:gd name="T1" fmla="*/ 2147483647 h 154"/>
              <a:gd name="T2" fmla="*/ 2147483647 w 256"/>
              <a:gd name="T3" fmla="*/ 2147483647 h 154"/>
              <a:gd name="T4" fmla="*/ 2147483647 w 256"/>
              <a:gd name="T5" fmla="*/ 2147483647 h 154"/>
              <a:gd name="T6" fmla="*/ 2147483647 w 256"/>
              <a:gd name="T7" fmla="*/ 0 h 154"/>
              <a:gd name="T8" fmla="*/ 2147483647 w 256"/>
              <a:gd name="T9" fmla="*/ 0 h 154"/>
              <a:gd name="T10" fmla="*/ 2147483647 w 256"/>
              <a:gd name="T11" fmla="*/ 2147483647 h 154"/>
              <a:gd name="T12" fmla="*/ 2147483647 w 256"/>
              <a:gd name="T13" fmla="*/ 2147483647 h 154"/>
              <a:gd name="T14" fmla="*/ 2147483647 w 256"/>
              <a:gd name="T15" fmla="*/ 2147483647 h 154"/>
              <a:gd name="T16" fmla="*/ 0 w 256"/>
              <a:gd name="T17" fmla="*/ 2147483647 h 154"/>
              <a:gd name="T18" fmla="*/ 2147483647 w 256"/>
              <a:gd name="T19" fmla="*/ 2147483647 h 154"/>
              <a:gd name="T20" fmla="*/ 2147483647 w 256"/>
              <a:gd name="T21" fmla="*/ 2147483647 h 154"/>
              <a:gd name="T22" fmla="*/ 2147483647 w 256"/>
              <a:gd name="T23" fmla="*/ 2147483647 h 154"/>
              <a:gd name="T24" fmla="*/ 2147483647 w 256"/>
              <a:gd name="T25" fmla="*/ 2147483647 h 154"/>
              <a:gd name="T26" fmla="*/ 2147483647 w 256"/>
              <a:gd name="T27" fmla="*/ 2147483647 h 154"/>
              <a:gd name="T28" fmla="*/ 2147483647 w 256"/>
              <a:gd name="T29" fmla="*/ 2147483647 h 154"/>
              <a:gd name="T30" fmla="*/ 2147483647 w 256"/>
              <a:gd name="T31" fmla="*/ 2147483647 h 154"/>
              <a:gd name="T32" fmla="*/ 2147483647 w 256"/>
              <a:gd name="T33" fmla="*/ 2147483647 h 154"/>
              <a:gd name="T34" fmla="*/ 2147483647 w 256"/>
              <a:gd name="T35" fmla="*/ 2147483647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1" tIns="45630" rIns="91261" bIns="45630"/>
          <a:lstStyle/>
          <a:p>
            <a:endParaRPr lang="zh-CN" altLang="en-US" sz="1200"/>
          </a:p>
        </p:txBody>
      </p:sp>
      <p:sp>
        <p:nvSpPr>
          <p:cNvPr id="44042" name="Freeform 14"/>
          <p:cNvSpPr>
            <a:spLocks noEditPoints="1"/>
          </p:cNvSpPr>
          <p:nvPr/>
        </p:nvSpPr>
        <p:spPr bwMode="auto">
          <a:xfrm>
            <a:off x="2615883" y="2522459"/>
            <a:ext cx="269081" cy="521494"/>
          </a:xfrm>
          <a:custGeom>
            <a:avLst/>
            <a:gdLst>
              <a:gd name="T0" fmla="*/ 2147483647 w 132"/>
              <a:gd name="T1" fmla="*/ 2147483647 h 256"/>
              <a:gd name="T2" fmla="*/ 2147483647 w 132"/>
              <a:gd name="T3" fmla="*/ 2147483647 h 256"/>
              <a:gd name="T4" fmla="*/ 2147483647 w 132"/>
              <a:gd name="T5" fmla="*/ 2147483647 h 256"/>
              <a:gd name="T6" fmla="*/ 2147483647 w 132"/>
              <a:gd name="T7" fmla="*/ 2147483647 h 256"/>
              <a:gd name="T8" fmla="*/ 2147483647 w 132"/>
              <a:gd name="T9" fmla="*/ 0 h 256"/>
              <a:gd name="T10" fmla="*/ 2147483647 w 132"/>
              <a:gd name="T11" fmla="*/ 0 h 256"/>
              <a:gd name="T12" fmla="*/ 2147483647 w 132"/>
              <a:gd name="T13" fmla="*/ 0 h 256"/>
              <a:gd name="T14" fmla="*/ 2147483647 w 132"/>
              <a:gd name="T15" fmla="*/ 2147483647 h 256"/>
              <a:gd name="T16" fmla="*/ 2147483647 w 132"/>
              <a:gd name="T17" fmla="*/ 2147483647 h 256"/>
              <a:gd name="T18" fmla="*/ 2147483647 w 132"/>
              <a:gd name="T19" fmla="*/ 2147483647 h 256"/>
              <a:gd name="T20" fmla="*/ 2147483647 w 132"/>
              <a:gd name="T21" fmla="*/ 2147483647 h 256"/>
              <a:gd name="T22" fmla="*/ 2147483647 w 132"/>
              <a:gd name="T23" fmla="*/ 2147483647 h 256"/>
              <a:gd name="T24" fmla="*/ 2147483647 w 132"/>
              <a:gd name="T25" fmla="*/ 2147483647 h 256"/>
              <a:gd name="T26" fmla="*/ 0 w 132"/>
              <a:gd name="T27" fmla="*/ 2147483647 h 256"/>
              <a:gd name="T28" fmla="*/ 0 w 132"/>
              <a:gd name="T29" fmla="*/ 2147483647 h 256"/>
              <a:gd name="T30" fmla="*/ 0 w 132"/>
              <a:gd name="T31" fmla="*/ 2147483647 h 256"/>
              <a:gd name="T32" fmla="*/ 2147483647 w 132"/>
              <a:gd name="T33" fmla="*/ 2147483647 h 256"/>
              <a:gd name="T34" fmla="*/ 2147483647 w 132"/>
              <a:gd name="T35" fmla="*/ 2147483647 h 256"/>
              <a:gd name="T36" fmla="*/ 2147483647 w 132"/>
              <a:gd name="T37" fmla="*/ 2147483647 h 256"/>
              <a:gd name="T38" fmla="*/ 2147483647 w 132"/>
              <a:gd name="T39" fmla="*/ 2147483647 h 256"/>
              <a:gd name="T40" fmla="*/ 2147483647 w 132"/>
              <a:gd name="T41" fmla="*/ 2147483647 h 256"/>
              <a:gd name="T42" fmla="*/ 2147483647 w 132"/>
              <a:gd name="T43" fmla="*/ 2147483647 h 256"/>
              <a:gd name="T44" fmla="*/ 2147483647 w 132"/>
              <a:gd name="T45" fmla="*/ 2147483647 h 256"/>
              <a:gd name="T46" fmla="*/ 2147483647 w 132"/>
              <a:gd name="T47" fmla="*/ 2147483647 h 256"/>
              <a:gd name="T48" fmla="*/ 2147483647 w 132"/>
              <a:gd name="T49" fmla="*/ 2147483647 h 256"/>
              <a:gd name="T50" fmla="*/ 2147483647 w 132"/>
              <a:gd name="T51" fmla="*/ 2147483647 h 256"/>
              <a:gd name="T52" fmla="*/ 2147483647 w 132"/>
              <a:gd name="T53" fmla="*/ 2147483647 h 256"/>
              <a:gd name="T54" fmla="*/ 2147483647 w 132"/>
              <a:gd name="T55" fmla="*/ 2147483647 h 256"/>
              <a:gd name="T56" fmla="*/ 2147483647 w 132"/>
              <a:gd name="T57" fmla="*/ 2147483647 h 256"/>
              <a:gd name="T58" fmla="*/ 2147483647 w 132"/>
              <a:gd name="T59" fmla="*/ 2147483647 h 256"/>
              <a:gd name="T60" fmla="*/ 2147483647 w 132"/>
              <a:gd name="T61" fmla="*/ 2147483647 h 256"/>
              <a:gd name="T62" fmla="*/ 2147483647 w 132"/>
              <a:gd name="T63" fmla="*/ 2147483647 h 256"/>
              <a:gd name="T64" fmla="*/ 2147483647 w 132"/>
              <a:gd name="T65" fmla="*/ 2147483647 h 256"/>
              <a:gd name="T66" fmla="*/ 2147483647 w 132"/>
              <a:gd name="T67" fmla="*/ 2147483647 h 256"/>
              <a:gd name="T68" fmla="*/ 2147483647 w 132"/>
              <a:gd name="T69" fmla="*/ 2147483647 h 256"/>
              <a:gd name="T70" fmla="*/ 2147483647 w 132"/>
              <a:gd name="T71" fmla="*/ 2147483647 h 256"/>
              <a:gd name="T72" fmla="*/ 2147483647 w 132"/>
              <a:gd name="T73" fmla="*/ 2147483647 h 256"/>
              <a:gd name="T74" fmla="*/ 2147483647 w 132"/>
              <a:gd name="T75" fmla="*/ 2147483647 h 256"/>
              <a:gd name="T76" fmla="*/ 2147483647 w 132"/>
              <a:gd name="T77" fmla="*/ 2147483647 h 2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2" h="256">
                <a:moveTo>
                  <a:pt x="132" y="33"/>
                </a:moveTo>
                <a:cubicBezTo>
                  <a:pt x="132" y="33"/>
                  <a:pt x="131" y="16"/>
                  <a:pt x="127" y="11"/>
                </a:cubicBezTo>
                <a:cubicBezTo>
                  <a:pt x="122" y="6"/>
                  <a:pt x="116" y="5"/>
                  <a:pt x="112" y="4"/>
                </a:cubicBezTo>
                <a:cubicBezTo>
                  <a:pt x="107" y="3"/>
                  <a:pt x="98" y="1"/>
                  <a:pt x="83" y="1"/>
                </a:cubicBezTo>
                <a:cubicBezTo>
                  <a:pt x="76" y="0"/>
                  <a:pt x="71" y="0"/>
                  <a:pt x="65" y="0"/>
                </a:cubicBezTo>
                <a:cubicBezTo>
                  <a:pt x="61" y="0"/>
                  <a:pt x="56" y="0"/>
                  <a:pt x="51" y="0"/>
                </a:cubicBezTo>
                <a:cubicBezTo>
                  <a:pt x="48" y="0"/>
                  <a:pt x="48" y="0"/>
                  <a:pt x="48" y="0"/>
                </a:cubicBezTo>
                <a:cubicBezTo>
                  <a:pt x="38" y="1"/>
                  <a:pt x="30" y="1"/>
                  <a:pt x="27" y="2"/>
                </a:cubicBezTo>
                <a:cubicBezTo>
                  <a:pt x="26" y="2"/>
                  <a:pt x="25" y="2"/>
                  <a:pt x="25" y="2"/>
                </a:cubicBezTo>
                <a:cubicBezTo>
                  <a:pt x="25" y="2"/>
                  <a:pt x="24" y="2"/>
                  <a:pt x="23" y="3"/>
                </a:cubicBezTo>
                <a:cubicBezTo>
                  <a:pt x="23" y="3"/>
                  <a:pt x="23" y="3"/>
                  <a:pt x="23" y="3"/>
                </a:cubicBezTo>
                <a:cubicBezTo>
                  <a:pt x="22" y="3"/>
                  <a:pt x="17" y="4"/>
                  <a:pt x="14" y="5"/>
                </a:cubicBezTo>
                <a:cubicBezTo>
                  <a:pt x="9" y="7"/>
                  <a:pt x="6" y="9"/>
                  <a:pt x="3" y="13"/>
                </a:cubicBezTo>
                <a:cubicBezTo>
                  <a:pt x="1" y="17"/>
                  <a:pt x="1" y="23"/>
                  <a:pt x="0" y="25"/>
                </a:cubicBezTo>
                <a:cubicBezTo>
                  <a:pt x="0" y="26"/>
                  <a:pt x="0" y="26"/>
                  <a:pt x="0" y="26"/>
                </a:cubicBezTo>
                <a:cubicBezTo>
                  <a:pt x="0" y="208"/>
                  <a:pt x="0" y="208"/>
                  <a:pt x="0" y="208"/>
                </a:cubicBezTo>
                <a:cubicBezTo>
                  <a:pt x="1" y="225"/>
                  <a:pt x="1" y="225"/>
                  <a:pt x="1" y="225"/>
                </a:cubicBezTo>
                <a:cubicBezTo>
                  <a:pt x="1" y="225"/>
                  <a:pt x="4" y="242"/>
                  <a:pt x="7" y="246"/>
                </a:cubicBezTo>
                <a:cubicBezTo>
                  <a:pt x="10" y="249"/>
                  <a:pt x="14" y="251"/>
                  <a:pt x="20" y="253"/>
                </a:cubicBezTo>
                <a:cubicBezTo>
                  <a:pt x="21" y="253"/>
                  <a:pt x="22" y="253"/>
                  <a:pt x="22" y="253"/>
                </a:cubicBezTo>
                <a:cubicBezTo>
                  <a:pt x="27" y="254"/>
                  <a:pt x="30" y="255"/>
                  <a:pt x="43" y="255"/>
                </a:cubicBezTo>
                <a:cubicBezTo>
                  <a:pt x="44" y="255"/>
                  <a:pt x="45" y="255"/>
                  <a:pt x="46" y="255"/>
                </a:cubicBezTo>
                <a:cubicBezTo>
                  <a:pt x="52" y="256"/>
                  <a:pt x="57" y="256"/>
                  <a:pt x="64" y="256"/>
                </a:cubicBezTo>
                <a:cubicBezTo>
                  <a:pt x="69" y="256"/>
                  <a:pt x="75" y="256"/>
                  <a:pt x="81" y="256"/>
                </a:cubicBezTo>
                <a:cubicBezTo>
                  <a:pt x="104" y="254"/>
                  <a:pt x="115" y="253"/>
                  <a:pt x="122" y="248"/>
                </a:cubicBezTo>
                <a:cubicBezTo>
                  <a:pt x="128" y="244"/>
                  <a:pt x="130" y="237"/>
                  <a:pt x="131" y="232"/>
                </a:cubicBezTo>
                <a:cubicBezTo>
                  <a:pt x="131" y="232"/>
                  <a:pt x="131" y="232"/>
                  <a:pt x="131" y="232"/>
                </a:cubicBezTo>
                <a:cubicBezTo>
                  <a:pt x="132" y="226"/>
                  <a:pt x="132" y="211"/>
                  <a:pt x="132" y="211"/>
                </a:cubicBezTo>
                <a:lnTo>
                  <a:pt x="132" y="33"/>
                </a:lnTo>
                <a:close/>
                <a:moveTo>
                  <a:pt x="66" y="243"/>
                </a:moveTo>
                <a:cubicBezTo>
                  <a:pt x="62" y="243"/>
                  <a:pt x="59" y="240"/>
                  <a:pt x="59" y="236"/>
                </a:cubicBezTo>
                <a:cubicBezTo>
                  <a:pt x="59" y="232"/>
                  <a:pt x="62" y="229"/>
                  <a:pt x="66" y="229"/>
                </a:cubicBezTo>
                <a:cubicBezTo>
                  <a:pt x="70" y="229"/>
                  <a:pt x="73" y="232"/>
                  <a:pt x="73" y="236"/>
                </a:cubicBezTo>
                <a:cubicBezTo>
                  <a:pt x="73" y="240"/>
                  <a:pt x="70" y="243"/>
                  <a:pt x="66" y="243"/>
                </a:cubicBezTo>
                <a:close/>
                <a:moveTo>
                  <a:pt x="121" y="206"/>
                </a:moveTo>
                <a:cubicBezTo>
                  <a:pt x="11" y="206"/>
                  <a:pt x="11" y="206"/>
                  <a:pt x="11" y="206"/>
                </a:cubicBezTo>
                <a:cubicBezTo>
                  <a:pt x="11" y="30"/>
                  <a:pt x="11" y="30"/>
                  <a:pt x="11" y="30"/>
                </a:cubicBezTo>
                <a:cubicBezTo>
                  <a:pt x="121" y="30"/>
                  <a:pt x="121" y="30"/>
                  <a:pt x="121" y="30"/>
                </a:cubicBezTo>
                <a:lnTo>
                  <a:pt x="121" y="2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1" tIns="45630" rIns="91261" bIns="45630"/>
          <a:lstStyle/>
          <a:p>
            <a:endParaRPr lang="zh-CN" altLang="en-US" sz="1200"/>
          </a:p>
        </p:txBody>
      </p:sp>
      <p:grpSp>
        <p:nvGrpSpPr>
          <p:cNvPr id="11" name="组合 15"/>
          <p:cNvGrpSpPr/>
          <p:nvPr/>
        </p:nvGrpSpPr>
        <p:grpSpPr bwMode="auto">
          <a:xfrm>
            <a:off x="2113915" y="3294380"/>
            <a:ext cx="1366520" cy="836172"/>
            <a:chOff x="0" y="-12683"/>
            <a:chExt cx="1719538" cy="1114036"/>
          </a:xfrm>
        </p:grpSpPr>
        <p:sp>
          <p:nvSpPr>
            <p:cNvPr id="44054" name="TextBox 13"/>
            <p:cNvSpPr txBox="1">
              <a:spLocks noChangeArrowheads="1"/>
            </p:cNvSpPr>
            <p:nvPr/>
          </p:nvSpPr>
          <p:spPr bwMode="auto">
            <a:xfrm>
              <a:off x="0" y="-12683"/>
              <a:ext cx="1719538" cy="24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smtClean="0">
                  <a:solidFill>
                    <a:schemeClr val="bg1"/>
                  </a:solidFill>
                  <a:latin typeface="+mn-lt"/>
                  <a:ea typeface="黑体" panose="02010609060101010101" pitchFamily="49" charset="-122"/>
                  <a:cs typeface="Arial" panose="020B0604020202020204" pitchFamily="34" charset="0"/>
                  <a:sym typeface="+mn-ea"/>
                </a:rPr>
                <a:t>合同录入</a:t>
              </a:r>
              <a:r>
                <a:rPr lang="en-US" altLang="zh-CN" sz="1200" b="1" dirty="0" smtClean="0">
                  <a:solidFill>
                    <a:schemeClr val="bg1"/>
                  </a:solidFill>
                  <a:latin typeface="+mn-lt"/>
                  <a:ea typeface="黑体" panose="02010609060101010101" pitchFamily="49" charset="-122"/>
                  <a:cs typeface="Arial" panose="020B0604020202020204" pitchFamily="34" charset="0"/>
                  <a:sym typeface="+mn-ea"/>
                </a:rPr>
                <a:t>RPA</a:t>
              </a:r>
              <a:endParaRPr lang="zh-CN" altLang="en-US" sz="1200" b="1" dirty="0" smtClean="0">
                <a:solidFill>
                  <a:schemeClr val="bg1"/>
                </a:solidFill>
                <a:latin typeface="+mn-lt"/>
                <a:ea typeface="黑体" panose="02010609060101010101" pitchFamily="49" charset="-122"/>
                <a:cs typeface="Arial" panose="020B0604020202020204" pitchFamily="34" charset="0"/>
                <a:sym typeface="+mn-ea"/>
              </a:endParaRPr>
            </a:p>
          </p:txBody>
        </p:sp>
        <p:sp>
          <p:nvSpPr>
            <p:cNvPr id="44055" name="TextBox 13"/>
            <p:cNvSpPr txBox="1">
              <a:spLocks noChangeArrowheads="1"/>
            </p:cNvSpPr>
            <p:nvPr/>
          </p:nvSpPr>
          <p:spPr bwMode="auto">
            <a:xfrm>
              <a:off x="0" y="289449"/>
              <a:ext cx="1603336" cy="81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dirty="0" smtClean="0">
                  <a:solidFill>
                    <a:schemeClr val="bg1"/>
                  </a:solidFill>
                  <a:latin typeface="+mn-lt"/>
                  <a:ea typeface="黑体" panose="02010609060101010101" pitchFamily="49" charset="-122"/>
                  <a:cs typeface="Arial" panose="020B0604020202020204" pitchFamily="34" charset="0"/>
                  <a:sym typeface="+mn-ea"/>
                </a:rPr>
                <a:t>进行</a:t>
              </a:r>
              <a:r>
                <a:rPr lang="zh-CN" altLang="en-US" sz="900" dirty="0">
                  <a:solidFill>
                    <a:schemeClr val="bg1"/>
                  </a:solidFill>
                  <a:latin typeface="+mn-lt"/>
                  <a:ea typeface="黑体" panose="02010609060101010101" pitchFamily="49" charset="-122"/>
                  <a:cs typeface="Arial" panose="020B0604020202020204" pitchFamily="34" charset="0"/>
                  <a:sym typeface="+mn-ea"/>
                </a:rPr>
                <a:t>贷款申请</a:t>
              </a:r>
              <a:r>
                <a:rPr lang="zh-CN" altLang="en-US" sz="900" dirty="0" smtClean="0">
                  <a:solidFill>
                    <a:schemeClr val="bg1"/>
                  </a:solidFill>
                  <a:latin typeface="+mn-lt"/>
                  <a:ea typeface="黑体" panose="02010609060101010101" pitchFamily="49" charset="-122"/>
                  <a:cs typeface="Arial" panose="020B0604020202020204" pitchFamily="34" charset="0"/>
                  <a:sym typeface="+mn-ea"/>
                </a:rPr>
                <a:t>查询</a:t>
              </a:r>
              <a:endParaRPr lang="en-US" altLang="zh-CN" sz="900" dirty="0" smtClean="0">
                <a:solidFill>
                  <a:schemeClr val="bg1"/>
                </a:solidFill>
                <a:latin typeface="+mn-lt"/>
                <a:ea typeface="黑体" panose="02010609060101010101" pitchFamily="49" charset="-122"/>
                <a:cs typeface="Arial" panose="020B0604020202020204" pitchFamily="34" charset="0"/>
                <a:sym typeface="+mn-ea"/>
              </a:endParaRPr>
            </a:p>
            <a:p>
              <a:pPr algn="ctr" eaLnBrk="1" hangingPunct="1">
                <a:spcBef>
                  <a:spcPct val="20000"/>
                </a:spcBef>
                <a:buFont typeface="Arial" panose="020B0604020202020204" pitchFamily="34" charset="0"/>
                <a:buNone/>
              </a:pPr>
              <a:r>
                <a:rPr lang="zh-CN" altLang="en-US" sz="900" dirty="0" smtClean="0">
                  <a:solidFill>
                    <a:schemeClr val="bg1"/>
                  </a:solidFill>
                  <a:latin typeface="+mn-lt"/>
                  <a:ea typeface="黑体" panose="02010609060101010101" pitchFamily="49" charset="-122"/>
                  <a:cs typeface="Arial" panose="020B0604020202020204" pitchFamily="34" charset="0"/>
                  <a:sym typeface="+mn-ea"/>
                </a:rPr>
                <a:t>综合</a:t>
              </a:r>
              <a:r>
                <a:rPr lang="zh-CN" altLang="en-US" sz="900" dirty="0">
                  <a:solidFill>
                    <a:schemeClr val="bg1"/>
                  </a:solidFill>
                  <a:latin typeface="+mn-lt"/>
                  <a:ea typeface="黑体" panose="02010609060101010101" pitchFamily="49" charset="-122"/>
                  <a:cs typeface="Arial" panose="020B0604020202020204" pitchFamily="34" charset="0"/>
                  <a:sym typeface="+mn-ea"/>
                </a:rPr>
                <a:t>授信合同、最高额担保</a:t>
              </a:r>
              <a:r>
                <a:rPr lang="zh-CN" altLang="en-US" sz="900" dirty="0" smtClean="0">
                  <a:solidFill>
                    <a:schemeClr val="bg1"/>
                  </a:solidFill>
                  <a:latin typeface="+mn-lt"/>
                  <a:ea typeface="黑体" panose="02010609060101010101" pitchFamily="49" charset="-122"/>
                  <a:cs typeface="Arial" panose="020B0604020202020204" pitchFamily="34" charset="0"/>
                  <a:sym typeface="+mn-ea"/>
                </a:rPr>
                <a:t>合同录入</a:t>
              </a:r>
              <a:endParaRPr lang="en-US" altLang="zh-CN" sz="900" dirty="0" smtClean="0">
                <a:solidFill>
                  <a:schemeClr val="bg1"/>
                </a:solidFill>
                <a:latin typeface="+mn-lt"/>
                <a:ea typeface="黑体" panose="02010609060101010101" pitchFamily="49" charset="-122"/>
                <a:cs typeface="Arial" panose="020B0604020202020204" pitchFamily="34" charset="0"/>
                <a:sym typeface="+mn-ea"/>
              </a:endParaRPr>
            </a:p>
            <a:p>
              <a:pPr algn="ctr" eaLnBrk="1" hangingPunct="1">
                <a:spcBef>
                  <a:spcPct val="20000"/>
                </a:spcBef>
                <a:buFont typeface="Arial" panose="020B0604020202020204" pitchFamily="34" charset="0"/>
                <a:buNone/>
              </a:pPr>
              <a:endParaRPr lang="zh-CN" altLang="en-US" sz="900" dirty="0" smtClean="0">
                <a:solidFill>
                  <a:schemeClr val="bg1"/>
                </a:solidFill>
                <a:latin typeface="+mn-lt"/>
                <a:ea typeface="黑体" panose="02010609060101010101" pitchFamily="49" charset="-122"/>
                <a:cs typeface="Arial" panose="020B0604020202020204" pitchFamily="34" charset="0"/>
                <a:sym typeface="+mn-ea"/>
              </a:endParaRPr>
            </a:p>
          </p:txBody>
        </p:sp>
      </p:grpSp>
      <p:grpSp>
        <p:nvGrpSpPr>
          <p:cNvPr id="12" name="组合 18"/>
          <p:cNvGrpSpPr/>
          <p:nvPr/>
        </p:nvGrpSpPr>
        <p:grpSpPr bwMode="auto">
          <a:xfrm>
            <a:off x="3805237" y="3300492"/>
            <a:ext cx="1387079" cy="525573"/>
            <a:chOff x="-184146" y="0"/>
            <a:chExt cx="1849394" cy="699733"/>
          </a:xfrm>
        </p:grpSpPr>
        <p:sp>
          <p:nvSpPr>
            <p:cNvPr id="44052" name="TextBox 13"/>
            <p:cNvSpPr txBox="1">
              <a:spLocks noChangeArrowheads="1"/>
            </p:cNvSpPr>
            <p:nvPr/>
          </p:nvSpPr>
          <p:spPr bwMode="auto">
            <a:xfrm>
              <a:off x="-184146" y="0"/>
              <a:ext cx="1849394" cy="24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smtClean="0">
                  <a:solidFill>
                    <a:schemeClr val="bg1"/>
                  </a:solidFill>
                  <a:latin typeface="+mn-lt"/>
                  <a:ea typeface="黑体" panose="02010609060101010101" pitchFamily="49" charset="-122"/>
                  <a:cs typeface="Arial" panose="020B0604020202020204" pitchFamily="34" charset="0"/>
                  <a:sym typeface="+mn-ea"/>
                </a:rPr>
                <a:t>不动产抵押登记</a:t>
              </a:r>
              <a:r>
                <a:rPr lang="en-US" altLang="zh-CN" sz="1200" b="1" dirty="0" smtClean="0">
                  <a:solidFill>
                    <a:schemeClr val="bg1"/>
                  </a:solidFill>
                  <a:latin typeface="+mn-lt"/>
                  <a:ea typeface="黑体" panose="02010609060101010101" pitchFamily="49" charset="-122"/>
                  <a:cs typeface="Arial" panose="020B0604020202020204" pitchFamily="34" charset="0"/>
                  <a:sym typeface="+mn-ea"/>
                </a:rPr>
                <a:t>RPA</a:t>
              </a:r>
              <a:endParaRPr lang="zh-CN" altLang="en-US" sz="1200" b="1" dirty="0" smtClean="0">
                <a:solidFill>
                  <a:schemeClr val="bg1"/>
                </a:solidFill>
                <a:latin typeface="+mn-lt"/>
                <a:ea typeface="黑体" panose="02010609060101010101" pitchFamily="49" charset="-122"/>
                <a:cs typeface="Arial" panose="020B0604020202020204" pitchFamily="34" charset="0"/>
                <a:sym typeface="+mn-ea"/>
              </a:endParaRPr>
            </a:p>
          </p:txBody>
        </p:sp>
        <p:sp>
          <p:nvSpPr>
            <p:cNvPr id="44053" name="TextBox 13"/>
            <p:cNvSpPr txBox="1">
              <a:spLocks noChangeArrowheads="1"/>
            </p:cNvSpPr>
            <p:nvPr/>
          </p:nvSpPr>
          <p:spPr bwMode="auto">
            <a:xfrm>
              <a:off x="0" y="294065"/>
              <a:ext cx="1603336" cy="4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dirty="0" smtClean="0">
                  <a:solidFill>
                    <a:schemeClr val="bg1"/>
                  </a:solidFill>
                  <a:latin typeface="+mn-lt"/>
                  <a:ea typeface="黑体" panose="02010609060101010101" pitchFamily="49" charset="-122"/>
                  <a:cs typeface="Arial" panose="020B0604020202020204" pitchFamily="34" charset="0"/>
                  <a:sym typeface="+mn-ea"/>
                </a:rPr>
                <a:t>房产</a:t>
              </a:r>
              <a:r>
                <a:rPr lang="zh-CN" altLang="en-US" sz="900" dirty="0">
                  <a:solidFill>
                    <a:schemeClr val="bg1"/>
                  </a:solidFill>
                  <a:latin typeface="+mn-lt"/>
                  <a:ea typeface="黑体" panose="02010609060101010101" pitchFamily="49" charset="-122"/>
                  <a:cs typeface="Arial" panose="020B0604020202020204" pitchFamily="34" charset="0"/>
                  <a:sym typeface="+mn-ea"/>
                </a:rPr>
                <a:t>抵押</a:t>
              </a:r>
              <a:r>
                <a:rPr lang="zh-CN" altLang="en-US" sz="900" dirty="0" smtClean="0">
                  <a:solidFill>
                    <a:schemeClr val="bg1"/>
                  </a:solidFill>
                  <a:latin typeface="+mn-lt"/>
                  <a:ea typeface="黑体" panose="02010609060101010101" pitchFamily="49" charset="-122"/>
                  <a:cs typeface="Arial" panose="020B0604020202020204" pitchFamily="34" charset="0"/>
                  <a:sym typeface="+mn-ea"/>
                </a:rPr>
                <a:t>数据获取</a:t>
              </a:r>
              <a:endParaRPr lang="en-US" altLang="zh-CN" sz="900" dirty="0" smtClean="0">
                <a:solidFill>
                  <a:schemeClr val="bg1"/>
                </a:solidFill>
                <a:latin typeface="+mn-lt"/>
                <a:ea typeface="黑体" panose="02010609060101010101" pitchFamily="49" charset="-122"/>
                <a:cs typeface="Arial" panose="020B0604020202020204" pitchFamily="34" charset="0"/>
                <a:sym typeface="+mn-ea"/>
              </a:endParaRPr>
            </a:p>
            <a:p>
              <a:pPr algn="ctr" eaLnBrk="1" hangingPunct="1">
                <a:spcBef>
                  <a:spcPct val="20000"/>
                </a:spcBef>
                <a:buFont typeface="Arial" panose="020B0604020202020204" pitchFamily="34" charset="0"/>
                <a:buNone/>
              </a:pPr>
              <a:r>
                <a:rPr lang="zh-CN" altLang="en-US" sz="900" dirty="0">
                  <a:solidFill>
                    <a:schemeClr val="bg1"/>
                  </a:solidFill>
                  <a:latin typeface="+mn-lt"/>
                  <a:ea typeface="黑体" panose="02010609060101010101" pitchFamily="49" charset="-122"/>
                  <a:cs typeface="Arial" panose="020B0604020202020204" pitchFamily="34" charset="0"/>
                  <a:sym typeface="+mn-ea"/>
                </a:rPr>
                <a:t>房产</a:t>
              </a:r>
              <a:r>
                <a:rPr lang="zh-CN" altLang="en-US" sz="900" dirty="0" smtClean="0">
                  <a:solidFill>
                    <a:schemeClr val="bg1"/>
                  </a:solidFill>
                  <a:latin typeface="+mn-lt"/>
                  <a:ea typeface="黑体" panose="02010609060101010101" pitchFamily="49" charset="-122"/>
                  <a:cs typeface="Arial" panose="020B0604020202020204" pitchFamily="34" charset="0"/>
                  <a:sym typeface="+mn-ea"/>
                </a:rPr>
                <a:t>抵押登记</a:t>
              </a:r>
              <a:endParaRPr lang="zh-CN" altLang="en-US" sz="900" dirty="0">
                <a:solidFill>
                  <a:schemeClr val="bg1"/>
                </a:solidFill>
                <a:latin typeface="+mn-lt"/>
                <a:ea typeface="黑体" panose="02010609060101010101" pitchFamily="49" charset="-122"/>
                <a:cs typeface="Arial" panose="020B0604020202020204" pitchFamily="34" charset="0"/>
                <a:sym typeface="+mn-ea"/>
              </a:endParaRPr>
            </a:p>
          </p:txBody>
        </p:sp>
      </p:grpSp>
      <p:grpSp>
        <p:nvGrpSpPr>
          <p:cNvPr id="13" name="组合 21"/>
          <p:cNvGrpSpPr/>
          <p:nvPr/>
        </p:nvGrpSpPr>
        <p:grpSpPr bwMode="auto">
          <a:xfrm>
            <a:off x="5697141" y="3292634"/>
            <a:ext cx="1371861" cy="533934"/>
            <a:chOff x="0" y="-2540"/>
            <a:chExt cx="1829103" cy="711950"/>
          </a:xfrm>
        </p:grpSpPr>
        <p:sp>
          <p:nvSpPr>
            <p:cNvPr id="44050" name="TextBox 13"/>
            <p:cNvSpPr txBox="1">
              <a:spLocks noChangeArrowheads="1"/>
            </p:cNvSpPr>
            <p:nvPr/>
          </p:nvSpPr>
          <p:spPr bwMode="auto">
            <a:xfrm>
              <a:off x="348" y="-2540"/>
              <a:ext cx="1828755" cy="24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smtClean="0">
                  <a:solidFill>
                    <a:schemeClr val="bg1"/>
                  </a:solidFill>
                  <a:ea typeface="黑体" panose="02010609060101010101" pitchFamily="49" charset="-122"/>
                  <a:cs typeface="Arial" panose="020B0604020202020204" pitchFamily="34" charset="0"/>
                  <a:sym typeface="+mn-ea"/>
                </a:rPr>
                <a:t>不动产缮证推送</a:t>
              </a:r>
              <a:r>
                <a:rPr lang="en-US" altLang="zh-CN" sz="1200" b="1" dirty="0" smtClean="0">
                  <a:solidFill>
                    <a:schemeClr val="bg1"/>
                  </a:solidFill>
                  <a:ea typeface="黑体" panose="02010609060101010101" pitchFamily="49" charset="-122"/>
                  <a:cs typeface="Arial" panose="020B0604020202020204" pitchFamily="34" charset="0"/>
                  <a:sym typeface="+mn-ea"/>
                </a:rPr>
                <a:t>RPA</a:t>
              </a:r>
              <a:endParaRPr lang="zh-CN" altLang="en-US" sz="1200" b="1" dirty="0">
                <a:solidFill>
                  <a:schemeClr val="bg1"/>
                </a:solidFill>
                <a:latin typeface="Arial" panose="020B0604020202020204" pitchFamily="34" charset="0"/>
                <a:ea typeface="黑体" panose="02010609060101010101" pitchFamily="49" charset="-122"/>
                <a:cs typeface="Arial" panose="020B0604020202020204" pitchFamily="34" charset="0"/>
                <a:sym typeface="+mn-ea"/>
              </a:endParaRPr>
            </a:p>
          </p:txBody>
        </p:sp>
        <p:sp>
          <p:nvSpPr>
            <p:cNvPr id="44051" name="TextBox 13"/>
            <p:cNvSpPr txBox="1">
              <a:spLocks noChangeArrowheads="1"/>
            </p:cNvSpPr>
            <p:nvPr/>
          </p:nvSpPr>
          <p:spPr bwMode="auto">
            <a:xfrm>
              <a:off x="0" y="303123"/>
              <a:ext cx="1828755" cy="40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dirty="0" smtClean="0">
                  <a:solidFill>
                    <a:schemeClr val="bg1"/>
                  </a:solidFill>
                  <a:latin typeface="+mn-lt"/>
                  <a:ea typeface="黑体" panose="02010609060101010101" pitchFamily="49" charset="-122"/>
                  <a:cs typeface="Arial" panose="020B0604020202020204" pitchFamily="34" charset="0"/>
                  <a:sym typeface="Arial" panose="020B0604020202020204" pitchFamily="34" charset="0"/>
                </a:rPr>
                <a:t>不动产缮证状态查询</a:t>
              </a:r>
              <a:endParaRPr lang="en-US" altLang="zh-CN" sz="900" dirty="0" smtClean="0">
                <a:solidFill>
                  <a:schemeClr val="bg1"/>
                </a:solidFill>
                <a:latin typeface="+mn-lt"/>
                <a:ea typeface="黑体" panose="02010609060101010101" pitchFamily="49" charset="-122"/>
                <a:cs typeface="Arial" panose="020B0604020202020204" pitchFamily="34" charset="0"/>
                <a:sym typeface="Arial" panose="020B0604020202020204" pitchFamily="34" charset="0"/>
              </a:endParaRPr>
            </a:p>
            <a:p>
              <a:pPr algn="ctr" eaLnBrk="1" hangingPunct="1">
                <a:spcBef>
                  <a:spcPct val="20000"/>
                </a:spcBef>
                <a:buFont typeface="Arial" panose="020B0604020202020204" pitchFamily="34" charset="0"/>
                <a:buNone/>
              </a:pPr>
              <a:r>
                <a:rPr lang="zh-CN" altLang="en-US" sz="900" dirty="0">
                  <a:solidFill>
                    <a:schemeClr val="bg1"/>
                  </a:solidFill>
                  <a:latin typeface="+mn-lt"/>
                  <a:ea typeface="黑体" panose="02010609060101010101" pitchFamily="49" charset="-122"/>
                  <a:cs typeface="Arial" panose="020B0604020202020204" pitchFamily="34" charset="0"/>
                  <a:sym typeface="Arial" panose="020B0604020202020204" pitchFamily="34" charset="0"/>
                </a:rPr>
                <a:t>行</a:t>
              </a:r>
              <a:r>
                <a:rPr lang="zh-CN" altLang="en-US" sz="900" dirty="0" smtClean="0">
                  <a:solidFill>
                    <a:schemeClr val="bg1"/>
                  </a:solidFill>
                  <a:latin typeface="+mn-lt"/>
                  <a:ea typeface="黑体" panose="02010609060101010101" pitchFamily="49" charset="-122"/>
                  <a:cs typeface="Arial" panose="020B0604020202020204" pitchFamily="34" charset="0"/>
                  <a:sym typeface="Arial" panose="020B0604020202020204" pitchFamily="34" charset="0"/>
                </a:rPr>
                <a:t>内消息推送</a:t>
              </a:r>
              <a:endParaRPr lang="zh-CN" altLang="en-US" sz="900" dirty="0">
                <a:solidFill>
                  <a:schemeClr val="bg1"/>
                </a:solidFill>
                <a:latin typeface="+mn-lt"/>
                <a:ea typeface="黑体" panose="02010609060101010101" pitchFamily="49" charset="-122"/>
                <a:cs typeface="Arial" panose="020B0604020202020204" pitchFamily="34" charset="0"/>
                <a:sym typeface="Arial" panose="020B0604020202020204" pitchFamily="34" charset="0"/>
              </a:endParaRPr>
            </a:p>
          </p:txBody>
        </p:sp>
      </p:grpSp>
      <p:sp>
        <p:nvSpPr>
          <p:cNvPr id="41995" name="Freeform 21"/>
          <p:cNvSpPr>
            <a:spLocks noEditPoints="1"/>
          </p:cNvSpPr>
          <p:nvPr/>
        </p:nvSpPr>
        <p:spPr bwMode="auto">
          <a:xfrm>
            <a:off x="4321175" y="2573655"/>
            <a:ext cx="422910" cy="419100"/>
          </a:xfrm>
          <a:custGeom>
            <a:avLst/>
            <a:gdLst>
              <a:gd name="T0" fmla="*/ 2147483647 w 1670"/>
              <a:gd name="T1" fmla="*/ 2147483647 h 1762"/>
              <a:gd name="T2" fmla="*/ 2147483647 w 1670"/>
              <a:gd name="T3" fmla="*/ 2147483647 h 1762"/>
              <a:gd name="T4" fmla="*/ 2147483647 w 1670"/>
              <a:gd name="T5" fmla="*/ 2147483647 h 1762"/>
              <a:gd name="T6" fmla="*/ 2147483647 w 1670"/>
              <a:gd name="T7" fmla="*/ 2147483647 h 1762"/>
              <a:gd name="T8" fmla="*/ 2147483647 w 1670"/>
              <a:gd name="T9" fmla="*/ 2147483647 h 1762"/>
              <a:gd name="T10" fmla="*/ 2147483647 w 1670"/>
              <a:gd name="T11" fmla="*/ 2147483647 h 1762"/>
              <a:gd name="T12" fmla="*/ 2147483647 w 1670"/>
              <a:gd name="T13" fmla="*/ 2147483647 h 1762"/>
              <a:gd name="T14" fmla="*/ 2147483647 w 1670"/>
              <a:gd name="T15" fmla="*/ 2147483647 h 1762"/>
              <a:gd name="T16" fmla="*/ 2147483647 w 1670"/>
              <a:gd name="T17" fmla="*/ 2147483647 h 1762"/>
              <a:gd name="T18" fmla="*/ 2147483647 w 1670"/>
              <a:gd name="T19" fmla="*/ 2147483647 h 1762"/>
              <a:gd name="T20" fmla="*/ 2147483647 w 1670"/>
              <a:gd name="T21" fmla="*/ 2147483647 h 1762"/>
              <a:gd name="T22" fmla="*/ 2147483647 w 1670"/>
              <a:gd name="T23" fmla="*/ 2147483647 h 1762"/>
              <a:gd name="T24" fmla="*/ 2147483647 w 1670"/>
              <a:gd name="T25" fmla="*/ 2147483647 h 1762"/>
              <a:gd name="T26" fmla="*/ 2147483647 w 1670"/>
              <a:gd name="T27" fmla="*/ 2147483647 h 1762"/>
              <a:gd name="T28" fmla="*/ 2147483647 w 1670"/>
              <a:gd name="T29" fmla="*/ 2147483647 h 1762"/>
              <a:gd name="T30" fmla="*/ 2147483647 w 1670"/>
              <a:gd name="T31" fmla="*/ 2147483647 h 1762"/>
              <a:gd name="T32" fmla="*/ 2147483647 w 1670"/>
              <a:gd name="T33" fmla="*/ 2147483647 h 1762"/>
              <a:gd name="T34" fmla="*/ 2147483647 w 1670"/>
              <a:gd name="T35" fmla="*/ 2147483647 h 1762"/>
              <a:gd name="T36" fmla="*/ 2147483647 w 1670"/>
              <a:gd name="T37" fmla="*/ 2147483647 h 1762"/>
              <a:gd name="T38" fmla="*/ 2147483647 w 1670"/>
              <a:gd name="T39" fmla="*/ 2147483647 h 1762"/>
              <a:gd name="T40" fmla="*/ 2147483647 w 1670"/>
              <a:gd name="T41" fmla="*/ 2147483647 h 1762"/>
              <a:gd name="T42" fmla="*/ 2147483647 w 1670"/>
              <a:gd name="T43" fmla="*/ 2147483647 h 1762"/>
              <a:gd name="T44" fmla="*/ 2147483647 w 1670"/>
              <a:gd name="T45" fmla="*/ 2147483647 h 1762"/>
              <a:gd name="T46" fmla="*/ 2147483647 w 1670"/>
              <a:gd name="T47" fmla="*/ 2147483647 h 1762"/>
              <a:gd name="T48" fmla="*/ 2147483647 w 1670"/>
              <a:gd name="T49" fmla="*/ 2147483647 h 1762"/>
              <a:gd name="T50" fmla="*/ 2147483647 w 1670"/>
              <a:gd name="T51" fmla="*/ 2147483647 h 1762"/>
              <a:gd name="T52" fmla="*/ 2147483647 w 1670"/>
              <a:gd name="T53" fmla="*/ 2147483647 h 1762"/>
              <a:gd name="T54" fmla="*/ 2147483647 w 1670"/>
              <a:gd name="T55" fmla="*/ 2147483647 h 1762"/>
              <a:gd name="T56" fmla="*/ 2147483647 w 1670"/>
              <a:gd name="T57" fmla="*/ 2147483647 h 1762"/>
              <a:gd name="T58" fmla="*/ 2147483647 w 1670"/>
              <a:gd name="T59" fmla="*/ 2147483647 h 1762"/>
              <a:gd name="T60" fmla="*/ 2147483647 w 1670"/>
              <a:gd name="T61" fmla="*/ 2147483647 h 1762"/>
              <a:gd name="T62" fmla="*/ 2147483647 w 1670"/>
              <a:gd name="T63" fmla="*/ 2147483647 h 1762"/>
              <a:gd name="T64" fmla="*/ 2147483647 w 1670"/>
              <a:gd name="T65" fmla="*/ 2147483647 h 1762"/>
              <a:gd name="T66" fmla="*/ 2147483647 w 1670"/>
              <a:gd name="T67" fmla="*/ 2147483647 h 1762"/>
              <a:gd name="T68" fmla="*/ 2147483647 w 1670"/>
              <a:gd name="T69" fmla="*/ 2147483647 h 1762"/>
              <a:gd name="T70" fmla="*/ 2147483647 w 1670"/>
              <a:gd name="T71" fmla="*/ 2147483647 h 1762"/>
              <a:gd name="T72" fmla="*/ 2147483647 w 1670"/>
              <a:gd name="T73" fmla="*/ 2147483647 h 1762"/>
              <a:gd name="T74" fmla="*/ 2147483647 w 1670"/>
              <a:gd name="T75" fmla="*/ 2147483647 h 1762"/>
              <a:gd name="T76" fmla="*/ 2147483647 w 1670"/>
              <a:gd name="T77" fmla="*/ 2147483647 h 1762"/>
              <a:gd name="T78" fmla="*/ 2147483647 w 1670"/>
              <a:gd name="T79" fmla="*/ 2147483647 h 17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0" h="1762">
                <a:moveTo>
                  <a:pt x="622" y="964"/>
                </a:moveTo>
                <a:cubicBezTo>
                  <a:pt x="622" y="1040"/>
                  <a:pt x="561" y="1102"/>
                  <a:pt x="485" y="1103"/>
                </a:cubicBezTo>
                <a:cubicBezTo>
                  <a:pt x="410" y="1103"/>
                  <a:pt x="348" y="1042"/>
                  <a:pt x="347" y="966"/>
                </a:cubicBezTo>
                <a:cubicBezTo>
                  <a:pt x="347" y="891"/>
                  <a:pt x="408" y="829"/>
                  <a:pt x="483" y="828"/>
                </a:cubicBezTo>
                <a:cubicBezTo>
                  <a:pt x="559" y="828"/>
                  <a:pt x="621" y="889"/>
                  <a:pt x="622" y="964"/>
                </a:cubicBezTo>
                <a:close/>
                <a:moveTo>
                  <a:pt x="555" y="691"/>
                </a:moveTo>
                <a:cubicBezTo>
                  <a:pt x="479" y="691"/>
                  <a:pt x="417" y="630"/>
                  <a:pt x="416" y="554"/>
                </a:cubicBezTo>
                <a:cubicBezTo>
                  <a:pt x="416" y="478"/>
                  <a:pt x="477" y="417"/>
                  <a:pt x="552" y="416"/>
                </a:cubicBezTo>
                <a:cubicBezTo>
                  <a:pt x="628" y="415"/>
                  <a:pt x="690" y="476"/>
                  <a:pt x="691" y="552"/>
                </a:cubicBezTo>
                <a:cubicBezTo>
                  <a:pt x="691" y="628"/>
                  <a:pt x="630" y="690"/>
                  <a:pt x="555" y="691"/>
                </a:cubicBezTo>
                <a:close/>
                <a:moveTo>
                  <a:pt x="1103" y="415"/>
                </a:moveTo>
                <a:cubicBezTo>
                  <a:pt x="1103" y="491"/>
                  <a:pt x="1042" y="553"/>
                  <a:pt x="966" y="553"/>
                </a:cubicBezTo>
                <a:cubicBezTo>
                  <a:pt x="890" y="554"/>
                  <a:pt x="828" y="493"/>
                  <a:pt x="828" y="417"/>
                </a:cubicBezTo>
                <a:cubicBezTo>
                  <a:pt x="827" y="341"/>
                  <a:pt x="888" y="279"/>
                  <a:pt x="964" y="279"/>
                </a:cubicBezTo>
                <a:cubicBezTo>
                  <a:pt x="1040" y="278"/>
                  <a:pt x="1102" y="339"/>
                  <a:pt x="1103" y="415"/>
                </a:cubicBezTo>
                <a:close/>
                <a:moveTo>
                  <a:pt x="279" y="1503"/>
                </a:moveTo>
                <a:cubicBezTo>
                  <a:pt x="594" y="1529"/>
                  <a:pt x="481" y="1195"/>
                  <a:pt x="772" y="1192"/>
                </a:cubicBezTo>
                <a:cubicBezTo>
                  <a:pt x="898" y="1297"/>
                  <a:pt x="898" y="1297"/>
                  <a:pt x="898" y="1297"/>
                </a:cubicBezTo>
                <a:cubicBezTo>
                  <a:pt x="930" y="1677"/>
                  <a:pt x="465" y="1762"/>
                  <a:pt x="279" y="1503"/>
                </a:cubicBezTo>
                <a:close/>
                <a:moveTo>
                  <a:pt x="1244" y="1015"/>
                </a:moveTo>
                <a:cubicBezTo>
                  <a:pt x="1342" y="861"/>
                  <a:pt x="1646" y="345"/>
                  <a:pt x="1646" y="345"/>
                </a:cubicBezTo>
                <a:cubicBezTo>
                  <a:pt x="1670" y="302"/>
                  <a:pt x="1616" y="258"/>
                  <a:pt x="1579" y="289"/>
                </a:cubicBezTo>
                <a:cubicBezTo>
                  <a:pt x="1579" y="289"/>
                  <a:pt x="1128" y="682"/>
                  <a:pt x="995" y="806"/>
                </a:cubicBezTo>
                <a:cubicBezTo>
                  <a:pt x="889" y="904"/>
                  <a:pt x="889" y="949"/>
                  <a:pt x="855" y="1111"/>
                </a:cubicBezTo>
                <a:cubicBezTo>
                  <a:pt x="970" y="1208"/>
                  <a:pt x="970" y="1208"/>
                  <a:pt x="970" y="1208"/>
                </a:cubicBezTo>
                <a:cubicBezTo>
                  <a:pt x="1123" y="1145"/>
                  <a:pt x="1167" y="1136"/>
                  <a:pt x="1244" y="1015"/>
                </a:cubicBezTo>
                <a:close/>
                <a:moveTo>
                  <a:pt x="378" y="1345"/>
                </a:moveTo>
                <a:cubicBezTo>
                  <a:pt x="235" y="1220"/>
                  <a:pt x="143" y="1037"/>
                  <a:pt x="141" y="833"/>
                </a:cubicBezTo>
                <a:cubicBezTo>
                  <a:pt x="138" y="455"/>
                  <a:pt x="444" y="145"/>
                  <a:pt x="823" y="141"/>
                </a:cubicBezTo>
                <a:cubicBezTo>
                  <a:pt x="1086" y="140"/>
                  <a:pt x="1267" y="272"/>
                  <a:pt x="1269" y="378"/>
                </a:cubicBezTo>
                <a:cubicBezTo>
                  <a:pt x="1310" y="342"/>
                  <a:pt x="1349" y="308"/>
                  <a:pt x="1383" y="278"/>
                </a:cubicBezTo>
                <a:cubicBezTo>
                  <a:pt x="1313" y="126"/>
                  <a:pt x="1096" y="0"/>
                  <a:pt x="821" y="4"/>
                </a:cubicBezTo>
                <a:cubicBezTo>
                  <a:pt x="367" y="8"/>
                  <a:pt x="0" y="379"/>
                  <a:pt x="4" y="834"/>
                </a:cubicBezTo>
                <a:cubicBezTo>
                  <a:pt x="6" y="1034"/>
                  <a:pt x="78" y="1217"/>
                  <a:pt x="198" y="1359"/>
                </a:cubicBezTo>
                <a:cubicBezTo>
                  <a:pt x="264" y="1392"/>
                  <a:pt x="344" y="1381"/>
                  <a:pt x="378" y="1345"/>
                </a:cubicBezTo>
                <a:close/>
                <a:moveTo>
                  <a:pt x="1256" y="1214"/>
                </a:moveTo>
                <a:cubicBezTo>
                  <a:pt x="1329" y="1349"/>
                  <a:pt x="1164" y="1445"/>
                  <a:pt x="1013" y="1488"/>
                </a:cubicBezTo>
                <a:cubicBezTo>
                  <a:pt x="992" y="1550"/>
                  <a:pt x="958" y="1606"/>
                  <a:pt x="919" y="1646"/>
                </a:cubicBezTo>
                <a:cubicBezTo>
                  <a:pt x="1280" y="1606"/>
                  <a:pt x="1541" y="1351"/>
                  <a:pt x="1349" y="1105"/>
                </a:cubicBezTo>
                <a:cubicBezTo>
                  <a:pt x="1317" y="1152"/>
                  <a:pt x="1287" y="1187"/>
                  <a:pt x="1256" y="12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2296" tIns="41148" rIns="82296" bIns="41148"/>
          <a:lstStyle/>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ppt_x"/>
                                          </p:val>
                                        </p:tav>
                                        <p:tav tm="100000">
                                          <p:val>
                                            <p:strVal val="#ppt_x"/>
                                          </p:val>
                                        </p:tav>
                                      </p:tavLst>
                                    </p:anim>
                                    <p:anim calcmode="lin" valueType="num">
                                      <p:cBhvr additive="base">
                                        <p:cTn id="8"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9"/>
                                        </p:tgtEl>
                                        <p:attrNameLst>
                                          <p:attrName>style.visibility</p:attrName>
                                        </p:attrNameLst>
                                      </p:cBhvr>
                                      <p:to>
                                        <p:strVal val="visible"/>
                                      </p:to>
                                    </p:set>
                                    <p:anim calcmode="lin" valueType="num">
                                      <p:cBhvr additive="base">
                                        <p:cTn id="13" dur="500" fill="hold"/>
                                        <p:tgtEl>
                                          <p:spTgt spid="44039"/>
                                        </p:tgtEl>
                                        <p:attrNameLst>
                                          <p:attrName>ppt_x</p:attrName>
                                        </p:attrNameLst>
                                      </p:cBhvr>
                                      <p:tavLst>
                                        <p:tav tm="0">
                                          <p:val>
                                            <p:strVal val="#ppt_x"/>
                                          </p:val>
                                        </p:tav>
                                        <p:tav tm="100000">
                                          <p:val>
                                            <p:strVal val="#ppt_x"/>
                                          </p:val>
                                        </p:tav>
                                      </p:tavLst>
                                    </p:anim>
                                    <p:anim calcmode="lin" valueType="num">
                                      <p:cBhvr additive="base">
                                        <p:cTn id="14"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40"/>
                                        </p:tgtEl>
                                        <p:attrNameLst>
                                          <p:attrName>style.visibility</p:attrName>
                                        </p:attrNameLst>
                                      </p:cBhvr>
                                      <p:to>
                                        <p:strVal val="visible"/>
                                      </p:to>
                                    </p:set>
                                    <p:anim calcmode="lin" valueType="num">
                                      <p:cBhvr additive="base">
                                        <p:cTn id="19" dur="500" fill="hold"/>
                                        <p:tgtEl>
                                          <p:spTgt spid="44040"/>
                                        </p:tgtEl>
                                        <p:attrNameLst>
                                          <p:attrName>ppt_x</p:attrName>
                                        </p:attrNameLst>
                                      </p:cBhvr>
                                      <p:tavLst>
                                        <p:tav tm="0">
                                          <p:val>
                                            <p:strVal val="#ppt_x"/>
                                          </p:val>
                                        </p:tav>
                                        <p:tav tm="100000">
                                          <p:val>
                                            <p:strVal val="#ppt_x"/>
                                          </p:val>
                                        </p:tav>
                                      </p:tavLst>
                                    </p:anim>
                                    <p:anim calcmode="lin" valueType="num">
                                      <p:cBhvr additive="base">
                                        <p:cTn id="20"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ldLvl="0" animBg="1"/>
      <p:bldP spid="44039" grpId="0" bldLvl="0" animBg="1"/>
      <p:bldP spid="4404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2000" y="245745"/>
            <a:ext cx="6087745" cy="400110"/>
          </a:xfrm>
          <a:prstGeom prst="rect">
            <a:avLst/>
          </a:prstGeom>
          <a:noFill/>
        </p:spPr>
        <p:txBody>
          <a:bodyPr wrap="square" rtlCol="0">
            <a:spAutoFit/>
          </a:bodyPr>
          <a:lstStyle/>
          <a:p>
            <a:r>
              <a:rPr lang="zh-CN" altLang="en-US" sz="2000" dirty="0" smtClean="0">
                <a:solidFill>
                  <a:srgbClr val="0070C0"/>
                </a:solidFill>
                <a:latin typeface="黑体" panose="02010609060101010101" pitchFamily="49" charset="-122"/>
                <a:ea typeface="黑体" panose="02010609060101010101" pitchFamily="49" charset="-122"/>
                <a:sym typeface="+mn-ea"/>
              </a:rPr>
              <a:t>二、流程设计</a:t>
            </a:r>
            <a:r>
              <a:rPr lang="en-US" altLang="zh-CN" sz="2000" dirty="0" smtClean="0">
                <a:solidFill>
                  <a:srgbClr val="0070C0"/>
                </a:solidFill>
                <a:latin typeface="黑体" panose="02010609060101010101" pitchFamily="49" charset="-122"/>
                <a:ea typeface="黑体" panose="02010609060101010101" pitchFamily="49" charset="-122"/>
                <a:sym typeface="+mn-ea"/>
              </a:rPr>
              <a:t>·</a:t>
            </a:r>
            <a:r>
              <a:rPr lang="zh-CN" altLang="en-US" dirty="0">
                <a:solidFill>
                  <a:srgbClr val="006DBB"/>
                </a:solidFill>
                <a:latin typeface="+mn-lt"/>
                <a:ea typeface="黑体" panose="02010609060101010101" pitchFamily="49" charset="-122"/>
                <a:cs typeface="Arial" panose="020B0604020202020204" pitchFamily="34" charset="0"/>
                <a:sym typeface="+mn-ea"/>
              </a:rPr>
              <a:t>合同录入</a:t>
            </a:r>
            <a:r>
              <a:rPr lang="en-US" altLang="zh-CN" dirty="0" smtClean="0">
                <a:solidFill>
                  <a:srgbClr val="006DBB"/>
                </a:solidFill>
                <a:latin typeface="+mn-lt"/>
                <a:ea typeface="黑体" panose="02010609060101010101" pitchFamily="49" charset="-122"/>
                <a:cs typeface="Arial" panose="020B0604020202020204" pitchFamily="34" charset="0"/>
                <a:sym typeface="+mn-ea"/>
              </a:rPr>
              <a:t>RPA</a:t>
            </a:r>
            <a:endParaRPr lang="en-US" altLang="zh-CN" dirty="0">
              <a:solidFill>
                <a:srgbClr val="006DBB"/>
              </a:solidFill>
              <a:latin typeface="+mn-lt"/>
              <a:ea typeface="黑体" panose="02010609060101010101" pitchFamily="49" charset="-122"/>
              <a:cs typeface="Arial" panose="020B0604020202020204" pitchFamily="34" charset="0"/>
              <a:sym typeface="+mn-ea"/>
            </a:endParaRPr>
          </a:p>
        </p:txBody>
      </p:sp>
      <p:sp>
        <p:nvSpPr>
          <p:cNvPr id="2" name="矩形 1"/>
          <p:cNvSpPr/>
          <p:nvPr/>
        </p:nvSpPr>
        <p:spPr>
          <a:xfrm>
            <a:off x="738658" y="1275606"/>
            <a:ext cx="3809999" cy="218521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b="1" dirty="0" smtClean="0">
                <a:solidFill>
                  <a:srgbClr val="006DBB"/>
                </a:solidFill>
                <a:latin typeface="+mn-lt"/>
                <a:ea typeface="黑体" panose="02010609060101010101" pitchFamily="49" charset="-122"/>
                <a:cs typeface="Arial" panose="020B0604020202020204" pitchFamily="34" charset="0"/>
                <a:sym typeface="+mn-ea"/>
              </a:rPr>
              <a:t> 合同</a:t>
            </a:r>
            <a:r>
              <a:rPr lang="zh-CN" altLang="en-US" b="1" dirty="0">
                <a:solidFill>
                  <a:srgbClr val="006DBB"/>
                </a:solidFill>
                <a:latin typeface="+mn-lt"/>
                <a:ea typeface="黑体" panose="02010609060101010101" pitchFamily="49" charset="-122"/>
                <a:cs typeface="Arial" panose="020B0604020202020204" pitchFamily="34" charset="0"/>
                <a:sym typeface="+mn-ea"/>
              </a:rPr>
              <a:t>录入</a:t>
            </a:r>
            <a:r>
              <a:rPr lang="en-US" altLang="zh-CN" b="1" dirty="0" smtClean="0">
                <a:solidFill>
                  <a:srgbClr val="006DBB"/>
                </a:solidFill>
                <a:latin typeface="+mn-lt"/>
                <a:ea typeface="黑体" panose="02010609060101010101" pitchFamily="49" charset="-122"/>
                <a:cs typeface="Arial" panose="020B0604020202020204" pitchFamily="34" charset="0"/>
                <a:sym typeface="+mn-ea"/>
              </a:rPr>
              <a:t>RPA</a:t>
            </a: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1</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）登陆行内</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RCS</a:t>
            </a:r>
            <a:r>
              <a:rPr lang="zh-CN" altLang="en-US" sz="1400" dirty="0">
                <a:solidFill>
                  <a:srgbClr val="006DBB"/>
                </a:solidFill>
                <a:latin typeface="+mn-lt"/>
                <a:ea typeface="黑体" panose="02010609060101010101" pitchFamily="49" charset="-122"/>
                <a:cs typeface="Arial" panose="020B0604020202020204" pitchFamily="34" charset="0"/>
                <a:sym typeface="+mn-ea"/>
              </a:rPr>
              <a:t>系统</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，获取贷款申请记录</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2</a:t>
            </a:r>
            <a:r>
              <a:rPr lang="zh-CN" altLang="en-US" sz="1400" dirty="0">
                <a:solidFill>
                  <a:srgbClr val="006DBB"/>
                </a:solidFill>
                <a:latin typeface="+mn-lt"/>
                <a:ea typeface="黑体" panose="02010609060101010101" pitchFamily="49" charset="-122"/>
                <a:cs typeface="Arial" panose="020B0604020202020204" pitchFamily="34" charset="0"/>
                <a:sym typeface="+mn-ea"/>
              </a:rPr>
              <a:t>）</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贷款数据获取</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3</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）综合</a:t>
            </a:r>
            <a:r>
              <a:rPr lang="zh-CN" altLang="en-US" sz="1400" dirty="0">
                <a:solidFill>
                  <a:srgbClr val="006DBB"/>
                </a:solidFill>
                <a:latin typeface="+mn-lt"/>
                <a:ea typeface="黑体" panose="02010609060101010101" pitchFamily="49" charset="-122"/>
                <a:cs typeface="Arial" panose="020B0604020202020204" pitchFamily="34" charset="0"/>
                <a:sym typeface="+mn-ea"/>
              </a:rPr>
              <a:t>授信合同</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录入</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4</a:t>
            </a:r>
            <a:r>
              <a:rPr lang="zh-CN" altLang="en-US" sz="1400" dirty="0">
                <a:solidFill>
                  <a:srgbClr val="006DBB"/>
                </a:solidFill>
                <a:latin typeface="+mn-lt"/>
                <a:ea typeface="黑体" panose="02010609060101010101" pitchFamily="49" charset="-122"/>
                <a:cs typeface="Arial" panose="020B0604020202020204" pitchFamily="34" charset="0"/>
                <a:sym typeface="+mn-ea"/>
              </a:rPr>
              <a:t>）最高额担保合同录入</a:t>
            </a:r>
            <a:endParaRPr lang="zh-CN" altLang="en-US" sz="1400" dirty="0" smtClean="0">
              <a:solidFill>
                <a:srgbClr val="006DBB"/>
              </a:solidFill>
              <a:latin typeface="+mn-lt"/>
              <a:ea typeface="黑体" panose="02010609060101010101" pitchFamily="49" charset="-122"/>
              <a:cs typeface="Arial" panose="020B0604020202020204" pitchFamily="34" charset="0"/>
              <a:sym typeface="+mn-ea"/>
            </a:endParaRPr>
          </a:p>
        </p:txBody>
      </p:sp>
      <p:pic>
        <p:nvPicPr>
          <p:cNvPr id="14" name="图片 13"/>
          <p:cNvPicPr/>
          <p:nvPr/>
        </p:nvPicPr>
        <p:blipFill>
          <a:blip r:embed="rId2"/>
          <a:stretch>
            <a:fillRect/>
          </a:stretch>
        </p:blipFill>
        <p:spPr>
          <a:xfrm>
            <a:off x="4907729" y="357495"/>
            <a:ext cx="887094" cy="4224052"/>
          </a:xfrm>
          <a:prstGeom prst="rect">
            <a:avLst/>
          </a:prstGeom>
          <a:noFill/>
          <a:ln>
            <a:noFill/>
          </a:ln>
        </p:spPr>
      </p:pic>
      <p:pic>
        <p:nvPicPr>
          <p:cNvPr id="20" name="图片 19"/>
          <p:cNvPicPr/>
          <p:nvPr/>
        </p:nvPicPr>
        <p:blipFill>
          <a:blip r:embed="rId3"/>
          <a:stretch>
            <a:fillRect/>
          </a:stretch>
        </p:blipFill>
        <p:spPr>
          <a:xfrm>
            <a:off x="6012160" y="162884"/>
            <a:ext cx="2961640" cy="46132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1365" y="245745"/>
            <a:ext cx="6087745" cy="396240"/>
          </a:xfrm>
          <a:prstGeom prst="rect">
            <a:avLst/>
          </a:prstGeom>
          <a:noFill/>
        </p:spPr>
        <p:txBody>
          <a:bodyPr wrap="square" rtlCol="0">
            <a:spAutoFit/>
          </a:bodyPr>
          <a:lstStyle/>
          <a:p>
            <a:r>
              <a:rPr lang="zh-CN" altLang="en-US" sz="2000" dirty="0">
                <a:solidFill>
                  <a:srgbClr val="0070C0"/>
                </a:solidFill>
                <a:latin typeface="黑体" panose="02010609060101010101" pitchFamily="49" charset="-122"/>
                <a:ea typeface="黑体" panose="02010609060101010101" pitchFamily="49" charset="-122"/>
                <a:sym typeface="+mn-ea"/>
              </a:rPr>
              <a:t>二、流程设计</a:t>
            </a:r>
            <a:r>
              <a:rPr lang="en-US" altLang="zh-CN" sz="2000" dirty="0" smtClean="0">
                <a:solidFill>
                  <a:srgbClr val="0070C0"/>
                </a:solidFill>
                <a:latin typeface="黑体" panose="02010609060101010101" pitchFamily="49" charset="-122"/>
                <a:ea typeface="黑体" panose="02010609060101010101" pitchFamily="49" charset="-122"/>
                <a:sym typeface="+mn-ea"/>
              </a:rPr>
              <a:t>·</a:t>
            </a:r>
            <a:r>
              <a:rPr lang="zh-CN" altLang="en-US" dirty="0" smtClean="0">
                <a:solidFill>
                  <a:srgbClr val="006DBB"/>
                </a:solidFill>
                <a:latin typeface="+mn-lt"/>
                <a:ea typeface="黑体" panose="02010609060101010101" pitchFamily="49" charset="-122"/>
                <a:cs typeface="Arial" panose="020B0604020202020204" pitchFamily="34" charset="0"/>
                <a:sym typeface="+mn-ea"/>
              </a:rPr>
              <a:t>不动产抵押登记</a:t>
            </a:r>
            <a:r>
              <a:rPr lang="en-US" altLang="zh-CN" dirty="0" smtClean="0">
                <a:solidFill>
                  <a:srgbClr val="006DBB"/>
                </a:solidFill>
                <a:latin typeface="+mn-lt"/>
                <a:ea typeface="黑体" panose="02010609060101010101" pitchFamily="49" charset="-122"/>
                <a:cs typeface="Arial" panose="020B0604020202020204" pitchFamily="34" charset="0"/>
                <a:sym typeface="+mn-ea"/>
              </a:rPr>
              <a:t>RPA</a:t>
            </a:r>
            <a:endParaRPr lang="zh-CN" altLang="en-US" dirty="0">
              <a:solidFill>
                <a:srgbClr val="006DBB"/>
              </a:solidFill>
              <a:latin typeface="+mn-lt"/>
              <a:ea typeface="黑体" panose="02010609060101010101" pitchFamily="49" charset="-122"/>
              <a:cs typeface="Arial" panose="020B0604020202020204" pitchFamily="34" charset="0"/>
              <a:sym typeface="+mn-ea"/>
            </a:endParaRP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23478"/>
            <a:ext cx="1196690" cy="4690804"/>
          </a:xfrm>
          <a:prstGeom prst="rect">
            <a:avLst/>
          </a:prstGeom>
          <a:noFill/>
          <a:ln>
            <a:noFill/>
          </a:ln>
        </p:spPr>
      </p:pic>
      <p:sp>
        <p:nvSpPr>
          <p:cNvPr id="8" name="矩形 7"/>
          <p:cNvSpPr/>
          <p:nvPr/>
        </p:nvSpPr>
        <p:spPr>
          <a:xfrm>
            <a:off x="738658" y="1275606"/>
            <a:ext cx="3809999" cy="261610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b="1" dirty="0" smtClean="0">
                <a:solidFill>
                  <a:srgbClr val="006DBB"/>
                </a:solidFill>
                <a:latin typeface="+mn-lt"/>
                <a:ea typeface="黑体" panose="02010609060101010101" pitchFamily="49" charset="-122"/>
                <a:cs typeface="Arial" panose="020B0604020202020204" pitchFamily="34" charset="0"/>
                <a:sym typeface="+mn-ea"/>
              </a:rPr>
              <a:t> 不动产</a:t>
            </a:r>
            <a:r>
              <a:rPr lang="zh-CN" altLang="en-US" b="1" dirty="0">
                <a:solidFill>
                  <a:srgbClr val="006DBB"/>
                </a:solidFill>
                <a:latin typeface="+mn-lt"/>
                <a:ea typeface="黑体" panose="02010609060101010101" pitchFamily="49" charset="-122"/>
                <a:cs typeface="Arial" panose="020B0604020202020204" pitchFamily="34" charset="0"/>
                <a:sym typeface="+mn-ea"/>
              </a:rPr>
              <a:t>抵押登记</a:t>
            </a:r>
            <a:r>
              <a:rPr lang="en-US" altLang="zh-CN" b="1" dirty="0" smtClean="0">
                <a:solidFill>
                  <a:srgbClr val="006DBB"/>
                </a:solidFill>
                <a:latin typeface="+mn-lt"/>
                <a:ea typeface="黑体" panose="02010609060101010101" pitchFamily="49" charset="-122"/>
                <a:cs typeface="Arial" panose="020B0604020202020204" pitchFamily="34" charset="0"/>
                <a:sym typeface="+mn-ea"/>
              </a:rPr>
              <a:t>RPA</a:t>
            </a: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1</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）不动产抵押数据获取</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2</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）登录</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RCS</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零售</a:t>
            </a:r>
            <a:r>
              <a:rPr lang="zh-CN" altLang="en-US" sz="1400" dirty="0">
                <a:solidFill>
                  <a:srgbClr val="006DBB"/>
                </a:solidFill>
                <a:latin typeface="+mn-lt"/>
                <a:ea typeface="黑体" panose="02010609060101010101" pitchFamily="49" charset="-122"/>
                <a:cs typeface="Arial" panose="020B0604020202020204" pitchFamily="34" charset="0"/>
                <a:sym typeface="+mn-ea"/>
              </a:rPr>
              <a:t>风险管理系统</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3</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）获取押品（</a:t>
            </a:r>
            <a:r>
              <a:rPr lang="zh-CN" altLang="en-US" sz="1400" dirty="0">
                <a:solidFill>
                  <a:srgbClr val="006DBB"/>
                </a:solidFill>
                <a:ea typeface="黑体" panose="02010609060101010101" pitchFamily="49" charset="-122"/>
                <a:cs typeface="Arial" panose="020B0604020202020204" pitchFamily="34" charset="0"/>
                <a:sym typeface="+mn-ea"/>
              </a:rPr>
              <a:t>不动产</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）信息数据</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4</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）登录苏州市互联网</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不动产系统</a:t>
            </a:r>
            <a:endParaRPr lang="en-US" altLang="zh-CN" sz="1400" dirty="0" smtClean="0">
              <a:solidFill>
                <a:srgbClr val="006DBB"/>
              </a:solidFill>
              <a:latin typeface="+mn-lt"/>
              <a:ea typeface="黑体" panose="02010609060101010101" pitchFamily="49" charset="-122"/>
              <a:cs typeface="Arial" panose="020B0604020202020204" pitchFamily="34" charset="0"/>
              <a:sym typeface="+mn-ea"/>
            </a:endParaRPr>
          </a:p>
          <a:p>
            <a:pPr marL="0" marR="0" lvl="0" indent="0" defTabSz="914400" eaLnBrk="1" fontAlgn="auto" latinLnBrk="0" hangingPunct="1">
              <a:lnSpc>
                <a:spcPct val="200000"/>
              </a:lnSpc>
              <a:spcBef>
                <a:spcPts val="0"/>
              </a:spcBef>
              <a:spcAft>
                <a:spcPts val="0"/>
              </a:spcAft>
              <a:buClrTx/>
              <a:buSzTx/>
              <a:defRPr/>
            </a:pP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a:t>
            </a:r>
            <a:r>
              <a:rPr lang="en-US" altLang="zh-CN" sz="1400" dirty="0" smtClean="0">
                <a:solidFill>
                  <a:srgbClr val="006DBB"/>
                </a:solidFill>
                <a:latin typeface="+mn-lt"/>
                <a:ea typeface="黑体" panose="02010609060101010101" pitchFamily="49" charset="-122"/>
                <a:cs typeface="Arial" panose="020B0604020202020204" pitchFamily="34" charset="0"/>
                <a:sym typeface="+mn-ea"/>
              </a:rPr>
              <a:t>5</a:t>
            </a:r>
            <a:r>
              <a:rPr lang="zh-CN" altLang="en-US" sz="1400" dirty="0" smtClean="0">
                <a:solidFill>
                  <a:srgbClr val="006DBB"/>
                </a:solidFill>
                <a:latin typeface="+mn-lt"/>
                <a:ea typeface="黑体" panose="02010609060101010101" pitchFamily="49" charset="-122"/>
                <a:cs typeface="Arial" panose="020B0604020202020204" pitchFamily="34" charset="0"/>
                <a:sym typeface="+mn-ea"/>
              </a:rPr>
              <a:t>）不动产抵押登记</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5_郑万春：在中国民生银行2016年上半年经营工作会议上的讲话19（请财务抹数据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文：黑体 西文：Arial">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solidFill>
            <a:srgbClr val="FFFFFF"/>
          </a:solidFill>
        </a:ln>
      </a:spPr>
      <a:bodyPr lIns="25400" tIns="25400" rIns="25400" bIns="25400" anchor="ctr" anchorCtr="0">
        <a:noAutofit/>
      </a:bodyPr>
      <a:lstStyle>
        <a:defPPr algn="ctr" defTabSz="457200">
          <a:buClr>
            <a:srgbClr val="FFFFFF"/>
          </a:buClr>
          <a:defRPr sz="2500" kern="0">
            <a:solidFill>
              <a:srgbClr val="000000"/>
            </a:solidFill>
            <a:latin typeface="微软雅黑" panose="020B0503020204020204" pitchFamily="34" charset="-122"/>
            <a:ea typeface="微软雅黑" panose="020B0503020204020204" pitchFamily="34" charset="-122"/>
            <a:cs typeface="Helvetica Neue Light"/>
            <a:sym typeface="微软雅黑" panose="020B0503020204020204" pitchFamily="34" charset="-122"/>
          </a:defRPr>
        </a:defPPr>
      </a:lstStyle>
    </a:spDef>
    <a:txDef>
      <a:spPr>
        <a:noFill/>
      </a:spPr>
      <a:bodyPr wrap="none" rtlCol="0">
        <a:spAutoFit/>
      </a:bodyPr>
      <a:lstStyle>
        <a:defPPr>
          <a:defRPr dirty="0">
            <a:latin typeface="黑体" panose="02010609060101010101" pitchFamily="49" charset="-122"/>
            <a:ea typeface="黑体" panose="02010609060101010101" pitchFamily="49"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irm Format - templat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Custom 3">
      <a:majorFont>
        <a:latin typeface="Arial"/>
        <a:ea typeface="黑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Firm Format - templat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Custom 3">
      <a:majorFont>
        <a:latin typeface="Arial"/>
        <a:ea typeface="黑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1743</Words>
  <Application>Microsoft Office PowerPoint</Application>
  <PresentationFormat>全屏显示(16:9)</PresentationFormat>
  <Paragraphs>152</Paragraphs>
  <Slides>18</Slides>
  <Notes>4</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18</vt:i4>
      </vt:variant>
    </vt:vector>
  </HeadingPairs>
  <TitlesOfParts>
    <vt:vector size="22" baseType="lpstr">
      <vt:lpstr>5_郑万春：在中国民生银行2016年上半年经营工作会议上的讲话19（请财务抹数据版）</vt:lpstr>
      <vt:lpstr>Firm Format - template</vt:lpstr>
      <vt:lpstr>1_Firm Format - template</vt:lpstr>
      <vt:lpstr>think-cell Slide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liubo</dc:creator>
  <cp:lastModifiedBy>Will</cp:lastModifiedBy>
  <cp:revision>3524</cp:revision>
  <cp:lastPrinted>2020-10-10T05:37:00Z</cp:lastPrinted>
  <dcterms:created xsi:type="dcterms:W3CDTF">2016-07-19T10:48:00Z</dcterms:created>
  <dcterms:modified xsi:type="dcterms:W3CDTF">2022-07-17T13:21:35Z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2052-11.8.2.10329</vt:lpwstr>
  </property>
</Properties>
</file>