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6" r:id="rId4"/>
    <p:sldId id="257" r:id="rId5"/>
    <p:sldId id="258" r:id="rId6"/>
    <p:sldId id="272" r:id="rId7"/>
    <p:sldId id="267" r:id="rId8"/>
    <p:sldId id="263" r:id="rId9"/>
    <p:sldId id="264" r:id="rId10"/>
    <p:sldId id="284" r:id="rId11"/>
    <p:sldId id="283" r:id="rId12"/>
    <p:sldId id="271" r:id="rId13"/>
    <p:sldId id="286" r:id="rId15"/>
    <p:sldId id="287" r:id="rId16"/>
    <p:sldId id="285" r:id="rId17"/>
    <p:sldId id="262"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B484E2"/>
    <a:srgbClr val="9999FF"/>
    <a:srgbClr val="D460FF"/>
    <a:srgbClr val="705661"/>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74"/>
  </p:normalViewPr>
  <p:slideViewPr>
    <p:cSldViewPr snapToGrid="0">
      <p:cViewPr varScale="1">
        <p:scale>
          <a:sx n="104" d="100"/>
          <a:sy n="104" d="100"/>
        </p:scale>
        <p:origin x="-8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6.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C88CF1D-70F5-4810-9DBB-E44FAD1C9597}"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zh-CN" altLang="en-US"/>
        </a:p>
      </dgm:t>
    </dgm:pt>
    <dgm:pt modelId="{4F563B1C-6975-4590-A943-7209F7D87ECA}">
      <dgm:prSet phldrT="[文本]"/>
      <dgm:spPr/>
      <dgm:t>
        <a:bodyPr/>
        <a:lstStyle/>
        <a:p>
          <a:r>
            <a:rPr lang="zh-CN" altLang="en-US" dirty="0" smtClean="0"/>
            <a:t>应付组</a:t>
          </a:r>
          <a:endParaRPr lang="zh-CN" altLang="en-US" dirty="0"/>
        </a:p>
      </dgm:t>
    </dgm:pt>
    <dgm:pt modelId="{F8AE9B7D-F59D-413C-B2E1-C0D0384AEF5E}" cxnId="{B7907122-7636-4DF9-B50F-26932B06051B}" type="parTrans">
      <dgm:prSet/>
      <dgm:spPr/>
      <dgm:t>
        <a:bodyPr/>
        <a:lstStyle/>
        <a:p>
          <a:endParaRPr lang="zh-CN" altLang="en-US"/>
        </a:p>
      </dgm:t>
    </dgm:pt>
    <dgm:pt modelId="{40FB209C-672C-432F-B0F8-522D0D115252}" cxnId="{B7907122-7636-4DF9-B50F-26932B06051B}" type="sibTrans">
      <dgm:prSet/>
      <dgm:spPr/>
      <dgm:t>
        <a:bodyPr/>
        <a:lstStyle/>
        <a:p>
          <a:endParaRPr lang="zh-CN" altLang="en-US"/>
        </a:p>
      </dgm:t>
    </dgm:pt>
    <dgm:pt modelId="{37B90ACE-E1BA-4CDD-BFE5-9BD43DF6B451}">
      <dgm:prSet phldrT="[文本]" custT="1"/>
      <dgm:spPr/>
      <dgm:t>
        <a:bodyPr/>
        <a:lstStyle/>
        <a:p>
          <a:pPr>
            <a:lnSpc>
              <a:spcPct val="100000"/>
            </a:lnSpc>
            <a:spcBef>
              <a:spcPct val="0"/>
            </a:spcBef>
            <a:spcAft>
              <a:spcPct val="15000"/>
            </a:spcAft>
          </a:pPr>
          <a:r>
            <a:rPr lang="zh-CN" altLang="en-US" sz="800" dirty="0" smtClean="0">
              <a:latin typeface="微软雅黑" panose="020B0503020204020204" pitchFamily="34" charset="-122"/>
              <a:ea typeface="微软雅黑" panose="020B0503020204020204" pitchFamily="34" charset="-122"/>
            </a:rPr>
            <a:t>应付款单数量</a:t>
          </a:r>
          <a:endParaRPr lang="zh-CN" altLang="en-US" sz="800" dirty="0">
            <a:latin typeface="微软雅黑" panose="020B0503020204020204" pitchFamily="34" charset="-122"/>
            <a:ea typeface="微软雅黑" panose="020B0503020204020204" pitchFamily="34" charset="-122"/>
          </a:endParaRPr>
        </a:p>
      </dgm:t>
    </dgm:pt>
    <dgm:pt modelId="{BB3F9A5F-C850-40DE-B5F3-49915FCBE8D6}" cxnId="{700520FE-522C-47D7-9E5F-D7C2F27CF3AC}" type="parTrans">
      <dgm:prSet/>
      <dgm:spPr/>
      <dgm:t>
        <a:bodyPr/>
        <a:lstStyle/>
        <a:p>
          <a:endParaRPr lang="zh-CN" altLang="en-US"/>
        </a:p>
      </dgm:t>
    </dgm:pt>
    <dgm:pt modelId="{3B6FDCA4-8B07-453A-8D29-6C2B24C5CEBC}" cxnId="{700520FE-522C-47D7-9E5F-D7C2F27CF3AC}" type="sibTrans">
      <dgm:prSet/>
      <dgm:spPr/>
      <dgm:t>
        <a:bodyPr/>
        <a:lstStyle/>
        <a:p>
          <a:endParaRPr lang="zh-CN" altLang="en-US"/>
        </a:p>
      </dgm:t>
    </dgm:pt>
    <dgm:pt modelId="{86D7C77C-355E-4D8D-9710-CE455C54509F}">
      <dgm:prSet phldrT="[文本]"/>
      <dgm:spPr/>
      <dgm:t>
        <a:bodyPr/>
        <a:lstStyle/>
        <a:p>
          <a:r>
            <a:rPr lang="zh-CN" altLang="en-US" dirty="0" smtClean="0"/>
            <a:t>应收组</a:t>
          </a:r>
          <a:endParaRPr lang="zh-CN" altLang="en-US" dirty="0"/>
        </a:p>
      </dgm:t>
    </dgm:pt>
    <dgm:pt modelId="{3554E357-0F26-4A82-B18D-1EC44CF93800}" cxnId="{29A0FC1C-427D-41E4-9466-CFB2BF49E961}" type="parTrans">
      <dgm:prSet/>
      <dgm:spPr/>
      <dgm:t>
        <a:bodyPr/>
        <a:lstStyle/>
        <a:p>
          <a:endParaRPr lang="zh-CN" altLang="en-US"/>
        </a:p>
      </dgm:t>
    </dgm:pt>
    <dgm:pt modelId="{0CB9E0A4-55C1-4893-AAB0-90497133CD37}" cxnId="{29A0FC1C-427D-41E4-9466-CFB2BF49E961}" type="sibTrans">
      <dgm:prSet/>
      <dgm:spPr/>
      <dgm:t>
        <a:bodyPr/>
        <a:lstStyle/>
        <a:p>
          <a:endParaRPr lang="zh-CN" altLang="en-US"/>
        </a:p>
      </dgm:t>
    </dgm:pt>
    <dgm:pt modelId="{4F4F4FAA-226E-443B-A813-FFE2E866ACA9}">
      <dgm:prSet phldrT="[文本]"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应收单量数据</a:t>
          </a:r>
        </a:p>
      </dgm:t>
    </dgm:pt>
    <dgm:pt modelId="{0254B92B-2D5F-475C-89D7-008C640E3E35}" cxnId="{FD96E4A1-A94E-4189-9486-58E3E99FCB53}" type="parTrans">
      <dgm:prSet/>
      <dgm:spPr/>
      <dgm:t>
        <a:bodyPr/>
        <a:lstStyle/>
        <a:p>
          <a:endParaRPr lang="zh-CN" altLang="en-US"/>
        </a:p>
      </dgm:t>
    </dgm:pt>
    <dgm:pt modelId="{5B8CBC2D-0E46-4041-8CAE-0BC774E1F2F3}" cxnId="{FD96E4A1-A94E-4189-9486-58E3E99FCB53}" type="sibTrans">
      <dgm:prSet/>
      <dgm:spPr/>
      <dgm:t>
        <a:bodyPr/>
        <a:lstStyle/>
        <a:p>
          <a:endParaRPr lang="zh-CN" altLang="en-US"/>
        </a:p>
      </dgm:t>
    </dgm:pt>
    <dgm:pt modelId="{ED0C0010-2C03-47D6-909A-E7C70A6971D5}">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核销单批退原因</a:t>
          </a:r>
        </a:p>
      </dgm:t>
    </dgm:pt>
    <dgm:pt modelId="{1C2E6975-2E2F-4728-B3FF-35DE9FA3B7A0}" cxnId="{21994215-9ED5-4489-937A-F45A5C80B200}" type="parTrans">
      <dgm:prSet/>
      <dgm:spPr/>
      <dgm:t>
        <a:bodyPr/>
        <a:lstStyle/>
        <a:p>
          <a:endParaRPr lang="zh-CN" altLang="en-US"/>
        </a:p>
      </dgm:t>
    </dgm:pt>
    <dgm:pt modelId="{391E285E-6D85-44E7-BAA0-42FDE314910B}" cxnId="{21994215-9ED5-4489-937A-F45A5C80B200}" type="sibTrans">
      <dgm:prSet/>
      <dgm:spPr/>
      <dgm:t>
        <a:bodyPr/>
        <a:lstStyle/>
        <a:p>
          <a:endParaRPr lang="zh-CN" altLang="en-US"/>
        </a:p>
      </dgm:t>
    </dgm:pt>
    <dgm:pt modelId="{9B71E57E-A197-4F2E-8CC8-099D1A2BB8FF}">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银行流水同步批退原因</a:t>
          </a:r>
        </a:p>
      </dgm:t>
    </dgm:pt>
    <dgm:pt modelId="{F1FA6A10-A328-4FB9-95D0-062A796D4B00}" cxnId="{39DFB9B5-E363-4C37-9358-C0AA578785C8}" type="parTrans">
      <dgm:prSet/>
      <dgm:spPr/>
      <dgm:t>
        <a:bodyPr/>
        <a:lstStyle/>
        <a:p>
          <a:endParaRPr lang="zh-CN" altLang="en-US"/>
        </a:p>
      </dgm:t>
    </dgm:pt>
    <dgm:pt modelId="{1F68AB53-B033-4691-9F23-F0D4924B5517}" cxnId="{39DFB9B5-E363-4C37-9358-C0AA578785C8}" type="sibTrans">
      <dgm:prSet/>
      <dgm:spPr/>
      <dgm:t>
        <a:bodyPr/>
        <a:lstStyle/>
        <a:p>
          <a:endParaRPr lang="zh-CN" altLang="en-US"/>
        </a:p>
      </dgm:t>
    </dgm:pt>
    <dgm:pt modelId="{E807C974-D464-4300-A796-048C532EBBAC}">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反核销批退原因</a:t>
          </a:r>
        </a:p>
      </dgm:t>
    </dgm:pt>
    <dgm:pt modelId="{21FBF41B-63FB-488D-B77C-70D26754AFEC}" cxnId="{19D23BDB-DD25-4CA8-9B5F-D861A2AFD78B}" type="parTrans">
      <dgm:prSet/>
      <dgm:spPr/>
      <dgm:t>
        <a:bodyPr/>
        <a:lstStyle/>
        <a:p>
          <a:endParaRPr lang="zh-CN" altLang="en-US"/>
        </a:p>
      </dgm:t>
    </dgm:pt>
    <dgm:pt modelId="{42405706-DBCB-4517-BCA8-B653EBCA447B}" cxnId="{19D23BDB-DD25-4CA8-9B5F-D861A2AFD78B}" type="sibTrans">
      <dgm:prSet/>
      <dgm:spPr/>
      <dgm:t>
        <a:bodyPr/>
        <a:lstStyle/>
        <a:p>
          <a:endParaRPr lang="zh-CN" altLang="en-US"/>
        </a:p>
      </dgm:t>
    </dgm:pt>
    <dgm:pt modelId="{02C6CC2C-676C-4A11-A834-18235747E71A}">
      <dgm:prSet phldrT="[文本]"/>
      <dgm:spPr/>
      <dgm:t>
        <a:bodyPr/>
        <a:lstStyle/>
        <a:p>
          <a:r>
            <a:rPr lang="zh-CN" altLang="en-US" dirty="0" smtClean="0"/>
            <a:t>资金组</a:t>
          </a:r>
          <a:endParaRPr lang="zh-CN" altLang="en-US" dirty="0"/>
        </a:p>
      </dgm:t>
    </dgm:pt>
    <dgm:pt modelId="{AEB9EC71-95A1-4944-B6DB-8959E0F13593}" cxnId="{8E010F5B-0D7D-46F4-BC0A-E6A1DFCAB94F}" type="parTrans">
      <dgm:prSet/>
      <dgm:spPr/>
      <dgm:t>
        <a:bodyPr/>
        <a:lstStyle/>
        <a:p>
          <a:endParaRPr lang="zh-CN" altLang="en-US"/>
        </a:p>
      </dgm:t>
    </dgm:pt>
    <dgm:pt modelId="{67626C73-1C59-4B6A-875B-17A4F7F3F48B}" cxnId="{8E010F5B-0D7D-46F4-BC0A-E6A1DFCAB94F}" type="sibTrans">
      <dgm:prSet/>
      <dgm:spPr/>
      <dgm:t>
        <a:bodyPr/>
        <a:lstStyle/>
        <a:p>
          <a:endParaRPr lang="zh-CN" altLang="en-US"/>
        </a:p>
      </dgm:t>
    </dgm:pt>
    <dgm:pt modelId="{7FA2B16D-CCE8-4985-A382-7A6D037701A6}">
      <dgm:prSet phldrT="[文本]"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多组织付款处理线上线下数据</a:t>
          </a:r>
        </a:p>
      </dgm:t>
    </dgm:pt>
    <dgm:pt modelId="{2F57C261-A96A-4498-9170-3032699A4EC2}" cxnId="{CA50CC6A-6E96-4568-B6B9-469AFFC42F88}" type="parTrans">
      <dgm:prSet/>
      <dgm:spPr/>
      <dgm:t>
        <a:bodyPr/>
        <a:lstStyle/>
        <a:p>
          <a:endParaRPr lang="zh-CN" altLang="en-US"/>
        </a:p>
      </dgm:t>
    </dgm:pt>
    <dgm:pt modelId="{DE3A9335-7809-45B1-B211-8D0AFEA223CA}" cxnId="{CA50CC6A-6E96-4568-B6B9-469AFFC42F88}" type="sibTrans">
      <dgm:prSet/>
      <dgm:spPr/>
      <dgm:t>
        <a:bodyPr/>
        <a:lstStyle/>
        <a:p>
          <a:endParaRPr lang="zh-CN" altLang="en-US"/>
        </a:p>
      </dgm:t>
    </dgm:pt>
    <dgm:pt modelId="{2C8E1DD3-6957-42E5-A239-F38DB408D285}">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共享付款退票数据</a:t>
          </a:r>
        </a:p>
      </dgm:t>
    </dgm:pt>
    <dgm:pt modelId="{B8C228A1-7E58-4AB0-B0F2-4036495208D8}" cxnId="{A0AB24D2-FCBB-493F-A914-D7454867D975}" type="parTrans">
      <dgm:prSet/>
      <dgm:spPr/>
      <dgm:t>
        <a:bodyPr/>
        <a:lstStyle/>
        <a:p>
          <a:endParaRPr lang="zh-CN" altLang="en-US"/>
        </a:p>
      </dgm:t>
    </dgm:pt>
    <dgm:pt modelId="{5026D02B-93CF-40C4-8134-5415CEC90062}" cxnId="{A0AB24D2-FCBB-493F-A914-D7454867D975}" type="sibTrans">
      <dgm:prSet/>
      <dgm:spPr/>
      <dgm:t>
        <a:bodyPr/>
        <a:lstStyle/>
        <a:p>
          <a:endParaRPr lang="zh-CN" altLang="en-US"/>
        </a:p>
      </dgm:t>
    </dgm:pt>
    <dgm:pt modelId="{B0B62795-811D-4626-B6C5-D63AA85F904A}">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银行付款数据</a:t>
          </a:r>
        </a:p>
      </dgm:t>
    </dgm:pt>
    <dgm:pt modelId="{D012E581-B38F-45CF-92CC-B08E2B0AA724}" cxnId="{C3E5B0D4-1C41-4102-BB79-27DA0D3FBBBE}" type="parTrans">
      <dgm:prSet/>
      <dgm:spPr/>
      <dgm:t>
        <a:bodyPr/>
        <a:lstStyle/>
        <a:p>
          <a:endParaRPr lang="zh-CN" altLang="en-US"/>
        </a:p>
      </dgm:t>
    </dgm:pt>
    <dgm:pt modelId="{4C0CEC11-4E9A-48E8-90C8-74E2BEFF2992}" cxnId="{C3E5B0D4-1C41-4102-BB79-27DA0D3FBBBE}" type="sibTrans">
      <dgm:prSet/>
      <dgm:spPr/>
      <dgm:t>
        <a:bodyPr/>
        <a:lstStyle/>
        <a:p>
          <a:endParaRPr lang="zh-CN" altLang="en-US"/>
        </a:p>
      </dgm:t>
    </dgm:pt>
    <dgm:pt modelId="{7220BF5C-D6ED-435C-914B-99B04D27F502}">
      <dgm:prSet/>
      <dgm:spPr/>
      <dgm:t>
        <a:bodyPr/>
        <a:lstStyle/>
        <a:p>
          <a:r>
            <a:rPr lang="zh-CN" altLang="en-US" dirty="0" smtClean="0"/>
            <a:t>费用组</a:t>
          </a:r>
          <a:endParaRPr lang="zh-CN" altLang="en-US" dirty="0"/>
        </a:p>
      </dgm:t>
    </dgm:pt>
    <dgm:pt modelId="{FD2C3F41-53BC-4223-BE8C-23BEFF9EA356}" cxnId="{8A355E9F-BF84-415C-9073-7ECF7C9361E0}" type="parTrans">
      <dgm:prSet/>
      <dgm:spPr/>
      <dgm:t>
        <a:bodyPr/>
        <a:lstStyle/>
        <a:p>
          <a:endParaRPr lang="zh-CN" altLang="en-US"/>
        </a:p>
      </dgm:t>
    </dgm:pt>
    <dgm:pt modelId="{7FDE2723-1CE2-43CD-8A81-A4B3B6AA494B}" cxnId="{8A355E9F-BF84-415C-9073-7ECF7C9361E0}" type="sibTrans">
      <dgm:prSet/>
      <dgm:spPr/>
      <dgm:t>
        <a:bodyPr/>
        <a:lstStyle/>
        <a:p>
          <a:endParaRPr lang="zh-CN" altLang="en-US"/>
        </a:p>
      </dgm:t>
    </dgm:pt>
    <dgm:pt modelId="{92C5225A-9F93-4635-A4CF-FA5CFED8070A}">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对公、员工、</a:t>
          </a:r>
          <a:r>
            <a:rPr lang="zh-CN" altLang="en-US" sz="800" dirty="0">
              <a:latin typeface="微软雅黑" panose="020B0503020204020204" pitchFamily="34" charset="-122"/>
              <a:ea typeface="微软雅黑" panose="020B0503020204020204" pitchFamily="34" charset="-122"/>
              <a:sym typeface="+mn-ea"/>
            </a:rPr>
            <a:t>总账、固定资产</a:t>
          </a:r>
          <a:r>
            <a:rPr lang="zh-CN" altLang="en-US" sz="800" dirty="0">
              <a:latin typeface="微软雅黑" panose="020B0503020204020204" pitchFamily="34" charset="-122"/>
              <a:ea typeface="微软雅黑" panose="020B0503020204020204" pitchFamily="34" charset="-122"/>
            </a:rPr>
            <a:t>费报销单量数据</a:t>
          </a:r>
        </a:p>
      </dgm:t>
    </dgm:pt>
    <dgm:pt modelId="{BCD45C70-A791-4FED-9AFB-18CCC060F441}" cxnId="{6F87E0C3-F999-401A-95D6-2434EEA8EB38}" type="parTrans">
      <dgm:prSet/>
      <dgm:spPr/>
      <dgm:t>
        <a:bodyPr/>
        <a:lstStyle/>
        <a:p>
          <a:endParaRPr lang="zh-CN" altLang="en-US"/>
        </a:p>
      </dgm:t>
    </dgm:pt>
    <dgm:pt modelId="{EE359267-8F0B-456E-9C4F-FBA6C3446ABD}" cxnId="{6F87E0C3-F999-401A-95D6-2434EEA8EB38}" type="sibTrans">
      <dgm:prSet/>
      <dgm:spPr/>
      <dgm:t>
        <a:bodyPr/>
        <a:lstStyle/>
        <a:p>
          <a:endParaRPr lang="zh-CN" altLang="en-US"/>
        </a:p>
      </dgm:t>
    </dgm:pt>
    <dgm:pt modelId="{3F7FBE96-6C89-45D3-948E-F3B81310CC01}">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对公、员工费用、</a:t>
          </a:r>
          <a:r>
            <a:rPr lang="zh-CN" altLang="en-US" sz="800" dirty="0">
              <a:latin typeface="微软雅黑" panose="020B0503020204020204" pitchFamily="34" charset="-122"/>
              <a:ea typeface="微软雅黑" panose="020B0503020204020204" pitchFamily="34" charset="-122"/>
              <a:sym typeface="+mn-ea"/>
            </a:rPr>
            <a:t>总账、固定资产</a:t>
          </a:r>
          <a:r>
            <a:rPr lang="zh-CN" altLang="en-US" sz="800" dirty="0">
              <a:latin typeface="微软雅黑" panose="020B0503020204020204" pitchFamily="34" charset="-122"/>
              <a:ea typeface="微软雅黑" panose="020B0503020204020204" pitchFamily="34" charset="-122"/>
            </a:rPr>
            <a:t>报销单批退原因</a:t>
          </a:r>
        </a:p>
      </dgm:t>
    </dgm:pt>
    <dgm:pt modelId="{701F846A-7092-4E55-A351-0452FE410FAE}" cxnId="{BBFC95B7-D218-426E-8BD9-7CE38C9B9D72}" type="parTrans">
      <dgm:prSet/>
      <dgm:spPr/>
      <dgm:t>
        <a:bodyPr/>
        <a:lstStyle/>
        <a:p>
          <a:endParaRPr lang="zh-CN" altLang="en-US"/>
        </a:p>
      </dgm:t>
    </dgm:pt>
    <dgm:pt modelId="{F7EC4D99-16E2-42D6-835D-5FA424BF5B60}" cxnId="{BBFC95B7-D218-426E-8BD9-7CE38C9B9D72}" type="sibTrans">
      <dgm:prSet/>
      <dgm:spPr/>
      <dgm:t>
        <a:bodyPr/>
        <a:lstStyle/>
        <a:p>
          <a:endParaRPr lang="zh-CN" altLang="en-US"/>
        </a:p>
      </dgm:t>
    </dgm:pt>
    <dgm:pt modelId="{4834261F-A1F8-4471-B6DC-8306825C3E16}">
      <dgm:prSet custT="1"/>
      <dgm:spPr/>
      <dgm:t>
        <a:bodyPr/>
        <a:lstStyle/>
        <a:p>
          <a:r>
            <a:rPr lang="zh-CN" altLang="en-US" sz="800" dirty="0" smtClean="0">
              <a:latin typeface="微软雅黑" panose="020B0503020204020204" pitchFamily="34" charset="-122"/>
              <a:ea typeface="微软雅黑" panose="020B0503020204020204" pitchFamily="34" charset="-122"/>
            </a:rPr>
            <a:t>业务处理数量</a:t>
          </a:r>
          <a:endParaRPr lang="zh-CN" altLang="en-US" sz="800" dirty="0">
            <a:latin typeface="微软雅黑" panose="020B0503020204020204" pitchFamily="34" charset="-122"/>
            <a:ea typeface="微软雅黑" panose="020B0503020204020204" pitchFamily="34" charset="-122"/>
          </a:endParaRPr>
        </a:p>
      </dgm:t>
    </dgm:pt>
    <dgm:pt modelId="{DC255A9D-35A4-48C4-B889-81D5B1AC81ED}" cxnId="{7D7AE607-3631-4FE9-BCCC-4C7325E99527}" type="parTrans">
      <dgm:prSet/>
      <dgm:spPr/>
      <dgm:t>
        <a:bodyPr/>
        <a:lstStyle/>
        <a:p>
          <a:endParaRPr lang="zh-CN" altLang="en-US"/>
        </a:p>
      </dgm:t>
    </dgm:pt>
    <dgm:pt modelId="{B5A58220-77C2-4429-9413-2EDE59CA1854}" cxnId="{7D7AE607-3631-4FE9-BCCC-4C7325E99527}" type="sibTrans">
      <dgm:prSet/>
      <dgm:spPr/>
      <dgm:t>
        <a:bodyPr/>
        <a:lstStyle/>
        <a:p>
          <a:endParaRPr lang="zh-CN" altLang="en-US"/>
        </a:p>
      </dgm:t>
    </dgm:pt>
    <dgm:pt modelId="{43881FED-C081-4714-9B61-3B2DB39B5015}">
      <dgm:prSet custT="1"/>
      <dgm:spPr/>
      <dgm:t>
        <a:bodyPr/>
        <a:lstStyle/>
        <a:p>
          <a:r>
            <a:rPr lang="zh-CN" altLang="en-US" sz="800" dirty="0" smtClean="0">
              <a:latin typeface="微软雅黑" panose="020B0503020204020204" pitchFamily="34" charset="-122"/>
              <a:ea typeface="微软雅黑" panose="020B0503020204020204" pitchFamily="34" charset="-122"/>
            </a:rPr>
            <a:t>支付和反馈数量</a:t>
          </a:r>
          <a:endParaRPr lang="zh-CN" altLang="en-US" sz="800" dirty="0">
            <a:latin typeface="微软雅黑" panose="020B0503020204020204" pitchFamily="34" charset="-122"/>
            <a:ea typeface="微软雅黑" panose="020B0503020204020204" pitchFamily="34" charset="-122"/>
          </a:endParaRPr>
        </a:p>
      </dgm:t>
    </dgm:pt>
    <dgm:pt modelId="{1CB129E6-E774-4E57-81F3-68821C3C69F6}" cxnId="{255764B9-C6A4-4CB1-9A34-AA909B353252}" type="parTrans">
      <dgm:prSet/>
      <dgm:spPr/>
      <dgm:t>
        <a:bodyPr/>
        <a:lstStyle/>
        <a:p>
          <a:endParaRPr lang="zh-CN" altLang="en-US"/>
        </a:p>
      </dgm:t>
    </dgm:pt>
    <dgm:pt modelId="{9EF5FD17-04DF-46B8-86B3-C2E4A2B5434A}" cxnId="{255764B9-C6A4-4CB1-9A34-AA909B353252}" type="sibTrans">
      <dgm:prSet/>
      <dgm:spPr/>
      <dgm:t>
        <a:bodyPr/>
        <a:lstStyle/>
        <a:p>
          <a:endParaRPr lang="zh-CN" altLang="en-US"/>
        </a:p>
      </dgm:t>
    </dgm:pt>
    <dgm:pt modelId="{30240067-D846-45CA-A690-4D3E10B336A8}" type="pres">
      <dgm:prSet presAssocID="{1C88CF1D-70F5-4810-9DBB-E44FAD1C9597}" presName="linearFlow" presStyleCnt="0">
        <dgm:presLayoutVars>
          <dgm:dir/>
          <dgm:animLvl val="lvl"/>
          <dgm:resizeHandles val="exact"/>
        </dgm:presLayoutVars>
      </dgm:prSet>
      <dgm:spPr/>
      <dgm:t>
        <a:bodyPr/>
        <a:lstStyle/>
        <a:p>
          <a:endParaRPr lang="zh-CN" altLang="en-US"/>
        </a:p>
      </dgm:t>
    </dgm:pt>
    <dgm:pt modelId="{9944CEA6-549A-42E1-A3D8-7F520332C168}" type="pres">
      <dgm:prSet presAssocID="{4F563B1C-6975-4590-A943-7209F7D87ECA}" presName="composite" presStyleCnt="0"/>
      <dgm:spPr/>
    </dgm:pt>
    <dgm:pt modelId="{00062CAF-8214-4984-9DBC-F40F8E4DA8FC}" type="pres">
      <dgm:prSet presAssocID="{4F563B1C-6975-4590-A943-7209F7D87ECA}" presName="parentText" presStyleLbl="alignNode1" presStyleIdx="0" presStyleCnt="4">
        <dgm:presLayoutVars>
          <dgm:chMax val="1"/>
          <dgm:bulletEnabled val="1"/>
        </dgm:presLayoutVars>
      </dgm:prSet>
      <dgm:spPr/>
      <dgm:t>
        <a:bodyPr/>
        <a:lstStyle/>
        <a:p>
          <a:endParaRPr lang="zh-CN" altLang="en-US"/>
        </a:p>
      </dgm:t>
    </dgm:pt>
    <dgm:pt modelId="{EC867D62-2C3A-49A0-8F85-1A024CE12B12}" type="pres">
      <dgm:prSet presAssocID="{4F563B1C-6975-4590-A943-7209F7D87ECA}" presName="descendantText" presStyleLbl="alignAcc1" presStyleIdx="0" presStyleCnt="4">
        <dgm:presLayoutVars>
          <dgm:bulletEnabled val="1"/>
        </dgm:presLayoutVars>
      </dgm:prSet>
      <dgm:spPr/>
      <dgm:t>
        <a:bodyPr/>
        <a:lstStyle/>
        <a:p>
          <a:endParaRPr lang="zh-CN" altLang="en-US"/>
        </a:p>
      </dgm:t>
    </dgm:pt>
    <dgm:pt modelId="{9F4E7FFF-7C63-4F60-87BD-5869B199D95D}" type="pres">
      <dgm:prSet presAssocID="{40FB209C-672C-432F-B0F8-522D0D115252}" presName="sp" presStyleCnt="0"/>
      <dgm:spPr/>
      <dgm:t>
        <a:bodyPr/>
        <a:lstStyle/>
        <a:p>
          <a:endParaRPr lang="zh-CN" altLang="en-US"/>
        </a:p>
      </dgm:t>
    </dgm:pt>
    <dgm:pt modelId="{345432CB-3FE3-4188-A0D1-408AB10E717A}" type="pres">
      <dgm:prSet presAssocID="{86D7C77C-355E-4D8D-9710-CE455C54509F}" presName="composite" presStyleCnt="0"/>
      <dgm:spPr/>
    </dgm:pt>
    <dgm:pt modelId="{2F31712F-AC98-48F5-B6C2-A8188EEDBFD1}" type="pres">
      <dgm:prSet presAssocID="{86D7C77C-355E-4D8D-9710-CE455C54509F}" presName="parentText" presStyleLbl="alignNode1" presStyleIdx="1" presStyleCnt="4">
        <dgm:presLayoutVars>
          <dgm:chMax val="1"/>
          <dgm:bulletEnabled val="1"/>
        </dgm:presLayoutVars>
      </dgm:prSet>
      <dgm:spPr/>
      <dgm:t>
        <a:bodyPr/>
        <a:lstStyle/>
        <a:p>
          <a:endParaRPr lang="zh-CN" altLang="en-US"/>
        </a:p>
      </dgm:t>
    </dgm:pt>
    <dgm:pt modelId="{A68C30A1-299F-40FA-995B-DD5BE1DBA0BE}" type="pres">
      <dgm:prSet presAssocID="{86D7C77C-355E-4D8D-9710-CE455C54509F}" presName="descendantText" presStyleLbl="alignAcc1" presStyleIdx="1" presStyleCnt="4" custScaleY="152679">
        <dgm:presLayoutVars>
          <dgm:bulletEnabled val="1"/>
        </dgm:presLayoutVars>
      </dgm:prSet>
      <dgm:spPr/>
      <dgm:t>
        <a:bodyPr/>
        <a:lstStyle/>
        <a:p>
          <a:endParaRPr lang="zh-CN" altLang="en-US"/>
        </a:p>
      </dgm:t>
    </dgm:pt>
    <dgm:pt modelId="{9CCB26CB-C591-4842-8850-1CC8E6B0E105}" type="pres">
      <dgm:prSet presAssocID="{0CB9E0A4-55C1-4893-AAB0-90497133CD37}" presName="sp" presStyleCnt="0"/>
      <dgm:spPr/>
      <dgm:t>
        <a:bodyPr/>
        <a:lstStyle/>
        <a:p>
          <a:endParaRPr lang="zh-CN" altLang="en-US"/>
        </a:p>
      </dgm:t>
    </dgm:pt>
    <dgm:pt modelId="{994D83E9-6972-4010-95DB-3FAE76BBC56B}" type="pres">
      <dgm:prSet presAssocID="{02C6CC2C-676C-4A11-A834-18235747E71A}" presName="composite" presStyleCnt="0"/>
      <dgm:spPr/>
    </dgm:pt>
    <dgm:pt modelId="{7B47B267-B793-4B2D-A0A0-8E7BD0F1457E}" type="pres">
      <dgm:prSet presAssocID="{02C6CC2C-676C-4A11-A834-18235747E71A}" presName="parentText" presStyleLbl="alignNode1" presStyleIdx="2" presStyleCnt="4" custLinFactNeighborY="3266">
        <dgm:presLayoutVars>
          <dgm:chMax val="1"/>
          <dgm:bulletEnabled val="1"/>
        </dgm:presLayoutVars>
      </dgm:prSet>
      <dgm:spPr/>
      <dgm:t>
        <a:bodyPr/>
        <a:lstStyle/>
        <a:p>
          <a:endParaRPr lang="zh-CN" altLang="en-US"/>
        </a:p>
      </dgm:t>
    </dgm:pt>
    <dgm:pt modelId="{18E3D7E6-3348-4625-9CEF-06CE54C55E41}" type="pres">
      <dgm:prSet presAssocID="{02C6CC2C-676C-4A11-A834-18235747E71A}" presName="descendantText" presStyleLbl="alignAcc1" presStyleIdx="2" presStyleCnt="4" custLinFactNeighborY="10050">
        <dgm:presLayoutVars>
          <dgm:bulletEnabled val="1"/>
        </dgm:presLayoutVars>
      </dgm:prSet>
      <dgm:spPr/>
      <dgm:t>
        <a:bodyPr/>
        <a:lstStyle/>
        <a:p>
          <a:endParaRPr lang="zh-CN" altLang="en-US"/>
        </a:p>
      </dgm:t>
    </dgm:pt>
    <dgm:pt modelId="{85998C70-F725-4745-AD57-49C9F489616B}" type="pres">
      <dgm:prSet presAssocID="{67626C73-1C59-4B6A-875B-17A4F7F3F48B}" presName="sp" presStyleCnt="0"/>
      <dgm:spPr/>
      <dgm:t>
        <a:bodyPr/>
        <a:lstStyle/>
        <a:p>
          <a:endParaRPr lang="zh-CN" altLang="en-US"/>
        </a:p>
      </dgm:t>
    </dgm:pt>
    <dgm:pt modelId="{744017D2-E47F-4826-AAD4-DC2928818D3A}" type="pres">
      <dgm:prSet presAssocID="{7220BF5C-D6ED-435C-914B-99B04D27F502}" presName="composite" presStyleCnt="0"/>
      <dgm:spPr/>
    </dgm:pt>
    <dgm:pt modelId="{C0D9FD37-B0A2-42E5-89BA-C721E5E2FB74}" type="pres">
      <dgm:prSet presAssocID="{7220BF5C-D6ED-435C-914B-99B04D27F502}" presName="parentText" presStyleLbl="alignNode1" presStyleIdx="3" presStyleCnt="4">
        <dgm:presLayoutVars>
          <dgm:chMax val="1"/>
          <dgm:bulletEnabled val="1"/>
        </dgm:presLayoutVars>
      </dgm:prSet>
      <dgm:spPr/>
      <dgm:t>
        <a:bodyPr/>
        <a:lstStyle/>
        <a:p>
          <a:endParaRPr lang="zh-CN" altLang="en-US"/>
        </a:p>
      </dgm:t>
    </dgm:pt>
    <dgm:pt modelId="{EF51E511-634D-4A6F-BDB2-F3BC051BA7CE}" type="pres">
      <dgm:prSet presAssocID="{7220BF5C-D6ED-435C-914B-99B04D27F502}" presName="descendantText" presStyleLbl="alignAcc1" presStyleIdx="3" presStyleCnt="4">
        <dgm:presLayoutVars>
          <dgm:bulletEnabled val="1"/>
        </dgm:presLayoutVars>
      </dgm:prSet>
      <dgm:spPr/>
      <dgm:t>
        <a:bodyPr/>
        <a:lstStyle/>
        <a:p>
          <a:endParaRPr lang="zh-CN" altLang="en-US"/>
        </a:p>
      </dgm:t>
    </dgm:pt>
  </dgm:ptLst>
  <dgm:cxnLst>
    <dgm:cxn modelId="{A0AB24D2-FCBB-493F-A914-D7454867D975}" srcId="{02C6CC2C-676C-4A11-A834-18235747E71A}" destId="{2C8E1DD3-6957-42E5-A239-F38DB408D285}" srcOrd="1" destOrd="0" parTransId="{B8C228A1-7E58-4AB0-B0F2-4036495208D8}" sibTransId="{5026D02B-93CF-40C4-8134-5415CEC90062}"/>
    <dgm:cxn modelId="{C05FE2CA-6FF7-474B-A145-7BA8E8F71EEA}" type="presOf" srcId="{1C88CF1D-70F5-4810-9DBB-E44FAD1C9597}" destId="{30240067-D846-45CA-A690-4D3E10B336A8}" srcOrd="0" destOrd="0" presId="urn:microsoft.com/office/officeart/2005/8/layout/chevron2"/>
    <dgm:cxn modelId="{BBFC95B7-D218-426E-8BD9-7CE38C9B9D72}" srcId="{7220BF5C-D6ED-435C-914B-99B04D27F502}" destId="{3F7FBE96-6C89-45D3-948E-F3B81310CC01}" srcOrd="1" destOrd="0" parTransId="{701F846A-7092-4E55-A351-0452FE410FAE}" sibTransId="{F7EC4D99-16E2-42D6-835D-5FA424BF5B60}"/>
    <dgm:cxn modelId="{FD96E4A1-A94E-4189-9486-58E3E99FCB53}" srcId="{86D7C77C-355E-4D8D-9710-CE455C54509F}" destId="{4F4F4FAA-226E-443B-A813-FFE2E866ACA9}" srcOrd="0" destOrd="0" parTransId="{0254B92B-2D5F-475C-89D7-008C640E3E35}" sibTransId="{5B8CBC2D-0E46-4041-8CAE-0BC774E1F2F3}"/>
    <dgm:cxn modelId="{CA50CC6A-6E96-4568-B6B9-469AFFC42F88}" srcId="{02C6CC2C-676C-4A11-A834-18235747E71A}" destId="{7FA2B16D-CCE8-4985-A382-7A6D037701A6}" srcOrd="0" destOrd="0" parTransId="{2F57C261-A96A-4498-9170-3032699A4EC2}" sibTransId="{DE3A9335-7809-45B1-B211-8D0AFEA223CA}"/>
    <dgm:cxn modelId="{05BEA248-C15A-4BD5-94A3-600C363E584F}" type="presOf" srcId="{37B90ACE-E1BA-4CDD-BFE5-9BD43DF6B451}" destId="{EC867D62-2C3A-49A0-8F85-1A024CE12B12}" srcOrd="0" destOrd="0" presId="urn:microsoft.com/office/officeart/2005/8/layout/chevron2"/>
    <dgm:cxn modelId="{85A834DC-796D-4014-95CE-28675AF4195D}" type="presOf" srcId="{ED0C0010-2C03-47D6-909A-E7C70A6971D5}" destId="{A68C30A1-299F-40FA-995B-DD5BE1DBA0BE}" srcOrd="0" destOrd="1" presId="urn:microsoft.com/office/officeart/2005/8/layout/chevron2"/>
    <dgm:cxn modelId="{19D23BDB-DD25-4CA8-9B5F-D861A2AFD78B}" srcId="{86D7C77C-355E-4D8D-9710-CE455C54509F}" destId="{E807C974-D464-4300-A796-048C532EBBAC}" srcOrd="3" destOrd="0" parTransId="{21FBF41B-63FB-488D-B77C-70D26754AFEC}" sibTransId="{42405706-DBCB-4517-BCA8-B653EBCA447B}"/>
    <dgm:cxn modelId="{533EC6D6-AF32-4CB9-BB79-97B68C89B6E1}" type="presOf" srcId="{02C6CC2C-676C-4A11-A834-18235747E71A}" destId="{7B47B267-B793-4B2D-A0A0-8E7BD0F1457E}" srcOrd="0" destOrd="0" presId="urn:microsoft.com/office/officeart/2005/8/layout/chevron2"/>
    <dgm:cxn modelId="{6F87E0C3-F999-401A-95D6-2434EEA8EB38}" srcId="{7220BF5C-D6ED-435C-914B-99B04D27F502}" destId="{92C5225A-9F93-4635-A4CF-FA5CFED8070A}" srcOrd="0" destOrd="0" parTransId="{BCD45C70-A791-4FED-9AFB-18CCC060F441}" sibTransId="{EE359267-8F0B-456E-9C4F-FBA6C3446ABD}"/>
    <dgm:cxn modelId="{7D7AE607-3631-4FE9-BCCC-4C7325E99527}" srcId="{4F563B1C-6975-4590-A943-7209F7D87ECA}" destId="{4834261F-A1F8-4471-B6DC-8306825C3E16}" srcOrd="1" destOrd="0" parTransId="{DC255A9D-35A4-48C4-B889-81D5B1AC81ED}" sibTransId="{B5A58220-77C2-4429-9413-2EDE59CA1854}"/>
    <dgm:cxn modelId="{A349B2CD-6082-45C8-B7C3-1DAC37722ABE}" type="presOf" srcId="{3F7FBE96-6C89-45D3-948E-F3B81310CC01}" destId="{EF51E511-634D-4A6F-BDB2-F3BC051BA7CE}" srcOrd="0" destOrd="1" presId="urn:microsoft.com/office/officeart/2005/8/layout/chevron2"/>
    <dgm:cxn modelId="{864EC676-36B9-4EF0-A9FB-AD3185687178}" type="presOf" srcId="{86D7C77C-355E-4D8D-9710-CE455C54509F}" destId="{2F31712F-AC98-48F5-B6C2-A8188EEDBFD1}" srcOrd="0" destOrd="0" presId="urn:microsoft.com/office/officeart/2005/8/layout/chevron2"/>
    <dgm:cxn modelId="{1A957C6B-8C42-434F-94D3-408B6644466E}" type="presOf" srcId="{E807C974-D464-4300-A796-048C532EBBAC}" destId="{A68C30A1-299F-40FA-995B-DD5BE1DBA0BE}" srcOrd="0" destOrd="3" presId="urn:microsoft.com/office/officeart/2005/8/layout/chevron2"/>
    <dgm:cxn modelId="{39DFB9B5-E363-4C37-9358-C0AA578785C8}" srcId="{86D7C77C-355E-4D8D-9710-CE455C54509F}" destId="{9B71E57E-A197-4F2E-8CC8-099D1A2BB8FF}" srcOrd="2" destOrd="0" parTransId="{F1FA6A10-A328-4FB9-95D0-062A796D4B00}" sibTransId="{1F68AB53-B033-4691-9F23-F0D4924B5517}"/>
    <dgm:cxn modelId="{C3E5B0D4-1C41-4102-BB79-27DA0D3FBBBE}" srcId="{02C6CC2C-676C-4A11-A834-18235747E71A}" destId="{B0B62795-811D-4626-B6C5-D63AA85F904A}" srcOrd="2" destOrd="0" parTransId="{D012E581-B38F-45CF-92CC-B08E2B0AA724}" sibTransId="{4C0CEC11-4E9A-48E8-90C8-74E2BEFF2992}"/>
    <dgm:cxn modelId="{700520FE-522C-47D7-9E5F-D7C2F27CF3AC}" srcId="{4F563B1C-6975-4590-A943-7209F7D87ECA}" destId="{37B90ACE-E1BA-4CDD-BFE5-9BD43DF6B451}" srcOrd="0" destOrd="0" parTransId="{BB3F9A5F-C850-40DE-B5F3-49915FCBE8D6}" sibTransId="{3B6FDCA4-8B07-453A-8D29-6C2B24C5CEBC}"/>
    <dgm:cxn modelId="{40C76A57-C1D2-40D2-9197-531BBEEC5A4D}" type="presOf" srcId="{43881FED-C081-4714-9B61-3B2DB39B5015}" destId="{EC867D62-2C3A-49A0-8F85-1A024CE12B12}" srcOrd="0" destOrd="2" presId="urn:microsoft.com/office/officeart/2005/8/layout/chevron2"/>
    <dgm:cxn modelId="{4A92AE6D-1479-4D27-98B2-98F26D5AB165}" type="presOf" srcId="{9B71E57E-A197-4F2E-8CC8-099D1A2BB8FF}" destId="{A68C30A1-299F-40FA-995B-DD5BE1DBA0BE}" srcOrd="0" destOrd="2" presId="urn:microsoft.com/office/officeart/2005/8/layout/chevron2"/>
    <dgm:cxn modelId="{21994215-9ED5-4489-937A-F45A5C80B200}" srcId="{86D7C77C-355E-4D8D-9710-CE455C54509F}" destId="{ED0C0010-2C03-47D6-909A-E7C70A6971D5}" srcOrd="1" destOrd="0" parTransId="{1C2E6975-2E2F-4728-B3FF-35DE9FA3B7A0}" sibTransId="{391E285E-6D85-44E7-BAA0-42FDE314910B}"/>
    <dgm:cxn modelId="{DB2602C9-464B-442D-AC40-2040FD12FC64}" type="presOf" srcId="{4834261F-A1F8-4471-B6DC-8306825C3E16}" destId="{EC867D62-2C3A-49A0-8F85-1A024CE12B12}" srcOrd="0" destOrd="1" presId="urn:microsoft.com/office/officeart/2005/8/layout/chevron2"/>
    <dgm:cxn modelId="{8E010F5B-0D7D-46F4-BC0A-E6A1DFCAB94F}" srcId="{1C88CF1D-70F5-4810-9DBB-E44FAD1C9597}" destId="{02C6CC2C-676C-4A11-A834-18235747E71A}" srcOrd="2" destOrd="0" parTransId="{AEB9EC71-95A1-4944-B6DB-8959E0F13593}" sibTransId="{67626C73-1C59-4B6A-875B-17A4F7F3F48B}"/>
    <dgm:cxn modelId="{792C3FF8-AF03-4589-AD56-38EB00268D08}" type="presOf" srcId="{B0B62795-811D-4626-B6C5-D63AA85F904A}" destId="{18E3D7E6-3348-4625-9CEF-06CE54C55E41}" srcOrd="0" destOrd="2" presId="urn:microsoft.com/office/officeart/2005/8/layout/chevron2"/>
    <dgm:cxn modelId="{66D32FA0-C89E-4884-9787-174783BCDD16}" type="presOf" srcId="{4F4F4FAA-226E-443B-A813-FFE2E866ACA9}" destId="{A68C30A1-299F-40FA-995B-DD5BE1DBA0BE}" srcOrd="0" destOrd="0" presId="urn:microsoft.com/office/officeart/2005/8/layout/chevron2"/>
    <dgm:cxn modelId="{EDF30D0E-8D79-4FED-8034-3962F21DCBDA}" type="presOf" srcId="{7FA2B16D-CCE8-4985-A382-7A6D037701A6}" destId="{18E3D7E6-3348-4625-9CEF-06CE54C55E41}" srcOrd="0" destOrd="0" presId="urn:microsoft.com/office/officeart/2005/8/layout/chevron2"/>
    <dgm:cxn modelId="{B7907122-7636-4DF9-B50F-26932B06051B}" srcId="{1C88CF1D-70F5-4810-9DBB-E44FAD1C9597}" destId="{4F563B1C-6975-4590-A943-7209F7D87ECA}" srcOrd="0" destOrd="0" parTransId="{F8AE9B7D-F59D-413C-B2E1-C0D0384AEF5E}" sibTransId="{40FB209C-672C-432F-B0F8-522D0D115252}"/>
    <dgm:cxn modelId="{8A355E9F-BF84-415C-9073-7ECF7C9361E0}" srcId="{1C88CF1D-70F5-4810-9DBB-E44FAD1C9597}" destId="{7220BF5C-D6ED-435C-914B-99B04D27F502}" srcOrd="3" destOrd="0" parTransId="{FD2C3F41-53BC-4223-BE8C-23BEFF9EA356}" sibTransId="{7FDE2723-1CE2-43CD-8A81-A4B3B6AA494B}"/>
    <dgm:cxn modelId="{255764B9-C6A4-4CB1-9A34-AA909B353252}" srcId="{4F563B1C-6975-4590-A943-7209F7D87ECA}" destId="{43881FED-C081-4714-9B61-3B2DB39B5015}" srcOrd="2" destOrd="0" parTransId="{1CB129E6-E774-4E57-81F3-68821C3C69F6}" sibTransId="{9EF5FD17-04DF-46B8-86B3-C2E4A2B5434A}"/>
    <dgm:cxn modelId="{8DE99D87-1033-45A3-AC21-4AD4345CB474}" type="presOf" srcId="{7220BF5C-D6ED-435C-914B-99B04D27F502}" destId="{C0D9FD37-B0A2-42E5-89BA-C721E5E2FB74}" srcOrd="0" destOrd="0" presId="urn:microsoft.com/office/officeart/2005/8/layout/chevron2"/>
    <dgm:cxn modelId="{B5511036-21E0-4C40-B32E-61F8004FDBD0}" type="presOf" srcId="{2C8E1DD3-6957-42E5-A239-F38DB408D285}" destId="{18E3D7E6-3348-4625-9CEF-06CE54C55E41}" srcOrd="0" destOrd="1" presId="urn:microsoft.com/office/officeart/2005/8/layout/chevron2"/>
    <dgm:cxn modelId="{04A74874-2D75-4B71-A360-36B2D774ED39}" type="presOf" srcId="{4F563B1C-6975-4590-A943-7209F7D87ECA}" destId="{00062CAF-8214-4984-9DBC-F40F8E4DA8FC}" srcOrd="0" destOrd="0" presId="urn:microsoft.com/office/officeart/2005/8/layout/chevron2"/>
    <dgm:cxn modelId="{6542522E-BB29-4983-86D9-10932011B3AB}" type="presOf" srcId="{92C5225A-9F93-4635-A4CF-FA5CFED8070A}" destId="{EF51E511-634D-4A6F-BDB2-F3BC051BA7CE}" srcOrd="0" destOrd="0" presId="urn:microsoft.com/office/officeart/2005/8/layout/chevron2"/>
    <dgm:cxn modelId="{29A0FC1C-427D-41E4-9466-CFB2BF49E961}" srcId="{1C88CF1D-70F5-4810-9DBB-E44FAD1C9597}" destId="{86D7C77C-355E-4D8D-9710-CE455C54509F}" srcOrd="1" destOrd="0" parTransId="{3554E357-0F26-4A82-B18D-1EC44CF93800}" sibTransId="{0CB9E0A4-55C1-4893-AAB0-90497133CD37}"/>
    <dgm:cxn modelId="{D480B3D2-0461-4BD7-8D4C-ADB8BB1589EC}" type="presParOf" srcId="{30240067-D846-45CA-A690-4D3E10B336A8}" destId="{9944CEA6-549A-42E1-A3D8-7F520332C168}" srcOrd="0" destOrd="0" presId="urn:microsoft.com/office/officeart/2005/8/layout/chevron2"/>
    <dgm:cxn modelId="{E408EEDD-AF37-42FA-967B-184EB0E2FAAE}" type="presParOf" srcId="{9944CEA6-549A-42E1-A3D8-7F520332C168}" destId="{00062CAF-8214-4984-9DBC-F40F8E4DA8FC}" srcOrd="0" destOrd="0" presId="urn:microsoft.com/office/officeart/2005/8/layout/chevron2"/>
    <dgm:cxn modelId="{3EE56CCA-5331-4B43-9EBA-D493D5457435}" type="presParOf" srcId="{9944CEA6-549A-42E1-A3D8-7F520332C168}" destId="{EC867D62-2C3A-49A0-8F85-1A024CE12B12}" srcOrd="1" destOrd="0" presId="urn:microsoft.com/office/officeart/2005/8/layout/chevron2"/>
    <dgm:cxn modelId="{450B74AF-9941-4E28-814D-149CDF7E6D5B}" type="presParOf" srcId="{30240067-D846-45CA-A690-4D3E10B336A8}" destId="{9F4E7FFF-7C63-4F60-87BD-5869B199D95D}" srcOrd="1" destOrd="0" presId="urn:microsoft.com/office/officeart/2005/8/layout/chevron2"/>
    <dgm:cxn modelId="{13A50369-A5C2-42C0-83F7-7CDAE386A3FB}" type="presParOf" srcId="{30240067-D846-45CA-A690-4D3E10B336A8}" destId="{345432CB-3FE3-4188-A0D1-408AB10E717A}" srcOrd="2" destOrd="0" presId="urn:microsoft.com/office/officeart/2005/8/layout/chevron2"/>
    <dgm:cxn modelId="{C85EF492-3973-4D8F-A33C-B0A0C0E2253B}" type="presParOf" srcId="{345432CB-3FE3-4188-A0D1-408AB10E717A}" destId="{2F31712F-AC98-48F5-B6C2-A8188EEDBFD1}" srcOrd="0" destOrd="0" presId="urn:microsoft.com/office/officeart/2005/8/layout/chevron2"/>
    <dgm:cxn modelId="{6B56BDE0-937F-4BE7-8F69-2F5CAF5EFA49}" type="presParOf" srcId="{345432CB-3FE3-4188-A0D1-408AB10E717A}" destId="{A68C30A1-299F-40FA-995B-DD5BE1DBA0BE}" srcOrd="1" destOrd="0" presId="urn:microsoft.com/office/officeart/2005/8/layout/chevron2"/>
    <dgm:cxn modelId="{BFC7E242-F8C1-44D7-A30D-0751C41B5572}" type="presParOf" srcId="{30240067-D846-45CA-A690-4D3E10B336A8}" destId="{9CCB26CB-C591-4842-8850-1CC8E6B0E105}" srcOrd="3" destOrd="0" presId="urn:microsoft.com/office/officeart/2005/8/layout/chevron2"/>
    <dgm:cxn modelId="{56912D6D-A496-49FA-A5C8-86666C840F87}" type="presParOf" srcId="{30240067-D846-45CA-A690-4D3E10B336A8}" destId="{994D83E9-6972-4010-95DB-3FAE76BBC56B}" srcOrd="4" destOrd="0" presId="urn:microsoft.com/office/officeart/2005/8/layout/chevron2"/>
    <dgm:cxn modelId="{1AD42ED6-B2E9-4650-80CF-82A78232D74D}" type="presParOf" srcId="{994D83E9-6972-4010-95DB-3FAE76BBC56B}" destId="{7B47B267-B793-4B2D-A0A0-8E7BD0F1457E}" srcOrd="0" destOrd="0" presId="urn:microsoft.com/office/officeart/2005/8/layout/chevron2"/>
    <dgm:cxn modelId="{32D8E473-0BE0-44A2-8C5C-638338CBECD8}" type="presParOf" srcId="{994D83E9-6972-4010-95DB-3FAE76BBC56B}" destId="{18E3D7E6-3348-4625-9CEF-06CE54C55E41}" srcOrd="1" destOrd="0" presId="urn:microsoft.com/office/officeart/2005/8/layout/chevron2"/>
    <dgm:cxn modelId="{D28B7196-90F2-4579-A2E4-4FB9EF41E5BA}" type="presParOf" srcId="{30240067-D846-45CA-A690-4D3E10B336A8}" destId="{85998C70-F725-4745-AD57-49C9F489616B}" srcOrd="5" destOrd="0" presId="urn:microsoft.com/office/officeart/2005/8/layout/chevron2"/>
    <dgm:cxn modelId="{29DD261C-2F89-4031-ACF0-00377BB763B0}" type="presParOf" srcId="{30240067-D846-45CA-A690-4D3E10B336A8}" destId="{744017D2-E47F-4826-AAD4-DC2928818D3A}" srcOrd="6" destOrd="0" presId="urn:microsoft.com/office/officeart/2005/8/layout/chevron2"/>
    <dgm:cxn modelId="{BADDD415-02F5-4629-B708-A61F838A559C}" type="presParOf" srcId="{744017D2-E47F-4826-AAD4-DC2928818D3A}" destId="{C0D9FD37-B0A2-42E5-89BA-C721E5E2FB74}" srcOrd="0" destOrd="0" presId="urn:microsoft.com/office/officeart/2005/8/layout/chevron2"/>
    <dgm:cxn modelId="{933AEB61-D894-4DA8-8F2F-42ADC78308EC}" type="presParOf" srcId="{744017D2-E47F-4826-AAD4-DC2928818D3A}" destId="{EF51E511-634D-4A6F-BDB2-F3BC051BA7C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6A516-9C44-41F7-ADC9-4E6EDA7F631A}"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zh-CN" altLang="en-US"/>
        </a:p>
      </dgm:t>
    </dgm:pt>
    <dgm:pt modelId="{407EE803-4F0A-4719-81C9-AE2FEA753ACE}">
      <dgm:prSet phldrT="[文本]"/>
      <dgm:spPr/>
      <dgm:t>
        <a:bodyPr/>
        <a:lstStyle/>
        <a:p>
          <a:r>
            <a:rPr lang="zh-CN" altLang="en-US" b="1" dirty="0" smtClean="0">
              <a:latin typeface="微软雅黑" panose="020B0503020204020204" pitchFamily="34" charset="-122"/>
              <a:ea typeface="微软雅黑" panose="020B0503020204020204" pitchFamily="34" charset="-122"/>
            </a:rPr>
            <a:t>运行监控</a:t>
          </a:r>
          <a:endParaRPr lang="zh-CN" altLang="en-US" b="1" dirty="0">
            <a:latin typeface="微软雅黑" panose="020B0503020204020204" pitchFamily="34" charset="-122"/>
            <a:ea typeface="微软雅黑" panose="020B0503020204020204" pitchFamily="34" charset="-122"/>
          </a:endParaRPr>
        </a:p>
      </dgm:t>
    </dgm:pt>
    <dgm:pt modelId="{06090F28-B71C-4021-926C-0D5A697A5E33}" cxnId="{11AE4037-CAE1-4860-8441-F17C4AC2B45A}" type="parTrans">
      <dgm:prSet/>
      <dgm:spPr/>
      <dgm:t>
        <a:bodyPr/>
        <a:lstStyle/>
        <a:p>
          <a:endParaRPr lang="zh-CN" altLang="en-US"/>
        </a:p>
      </dgm:t>
    </dgm:pt>
    <dgm:pt modelId="{1D0FAD98-A7FF-4A74-A820-CEA941CA7BFA}" cxnId="{11AE4037-CAE1-4860-8441-F17C4AC2B45A}" type="sibTrans">
      <dgm:prSet/>
      <dgm:spPr/>
      <dgm:t>
        <a:bodyPr/>
        <a:lstStyle/>
        <a:p>
          <a:endParaRPr lang="zh-CN" altLang="en-US"/>
        </a:p>
      </dgm:t>
    </dgm:pt>
    <dgm:pt modelId="{A23BEA77-BE42-4C7F-9C29-D41F080F7E20}">
      <dgm:prSet phldrT="[文本]"/>
      <dgm:spPr/>
      <dgm:t>
        <a:bodyPr/>
        <a:lstStyle/>
        <a:p>
          <a:r>
            <a:rPr lang="zh-CN" altLang="en-US" b="1" dirty="0" smtClean="0">
              <a:latin typeface="微软雅黑" panose="020B0503020204020204" pitchFamily="34" charset="-122"/>
              <a:ea typeface="微软雅黑" panose="020B0503020204020204" pitchFamily="34" charset="-122"/>
            </a:rPr>
            <a:t>业务流监控</a:t>
          </a:r>
        </a:p>
      </dgm:t>
    </dgm:pt>
    <dgm:pt modelId="{FF6F355F-3C3C-4D5A-9129-0BF12AB3AA22}" cxnId="{A1F55CCC-0A32-48A7-A6EF-F743E354D7B3}" type="parTrans">
      <dgm:prSet/>
      <dgm:spPr/>
      <dgm:t>
        <a:bodyPr/>
        <a:lstStyle/>
        <a:p>
          <a:endParaRPr lang="zh-CN" altLang="en-US"/>
        </a:p>
      </dgm:t>
    </dgm:pt>
    <dgm:pt modelId="{94A3E881-91C1-4E52-A43D-FE49D6DBC197}" cxnId="{A1F55CCC-0A32-48A7-A6EF-F743E354D7B3}" type="sibTrans">
      <dgm:prSet/>
      <dgm:spPr/>
      <dgm:t>
        <a:bodyPr/>
        <a:lstStyle/>
        <a:p>
          <a:endParaRPr lang="zh-CN" altLang="en-US"/>
        </a:p>
      </dgm:t>
    </dgm:pt>
    <dgm:pt modelId="{9BE51255-9336-4DFF-8D76-4EECEECD26E8}">
      <dgm:prSet phldrT="[文本]"/>
      <dgm:spPr/>
      <dgm:t>
        <a:bodyPr/>
        <a:lstStyle/>
        <a:p>
          <a:r>
            <a:rPr lang="zh-CN" altLang="en-US" b="1" dirty="0" smtClean="0">
              <a:latin typeface="微软雅黑" panose="020B0503020204020204" pitchFamily="34" charset="-122"/>
              <a:ea typeface="微软雅黑" panose="020B0503020204020204" pitchFamily="34" charset="-122"/>
            </a:rPr>
            <a:t>总任务</a:t>
          </a:r>
        </a:p>
      </dgm:t>
    </dgm:pt>
    <dgm:pt modelId="{35086F89-D830-42C9-BA94-727577D92FB9}" cxnId="{BA36F39E-205F-4CD3-B5B3-8E2CE2619FE6}" type="parTrans">
      <dgm:prSet/>
      <dgm:spPr/>
      <dgm:t>
        <a:bodyPr/>
        <a:lstStyle/>
        <a:p>
          <a:endParaRPr lang="zh-CN" altLang="en-US"/>
        </a:p>
      </dgm:t>
    </dgm:pt>
    <dgm:pt modelId="{C145B5B5-72A3-4338-B25E-541B200EA5BA}" cxnId="{BA36F39E-205F-4CD3-B5B3-8E2CE2619FE6}" type="sibTrans">
      <dgm:prSet/>
      <dgm:spPr/>
      <dgm:t>
        <a:bodyPr/>
        <a:lstStyle/>
        <a:p>
          <a:endParaRPr lang="zh-CN" altLang="en-US"/>
        </a:p>
      </dgm:t>
    </dgm:pt>
    <dgm:pt modelId="{BF7B25EF-6FCC-475F-8D57-F4E7B387BC54}">
      <dgm:prSet phldrT="[文本]"/>
      <dgm:spPr/>
      <dgm:t>
        <a:bodyPr/>
        <a:lstStyle/>
        <a:p>
          <a:r>
            <a:rPr lang="zh-CN" altLang="en-US" b="1" dirty="0" smtClean="0">
              <a:latin typeface="微软雅黑" panose="020B0503020204020204" pitchFamily="34" charset="-122"/>
              <a:ea typeface="微软雅黑" panose="020B0503020204020204" pitchFamily="34" charset="-122"/>
            </a:rPr>
            <a:t>成功任务数</a:t>
          </a:r>
        </a:p>
      </dgm:t>
    </dgm:pt>
    <dgm:pt modelId="{A52BB8F4-1DE7-461E-895B-57E2BB9ED5D4}" cxnId="{6D4876EA-E380-47A1-9D63-4606565ED4AE}" type="parTrans">
      <dgm:prSet/>
      <dgm:spPr/>
      <dgm:t>
        <a:bodyPr/>
        <a:lstStyle/>
        <a:p>
          <a:endParaRPr lang="zh-CN" altLang="en-US"/>
        </a:p>
      </dgm:t>
    </dgm:pt>
    <dgm:pt modelId="{AF91C27A-89C8-4E77-8399-5D3DF77AC007}" cxnId="{6D4876EA-E380-47A1-9D63-4606565ED4AE}" type="sibTrans">
      <dgm:prSet/>
      <dgm:spPr/>
      <dgm:t>
        <a:bodyPr/>
        <a:lstStyle/>
        <a:p>
          <a:endParaRPr lang="zh-CN" altLang="en-US"/>
        </a:p>
      </dgm:t>
    </dgm:pt>
    <dgm:pt modelId="{75F9DC2C-382F-4961-A3AD-1E6BDA7848F7}">
      <dgm:prSet phldrT="[文本]"/>
      <dgm:spPr/>
      <dgm:t>
        <a:bodyPr/>
        <a:lstStyle/>
        <a:p>
          <a:r>
            <a:rPr lang="zh-CN" altLang="en-US" b="1" dirty="0" smtClean="0">
              <a:latin typeface="微软雅黑" panose="020B0503020204020204" pitchFamily="34" charset="-122"/>
              <a:ea typeface="微软雅黑" panose="020B0503020204020204" pitchFamily="34" charset="-122"/>
            </a:rPr>
            <a:t>异常监控</a:t>
          </a:r>
        </a:p>
      </dgm:t>
    </dgm:pt>
    <dgm:pt modelId="{B9F92C0B-56B9-43AC-8E1F-847024132CF6}" cxnId="{482DECE6-5B38-470F-B2C9-57AF6D1AF96A}" type="parTrans">
      <dgm:prSet/>
      <dgm:spPr/>
      <dgm:t>
        <a:bodyPr/>
        <a:lstStyle/>
        <a:p>
          <a:endParaRPr lang="zh-CN" altLang="en-US"/>
        </a:p>
      </dgm:t>
    </dgm:pt>
    <dgm:pt modelId="{3A564F67-4956-4D38-A7FF-EF4BFF872987}" cxnId="{482DECE6-5B38-470F-B2C9-57AF6D1AF96A}" type="sibTrans">
      <dgm:prSet/>
      <dgm:spPr/>
      <dgm:t>
        <a:bodyPr/>
        <a:lstStyle/>
        <a:p>
          <a:endParaRPr lang="zh-CN" altLang="en-US"/>
        </a:p>
      </dgm:t>
    </dgm:pt>
    <dgm:pt modelId="{CF5698FC-ECAB-49F7-AD4E-BD3FEAECA326}">
      <dgm:prSet phldrT="[文本]"/>
      <dgm:spPr/>
      <dgm:t>
        <a:bodyPr/>
        <a:lstStyle/>
        <a:p>
          <a:r>
            <a:rPr lang="zh-CN" altLang="en-US" b="1" dirty="0" smtClean="0">
              <a:latin typeface="微软雅黑" panose="020B0503020204020204" pitchFamily="34" charset="-122"/>
              <a:ea typeface="微软雅黑" panose="020B0503020204020204" pitchFamily="34" charset="-122"/>
            </a:rPr>
            <a:t>失败任务数</a:t>
          </a:r>
        </a:p>
      </dgm:t>
    </dgm:pt>
    <dgm:pt modelId="{527464A1-0DAA-4AC2-9E10-560B93B0F9A4}" cxnId="{587DC08C-A60F-425C-A77F-D0B990A71408}" type="parTrans">
      <dgm:prSet/>
      <dgm:spPr/>
      <dgm:t>
        <a:bodyPr/>
        <a:lstStyle/>
        <a:p>
          <a:endParaRPr lang="zh-CN" altLang="en-US"/>
        </a:p>
      </dgm:t>
    </dgm:pt>
    <dgm:pt modelId="{C075EC70-622C-4F45-99B8-FC6AB3B9457A}" cxnId="{587DC08C-A60F-425C-A77F-D0B990A71408}" type="sibTrans">
      <dgm:prSet/>
      <dgm:spPr/>
      <dgm:t>
        <a:bodyPr/>
        <a:lstStyle/>
        <a:p>
          <a:endParaRPr lang="zh-CN" altLang="en-US"/>
        </a:p>
      </dgm:t>
    </dgm:pt>
    <dgm:pt modelId="{A494028D-0878-4C94-AFAC-E8F9599285A8}">
      <dgm:prSet/>
      <dgm:spPr/>
      <dgm:t>
        <a:bodyPr/>
        <a:lstStyle/>
        <a:p>
          <a:r>
            <a:rPr lang="zh-CN" altLang="en-US" b="1" dirty="0" smtClean="0">
              <a:latin typeface="微软雅黑" panose="020B0503020204020204" pitchFamily="34" charset="-122"/>
              <a:ea typeface="微软雅黑" panose="020B0503020204020204" pitchFamily="34" charset="-122"/>
            </a:rPr>
            <a:t>资源监控</a:t>
          </a:r>
        </a:p>
      </dgm:t>
    </dgm:pt>
    <dgm:pt modelId="{CB8763A8-5FD9-41D1-92F1-2FB180B3C44F}" cxnId="{B421BA1A-DC08-48A2-919F-01D336F177D4}" type="parTrans">
      <dgm:prSet/>
      <dgm:spPr/>
      <dgm:t>
        <a:bodyPr/>
        <a:lstStyle/>
        <a:p>
          <a:endParaRPr lang="zh-CN" altLang="en-US"/>
        </a:p>
      </dgm:t>
    </dgm:pt>
    <dgm:pt modelId="{09349886-63FA-4952-BFE0-DCBEA003DA12}" cxnId="{B421BA1A-DC08-48A2-919F-01D336F177D4}" type="sibTrans">
      <dgm:prSet/>
      <dgm:spPr/>
      <dgm:t>
        <a:bodyPr/>
        <a:lstStyle/>
        <a:p>
          <a:endParaRPr lang="zh-CN" altLang="en-US"/>
        </a:p>
      </dgm:t>
    </dgm:pt>
    <dgm:pt modelId="{F71B3B2A-DC4D-48BB-9974-FD1521486598}">
      <dgm:prSet/>
      <dgm:spPr/>
      <dgm:t>
        <a:bodyPr/>
        <a:lstStyle/>
        <a:p>
          <a:r>
            <a:rPr lang="zh-CN" altLang="en-US" b="1" dirty="0" smtClean="0">
              <a:latin typeface="微软雅黑" panose="020B0503020204020204" pitchFamily="34" charset="-122"/>
              <a:ea typeface="微软雅黑" panose="020B0503020204020204" pitchFamily="34" charset="-122"/>
            </a:rPr>
            <a:t>重试次数</a:t>
          </a:r>
        </a:p>
      </dgm:t>
    </dgm:pt>
    <dgm:pt modelId="{AC21E877-BA82-4156-895C-6667F7E02755}" cxnId="{3433B68E-BF7F-4D5F-91FE-95F4A8608727}" type="parTrans">
      <dgm:prSet/>
      <dgm:spPr/>
      <dgm:t>
        <a:bodyPr/>
        <a:lstStyle/>
        <a:p>
          <a:endParaRPr lang="zh-CN" altLang="en-US"/>
        </a:p>
      </dgm:t>
    </dgm:pt>
    <dgm:pt modelId="{E9BADAA6-D965-41FF-AC2C-1A3F43922464}" cxnId="{3433B68E-BF7F-4D5F-91FE-95F4A8608727}" type="sibTrans">
      <dgm:prSet/>
      <dgm:spPr/>
      <dgm:t>
        <a:bodyPr/>
        <a:lstStyle/>
        <a:p>
          <a:endParaRPr lang="zh-CN" altLang="en-US"/>
        </a:p>
      </dgm:t>
    </dgm:pt>
    <dgm:pt modelId="{DB10394D-D1ED-492B-973A-5A384DDC3D83}">
      <dgm:prSet/>
      <dgm:spPr/>
      <dgm:t>
        <a:bodyPr/>
        <a:lstStyle/>
        <a:p>
          <a:r>
            <a:rPr lang="zh-CN" altLang="en-US" b="1" dirty="0" smtClean="0">
              <a:latin typeface="微软雅黑" panose="020B0503020204020204" pitchFamily="34" charset="-122"/>
              <a:ea typeface="微软雅黑" panose="020B0503020204020204" pitchFamily="34" charset="-122"/>
            </a:rPr>
            <a:t>活动数量</a:t>
          </a:r>
        </a:p>
      </dgm:t>
    </dgm:pt>
    <dgm:pt modelId="{F7EB3DA8-1DA6-4B93-A235-1841BDABB2D7}" cxnId="{54465FAE-AFB2-45E9-8F01-A89CC20B2F9C}" type="parTrans">
      <dgm:prSet/>
      <dgm:spPr/>
      <dgm:t>
        <a:bodyPr/>
        <a:lstStyle/>
        <a:p>
          <a:endParaRPr lang="zh-CN" altLang="en-US"/>
        </a:p>
      </dgm:t>
    </dgm:pt>
    <dgm:pt modelId="{9B87E7DC-B4C1-408C-9907-79E696096BF9}" cxnId="{54465FAE-AFB2-45E9-8F01-A89CC20B2F9C}" type="sibTrans">
      <dgm:prSet/>
      <dgm:spPr/>
      <dgm:t>
        <a:bodyPr/>
        <a:lstStyle/>
        <a:p>
          <a:endParaRPr lang="zh-CN" altLang="en-US"/>
        </a:p>
      </dgm:t>
    </dgm:pt>
    <dgm:pt modelId="{42FDCC26-76D2-48B9-8758-4FC0933D7E33}">
      <dgm:prSet/>
      <dgm:spPr/>
      <dgm:t>
        <a:bodyPr/>
        <a:lstStyle/>
        <a:p>
          <a:r>
            <a:rPr lang="zh-CN" altLang="en-US" b="1" dirty="0" smtClean="0">
              <a:latin typeface="微软雅黑" panose="020B0503020204020204" pitchFamily="34" charset="-122"/>
              <a:ea typeface="微软雅黑" panose="020B0503020204020204" pitchFamily="34" charset="-122"/>
            </a:rPr>
            <a:t>闲置数量</a:t>
          </a:r>
        </a:p>
      </dgm:t>
    </dgm:pt>
    <dgm:pt modelId="{BD60D91C-A21D-4786-8340-653788570EAD}" cxnId="{3FB53FEC-BCCE-4936-ABB6-C593E839769D}" type="parTrans">
      <dgm:prSet/>
      <dgm:spPr/>
      <dgm:t>
        <a:bodyPr/>
        <a:lstStyle/>
        <a:p>
          <a:endParaRPr lang="zh-CN" altLang="en-US"/>
        </a:p>
      </dgm:t>
    </dgm:pt>
    <dgm:pt modelId="{83F0171D-2AE9-45A7-919A-2DDE39968AC3}" cxnId="{3FB53FEC-BCCE-4936-ABB6-C593E839769D}" type="sibTrans">
      <dgm:prSet/>
      <dgm:spPr/>
      <dgm:t>
        <a:bodyPr/>
        <a:lstStyle/>
        <a:p>
          <a:endParaRPr lang="zh-CN" altLang="en-US"/>
        </a:p>
      </dgm:t>
    </dgm:pt>
    <dgm:pt modelId="{8A2AC881-E010-49C9-9F26-0D6427001A73}" type="pres">
      <dgm:prSet presAssocID="{EE06A516-9C44-41F7-ADC9-4E6EDA7F631A}" presName="hierChild1" presStyleCnt="0">
        <dgm:presLayoutVars>
          <dgm:chPref val="1"/>
          <dgm:dir/>
          <dgm:animOne val="branch"/>
          <dgm:animLvl val="lvl"/>
          <dgm:resizeHandles/>
        </dgm:presLayoutVars>
      </dgm:prSet>
      <dgm:spPr/>
      <dgm:t>
        <a:bodyPr/>
        <a:lstStyle/>
        <a:p>
          <a:endParaRPr lang="zh-CN" altLang="en-US"/>
        </a:p>
      </dgm:t>
    </dgm:pt>
    <dgm:pt modelId="{F72A4096-639C-4366-BBE0-5FB50B6B5F11}" type="pres">
      <dgm:prSet presAssocID="{407EE803-4F0A-4719-81C9-AE2FEA753ACE}" presName="hierRoot1" presStyleCnt="0"/>
      <dgm:spPr/>
    </dgm:pt>
    <dgm:pt modelId="{53A86FCA-924D-4831-9E23-0F066A735533}" type="pres">
      <dgm:prSet presAssocID="{407EE803-4F0A-4719-81C9-AE2FEA753ACE}" presName="composite" presStyleCnt="0"/>
      <dgm:spPr/>
    </dgm:pt>
    <dgm:pt modelId="{CCE82DA7-3701-4C01-A894-8E1D9BF83EC1}" type="pres">
      <dgm:prSet presAssocID="{407EE803-4F0A-4719-81C9-AE2FEA753ACE}" presName="background" presStyleLbl="node0" presStyleIdx="0" presStyleCnt="1"/>
      <dgm:spPr/>
    </dgm:pt>
    <dgm:pt modelId="{8B59F64E-F730-4309-8929-D7E120FA8E2B}" type="pres">
      <dgm:prSet presAssocID="{407EE803-4F0A-4719-81C9-AE2FEA753ACE}" presName="text" presStyleLbl="fgAcc0" presStyleIdx="0" presStyleCnt="1">
        <dgm:presLayoutVars>
          <dgm:chPref val="3"/>
        </dgm:presLayoutVars>
      </dgm:prSet>
      <dgm:spPr/>
      <dgm:t>
        <a:bodyPr/>
        <a:lstStyle/>
        <a:p>
          <a:endParaRPr lang="zh-CN" altLang="en-US"/>
        </a:p>
      </dgm:t>
    </dgm:pt>
    <dgm:pt modelId="{B285FFCD-82C5-4935-A7F9-A7698E6AB979}" type="pres">
      <dgm:prSet presAssocID="{407EE803-4F0A-4719-81C9-AE2FEA753ACE}" presName="hierChild2" presStyleCnt="0"/>
      <dgm:spPr/>
    </dgm:pt>
    <dgm:pt modelId="{49C2AFFE-E944-47E9-98A0-916369A3FAB7}" type="pres">
      <dgm:prSet presAssocID="{FF6F355F-3C3C-4D5A-9129-0BF12AB3AA22}" presName="Name10" presStyleLbl="parChTrans1D2" presStyleIdx="0" presStyleCnt="3"/>
      <dgm:spPr/>
      <dgm:t>
        <a:bodyPr/>
        <a:lstStyle/>
        <a:p>
          <a:endParaRPr lang="zh-CN" altLang="en-US"/>
        </a:p>
      </dgm:t>
    </dgm:pt>
    <dgm:pt modelId="{9DC1C063-ECBF-448A-B6E1-4FDAA4BA6C66}" type="pres">
      <dgm:prSet presAssocID="{A23BEA77-BE42-4C7F-9C29-D41F080F7E20}" presName="hierRoot2" presStyleCnt="0"/>
      <dgm:spPr/>
    </dgm:pt>
    <dgm:pt modelId="{6D978F13-C7EC-4FF6-9666-4793A83B86DC}" type="pres">
      <dgm:prSet presAssocID="{A23BEA77-BE42-4C7F-9C29-D41F080F7E20}" presName="composite2" presStyleCnt="0"/>
      <dgm:spPr/>
    </dgm:pt>
    <dgm:pt modelId="{336CD36F-E380-4DE9-9724-8617D8BDD672}" type="pres">
      <dgm:prSet presAssocID="{A23BEA77-BE42-4C7F-9C29-D41F080F7E20}" presName="background2" presStyleLbl="node2" presStyleIdx="0" presStyleCnt="3"/>
      <dgm:spPr/>
    </dgm:pt>
    <dgm:pt modelId="{3EEC3C1D-24AB-488E-A64F-E7D84D6168A2}" type="pres">
      <dgm:prSet presAssocID="{A23BEA77-BE42-4C7F-9C29-D41F080F7E20}" presName="text2" presStyleLbl="fgAcc2" presStyleIdx="0" presStyleCnt="3">
        <dgm:presLayoutVars>
          <dgm:chPref val="3"/>
        </dgm:presLayoutVars>
      </dgm:prSet>
      <dgm:spPr/>
      <dgm:t>
        <a:bodyPr/>
        <a:lstStyle/>
        <a:p>
          <a:endParaRPr lang="zh-CN" altLang="en-US"/>
        </a:p>
      </dgm:t>
    </dgm:pt>
    <dgm:pt modelId="{79E80A33-6D19-41C2-AD1D-65F449CDEDE5}" type="pres">
      <dgm:prSet presAssocID="{A23BEA77-BE42-4C7F-9C29-D41F080F7E20}" presName="hierChild3" presStyleCnt="0"/>
      <dgm:spPr/>
    </dgm:pt>
    <dgm:pt modelId="{8ADEE23C-07EB-4AAC-90FF-9392E5ED2C8C}" type="pres">
      <dgm:prSet presAssocID="{35086F89-D830-42C9-BA94-727577D92FB9}" presName="Name17" presStyleLbl="parChTrans1D3" presStyleIdx="0" presStyleCnt="6"/>
      <dgm:spPr/>
      <dgm:t>
        <a:bodyPr/>
        <a:lstStyle/>
        <a:p>
          <a:endParaRPr lang="zh-CN" altLang="en-US"/>
        </a:p>
      </dgm:t>
    </dgm:pt>
    <dgm:pt modelId="{1447944C-AEFA-4FFC-B04E-8B865C7DFAEA}" type="pres">
      <dgm:prSet presAssocID="{9BE51255-9336-4DFF-8D76-4EECEECD26E8}" presName="hierRoot3" presStyleCnt="0"/>
      <dgm:spPr/>
    </dgm:pt>
    <dgm:pt modelId="{C8776F55-DA20-47AE-95FD-DBF27954DC94}" type="pres">
      <dgm:prSet presAssocID="{9BE51255-9336-4DFF-8D76-4EECEECD26E8}" presName="composite3" presStyleCnt="0"/>
      <dgm:spPr/>
    </dgm:pt>
    <dgm:pt modelId="{B2878306-386C-47AA-B927-0AAAFB05F466}" type="pres">
      <dgm:prSet presAssocID="{9BE51255-9336-4DFF-8D76-4EECEECD26E8}" presName="background3" presStyleLbl="node3" presStyleIdx="0" presStyleCnt="6"/>
      <dgm:spPr/>
    </dgm:pt>
    <dgm:pt modelId="{42A2F132-B74C-41F8-9EC7-9FB693ABD6FC}" type="pres">
      <dgm:prSet presAssocID="{9BE51255-9336-4DFF-8D76-4EECEECD26E8}" presName="text3" presStyleLbl="fgAcc3" presStyleIdx="0" presStyleCnt="6">
        <dgm:presLayoutVars>
          <dgm:chPref val="3"/>
        </dgm:presLayoutVars>
      </dgm:prSet>
      <dgm:spPr/>
      <dgm:t>
        <a:bodyPr/>
        <a:lstStyle/>
        <a:p>
          <a:endParaRPr lang="zh-CN" altLang="en-US"/>
        </a:p>
      </dgm:t>
    </dgm:pt>
    <dgm:pt modelId="{9A0507FF-C452-49C7-A7DC-D7DB0A8451CC}" type="pres">
      <dgm:prSet presAssocID="{9BE51255-9336-4DFF-8D76-4EECEECD26E8}" presName="hierChild4" presStyleCnt="0"/>
      <dgm:spPr/>
    </dgm:pt>
    <dgm:pt modelId="{3B47BDC2-CB28-4038-B118-D5FB3728BFE4}" type="pres">
      <dgm:prSet presAssocID="{A52BB8F4-1DE7-461E-895B-57E2BB9ED5D4}" presName="Name17" presStyleLbl="parChTrans1D3" presStyleIdx="1" presStyleCnt="6"/>
      <dgm:spPr/>
      <dgm:t>
        <a:bodyPr/>
        <a:lstStyle/>
        <a:p>
          <a:endParaRPr lang="zh-CN" altLang="en-US"/>
        </a:p>
      </dgm:t>
    </dgm:pt>
    <dgm:pt modelId="{4FBDB6F2-3A1A-451E-9F76-A73CB578839D}" type="pres">
      <dgm:prSet presAssocID="{BF7B25EF-6FCC-475F-8D57-F4E7B387BC54}" presName="hierRoot3" presStyleCnt="0"/>
      <dgm:spPr/>
    </dgm:pt>
    <dgm:pt modelId="{DD25B80F-BFAA-4930-A53A-14445A39369D}" type="pres">
      <dgm:prSet presAssocID="{BF7B25EF-6FCC-475F-8D57-F4E7B387BC54}" presName="composite3" presStyleCnt="0"/>
      <dgm:spPr/>
    </dgm:pt>
    <dgm:pt modelId="{4F844326-CC17-4774-858F-2C64F6CE0361}" type="pres">
      <dgm:prSet presAssocID="{BF7B25EF-6FCC-475F-8D57-F4E7B387BC54}" presName="background3" presStyleLbl="node3" presStyleIdx="1" presStyleCnt="6"/>
      <dgm:spPr/>
    </dgm:pt>
    <dgm:pt modelId="{C635D680-A0A3-4F31-8108-66D29FB8A96E}" type="pres">
      <dgm:prSet presAssocID="{BF7B25EF-6FCC-475F-8D57-F4E7B387BC54}" presName="text3" presStyleLbl="fgAcc3" presStyleIdx="1" presStyleCnt="6">
        <dgm:presLayoutVars>
          <dgm:chPref val="3"/>
        </dgm:presLayoutVars>
      </dgm:prSet>
      <dgm:spPr/>
      <dgm:t>
        <a:bodyPr/>
        <a:lstStyle/>
        <a:p>
          <a:endParaRPr lang="zh-CN" altLang="en-US"/>
        </a:p>
      </dgm:t>
    </dgm:pt>
    <dgm:pt modelId="{1FFE5EF5-6ADD-495E-9A74-781F20F72A44}" type="pres">
      <dgm:prSet presAssocID="{BF7B25EF-6FCC-475F-8D57-F4E7B387BC54}" presName="hierChild4" presStyleCnt="0"/>
      <dgm:spPr/>
    </dgm:pt>
    <dgm:pt modelId="{467B14ED-E316-4679-81FB-0879E8186099}" type="pres">
      <dgm:prSet presAssocID="{B9F92C0B-56B9-43AC-8E1F-847024132CF6}" presName="Name10" presStyleLbl="parChTrans1D2" presStyleIdx="1" presStyleCnt="3"/>
      <dgm:spPr/>
      <dgm:t>
        <a:bodyPr/>
        <a:lstStyle/>
        <a:p>
          <a:endParaRPr lang="zh-CN" altLang="en-US"/>
        </a:p>
      </dgm:t>
    </dgm:pt>
    <dgm:pt modelId="{2E8844D7-5917-4ADF-8211-B4D9C513DD60}" type="pres">
      <dgm:prSet presAssocID="{75F9DC2C-382F-4961-A3AD-1E6BDA7848F7}" presName="hierRoot2" presStyleCnt="0"/>
      <dgm:spPr/>
    </dgm:pt>
    <dgm:pt modelId="{910A92E3-280B-4E91-8949-2FC49529CA0D}" type="pres">
      <dgm:prSet presAssocID="{75F9DC2C-382F-4961-A3AD-1E6BDA7848F7}" presName="composite2" presStyleCnt="0"/>
      <dgm:spPr/>
    </dgm:pt>
    <dgm:pt modelId="{6DFD29DB-EC5E-40BC-BF82-C69A373DC0F5}" type="pres">
      <dgm:prSet presAssocID="{75F9DC2C-382F-4961-A3AD-1E6BDA7848F7}" presName="background2" presStyleLbl="node2" presStyleIdx="1" presStyleCnt="3"/>
      <dgm:spPr/>
    </dgm:pt>
    <dgm:pt modelId="{E6DFB490-D8E2-4B7A-80E3-E423F592824F}" type="pres">
      <dgm:prSet presAssocID="{75F9DC2C-382F-4961-A3AD-1E6BDA7848F7}" presName="text2" presStyleLbl="fgAcc2" presStyleIdx="1" presStyleCnt="3">
        <dgm:presLayoutVars>
          <dgm:chPref val="3"/>
        </dgm:presLayoutVars>
      </dgm:prSet>
      <dgm:spPr/>
      <dgm:t>
        <a:bodyPr/>
        <a:lstStyle/>
        <a:p>
          <a:endParaRPr lang="zh-CN" altLang="en-US"/>
        </a:p>
      </dgm:t>
    </dgm:pt>
    <dgm:pt modelId="{64059B17-61E3-43CB-8725-A19917CF8601}" type="pres">
      <dgm:prSet presAssocID="{75F9DC2C-382F-4961-A3AD-1E6BDA7848F7}" presName="hierChild3" presStyleCnt="0"/>
      <dgm:spPr/>
    </dgm:pt>
    <dgm:pt modelId="{3D53FBB4-3052-4910-A829-5C6A0109FD1F}" type="pres">
      <dgm:prSet presAssocID="{527464A1-0DAA-4AC2-9E10-560B93B0F9A4}" presName="Name17" presStyleLbl="parChTrans1D3" presStyleIdx="2" presStyleCnt="6"/>
      <dgm:spPr/>
      <dgm:t>
        <a:bodyPr/>
        <a:lstStyle/>
        <a:p>
          <a:endParaRPr lang="zh-CN" altLang="en-US"/>
        </a:p>
      </dgm:t>
    </dgm:pt>
    <dgm:pt modelId="{8B3FF8DB-869F-4154-8666-92F0B73BC687}" type="pres">
      <dgm:prSet presAssocID="{CF5698FC-ECAB-49F7-AD4E-BD3FEAECA326}" presName="hierRoot3" presStyleCnt="0"/>
      <dgm:spPr/>
    </dgm:pt>
    <dgm:pt modelId="{30118ED8-E9EA-45FF-BD5E-31C1C08B2F43}" type="pres">
      <dgm:prSet presAssocID="{CF5698FC-ECAB-49F7-AD4E-BD3FEAECA326}" presName="composite3" presStyleCnt="0"/>
      <dgm:spPr/>
    </dgm:pt>
    <dgm:pt modelId="{650071F9-949C-4D4D-9612-2DEBD3A6F81B}" type="pres">
      <dgm:prSet presAssocID="{CF5698FC-ECAB-49F7-AD4E-BD3FEAECA326}" presName="background3" presStyleLbl="node3" presStyleIdx="2" presStyleCnt="6"/>
      <dgm:spPr/>
    </dgm:pt>
    <dgm:pt modelId="{AD5C10D5-C9B5-4103-BD4B-8A85DFA392A7}" type="pres">
      <dgm:prSet presAssocID="{CF5698FC-ECAB-49F7-AD4E-BD3FEAECA326}" presName="text3" presStyleLbl="fgAcc3" presStyleIdx="2" presStyleCnt="6">
        <dgm:presLayoutVars>
          <dgm:chPref val="3"/>
        </dgm:presLayoutVars>
      </dgm:prSet>
      <dgm:spPr/>
      <dgm:t>
        <a:bodyPr/>
        <a:lstStyle/>
        <a:p>
          <a:endParaRPr lang="zh-CN" altLang="en-US"/>
        </a:p>
      </dgm:t>
    </dgm:pt>
    <dgm:pt modelId="{1BD2B182-ABFB-4658-BD1B-485F0275CAB4}" type="pres">
      <dgm:prSet presAssocID="{CF5698FC-ECAB-49F7-AD4E-BD3FEAECA326}" presName="hierChild4" presStyleCnt="0"/>
      <dgm:spPr/>
    </dgm:pt>
    <dgm:pt modelId="{BE37671A-AED7-44C9-B986-EC1202E5FA27}" type="pres">
      <dgm:prSet presAssocID="{AC21E877-BA82-4156-895C-6667F7E02755}" presName="Name17" presStyleLbl="parChTrans1D3" presStyleIdx="3" presStyleCnt="6"/>
      <dgm:spPr/>
      <dgm:t>
        <a:bodyPr/>
        <a:lstStyle/>
        <a:p>
          <a:endParaRPr lang="zh-CN" altLang="en-US"/>
        </a:p>
      </dgm:t>
    </dgm:pt>
    <dgm:pt modelId="{9DB36067-AD99-40DC-9CDE-BBBA970D9286}" type="pres">
      <dgm:prSet presAssocID="{F71B3B2A-DC4D-48BB-9974-FD1521486598}" presName="hierRoot3" presStyleCnt="0"/>
      <dgm:spPr/>
    </dgm:pt>
    <dgm:pt modelId="{7E039411-AFBF-4C71-8370-1F6321E744D0}" type="pres">
      <dgm:prSet presAssocID="{F71B3B2A-DC4D-48BB-9974-FD1521486598}" presName="composite3" presStyleCnt="0"/>
      <dgm:spPr/>
    </dgm:pt>
    <dgm:pt modelId="{5BE676EA-6C11-4965-9D85-E4F8B9626119}" type="pres">
      <dgm:prSet presAssocID="{F71B3B2A-DC4D-48BB-9974-FD1521486598}" presName="background3" presStyleLbl="node3" presStyleIdx="3" presStyleCnt="6"/>
      <dgm:spPr/>
    </dgm:pt>
    <dgm:pt modelId="{9B1DDB9A-9C98-418C-B795-244FB4C016AF}" type="pres">
      <dgm:prSet presAssocID="{F71B3B2A-DC4D-48BB-9974-FD1521486598}" presName="text3" presStyleLbl="fgAcc3" presStyleIdx="3" presStyleCnt="6">
        <dgm:presLayoutVars>
          <dgm:chPref val="3"/>
        </dgm:presLayoutVars>
      </dgm:prSet>
      <dgm:spPr/>
      <dgm:t>
        <a:bodyPr/>
        <a:lstStyle/>
        <a:p>
          <a:endParaRPr lang="zh-CN" altLang="en-US"/>
        </a:p>
      </dgm:t>
    </dgm:pt>
    <dgm:pt modelId="{16AA5960-1B5A-4D62-9F65-392DC515A5E6}" type="pres">
      <dgm:prSet presAssocID="{F71B3B2A-DC4D-48BB-9974-FD1521486598}" presName="hierChild4" presStyleCnt="0"/>
      <dgm:spPr/>
    </dgm:pt>
    <dgm:pt modelId="{D544541C-4C4A-4E00-BA78-A07CB9905E7A}" type="pres">
      <dgm:prSet presAssocID="{CB8763A8-5FD9-41D1-92F1-2FB180B3C44F}" presName="Name10" presStyleLbl="parChTrans1D2" presStyleIdx="2" presStyleCnt="3"/>
      <dgm:spPr/>
      <dgm:t>
        <a:bodyPr/>
        <a:lstStyle/>
        <a:p>
          <a:endParaRPr lang="zh-CN" altLang="en-US"/>
        </a:p>
      </dgm:t>
    </dgm:pt>
    <dgm:pt modelId="{537CB82E-51B9-4E55-AADC-4895CA6E46FA}" type="pres">
      <dgm:prSet presAssocID="{A494028D-0878-4C94-AFAC-E8F9599285A8}" presName="hierRoot2" presStyleCnt="0"/>
      <dgm:spPr/>
    </dgm:pt>
    <dgm:pt modelId="{788613A2-DCE8-42F4-AB5C-8588F9E811A1}" type="pres">
      <dgm:prSet presAssocID="{A494028D-0878-4C94-AFAC-E8F9599285A8}" presName="composite2" presStyleCnt="0"/>
      <dgm:spPr/>
    </dgm:pt>
    <dgm:pt modelId="{4150E80D-FE84-44D7-89C2-906B6C499529}" type="pres">
      <dgm:prSet presAssocID="{A494028D-0878-4C94-AFAC-E8F9599285A8}" presName="background2" presStyleLbl="node2" presStyleIdx="2" presStyleCnt="3"/>
      <dgm:spPr/>
    </dgm:pt>
    <dgm:pt modelId="{F2F8D52E-D02A-4B23-99A0-803ED1D94262}" type="pres">
      <dgm:prSet presAssocID="{A494028D-0878-4C94-AFAC-E8F9599285A8}" presName="text2" presStyleLbl="fgAcc2" presStyleIdx="2" presStyleCnt="3">
        <dgm:presLayoutVars>
          <dgm:chPref val="3"/>
        </dgm:presLayoutVars>
      </dgm:prSet>
      <dgm:spPr/>
      <dgm:t>
        <a:bodyPr/>
        <a:lstStyle/>
        <a:p>
          <a:endParaRPr lang="zh-CN" altLang="en-US"/>
        </a:p>
      </dgm:t>
    </dgm:pt>
    <dgm:pt modelId="{B067932D-BA42-4BEB-AA5D-B9F939DBAEBF}" type="pres">
      <dgm:prSet presAssocID="{A494028D-0878-4C94-AFAC-E8F9599285A8}" presName="hierChild3" presStyleCnt="0"/>
      <dgm:spPr/>
    </dgm:pt>
    <dgm:pt modelId="{0751EDDF-4265-4F01-8601-0469C8F51634}" type="pres">
      <dgm:prSet presAssocID="{F7EB3DA8-1DA6-4B93-A235-1841BDABB2D7}" presName="Name17" presStyleLbl="parChTrans1D3" presStyleIdx="4" presStyleCnt="6"/>
      <dgm:spPr/>
      <dgm:t>
        <a:bodyPr/>
        <a:lstStyle/>
        <a:p>
          <a:endParaRPr lang="zh-CN" altLang="en-US"/>
        </a:p>
      </dgm:t>
    </dgm:pt>
    <dgm:pt modelId="{18069E75-33D9-4D78-BFC3-EAA759F29411}" type="pres">
      <dgm:prSet presAssocID="{DB10394D-D1ED-492B-973A-5A384DDC3D83}" presName="hierRoot3" presStyleCnt="0"/>
      <dgm:spPr/>
    </dgm:pt>
    <dgm:pt modelId="{B913315B-F16F-4940-BA05-768D50468757}" type="pres">
      <dgm:prSet presAssocID="{DB10394D-D1ED-492B-973A-5A384DDC3D83}" presName="composite3" presStyleCnt="0"/>
      <dgm:spPr/>
    </dgm:pt>
    <dgm:pt modelId="{07D6D9A4-E759-4E32-B0DB-E30F4C612C79}" type="pres">
      <dgm:prSet presAssocID="{DB10394D-D1ED-492B-973A-5A384DDC3D83}" presName="background3" presStyleLbl="node3" presStyleIdx="4" presStyleCnt="6"/>
      <dgm:spPr/>
    </dgm:pt>
    <dgm:pt modelId="{B61FF6AB-0ABF-4E8B-8D0D-A7B6D1900BDE}" type="pres">
      <dgm:prSet presAssocID="{DB10394D-D1ED-492B-973A-5A384DDC3D83}" presName="text3" presStyleLbl="fgAcc3" presStyleIdx="4" presStyleCnt="6">
        <dgm:presLayoutVars>
          <dgm:chPref val="3"/>
        </dgm:presLayoutVars>
      </dgm:prSet>
      <dgm:spPr/>
      <dgm:t>
        <a:bodyPr/>
        <a:lstStyle/>
        <a:p>
          <a:endParaRPr lang="zh-CN" altLang="en-US"/>
        </a:p>
      </dgm:t>
    </dgm:pt>
    <dgm:pt modelId="{E70F4532-5528-4928-9DBF-090DE2F9E904}" type="pres">
      <dgm:prSet presAssocID="{DB10394D-D1ED-492B-973A-5A384DDC3D83}" presName="hierChild4" presStyleCnt="0"/>
      <dgm:spPr/>
    </dgm:pt>
    <dgm:pt modelId="{46893890-4EE6-4B60-B8F8-4C64D19215E0}" type="pres">
      <dgm:prSet presAssocID="{BD60D91C-A21D-4786-8340-653788570EAD}" presName="Name17" presStyleLbl="parChTrans1D3" presStyleIdx="5" presStyleCnt="6"/>
      <dgm:spPr/>
      <dgm:t>
        <a:bodyPr/>
        <a:lstStyle/>
        <a:p>
          <a:endParaRPr lang="zh-CN" altLang="en-US"/>
        </a:p>
      </dgm:t>
    </dgm:pt>
    <dgm:pt modelId="{ED35568C-5AD9-4F0B-B7F8-6432C66828A8}" type="pres">
      <dgm:prSet presAssocID="{42FDCC26-76D2-48B9-8758-4FC0933D7E33}" presName="hierRoot3" presStyleCnt="0"/>
      <dgm:spPr/>
    </dgm:pt>
    <dgm:pt modelId="{9A7409B8-1B8F-4312-8FEC-784DE6AD0667}" type="pres">
      <dgm:prSet presAssocID="{42FDCC26-76D2-48B9-8758-4FC0933D7E33}" presName="composite3" presStyleCnt="0"/>
      <dgm:spPr/>
    </dgm:pt>
    <dgm:pt modelId="{DA6B2229-9122-49D7-8296-485E7E8E7C32}" type="pres">
      <dgm:prSet presAssocID="{42FDCC26-76D2-48B9-8758-4FC0933D7E33}" presName="background3" presStyleLbl="node3" presStyleIdx="5" presStyleCnt="6"/>
      <dgm:spPr/>
    </dgm:pt>
    <dgm:pt modelId="{9AE8412C-5D11-4628-AEAB-4A55742F9FA0}" type="pres">
      <dgm:prSet presAssocID="{42FDCC26-76D2-48B9-8758-4FC0933D7E33}" presName="text3" presStyleLbl="fgAcc3" presStyleIdx="5" presStyleCnt="6" custLinFactX="25837" custLinFactNeighborX="100000" custLinFactNeighborY="-1835">
        <dgm:presLayoutVars>
          <dgm:chPref val="3"/>
        </dgm:presLayoutVars>
      </dgm:prSet>
      <dgm:spPr/>
      <dgm:t>
        <a:bodyPr/>
        <a:lstStyle/>
        <a:p>
          <a:endParaRPr lang="zh-CN" altLang="en-US"/>
        </a:p>
      </dgm:t>
    </dgm:pt>
    <dgm:pt modelId="{57DA1D68-0C27-495F-A9FF-792CCC771799}" type="pres">
      <dgm:prSet presAssocID="{42FDCC26-76D2-48B9-8758-4FC0933D7E33}" presName="hierChild4" presStyleCnt="0"/>
      <dgm:spPr/>
    </dgm:pt>
  </dgm:ptLst>
  <dgm:cxnLst>
    <dgm:cxn modelId="{B421BA1A-DC08-48A2-919F-01D336F177D4}" srcId="{407EE803-4F0A-4719-81C9-AE2FEA753ACE}" destId="{A494028D-0878-4C94-AFAC-E8F9599285A8}" srcOrd="2" destOrd="0" parTransId="{CB8763A8-5FD9-41D1-92F1-2FB180B3C44F}" sibTransId="{09349886-63FA-4952-BFE0-DCBEA003DA12}"/>
    <dgm:cxn modelId="{CDFF2BE2-C134-4578-A5B1-E4926C577F69}" type="presOf" srcId="{AC21E877-BA82-4156-895C-6667F7E02755}" destId="{BE37671A-AED7-44C9-B986-EC1202E5FA27}" srcOrd="0" destOrd="0" presId="urn:microsoft.com/office/officeart/2005/8/layout/hierarchy1"/>
    <dgm:cxn modelId="{EA2B70B8-B043-41E8-8652-A0BD3C8116BD}" type="presOf" srcId="{EE06A516-9C44-41F7-ADC9-4E6EDA7F631A}" destId="{8A2AC881-E010-49C9-9F26-0D6427001A73}" srcOrd="0" destOrd="0" presId="urn:microsoft.com/office/officeart/2005/8/layout/hierarchy1"/>
    <dgm:cxn modelId="{D47E4CF2-0CB7-45E4-8715-C281B03E335A}" type="presOf" srcId="{A52BB8F4-1DE7-461E-895B-57E2BB9ED5D4}" destId="{3B47BDC2-CB28-4038-B118-D5FB3728BFE4}" srcOrd="0" destOrd="0" presId="urn:microsoft.com/office/officeart/2005/8/layout/hierarchy1"/>
    <dgm:cxn modelId="{7A1B4704-5595-4E1B-8783-D6D0E4ABC778}" type="presOf" srcId="{CB8763A8-5FD9-41D1-92F1-2FB180B3C44F}" destId="{D544541C-4C4A-4E00-BA78-A07CB9905E7A}" srcOrd="0" destOrd="0" presId="urn:microsoft.com/office/officeart/2005/8/layout/hierarchy1"/>
    <dgm:cxn modelId="{874A966E-AEA6-46D2-8714-D4BC28127C7C}" type="presOf" srcId="{F7EB3DA8-1DA6-4B93-A235-1841BDABB2D7}" destId="{0751EDDF-4265-4F01-8601-0469C8F51634}" srcOrd="0" destOrd="0" presId="urn:microsoft.com/office/officeart/2005/8/layout/hierarchy1"/>
    <dgm:cxn modelId="{8129CEC6-7EB6-474A-BAC7-85289233F3FD}" type="presOf" srcId="{A23BEA77-BE42-4C7F-9C29-D41F080F7E20}" destId="{3EEC3C1D-24AB-488E-A64F-E7D84D6168A2}" srcOrd="0" destOrd="0" presId="urn:microsoft.com/office/officeart/2005/8/layout/hierarchy1"/>
    <dgm:cxn modelId="{8CB45262-091C-47BB-9624-4F384FAD2BA2}" type="presOf" srcId="{527464A1-0DAA-4AC2-9E10-560B93B0F9A4}" destId="{3D53FBB4-3052-4910-A829-5C6A0109FD1F}" srcOrd="0" destOrd="0" presId="urn:microsoft.com/office/officeart/2005/8/layout/hierarchy1"/>
    <dgm:cxn modelId="{FED9C76F-A12E-482B-B70C-38401A259D81}" type="presOf" srcId="{A494028D-0878-4C94-AFAC-E8F9599285A8}" destId="{F2F8D52E-D02A-4B23-99A0-803ED1D94262}" srcOrd="0" destOrd="0" presId="urn:microsoft.com/office/officeart/2005/8/layout/hierarchy1"/>
    <dgm:cxn modelId="{FB5CAFCE-6331-43D3-A5CF-C6EF08EF0C61}" type="presOf" srcId="{DB10394D-D1ED-492B-973A-5A384DDC3D83}" destId="{B61FF6AB-0ABF-4E8B-8D0D-A7B6D1900BDE}" srcOrd="0" destOrd="0" presId="urn:microsoft.com/office/officeart/2005/8/layout/hierarchy1"/>
    <dgm:cxn modelId="{605D87F0-6AFD-4901-90BC-0AC807C13409}" type="presOf" srcId="{BF7B25EF-6FCC-475F-8D57-F4E7B387BC54}" destId="{C635D680-A0A3-4F31-8108-66D29FB8A96E}" srcOrd="0" destOrd="0" presId="urn:microsoft.com/office/officeart/2005/8/layout/hierarchy1"/>
    <dgm:cxn modelId="{A1F55CCC-0A32-48A7-A6EF-F743E354D7B3}" srcId="{407EE803-4F0A-4719-81C9-AE2FEA753ACE}" destId="{A23BEA77-BE42-4C7F-9C29-D41F080F7E20}" srcOrd="0" destOrd="0" parTransId="{FF6F355F-3C3C-4D5A-9129-0BF12AB3AA22}" sibTransId="{94A3E881-91C1-4E52-A43D-FE49D6DBC197}"/>
    <dgm:cxn modelId="{3433B68E-BF7F-4D5F-91FE-95F4A8608727}" srcId="{75F9DC2C-382F-4961-A3AD-1E6BDA7848F7}" destId="{F71B3B2A-DC4D-48BB-9974-FD1521486598}" srcOrd="1" destOrd="0" parTransId="{AC21E877-BA82-4156-895C-6667F7E02755}" sibTransId="{E9BADAA6-D965-41FF-AC2C-1A3F43922464}"/>
    <dgm:cxn modelId="{FDE42FF7-BA3D-4311-A529-A262B7B9E933}" type="presOf" srcId="{FF6F355F-3C3C-4D5A-9129-0BF12AB3AA22}" destId="{49C2AFFE-E944-47E9-98A0-916369A3FAB7}" srcOrd="0" destOrd="0" presId="urn:microsoft.com/office/officeart/2005/8/layout/hierarchy1"/>
    <dgm:cxn modelId="{6D2CFF61-50D6-4D04-BF34-E548E2842DBB}" type="presOf" srcId="{407EE803-4F0A-4719-81C9-AE2FEA753ACE}" destId="{8B59F64E-F730-4309-8929-D7E120FA8E2B}" srcOrd="0" destOrd="0" presId="urn:microsoft.com/office/officeart/2005/8/layout/hierarchy1"/>
    <dgm:cxn modelId="{FD95B1E1-B39D-47BB-AC03-AC69802C3675}" type="presOf" srcId="{BD60D91C-A21D-4786-8340-653788570EAD}" destId="{46893890-4EE6-4B60-B8F8-4C64D19215E0}" srcOrd="0" destOrd="0" presId="urn:microsoft.com/office/officeart/2005/8/layout/hierarchy1"/>
    <dgm:cxn modelId="{F4A84DD7-F4EC-495E-8F5E-106D5EC62158}" type="presOf" srcId="{42FDCC26-76D2-48B9-8758-4FC0933D7E33}" destId="{9AE8412C-5D11-4628-AEAB-4A55742F9FA0}" srcOrd="0" destOrd="0" presId="urn:microsoft.com/office/officeart/2005/8/layout/hierarchy1"/>
    <dgm:cxn modelId="{60613546-D572-4282-89EE-B049C64AC0CC}" type="presOf" srcId="{F71B3B2A-DC4D-48BB-9974-FD1521486598}" destId="{9B1DDB9A-9C98-418C-B795-244FB4C016AF}" srcOrd="0" destOrd="0" presId="urn:microsoft.com/office/officeart/2005/8/layout/hierarchy1"/>
    <dgm:cxn modelId="{8900D4F5-99A5-46F3-A655-C96CA7050DDB}" type="presOf" srcId="{B9F92C0B-56B9-43AC-8E1F-847024132CF6}" destId="{467B14ED-E316-4679-81FB-0879E8186099}" srcOrd="0" destOrd="0" presId="urn:microsoft.com/office/officeart/2005/8/layout/hierarchy1"/>
    <dgm:cxn modelId="{54465FAE-AFB2-45E9-8F01-A89CC20B2F9C}" srcId="{A494028D-0878-4C94-AFAC-E8F9599285A8}" destId="{DB10394D-D1ED-492B-973A-5A384DDC3D83}" srcOrd="0" destOrd="0" parTransId="{F7EB3DA8-1DA6-4B93-A235-1841BDABB2D7}" sibTransId="{9B87E7DC-B4C1-408C-9907-79E696096BF9}"/>
    <dgm:cxn modelId="{5D8FB80C-DACD-47B8-9F2C-9A430D180020}" type="presOf" srcId="{9BE51255-9336-4DFF-8D76-4EECEECD26E8}" destId="{42A2F132-B74C-41F8-9EC7-9FB693ABD6FC}" srcOrd="0" destOrd="0" presId="urn:microsoft.com/office/officeart/2005/8/layout/hierarchy1"/>
    <dgm:cxn modelId="{11AE4037-CAE1-4860-8441-F17C4AC2B45A}" srcId="{EE06A516-9C44-41F7-ADC9-4E6EDA7F631A}" destId="{407EE803-4F0A-4719-81C9-AE2FEA753ACE}" srcOrd="0" destOrd="0" parTransId="{06090F28-B71C-4021-926C-0D5A697A5E33}" sibTransId="{1D0FAD98-A7FF-4A74-A820-CEA941CA7BFA}"/>
    <dgm:cxn modelId="{21E88BE1-D73A-44B8-9A22-0720B8BB551F}" type="presOf" srcId="{35086F89-D830-42C9-BA94-727577D92FB9}" destId="{8ADEE23C-07EB-4AAC-90FF-9392E5ED2C8C}" srcOrd="0" destOrd="0" presId="urn:microsoft.com/office/officeart/2005/8/layout/hierarchy1"/>
    <dgm:cxn modelId="{482DECE6-5B38-470F-B2C9-57AF6D1AF96A}" srcId="{407EE803-4F0A-4719-81C9-AE2FEA753ACE}" destId="{75F9DC2C-382F-4961-A3AD-1E6BDA7848F7}" srcOrd="1" destOrd="0" parTransId="{B9F92C0B-56B9-43AC-8E1F-847024132CF6}" sibTransId="{3A564F67-4956-4D38-A7FF-EF4BFF872987}"/>
    <dgm:cxn modelId="{B12D68B7-0956-4557-AFC3-20D0BA4C98BF}" type="presOf" srcId="{CF5698FC-ECAB-49F7-AD4E-BD3FEAECA326}" destId="{AD5C10D5-C9B5-4103-BD4B-8A85DFA392A7}" srcOrd="0" destOrd="0" presId="urn:microsoft.com/office/officeart/2005/8/layout/hierarchy1"/>
    <dgm:cxn modelId="{587DC08C-A60F-425C-A77F-D0B990A71408}" srcId="{75F9DC2C-382F-4961-A3AD-1E6BDA7848F7}" destId="{CF5698FC-ECAB-49F7-AD4E-BD3FEAECA326}" srcOrd="0" destOrd="0" parTransId="{527464A1-0DAA-4AC2-9E10-560B93B0F9A4}" sibTransId="{C075EC70-622C-4F45-99B8-FC6AB3B9457A}"/>
    <dgm:cxn modelId="{3FB53FEC-BCCE-4936-ABB6-C593E839769D}" srcId="{A494028D-0878-4C94-AFAC-E8F9599285A8}" destId="{42FDCC26-76D2-48B9-8758-4FC0933D7E33}" srcOrd="1" destOrd="0" parTransId="{BD60D91C-A21D-4786-8340-653788570EAD}" sibTransId="{83F0171D-2AE9-45A7-919A-2DDE39968AC3}"/>
    <dgm:cxn modelId="{B333B5BE-6CCC-49F9-9EC1-C16668D3A118}" type="presOf" srcId="{75F9DC2C-382F-4961-A3AD-1E6BDA7848F7}" destId="{E6DFB490-D8E2-4B7A-80E3-E423F592824F}" srcOrd="0" destOrd="0" presId="urn:microsoft.com/office/officeart/2005/8/layout/hierarchy1"/>
    <dgm:cxn modelId="{6D4876EA-E380-47A1-9D63-4606565ED4AE}" srcId="{A23BEA77-BE42-4C7F-9C29-D41F080F7E20}" destId="{BF7B25EF-6FCC-475F-8D57-F4E7B387BC54}" srcOrd="1" destOrd="0" parTransId="{A52BB8F4-1DE7-461E-895B-57E2BB9ED5D4}" sibTransId="{AF91C27A-89C8-4E77-8399-5D3DF77AC007}"/>
    <dgm:cxn modelId="{BA36F39E-205F-4CD3-B5B3-8E2CE2619FE6}" srcId="{A23BEA77-BE42-4C7F-9C29-D41F080F7E20}" destId="{9BE51255-9336-4DFF-8D76-4EECEECD26E8}" srcOrd="0" destOrd="0" parTransId="{35086F89-D830-42C9-BA94-727577D92FB9}" sibTransId="{C145B5B5-72A3-4338-B25E-541B200EA5BA}"/>
    <dgm:cxn modelId="{CE254F8B-782D-4B04-9208-1014C670283B}" type="presParOf" srcId="{8A2AC881-E010-49C9-9F26-0D6427001A73}" destId="{F72A4096-639C-4366-BBE0-5FB50B6B5F11}" srcOrd="0" destOrd="0" presId="urn:microsoft.com/office/officeart/2005/8/layout/hierarchy1"/>
    <dgm:cxn modelId="{15ACAC1A-5C83-43AB-8809-214DDA938931}" type="presParOf" srcId="{F72A4096-639C-4366-BBE0-5FB50B6B5F11}" destId="{53A86FCA-924D-4831-9E23-0F066A735533}" srcOrd="0" destOrd="0" presId="urn:microsoft.com/office/officeart/2005/8/layout/hierarchy1"/>
    <dgm:cxn modelId="{C6E088EB-9D03-4C68-B006-1E994CB01CD6}" type="presParOf" srcId="{53A86FCA-924D-4831-9E23-0F066A735533}" destId="{CCE82DA7-3701-4C01-A894-8E1D9BF83EC1}" srcOrd="0" destOrd="0" presId="urn:microsoft.com/office/officeart/2005/8/layout/hierarchy1"/>
    <dgm:cxn modelId="{A32B9824-854E-4FE8-9C34-A1A24187BC41}" type="presParOf" srcId="{53A86FCA-924D-4831-9E23-0F066A735533}" destId="{8B59F64E-F730-4309-8929-D7E120FA8E2B}" srcOrd="1" destOrd="0" presId="urn:microsoft.com/office/officeart/2005/8/layout/hierarchy1"/>
    <dgm:cxn modelId="{18713645-9681-4EB2-8DF0-166D434A7452}" type="presParOf" srcId="{F72A4096-639C-4366-BBE0-5FB50B6B5F11}" destId="{B285FFCD-82C5-4935-A7F9-A7698E6AB979}" srcOrd="1" destOrd="0" presId="urn:microsoft.com/office/officeart/2005/8/layout/hierarchy1"/>
    <dgm:cxn modelId="{D39D2D56-734E-4F33-B497-A0A7ADB3E956}" type="presParOf" srcId="{B285FFCD-82C5-4935-A7F9-A7698E6AB979}" destId="{49C2AFFE-E944-47E9-98A0-916369A3FAB7}" srcOrd="0" destOrd="0" presId="urn:microsoft.com/office/officeart/2005/8/layout/hierarchy1"/>
    <dgm:cxn modelId="{892360DF-DC7C-44CD-B302-ABA271261C19}" type="presParOf" srcId="{B285FFCD-82C5-4935-A7F9-A7698E6AB979}" destId="{9DC1C063-ECBF-448A-B6E1-4FDAA4BA6C66}" srcOrd="1" destOrd="0" presId="urn:microsoft.com/office/officeart/2005/8/layout/hierarchy1"/>
    <dgm:cxn modelId="{39AF08FE-E6CF-449F-95C4-A8A0D2C52BF0}" type="presParOf" srcId="{9DC1C063-ECBF-448A-B6E1-4FDAA4BA6C66}" destId="{6D978F13-C7EC-4FF6-9666-4793A83B86DC}" srcOrd="0" destOrd="0" presId="urn:microsoft.com/office/officeart/2005/8/layout/hierarchy1"/>
    <dgm:cxn modelId="{D1F96461-AE76-4839-A744-28D0CAF94732}" type="presParOf" srcId="{6D978F13-C7EC-4FF6-9666-4793A83B86DC}" destId="{336CD36F-E380-4DE9-9724-8617D8BDD672}" srcOrd="0" destOrd="0" presId="urn:microsoft.com/office/officeart/2005/8/layout/hierarchy1"/>
    <dgm:cxn modelId="{DD05E2A7-8F5A-4380-A369-BD7868E5BE1A}" type="presParOf" srcId="{6D978F13-C7EC-4FF6-9666-4793A83B86DC}" destId="{3EEC3C1D-24AB-488E-A64F-E7D84D6168A2}" srcOrd="1" destOrd="0" presId="urn:microsoft.com/office/officeart/2005/8/layout/hierarchy1"/>
    <dgm:cxn modelId="{88982A92-7394-4586-8AB4-273993472234}" type="presParOf" srcId="{9DC1C063-ECBF-448A-B6E1-4FDAA4BA6C66}" destId="{79E80A33-6D19-41C2-AD1D-65F449CDEDE5}" srcOrd="1" destOrd="0" presId="urn:microsoft.com/office/officeart/2005/8/layout/hierarchy1"/>
    <dgm:cxn modelId="{1B411967-4BBF-4BF9-BF8A-418CA0C5E6A4}" type="presParOf" srcId="{79E80A33-6D19-41C2-AD1D-65F449CDEDE5}" destId="{8ADEE23C-07EB-4AAC-90FF-9392E5ED2C8C}" srcOrd="0" destOrd="0" presId="urn:microsoft.com/office/officeart/2005/8/layout/hierarchy1"/>
    <dgm:cxn modelId="{8E29477D-7AE4-449D-8A7D-E68BE0E55B99}" type="presParOf" srcId="{79E80A33-6D19-41C2-AD1D-65F449CDEDE5}" destId="{1447944C-AEFA-4FFC-B04E-8B865C7DFAEA}" srcOrd="1" destOrd="0" presId="urn:microsoft.com/office/officeart/2005/8/layout/hierarchy1"/>
    <dgm:cxn modelId="{64F6ED1A-4A73-4A75-868E-713C465BA50C}" type="presParOf" srcId="{1447944C-AEFA-4FFC-B04E-8B865C7DFAEA}" destId="{C8776F55-DA20-47AE-95FD-DBF27954DC94}" srcOrd="0" destOrd="0" presId="urn:microsoft.com/office/officeart/2005/8/layout/hierarchy1"/>
    <dgm:cxn modelId="{3A6D5531-B570-45BC-A25F-DA438F1AEA99}" type="presParOf" srcId="{C8776F55-DA20-47AE-95FD-DBF27954DC94}" destId="{B2878306-386C-47AA-B927-0AAAFB05F466}" srcOrd="0" destOrd="0" presId="urn:microsoft.com/office/officeart/2005/8/layout/hierarchy1"/>
    <dgm:cxn modelId="{AEF922B1-1BFC-4189-BC31-BF34168B8A1C}" type="presParOf" srcId="{C8776F55-DA20-47AE-95FD-DBF27954DC94}" destId="{42A2F132-B74C-41F8-9EC7-9FB693ABD6FC}" srcOrd="1" destOrd="0" presId="urn:microsoft.com/office/officeart/2005/8/layout/hierarchy1"/>
    <dgm:cxn modelId="{A1F2F269-5B3A-4827-A3CA-4A921ABCF09D}" type="presParOf" srcId="{1447944C-AEFA-4FFC-B04E-8B865C7DFAEA}" destId="{9A0507FF-C452-49C7-A7DC-D7DB0A8451CC}" srcOrd="1" destOrd="0" presId="urn:microsoft.com/office/officeart/2005/8/layout/hierarchy1"/>
    <dgm:cxn modelId="{11388AC6-B1B3-4EF2-B472-62AE5B8DB914}" type="presParOf" srcId="{79E80A33-6D19-41C2-AD1D-65F449CDEDE5}" destId="{3B47BDC2-CB28-4038-B118-D5FB3728BFE4}" srcOrd="2" destOrd="0" presId="urn:microsoft.com/office/officeart/2005/8/layout/hierarchy1"/>
    <dgm:cxn modelId="{07303574-DD8F-4E08-9142-129DCA7A2EAA}" type="presParOf" srcId="{79E80A33-6D19-41C2-AD1D-65F449CDEDE5}" destId="{4FBDB6F2-3A1A-451E-9F76-A73CB578839D}" srcOrd="3" destOrd="0" presId="urn:microsoft.com/office/officeart/2005/8/layout/hierarchy1"/>
    <dgm:cxn modelId="{78832B4C-496E-40C8-910E-2B813A86D8C6}" type="presParOf" srcId="{4FBDB6F2-3A1A-451E-9F76-A73CB578839D}" destId="{DD25B80F-BFAA-4930-A53A-14445A39369D}" srcOrd="0" destOrd="0" presId="urn:microsoft.com/office/officeart/2005/8/layout/hierarchy1"/>
    <dgm:cxn modelId="{37EA6844-D271-49B4-BCA3-ADAB5B7CF1E6}" type="presParOf" srcId="{DD25B80F-BFAA-4930-A53A-14445A39369D}" destId="{4F844326-CC17-4774-858F-2C64F6CE0361}" srcOrd="0" destOrd="0" presId="urn:microsoft.com/office/officeart/2005/8/layout/hierarchy1"/>
    <dgm:cxn modelId="{2AF2FF37-B635-4E95-8EA5-428FB13B454E}" type="presParOf" srcId="{DD25B80F-BFAA-4930-A53A-14445A39369D}" destId="{C635D680-A0A3-4F31-8108-66D29FB8A96E}" srcOrd="1" destOrd="0" presId="urn:microsoft.com/office/officeart/2005/8/layout/hierarchy1"/>
    <dgm:cxn modelId="{273A7283-465A-42BB-85DE-CB0199083273}" type="presParOf" srcId="{4FBDB6F2-3A1A-451E-9F76-A73CB578839D}" destId="{1FFE5EF5-6ADD-495E-9A74-781F20F72A44}" srcOrd="1" destOrd="0" presId="urn:microsoft.com/office/officeart/2005/8/layout/hierarchy1"/>
    <dgm:cxn modelId="{10A75DA1-26CE-47BC-87D0-691578D096D4}" type="presParOf" srcId="{B285FFCD-82C5-4935-A7F9-A7698E6AB979}" destId="{467B14ED-E316-4679-81FB-0879E8186099}" srcOrd="2" destOrd="0" presId="urn:microsoft.com/office/officeart/2005/8/layout/hierarchy1"/>
    <dgm:cxn modelId="{A1EA03D2-E3BC-45C7-B037-CB9BB1017D7D}" type="presParOf" srcId="{B285FFCD-82C5-4935-A7F9-A7698E6AB979}" destId="{2E8844D7-5917-4ADF-8211-B4D9C513DD60}" srcOrd="3" destOrd="0" presId="urn:microsoft.com/office/officeart/2005/8/layout/hierarchy1"/>
    <dgm:cxn modelId="{B2A134A2-AF46-4253-AA6E-67A6FA91956A}" type="presParOf" srcId="{2E8844D7-5917-4ADF-8211-B4D9C513DD60}" destId="{910A92E3-280B-4E91-8949-2FC49529CA0D}" srcOrd="0" destOrd="0" presId="urn:microsoft.com/office/officeart/2005/8/layout/hierarchy1"/>
    <dgm:cxn modelId="{BFF11426-08FF-4A93-9FC8-16F22215FE58}" type="presParOf" srcId="{910A92E3-280B-4E91-8949-2FC49529CA0D}" destId="{6DFD29DB-EC5E-40BC-BF82-C69A373DC0F5}" srcOrd="0" destOrd="0" presId="urn:microsoft.com/office/officeart/2005/8/layout/hierarchy1"/>
    <dgm:cxn modelId="{D14B4CFA-D229-4763-A816-8488D4C844B6}" type="presParOf" srcId="{910A92E3-280B-4E91-8949-2FC49529CA0D}" destId="{E6DFB490-D8E2-4B7A-80E3-E423F592824F}" srcOrd="1" destOrd="0" presId="urn:microsoft.com/office/officeart/2005/8/layout/hierarchy1"/>
    <dgm:cxn modelId="{56815A35-1B89-4FE0-B67A-857D594066E1}" type="presParOf" srcId="{2E8844D7-5917-4ADF-8211-B4D9C513DD60}" destId="{64059B17-61E3-43CB-8725-A19917CF8601}" srcOrd="1" destOrd="0" presId="urn:microsoft.com/office/officeart/2005/8/layout/hierarchy1"/>
    <dgm:cxn modelId="{F4DD72AE-C290-4228-AA2F-EC4008D6C677}" type="presParOf" srcId="{64059B17-61E3-43CB-8725-A19917CF8601}" destId="{3D53FBB4-3052-4910-A829-5C6A0109FD1F}" srcOrd="0" destOrd="0" presId="urn:microsoft.com/office/officeart/2005/8/layout/hierarchy1"/>
    <dgm:cxn modelId="{C9DE0C05-65B6-481B-8002-DAF3B5B44714}" type="presParOf" srcId="{64059B17-61E3-43CB-8725-A19917CF8601}" destId="{8B3FF8DB-869F-4154-8666-92F0B73BC687}" srcOrd="1" destOrd="0" presId="urn:microsoft.com/office/officeart/2005/8/layout/hierarchy1"/>
    <dgm:cxn modelId="{D1D02E4B-8D4B-4321-99F6-4DCD0CB964D2}" type="presParOf" srcId="{8B3FF8DB-869F-4154-8666-92F0B73BC687}" destId="{30118ED8-E9EA-45FF-BD5E-31C1C08B2F43}" srcOrd="0" destOrd="0" presId="urn:microsoft.com/office/officeart/2005/8/layout/hierarchy1"/>
    <dgm:cxn modelId="{8D9D7502-96A4-4930-9C66-ADFE2FD8EA29}" type="presParOf" srcId="{30118ED8-E9EA-45FF-BD5E-31C1C08B2F43}" destId="{650071F9-949C-4D4D-9612-2DEBD3A6F81B}" srcOrd="0" destOrd="0" presId="urn:microsoft.com/office/officeart/2005/8/layout/hierarchy1"/>
    <dgm:cxn modelId="{B44C87AA-5FD9-41F1-B70C-D8C6DF3A0069}" type="presParOf" srcId="{30118ED8-E9EA-45FF-BD5E-31C1C08B2F43}" destId="{AD5C10D5-C9B5-4103-BD4B-8A85DFA392A7}" srcOrd="1" destOrd="0" presId="urn:microsoft.com/office/officeart/2005/8/layout/hierarchy1"/>
    <dgm:cxn modelId="{2D3C8F58-75F6-46D2-A428-4F20C6A81D4A}" type="presParOf" srcId="{8B3FF8DB-869F-4154-8666-92F0B73BC687}" destId="{1BD2B182-ABFB-4658-BD1B-485F0275CAB4}" srcOrd="1" destOrd="0" presId="urn:microsoft.com/office/officeart/2005/8/layout/hierarchy1"/>
    <dgm:cxn modelId="{D8876652-D133-4B9E-A295-628DF562AE3C}" type="presParOf" srcId="{64059B17-61E3-43CB-8725-A19917CF8601}" destId="{BE37671A-AED7-44C9-B986-EC1202E5FA27}" srcOrd="2" destOrd="0" presId="urn:microsoft.com/office/officeart/2005/8/layout/hierarchy1"/>
    <dgm:cxn modelId="{8B14D628-AC2C-43C0-9F7A-48F54512D945}" type="presParOf" srcId="{64059B17-61E3-43CB-8725-A19917CF8601}" destId="{9DB36067-AD99-40DC-9CDE-BBBA970D9286}" srcOrd="3" destOrd="0" presId="urn:microsoft.com/office/officeart/2005/8/layout/hierarchy1"/>
    <dgm:cxn modelId="{76E459C6-1E2B-4509-8577-31612CF50887}" type="presParOf" srcId="{9DB36067-AD99-40DC-9CDE-BBBA970D9286}" destId="{7E039411-AFBF-4C71-8370-1F6321E744D0}" srcOrd="0" destOrd="0" presId="urn:microsoft.com/office/officeart/2005/8/layout/hierarchy1"/>
    <dgm:cxn modelId="{94D50F92-80F4-48D6-B872-07BDF06E0CCB}" type="presParOf" srcId="{7E039411-AFBF-4C71-8370-1F6321E744D0}" destId="{5BE676EA-6C11-4965-9D85-E4F8B9626119}" srcOrd="0" destOrd="0" presId="urn:microsoft.com/office/officeart/2005/8/layout/hierarchy1"/>
    <dgm:cxn modelId="{CCE70F65-9A7E-4D43-82FC-5D0F7EBA3B4C}" type="presParOf" srcId="{7E039411-AFBF-4C71-8370-1F6321E744D0}" destId="{9B1DDB9A-9C98-418C-B795-244FB4C016AF}" srcOrd="1" destOrd="0" presId="urn:microsoft.com/office/officeart/2005/8/layout/hierarchy1"/>
    <dgm:cxn modelId="{91D54518-2080-43EB-983B-194888A081D0}" type="presParOf" srcId="{9DB36067-AD99-40DC-9CDE-BBBA970D9286}" destId="{16AA5960-1B5A-4D62-9F65-392DC515A5E6}" srcOrd="1" destOrd="0" presId="urn:microsoft.com/office/officeart/2005/8/layout/hierarchy1"/>
    <dgm:cxn modelId="{3688290E-229A-4248-9ADC-48B8B982105B}" type="presParOf" srcId="{B285FFCD-82C5-4935-A7F9-A7698E6AB979}" destId="{D544541C-4C4A-4E00-BA78-A07CB9905E7A}" srcOrd="4" destOrd="0" presId="urn:microsoft.com/office/officeart/2005/8/layout/hierarchy1"/>
    <dgm:cxn modelId="{0075E2AA-3F59-4BDC-B304-9795C5505788}" type="presParOf" srcId="{B285FFCD-82C5-4935-A7F9-A7698E6AB979}" destId="{537CB82E-51B9-4E55-AADC-4895CA6E46FA}" srcOrd="5" destOrd="0" presId="urn:microsoft.com/office/officeart/2005/8/layout/hierarchy1"/>
    <dgm:cxn modelId="{0267888F-AB6F-4E57-B58A-C55F760ECAF8}" type="presParOf" srcId="{537CB82E-51B9-4E55-AADC-4895CA6E46FA}" destId="{788613A2-DCE8-42F4-AB5C-8588F9E811A1}" srcOrd="0" destOrd="0" presId="urn:microsoft.com/office/officeart/2005/8/layout/hierarchy1"/>
    <dgm:cxn modelId="{846042C5-C576-4EF6-A248-90BCACBAAEBE}" type="presParOf" srcId="{788613A2-DCE8-42F4-AB5C-8588F9E811A1}" destId="{4150E80D-FE84-44D7-89C2-906B6C499529}" srcOrd="0" destOrd="0" presId="urn:microsoft.com/office/officeart/2005/8/layout/hierarchy1"/>
    <dgm:cxn modelId="{28D345F9-627C-406E-A72E-F8ED9A0D1B29}" type="presParOf" srcId="{788613A2-DCE8-42F4-AB5C-8588F9E811A1}" destId="{F2F8D52E-D02A-4B23-99A0-803ED1D94262}" srcOrd="1" destOrd="0" presId="urn:microsoft.com/office/officeart/2005/8/layout/hierarchy1"/>
    <dgm:cxn modelId="{881D5DA3-AFC8-4790-A65E-6BF1F1A62183}" type="presParOf" srcId="{537CB82E-51B9-4E55-AADC-4895CA6E46FA}" destId="{B067932D-BA42-4BEB-AA5D-B9F939DBAEBF}" srcOrd="1" destOrd="0" presId="urn:microsoft.com/office/officeart/2005/8/layout/hierarchy1"/>
    <dgm:cxn modelId="{66071870-11AA-406A-85B3-CBB5B6766FBB}" type="presParOf" srcId="{B067932D-BA42-4BEB-AA5D-B9F939DBAEBF}" destId="{0751EDDF-4265-4F01-8601-0469C8F51634}" srcOrd="0" destOrd="0" presId="urn:microsoft.com/office/officeart/2005/8/layout/hierarchy1"/>
    <dgm:cxn modelId="{418C0230-9BAB-446E-A276-56C6BE4A969F}" type="presParOf" srcId="{B067932D-BA42-4BEB-AA5D-B9F939DBAEBF}" destId="{18069E75-33D9-4D78-BFC3-EAA759F29411}" srcOrd="1" destOrd="0" presId="urn:microsoft.com/office/officeart/2005/8/layout/hierarchy1"/>
    <dgm:cxn modelId="{420D2386-2287-4DE3-9067-B70A9A2D4F05}" type="presParOf" srcId="{18069E75-33D9-4D78-BFC3-EAA759F29411}" destId="{B913315B-F16F-4940-BA05-768D50468757}" srcOrd="0" destOrd="0" presId="urn:microsoft.com/office/officeart/2005/8/layout/hierarchy1"/>
    <dgm:cxn modelId="{B4796F28-CE8A-4A33-B66B-F2B9213ADDAE}" type="presParOf" srcId="{B913315B-F16F-4940-BA05-768D50468757}" destId="{07D6D9A4-E759-4E32-B0DB-E30F4C612C79}" srcOrd="0" destOrd="0" presId="urn:microsoft.com/office/officeart/2005/8/layout/hierarchy1"/>
    <dgm:cxn modelId="{458EAE9F-AC2E-4B8E-B6ED-FDF1D71CF570}" type="presParOf" srcId="{B913315B-F16F-4940-BA05-768D50468757}" destId="{B61FF6AB-0ABF-4E8B-8D0D-A7B6D1900BDE}" srcOrd="1" destOrd="0" presId="urn:microsoft.com/office/officeart/2005/8/layout/hierarchy1"/>
    <dgm:cxn modelId="{27A2B5D3-C57C-4D91-AF3E-9C6F97B9EDC0}" type="presParOf" srcId="{18069E75-33D9-4D78-BFC3-EAA759F29411}" destId="{E70F4532-5528-4928-9DBF-090DE2F9E904}" srcOrd="1" destOrd="0" presId="urn:microsoft.com/office/officeart/2005/8/layout/hierarchy1"/>
    <dgm:cxn modelId="{E1DA7D1F-041A-47B6-ACEF-2EC1B52FDD81}" type="presParOf" srcId="{B067932D-BA42-4BEB-AA5D-B9F939DBAEBF}" destId="{46893890-4EE6-4B60-B8F8-4C64D19215E0}" srcOrd="2" destOrd="0" presId="urn:microsoft.com/office/officeart/2005/8/layout/hierarchy1"/>
    <dgm:cxn modelId="{71927B94-8609-4536-8259-9530BD586CF5}" type="presParOf" srcId="{B067932D-BA42-4BEB-AA5D-B9F939DBAEBF}" destId="{ED35568C-5AD9-4F0B-B7F8-6432C66828A8}" srcOrd="3" destOrd="0" presId="urn:microsoft.com/office/officeart/2005/8/layout/hierarchy1"/>
    <dgm:cxn modelId="{DAF5624F-41B6-4784-8872-9EA721F0274A}" type="presParOf" srcId="{ED35568C-5AD9-4F0B-B7F8-6432C66828A8}" destId="{9A7409B8-1B8F-4312-8FEC-784DE6AD0667}" srcOrd="0" destOrd="0" presId="urn:microsoft.com/office/officeart/2005/8/layout/hierarchy1"/>
    <dgm:cxn modelId="{E31D9663-DF60-4A4E-83F3-7A9D57617FBD}" type="presParOf" srcId="{9A7409B8-1B8F-4312-8FEC-784DE6AD0667}" destId="{DA6B2229-9122-49D7-8296-485E7E8E7C32}" srcOrd="0" destOrd="0" presId="urn:microsoft.com/office/officeart/2005/8/layout/hierarchy1"/>
    <dgm:cxn modelId="{E4545825-AF8B-4B68-8285-CDDCC38A2702}" type="presParOf" srcId="{9A7409B8-1B8F-4312-8FEC-784DE6AD0667}" destId="{9AE8412C-5D11-4628-AEAB-4A55742F9FA0}" srcOrd="1" destOrd="0" presId="urn:microsoft.com/office/officeart/2005/8/layout/hierarchy1"/>
    <dgm:cxn modelId="{8D5D37F0-456C-433B-9B4B-B738FD4FEE23}" type="presParOf" srcId="{ED35568C-5AD9-4F0B-B7F8-6432C66828A8}" destId="{57DA1D68-0C27-495F-A9FF-792CCC7717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65C30-C525-452F-B300-7E6AFA535BF1}"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zh-CN" altLang="en-US"/>
        </a:p>
      </dgm:t>
    </dgm:pt>
    <dgm:pt modelId="{B953F21E-D70D-435B-A07F-EB129EA2EA50}">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任务管理</a:t>
          </a:r>
        </a:p>
      </dgm:t>
    </dgm:pt>
    <dgm:pt modelId="{334CF43A-E7FD-4D60-A00F-421648884451}" cxnId="{2376E92C-A663-496F-ADA8-5B1027459B05}" type="parTrans">
      <dgm:prSet/>
      <dgm:spPr/>
      <dgm:t>
        <a:bodyPr/>
        <a:lstStyle/>
        <a:p>
          <a:endParaRPr lang="zh-CN" altLang="en-US"/>
        </a:p>
      </dgm:t>
    </dgm:pt>
    <dgm:pt modelId="{40E081A7-2A2B-4026-90D2-F7AD35BDC1EF}" cxnId="{2376E92C-A663-496F-ADA8-5B1027459B05}" type="sibTrans">
      <dgm:prSet/>
      <dgm:spPr/>
      <dgm:t>
        <a:bodyPr/>
        <a:lstStyle/>
        <a:p>
          <a:endParaRPr lang="zh-CN" altLang="en-US"/>
        </a:p>
      </dgm:t>
    </dgm:pt>
    <dgm:pt modelId="{28687397-9D80-4DE8-955B-BBE40F76C81A}">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机器人管理</a:t>
          </a:r>
        </a:p>
      </dgm:t>
    </dgm:pt>
    <dgm:pt modelId="{4CDA544A-BE83-412A-8B5D-65BE7A69BF40}" cxnId="{53A26F0F-CF84-458A-8211-50289BDBAA30}" type="parTrans">
      <dgm:prSet/>
      <dgm:spPr/>
      <dgm:t>
        <a:bodyPr/>
        <a:lstStyle/>
        <a:p>
          <a:endParaRPr lang="zh-CN" altLang="en-US"/>
        </a:p>
      </dgm:t>
    </dgm:pt>
    <dgm:pt modelId="{2DBC7F11-68F1-4A94-A0A5-A62291A07C3D}" cxnId="{53A26F0F-CF84-458A-8211-50289BDBAA30}" type="sibTrans">
      <dgm:prSet/>
      <dgm:spPr/>
      <dgm:t>
        <a:bodyPr/>
        <a:lstStyle/>
        <a:p>
          <a:endParaRPr lang="zh-CN" altLang="en-US"/>
        </a:p>
      </dgm:t>
    </dgm:pt>
    <dgm:pt modelId="{8EF8EB79-6607-46CD-AB05-C80CFCCD7858}">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流程管理</a:t>
          </a:r>
        </a:p>
      </dgm:t>
    </dgm:pt>
    <dgm:pt modelId="{CE2771BC-5AA5-4B5C-8592-C1B19EAE201C}" cxnId="{31090737-D095-40F7-A21A-B296E455DF8D}" type="parTrans">
      <dgm:prSet/>
      <dgm:spPr/>
      <dgm:t>
        <a:bodyPr/>
        <a:lstStyle/>
        <a:p>
          <a:endParaRPr lang="zh-CN" altLang="en-US"/>
        </a:p>
      </dgm:t>
    </dgm:pt>
    <dgm:pt modelId="{500EDC5D-7B28-432E-B7B5-1BD49AEA7DBE}" cxnId="{31090737-D095-40F7-A21A-B296E455DF8D}" type="sibTrans">
      <dgm:prSet/>
      <dgm:spPr/>
      <dgm:t>
        <a:bodyPr/>
        <a:lstStyle/>
        <a:p>
          <a:endParaRPr lang="zh-CN" altLang="en-US"/>
        </a:p>
      </dgm:t>
    </dgm:pt>
    <dgm:pt modelId="{D619B8A6-CC7D-48C2-92A2-2AD193DFBCA5}">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资源管理</a:t>
          </a:r>
        </a:p>
      </dgm:t>
    </dgm:pt>
    <dgm:pt modelId="{54F28FB2-0DAF-4FCD-BB3F-3B68503CB0C0}" cxnId="{FAA97945-3076-4CD4-8A83-314FCAEAA4B4}" type="parTrans">
      <dgm:prSet/>
      <dgm:spPr/>
      <dgm:t>
        <a:bodyPr/>
        <a:lstStyle/>
        <a:p>
          <a:endParaRPr lang="zh-CN" altLang="en-US"/>
        </a:p>
      </dgm:t>
    </dgm:pt>
    <dgm:pt modelId="{A7541FE0-E1A0-44D6-BC97-C56AEFDF6BF1}" cxnId="{FAA97945-3076-4CD4-8A83-314FCAEAA4B4}" type="sibTrans">
      <dgm:prSet/>
      <dgm:spPr/>
      <dgm:t>
        <a:bodyPr/>
        <a:lstStyle/>
        <a:p>
          <a:endParaRPr lang="zh-CN" altLang="en-US"/>
        </a:p>
      </dgm:t>
    </dgm:pt>
    <dgm:pt modelId="{D983B7AA-C96F-42E7-9F48-9403A9869F8F}">
      <dgm:prSet phldrT="[文本]" custT="1"/>
      <dgm:spPr/>
      <dgm:t>
        <a:bodyPr/>
        <a:lstStyle/>
        <a:p>
          <a:r>
            <a:rPr lang="zh-CN" altLang="en-US" sz="1200" b="1" dirty="0" smtClean="0">
              <a:latin typeface="微软雅黑" panose="020B0503020204020204" pitchFamily="34" charset="-122"/>
              <a:ea typeface="微软雅黑" panose="020B0503020204020204" pitchFamily="34" charset="-122"/>
            </a:rPr>
            <a:t>日志管理</a:t>
          </a:r>
        </a:p>
      </dgm:t>
    </dgm:pt>
    <dgm:pt modelId="{3F4A9E53-10ED-4D6B-A07A-0B3037468E9B}" cxnId="{9652DDA1-B512-4011-B095-58ABFE906937}" type="parTrans">
      <dgm:prSet/>
      <dgm:spPr/>
      <dgm:t>
        <a:bodyPr/>
        <a:lstStyle/>
        <a:p>
          <a:endParaRPr lang="zh-CN" altLang="en-US"/>
        </a:p>
      </dgm:t>
    </dgm:pt>
    <dgm:pt modelId="{F33948AC-1110-4659-B414-88CFAD594495}" cxnId="{9652DDA1-B512-4011-B095-58ABFE906937}" type="sibTrans">
      <dgm:prSet/>
      <dgm:spPr/>
      <dgm:t>
        <a:bodyPr/>
        <a:lstStyle/>
        <a:p>
          <a:endParaRPr lang="zh-CN" altLang="en-US"/>
        </a:p>
      </dgm:t>
    </dgm:pt>
    <dgm:pt modelId="{CF5896A8-4DE4-4E5C-A6FB-FBB193BFC7D7}">
      <dgm:prSet custT="1"/>
      <dgm:spPr/>
      <dgm:t>
        <a:bodyPr/>
        <a:lstStyle/>
        <a:p>
          <a:r>
            <a:rPr lang="zh-CN" altLang="en-US" sz="1200" b="1" dirty="0" smtClean="0">
              <a:latin typeface="微软雅黑" panose="020B0503020204020204" pitchFamily="34" charset="-122"/>
              <a:ea typeface="微软雅黑" panose="020B0503020204020204" pitchFamily="34" charset="-122"/>
            </a:rPr>
            <a:t>计划管理</a:t>
          </a:r>
        </a:p>
      </dgm:t>
    </dgm:pt>
    <dgm:pt modelId="{0A47F4E6-D9F4-41EA-BC2D-FEBFE12EBAC0}" cxnId="{E5FFD348-CB03-4C88-BCEE-69616A8BCF3A}" type="parTrans">
      <dgm:prSet/>
      <dgm:spPr/>
      <dgm:t>
        <a:bodyPr/>
        <a:lstStyle/>
        <a:p>
          <a:endParaRPr lang="zh-CN" altLang="en-US"/>
        </a:p>
      </dgm:t>
    </dgm:pt>
    <dgm:pt modelId="{6F3B1F6B-639B-4311-8104-A8173AF57B82}" cxnId="{E5FFD348-CB03-4C88-BCEE-69616A8BCF3A}" type="sibTrans">
      <dgm:prSet/>
      <dgm:spPr/>
      <dgm:t>
        <a:bodyPr/>
        <a:lstStyle/>
        <a:p>
          <a:endParaRPr lang="zh-CN" altLang="en-US"/>
        </a:p>
      </dgm:t>
    </dgm:pt>
    <dgm:pt modelId="{4C885402-80EC-4040-84EA-807D47738FD6}">
      <dgm:prSet custT="1"/>
      <dgm:spPr/>
      <dgm:t>
        <a:bodyPr/>
        <a:lstStyle/>
        <a:p>
          <a:r>
            <a:rPr lang="zh-CN" altLang="en-US" sz="1200" b="1" dirty="0" smtClean="0">
              <a:latin typeface="微软雅黑" panose="020B0503020204020204" pitchFamily="34" charset="-122"/>
              <a:ea typeface="微软雅黑" panose="020B0503020204020204" pitchFamily="34" charset="-122"/>
            </a:rPr>
            <a:t>订阅管理</a:t>
          </a:r>
        </a:p>
      </dgm:t>
    </dgm:pt>
    <dgm:pt modelId="{9EA43DF4-0F22-4FF6-A026-8CB32BBC7BE7}" cxnId="{6BB41F65-B3BC-4ED7-ABAD-8957395B7C3A}" type="parTrans">
      <dgm:prSet/>
      <dgm:spPr/>
      <dgm:t>
        <a:bodyPr/>
        <a:lstStyle/>
        <a:p>
          <a:endParaRPr lang="zh-CN" altLang="en-US"/>
        </a:p>
      </dgm:t>
    </dgm:pt>
    <dgm:pt modelId="{8EA1D610-BE82-42E5-9855-7F5AA7424839}" cxnId="{6BB41F65-B3BC-4ED7-ABAD-8957395B7C3A}" type="sibTrans">
      <dgm:prSet/>
      <dgm:spPr/>
      <dgm:t>
        <a:bodyPr/>
        <a:lstStyle/>
        <a:p>
          <a:endParaRPr lang="zh-CN" altLang="en-US"/>
        </a:p>
      </dgm:t>
    </dgm:pt>
    <dgm:pt modelId="{82D0554F-5B17-4A7B-8ADE-636F571BC81A}" type="pres">
      <dgm:prSet presAssocID="{8D765C30-C525-452F-B300-7E6AFA535BF1}" presName="cycle" presStyleCnt="0">
        <dgm:presLayoutVars>
          <dgm:dir/>
          <dgm:resizeHandles val="exact"/>
        </dgm:presLayoutVars>
      </dgm:prSet>
      <dgm:spPr/>
      <dgm:t>
        <a:bodyPr/>
        <a:lstStyle/>
        <a:p>
          <a:endParaRPr lang="zh-CN" altLang="en-US"/>
        </a:p>
      </dgm:t>
    </dgm:pt>
    <dgm:pt modelId="{1D6C9DB5-6D82-408E-8946-C7FAF4DB144B}" type="pres">
      <dgm:prSet presAssocID="{B953F21E-D70D-435B-A07F-EB129EA2EA50}" presName="node" presStyleLbl="node1" presStyleIdx="0" presStyleCnt="7">
        <dgm:presLayoutVars>
          <dgm:bulletEnabled val="1"/>
        </dgm:presLayoutVars>
      </dgm:prSet>
      <dgm:spPr/>
      <dgm:t>
        <a:bodyPr/>
        <a:lstStyle/>
        <a:p>
          <a:endParaRPr lang="zh-CN" altLang="en-US"/>
        </a:p>
      </dgm:t>
    </dgm:pt>
    <dgm:pt modelId="{DBC84107-9B4F-4864-B39B-32885C2EC0F1}" type="pres">
      <dgm:prSet presAssocID="{B953F21E-D70D-435B-A07F-EB129EA2EA50}" presName="spNode" presStyleCnt="0"/>
      <dgm:spPr/>
    </dgm:pt>
    <dgm:pt modelId="{7CE20DE9-A0B7-4516-AAD2-C2129AD23031}" type="pres">
      <dgm:prSet presAssocID="{40E081A7-2A2B-4026-90D2-F7AD35BDC1EF}" presName="sibTrans" presStyleLbl="sibTrans1D1" presStyleIdx="0" presStyleCnt="7"/>
      <dgm:spPr/>
      <dgm:t>
        <a:bodyPr/>
        <a:lstStyle/>
        <a:p>
          <a:endParaRPr lang="zh-CN" altLang="en-US"/>
        </a:p>
      </dgm:t>
    </dgm:pt>
    <dgm:pt modelId="{A34F9FF7-9901-4552-B2E8-CAC35B6EDB08}" type="pres">
      <dgm:prSet presAssocID="{28687397-9D80-4DE8-955B-BBE40F76C81A}" presName="node" presStyleLbl="node1" presStyleIdx="1" presStyleCnt="7">
        <dgm:presLayoutVars>
          <dgm:bulletEnabled val="1"/>
        </dgm:presLayoutVars>
      </dgm:prSet>
      <dgm:spPr/>
      <dgm:t>
        <a:bodyPr/>
        <a:lstStyle/>
        <a:p>
          <a:endParaRPr lang="zh-CN" altLang="en-US"/>
        </a:p>
      </dgm:t>
    </dgm:pt>
    <dgm:pt modelId="{487973D1-A966-4E6D-825D-782D8035CC23}" type="pres">
      <dgm:prSet presAssocID="{28687397-9D80-4DE8-955B-BBE40F76C81A}" presName="spNode" presStyleCnt="0"/>
      <dgm:spPr/>
    </dgm:pt>
    <dgm:pt modelId="{7631DFE3-004A-42BA-9169-C371ABEBE3CB}" type="pres">
      <dgm:prSet presAssocID="{2DBC7F11-68F1-4A94-A0A5-A62291A07C3D}" presName="sibTrans" presStyleLbl="sibTrans1D1" presStyleIdx="1" presStyleCnt="7"/>
      <dgm:spPr/>
      <dgm:t>
        <a:bodyPr/>
        <a:lstStyle/>
        <a:p>
          <a:endParaRPr lang="zh-CN" altLang="en-US"/>
        </a:p>
      </dgm:t>
    </dgm:pt>
    <dgm:pt modelId="{0784143C-7147-432D-91A6-59548E2E5337}" type="pres">
      <dgm:prSet presAssocID="{8EF8EB79-6607-46CD-AB05-C80CFCCD7858}" presName="node" presStyleLbl="node1" presStyleIdx="2" presStyleCnt="7">
        <dgm:presLayoutVars>
          <dgm:bulletEnabled val="1"/>
        </dgm:presLayoutVars>
      </dgm:prSet>
      <dgm:spPr/>
      <dgm:t>
        <a:bodyPr/>
        <a:lstStyle/>
        <a:p>
          <a:endParaRPr lang="zh-CN" altLang="en-US"/>
        </a:p>
      </dgm:t>
    </dgm:pt>
    <dgm:pt modelId="{C0A5C884-0DED-4DD6-BF03-96AD46F2553A}" type="pres">
      <dgm:prSet presAssocID="{8EF8EB79-6607-46CD-AB05-C80CFCCD7858}" presName="spNode" presStyleCnt="0"/>
      <dgm:spPr/>
    </dgm:pt>
    <dgm:pt modelId="{865E804F-8954-4EC2-ADD5-99CBB6F71C88}" type="pres">
      <dgm:prSet presAssocID="{500EDC5D-7B28-432E-B7B5-1BD49AEA7DBE}" presName="sibTrans" presStyleLbl="sibTrans1D1" presStyleIdx="2" presStyleCnt="7"/>
      <dgm:spPr/>
      <dgm:t>
        <a:bodyPr/>
        <a:lstStyle/>
        <a:p>
          <a:endParaRPr lang="zh-CN" altLang="en-US"/>
        </a:p>
      </dgm:t>
    </dgm:pt>
    <dgm:pt modelId="{5A56A8CE-5700-4837-8A6B-5D34EB05E8F6}" type="pres">
      <dgm:prSet presAssocID="{CF5896A8-4DE4-4E5C-A6FB-FBB193BFC7D7}" presName="node" presStyleLbl="node1" presStyleIdx="3" presStyleCnt="7">
        <dgm:presLayoutVars>
          <dgm:bulletEnabled val="1"/>
        </dgm:presLayoutVars>
      </dgm:prSet>
      <dgm:spPr/>
      <dgm:t>
        <a:bodyPr/>
        <a:lstStyle/>
        <a:p>
          <a:endParaRPr lang="zh-CN" altLang="en-US"/>
        </a:p>
      </dgm:t>
    </dgm:pt>
    <dgm:pt modelId="{AA88CC81-102B-4809-ADCC-20334E567E67}" type="pres">
      <dgm:prSet presAssocID="{CF5896A8-4DE4-4E5C-A6FB-FBB193BFC7D7}" presName="spNode" presStyleCnt="0"/>
      <dgm:spPr/>
    </dgm:pt>
    <dgm:pt modelId="{97DFD92B-14E5-4E14-B6F9-FBD6A9DBF8A9}" type="pres">
      <dgm:prSet presAssocID="{6F3B1F6B-639B-4311-8104-A8173AF57B82}" presName="sibTrans" presStyleLbl="sibTrans1D1" presStyleIdx="3" presStyleCnt="7"/>
      <dgm:spPr/>
      <dgm:t>
        <a:bodyPr/>
        <a:lstStyle/>
        <a:p>
          <a:endParaRPr lang="zh-CN" altLang="en-US"/>
        </a:p>
      </dgm:t>
    </dgm:pt>
    <dgm:pt modelId="{793EB8C7-7447-4188-95B3-D8F19BCB7F70}" type="pres">
      <dgm:prSet presAssocID="{4C885402-80EC-4040-84EA-807D47738FD6}" presName="node" presStyleLbl="node1" presStyleIdx="4" presStyleCnt="7">
        <dgm:presLayoutVars>
          <dgm:bulletEnabled val="1"/>
        </dgm:presLayoutVars>
      </dgm:prSet>
      <dgm:spPr/>
      <dgm:t>
        <a:bodyPr/>
        <a:lstStyle/>
        <a:p>
          <a:endParaRPr lang="zh-CN" altLang="en-US"/>
        </a:p>
      </dgm:t>
    </dgm:pt>
    <dgm:pt modelId="{B88970F5-4A49-49F5-BAB8-7C22D451016B}" type="pres">
      <dgm:prSet presAssocID="{4C885402-80EC-4040-84EA-807D47738FD6}" presName="spNode" presStyleCnt="0"/>
      <dgm:spPr/>
    </dgm:pt>
    <dgm:pt modelId="{FBF04ACC-3EB6-4E87-BEEE-584D2E0D9954}" type="pres">
      <dgm:prSet presAssocID="{8EA1D610-BE82-42E5-9855-7F5AA7424839}" presName="sibTrans" presStyleLbl="sibTrans1D1" presStyleIdx="4" presStyleCnt="7"/>
      <dgm:spPr/>
      <dgm:t>
        <a:bodyPr/>
        <a:lstStyle/>
        <a:p>
          <a:endParaRPr lang="zh-CN" altLang="en-US"/>
        </a:p>
      </dgm:t>
    </dgm:pt>
    <dgm:pt modelId="{8080C76B-189B-4654-911D-3F40FA3976C0}" type="pres">
      <dgm:prSet presAssocID="{D619B8A6-CC7D-48C2-92A2-2AD193DFBCA5}" presName="node" presStyleLbl="node1" presStyleIdx="5" presStyleCnt="7">
        <dgm:presLayoutVars>
          <dgm:bulletEnabled val="1"/>
        </dgm:presLayoutVars>
      </dgm:prSet>
      <dgm:spPr/>
      <dgm:t>
        <a:bodyPr/>
        <a:lstStyle/>
        <a:p>
          <a:endParaRPr lang="zh-CN" altLang="en-US"/>
        </a:p>
      </dgm:t>
    </dgm:pt>
    <dgm:pt modelId="{637CE50C-BE9C-40EF-8DB7-2D1E91A6959D}" type="pres">
      <dgm:prSet presAssocID="{D619B8A6-CC7D-48C2-92A2-2AD193DFBCA5}" presName="spNode" presStyleCnt="0"/>
      <dgm:spPr/>
    </dgm:pt>
    <dgm:pt modelId="{C3174C8D-C778-4EB7-918C-815C80AE6890}" type="pres">
      <dgm:prSet presAssocID="{A7541FE0-E1A0-44D6-BC97-C56AEFDF6BF1}" presName="sibTrans" presStyleLbl="sibTrans1D1" presStyleIdx="5" presStyleCnt="7"/>
      <dgm:spPr/>
      <dgm:t>
        <a:bodyPr/>
        <a:lstStyle/>
        <a:p>
          <a:endParaRPr lang="zh-CN" altLang="en-US"/>
        </a:p>
      </dgm:t>
    </dgm:pt>
    <dgm:pt modelId="{5EF24E3C-EE58-49A3-B9CF-BFB9C0D78EDB}" type="pres">
      <dgm:prSet presAssocID="{D983B7AA-C96F-42E7-9F48-9403A9869F8F}" presName="node" presStyleLbl="node1" presStyleIdx="6" presStyleCnt="7">
        <dgm:presLayoutVars>
          <dgm:bulletEnabled val="1"/>
        </dgm:presLayoutVars>
      </dgm:prSet>
      <dgm:spPr/>
      <dgm:t>
        <a:bodyPr/>
        <a:lstStyle/>
        <a:p>
          <a:endParaRPr lang="zh-CN" altLang="en-US"/>
        </a:p>
      </dgm:t>
    </dgm:pt>
    <dgm:pt modelId="{ED5C4D90-E505-4792-A8A9-379B82FE7952}" type="pres">
      <dgm:prSet presAssocID="{D983B7AA-C96F-42E7-9F48-9403A9869F8F}" presName="spNode" presStyleCnt="0"/>
      <dgm:spPr/>
    </dgm:pt>
    <dgm:pt modelId="{B93F3323-6CB2-47D6-9988-8FD114C1DD2F}" type="pres">
      <dgm:prSet presAssocID="{F33948AC-1110-4659-B414-88CFAD594495}" presName="sibTrans" presStyleLbl="sibTrans1D1" presStyleIdx="6" presStyleCnt="7"/>
      <dgm:spPr/>
      <dgm:t>
        <a:bodyPr/>
        <a:lstStyle/>
        <a:p>
          <a:endParaRPr lang="zh-CN" altLang="en-US"/>
        </a:p>
      </dgm:t>
    </dgm:pt>
  </dgm:ptLst>
  <dgm:cxnLst>
    <dgm:cxn modelId="{6BB41F65-B3BC-4ED7-ABAD-8957395B7C3A}" srcId="{8D765C30-C525-452F-B300-7E6AFA535BF1}" destId="{4C885402-80EC-4040-84EA-807D47738FD6}" srcOrd="4" destOrd="0" parTransId="{9EA43DF4-0F22-4FF6-A026-8CB32BBC7BE7}" sibTransId="{8EA1D610-BE82-42E5-9855-7F5AA7424839}"/>
    <dgm:cxn modelId="{7C673814-32F4-4DEA-9AAE-3831608B4342}" type="presOf" srcId="{4C885402-80EC-4040-84EA-807D47738FD6}" destId="{793EB8C7-7447-4188-95B3-D8F19BCB7F70}" srcOrd="0" destOrd="0" presId="urn:microsoft.com/office/officeart/2005/8/layout/cycle5"/>
    <dgm:cxn modelId="{AEB36CE3-F1D9-4BE3-8E26-664F0C275C89}" type="presOf" srcId="{8EA1D610-BE82-42E5-9855-7F5AA7424839}" destId="{FBF04ACC-3EB6-4E87-BEEE-584D2E0D9954}" srcOrd="0" destOrd="0" presId="urn:microsoft.com/office/officeart/2005/8/layout/cycle5"/>
    <dgm:cxn modelId="{FAA97945-3076-4CD4-8A83-314FCAEAA4B4}" srcId="{8D765C30-C525-452F-B300-7E6AFA535BF1}" destId="{D619B8A6-CC7D-48C2-92A2-2AD193DFBCA5}" srcOrd="5" destOrd="0" parTransId="{54F28FB2-0DAF-4FCD-BB3F-3B68503CB0C0}" sibTransId="{A7541FE0-E1A0-44D6-BC97-C56AEFDF6BF1}"/>
    <dgm:cxn modelId="{2BF33B8B-454F-4D36-93D2-8F4AF7C6E459}" type="presOf" srcId="{A7541FE0-E1A0-44D6-BC97-C56AEFDF6BF1}" destId="{C3174C8D-C778-4EB7-918C-815C80AE6890}" srcOrd="0" destOrd="0" presId="urn:microsoft.com/office/officeart/2005/8/layout/cycle5"/>
    <dgm:cxn modelId="{ED77BCF9-E25D-4A4E-8998-6F8AA14E0D43}" type="presOf" srcId="{8D765C30-C525-452F-B300-7E6AFA535BF1}" destId="{82D0554F-5B17-4A7B-8ADE-636F571BC81A}" srcOrd="0" destOrd="0" presId="urn:microsoft.com/office/officeart/2005/8/layout/cycle5"/>
    <dgm:cxn modelId="{31090737-D095-40F7-A21A-B296E455DF8D}" srcId="{8D765C30-C525-452F-B300-7E6AFA535BF1}" destId="{8EF8EB79-6607-46CD-AB05-C80CFCCD7858}" srcOrd="2" destOrd="0" parTransId="{CE2771BC-5AA5-4B5C-8592-C1B19EAE201C}" sibTransId="{500EDC5D-7B28-432E-B7B5-1BD49AEA7DBE}"/>
    <dgm:cxn modelId="{6908D08B-0D3D-4A78-84C6-15A7357BC872}" type="presOf" srcId="{8EF8EB79-6607-46CD-AB05-C80CFCCD7858}" destId="{0784143C-7147-432D-91A6-59548E2E5337}" srcOrd="0" destOrd="0" presId="urn:microsoft.com/office/officeart/2005/8/layout/cycle5"/>
    <dgm:cxn modelId="{E5FFD348-CB03-4C88-BCEE-69616A8BCF3A}" srcId="{8D765C30-C525-452F-B300-7E6AFA535BF1}" destId="{CF5896A8-4DE4-4E5C-A6FB-FBB193BFC7D7}" srcOrd="3" destOrd="0" parTransId="{0A47F4E6-D9F4-41EA-BC2D-FEBFE12EBAC0}" sibTransId="{6F3B1F6B-639B-4311-8104-A8173AF57B82}"/>
    <dgm:cxn modelId="{53A26F0F-CF84-458A-8211-50289BDBAA30}" srcId="{8D765C30-C525-452F-B300-7E6AFA535BF1}" destId="{28687397-9D80-4DE8-955B-BBE40F76C81A}" srcOrd="1" destOrd="0" parTransId="{4CDA544A-BE83-412A-8B5D-65BE7A69BF40}" sibTransId="{2DBC7F11-68F1-4A94-A0A5-A62291A07C3D}"/>
    <dgm:cxn modelId="{60A59B8B-6F92-4A43-940C-71E90CD36053}" type="presOf" srcId="{2DBC7F11-68F1-4A94-A0A5-A62291A07C3D}" destId="{7631DFE3-004A-42BA-9169-C371ABEBE3CB}" srcOrd="0" destOrd="0" presId="urn:microsoft.com/office/officeart/2005/8/layout/cycle5"/>
    <dgm:cxn modelId="{2376E92C-A663-496F-ADA8-5B1027459B05}" srcId="{8D765C30-C525-452F-B300-7E6AFA535BF1}" destId="{B953F21E-D70D-435B-A07F-EB129EA2EA50}" srcOrd="0" destOrd="0" parTransId="{334CF43A-E7FD-4D60-A00F-421648884451}" sibTransId="{40E081A7-2A2B-4026-90D2-F7AD35BDC1EF}"/>
    <dgm:cxn modelId="{03E21E8D-0629-4406-8F8D-C3089C792CBD}" type="presOf" srcId="{B953F21E-D70D-435B-A07F-EB129EA2EA50}" destId="{1D6C9DB5-6D82-408E-8946-C7FAF4DB144B}" srcOrd="0" destOrd="0" presId="urn:microsoft.com/office/officeart/2005/8/layout/cycle5"/>
    <dgm:cxn modelId="{70304AD5-0253-4FC9-8FC4-25B2E61A8B3E}" type="presOf" srcId="{D619B8A6-CC7D-48C2-92A2-2AD193DFBCA5}" destId="{8080C76B-189B-4654-911D-3F40FA3976C0}" srcOrd="0" destOrd="0" presId="urn:microsoft.com/office/officeart/2005/8/layout/cycle5"/>
    <dgm:cxn modelId="{9652DDA1-B512-4011-B095-58ABFE906937}" srcId="{8D765C30-C525-452F-B300-7E6AFA535BF1}" destId="{D983B7AA-C96F-42E7-9F48-9403A9869F8F}" srcOrd="6" destOrd="0" parTransId="{3F4A9E53-10ED-4D6B-A07A-0B3037468E9B}" sibTransId="{F33948AC-1110-4659-B414-88CFAD594495}"/>
    <dgm:cxn modelId="{D665421F-1811-4C9B-8D0F-03A20879500E}" type="presOf" srcId="{D983B7AA-C96F-42E7-9F48-9403A9869F8F}" destId="{5EF24E3C-EE58-49A3-B9CF-BFB9C0D78EDB}" srcOrd="0" destOrd="0" presId="urn:microsoft.com/office/officeart/2005/8/layout/cycle5"/>
    <dgm:cxn modelId="{686518EE-D4FC-4B84-A773-D8A5EBC93A74}" type="presOf" srcId="{28687397-9D80-4DE8-955B-BBE40F76C81A}" destId="{A34F9FF7-9901-4552-B2E8-CAC35B6EDB08}" srcOrd="0" destOrd="0" presId="urn:microsoft.com/office/officeart/2005/8/layout/cycle5"/>
    <dgm:cxn modelId="{2CC09BFE-4BD2-4AEB-94E5-64F5FF6D8C6B}" type="presOf" srcId="{F33948AC-1110-4659-B414-88CFAD594495}" destId="{B93F3323-6CB2-47D6-9988-8FD114C1DD2F}" srcOrd="0" destOrd="0" presId="urn:microsoft.com/office/officeart/2005/8/layout/cycle5"/>
    <dgm:cxn modelId="{4CE1C977-3FB5-4D00-A0E3-A883B1A80CEE}" type="presOf" srcId="{500EDC5D-7B28-432E-B7B5-1BD49AEA7DBE}" destId="{865E804F-8954-4EC2-ADD5-99CBB6F71C88}" srcOrd="0" destOrd="0" presId="urn:microsoft.com/office/officeart/2005/8/layout/cycle5"/>
    <dgm:cxn modelId="{DD19EF82-A83B-4B6D-A1AD-5A2C568A869B}" type="presOf" srcId="{CF5896A8-4DE4-4E5C-A6FB-FBB193BFC7D7}" destId="{5A56A8CE-5700-4837-8A6B-5D34EB05E8F6}" srcOrd="0" destOrd="0" presId="urn:microsoft.com/office/officeart/2005/8/layout/cycle5"/>
    <dgm:cxn modelId="{DFB1C022-4A20-4925-A702-839A82157E0C}" type="presOf" srcId="{6F3B1F6B-639B-4311-8104-A8173AF57B82}" destId="{97DFD92B-14E5-4E14-B6F9-FBD6A9DBF8A9}" srcOrd="0" destOrd="0" presId="urn:microsoft.com/office/officeart/2005/8/layout/cycle5"/>
    <dgm:cxn modelId="{3AC5810F-8700-4E8E-B7F3-6E1FEF4FC749}" type="presOf" srcId="{40E081A7-2A2B-4026-90D2-F7AD35BDC1EF}" destId="{7CE20DE9-A0B7-4516-AAD2-C2129AD23031}" srcOrd="0" destOrd="0" presId="urn:microsoft.com/office/officeart/2005/8/layout/cycle5"/>
    <dgm:cxn modelId="{1912774F-8A84-440D-B41D-0BF28F00EE64}" type="presParOf" srcId="{82D0554F-5B17-4A7B-8ADE-636F571BC81A}" destId="{1D6C9DB5-6D82-408E-8946-C7FAF4DB144B}" srcOrd="0" destOrd="0" presId="urn:microsoft.com/office/officeart/2005/8/layout/cycle5"/>
    <dgm:cxn modelId="{6460D5E4-9F71-42B9-A048-251ADC6601D4}" type="presParOf" srcId="{82D0554F-5B17-4A7B-8ADE-636F571BC81A}" destId="{DBC84107-9B4F-4864-B39B-32885C2EC0F1}" srcOrd="1" destOrd="0" presId="urn:microsoft.com/office/officeart/2005/8/layout/cycle5"/>
    <dgm:cxn modelId="{E01B9114-E3C4-4ED4-B705-00FB401F6C71}" type="presParOf" srcId="{82D0554F-5B17-4A7B-8ADE-636F571BC81A}" destId="{7CE20DE9-A0B7-4516-AAD2-C2129AD23031}" srcOrd="2" destOrd="0" presId="urn:microsoft.com/office/officeart/2005/8/layout/cycle5"/>
    <dgm:cxn modelId="{53CACA0B-E83C-437B-9436-FD63C818B064}" type="presParOf" srcId="{82D0554F-5B17-4A7B-8ADE-636F571BC81A}" destId="{A34F9FF7-9901-4552-B2E8-CAC35B6EDB08}" srcOrd="3" destOrd="0" presId="urn:microsoft.com/office/officeart/2005/8/layout/cycle5"/>
    <dgm:cxn modelId="{79EEA5EB-AA6B-49F7-801E-086388CCB683}" type="presParOf" srcId="{82D0554F-5B17-4A7B-8ADE-636F571BC81A}" destId="{487973D1-A966-4E6D-825D-782D8035CC23}" srcOrd="4" destOrd="0" presId="urn:microsoft.com/office/officeart/2005/8/layout/cycle5"/>
    <dgm:cxn modelId="{456BDD78-A5F2-4FC8-B259-FB2E34E23241}" type="presParOf" srcId="{82D0554F-5B17-4A7B-8ADE-636F571BC81A}" destId="{7631DFE3-004A-42BA-9169-C371ABEBE3CB}" srcOrd="5" destOrd="0" presId="urn:microsoft.com/office/officeart/2005/8/layout/cycle5"/>
    <dgm:cxn modelId="{2C2FACD0-E280-498F-8F34-8A7929E7FF66}" type="presParOf" srcId="{82D0554F-5B17-4A7B-8ADE-636F571BC81A}" destId="{0784143C-7147-432D-91A6-59548E2E5337}" srcOrd="6" destOrd="0" presId="urn:microsoft.com/office/officeart/2005/8/layout/cycle5"/>
    <dgm:cxn modelId="{7B6B1D7F-DB3C-4F6B-9C7E-8BC1F9B23127}" type="presParOf" srcId="{82D0554F-5B17-4A7B-8ADE-636F571BC81A}" destId="{C0A5C884-0DED-4DD6-BF03-96AD46F2553A}" srcOrd="7" destOrd="0" presId="urn:microsoft.com/office/officeart/2005/8/layout/cycle5"/>
    <dgm:cxn modelId="{B8D9A3F6-A1DA-4936-8319-25E11383FDDE}" type="presParOf" srcId="{82D0554F-5B17-4A7B-8ADE-636F571BC81A}" destId="{865E804F-8954-4EC2-ADD5-99CBB6F71C88}" srcOrd="8" destOrd="0" presId="urn:microsoft.com/office/officeart/2005/8/layout/cycle5"/>
    <dgm:cxn modelId="{4A494800-1F91-4F3B-85AB-2ACD516DEE5C}" type="presParOf" srcId="{82D0554F-5B17-4A7B-8ADE-636F571BC81A}" destId="{5A56A8CE-5700-4837-8A6B-5D34EB05E8F6}" srcOrd="9" destOrd="0" presId="urn:microsoft.com/office/officeart/2005/8/layout/cycle5"/>
    <dgm:cxn modelId="{53AC4096-2068-442E-B4BC-3B454CCABA7B}" type="presParOf" srcId="{82D0554F-5B17-4A7B-8ADE-636F571BC81A}" destId="{AA88CC81-102B-4809-ADCC-20334E567E67}" srcOrd="10" destOrd="0" presId="urn:microsoft.com/office/officeart/2005/8/layout/cycle5"/>
    <dgm:cxn modelId="{53421BB4-BDE1-4398-B7D5-8CA411F85711}" type="presParOf" srcId="{82D0554F-5B17-4A7B-8ADE-636F571BC81A}" destId="{97DFD92B-14E5-4E14-B6F9-FBD6A9DBF8A9}" srcOrd="11" destOrd="0" presId="urn:microsoft.com/office/officeart/2005/8/layout/cycle5"/>
    <dgm:cxn modelId="{1F6E6267-BD56-4D3B-AEFA-CEA3FE6A6F1D}" type="presParOf" srcId="{82D0554F-5B17-4A7B-8ADE-636F571BC81A}" destId="{793EB8C7-7447-4188-95B3-D8F19BCB7F70}" srcOrd="12" destOrd="0" presId="urn:microsoft.com/office/officeart/2005/8/layout/cycle5"/>
    <dgm:cxn modelId="{26E03D1F-0AAF-4FF2-9E8E-0CDD04D28BDB}" type="presParOf" srcId="{82D0554F-5B17-4A7B-8ADE-636F571BC81A}" destId="{B88970F5-4A49-49F5-BAB8-7C22D451016B}" srcOrd="13" destOrd="0" presId="urn:microsoft.com/office/officeart/2005/8/layout/cycle5"/>
    <dgm:cxn modelId="{3B647B3A-CBB6-4C16-95F3-469148F16FDE}" type="presParOf" srcId="{82D0554F-5B17-4A7B-8ADE-636F571BC81A}" destId="{FBF04ACC-3EB6-4E87-BEEE-584D2E0D9954}" srcOrd="14" destOrd="0" presId="urn:microsoft.com/office/officeart/2005/8/layout/cycle5"/>
    <dgm:cxn modelId="{C6D5E6CE-A87A-4F22-B377-31F1362B7862}" type="presParOf" srcId="{82D0554F-5B17-4A7B-8ADE-636F571BC81A}" destId="{8080C76B-189B-4654-911D-3F40FA3976C0}" srcOrd="15" destOrd="0" presId="urn:microsoft.com/office/officeart/2005/8/layout/cycle5"/>
    <dgm:cxn modelId="{BF206072-494B-4D93-B235-11E7937B8AE3}" type="presParOf" srcId="{82D0554F-5B17-4A7B-8ADE-636F571BC81A}" destId="{637CE50C-BE9C-40EF-8DB7-2D1E91A6959D}" srcOrd="16" destOrd="0" presId="urn:microsoft.com/office/officeart/2005/8/layout/cycle5"/>
    <dgm:cxn modelId="{765E7BAA-142B-4DB5-986A-EC901A97DCD1}" type="presParOf" srcId="{82D0554F-5B17-4A7B-8ADE-636F571BC81A}" destId="{C3174C8D-C778-4EB7-918C-815C80AE6890}" srcOrd="17" destOrd="0" presId="urn:microsoft.com/office/officeart/2005/8/layout/cycle5"/>
    <dgm:cxn modelId="{6454C286-6BEF-4824-9E0B-5943DB42601C}" type="presParOf" srcId="{82D0554F-5B17-4A7B-8ADE-636F571BC81A}" destId="{5EF24E3C-EE58-49A3-B9CF-BFB9C0D78EDB}" srcOrd="18" destOrd="0" presId="urn:microsoft.com/office/officeart/2005/8/layout/cycle5"/>
    <dgm:cxn modelId="{B13F12D1-16B7-462A-B9C5-5FDB2A1BDDF3}" type="presParOf" srcId="{82D0554F-5B17-4A7B-8ADE-636F571BC81A}" destId="{ED5C4D90-E505-4792-A8A9-379B82FE7952}" srcOrd="19" destOrd="0" presId="urn:microsoft.com/office/officeart/2005/8/layout/cycle5"/>
    <dgm:cxn modelId="{A0342ED2-55D9-4589-9273-D6A474589A83}" type="presParOf" srcId="{82D0554F-5B17-4A7B-8ADE-636F571BC81A}" destId="{B93F3323-6CB2-47D6-9988-8FD114C1DD2F}"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ECA53-17DB-4297-94ED-190BF2BC1F80}"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zh-CN" altLang="en-US"/>
        </a:p>
      </dgm:t>
    </dgm:pt>
    <dgm:pt modelId="{B0059A62-A23D-4D82-ADC1-C7CF6CCC80E7}">
      <dgm:prSet phldrT="[文本]"/>
      <dgm:spPr/>
      <dgm:t>
        <a:bodyPr/>
        <a:lstStyle/>
        <a:p>
          <a:r>
            <a:rPr lang="zh-CN" altLang="en-US" dirty="0" smtClean="0"/>
            <a:t>权限管理</a:t>
          </a:r>
          <a:endParaRPr lang="zh-CN" altLang="en-US" dirty="0"/>
        </a:p>
      </dgm:t>
    </dgm:pt>
    <dgm:pt modelId="{0D35F7E8-11ED-48C9-8FAA-F6FBB82BE2E9}" cxnId="{C8C1A3B3-3A38-42C4-A881-E919B611F149}" type="parTrans">
      <dgm:prSet/>
      <dgm:spPr/>
      <dgm:t>
        <a:bodyPr/>
        <a:lstStyle/>
        <a:p>
          <a:endParaRPr lang="zh-CN" altLang="en-US"/>
        </a:p>
      </dgm:t>
    </dgm:pt>
    <dgm:pt modelId="{F803E298-5779-48B7-8D4F-64E8F58DADA6}" cxnId="{C8C1A3B3-3A38-42C4-A881-E919B611F149}" type="sibTrans">
      <dgm:prSet/>
      <dgm:spPr/>
      <dgm:t>
        <a:bodyPr/>
        <a:lstStyle/>
        <a:p>
          <a:endParaRPr lang="zh-CN" altLang="en-US"/>
        </a:p>
      </dgm:t>
    </dgm:pt>
    <dgm:pt modelId="{A46FB05A-7B7B-46DE-94B1-83CDCA9E5094}">
      <dgm:prSet phldrT="[文本]"/>
      <dgm:spPr/>
      <dgm:t>
        <a:bodyPr/>
        <a:lstStyle/>
        <a:p>
          <a:r>
            <a:rPr lang="zh-CN" altLang="en-US" dirty="0" smtClean="0"/>
            <a:t>数据安全</a:t>
          </a:r>
          <a:endParaRPr lang="zh-CN" altLang="en-US" dirty="0"/>
        </a:p>
      </dgm:t>
    </dgm:pt>
    <dgm:pt modelId="{D068342C-6058-4BC8-8DF6-FE4DC08F37E8}" cxnId="{45D53FAD-3C08-4C31-A066-A85A198CD0E6}" type="parTrans">
      <dgm:prSet/>
      <dgm:spPr/>
      <dgm:t>
        <a:bodyPr/>
        <a:lstStyle/>
        <a:p>
          <a:endParaRPr lang="zh-CN" altLang="en-US"/>
        </a:p>
      </dgm:t>
    </dgm:pt>
    <dgm:pt modelId="{B780AEE1-DCBE-4D68-8D93-5C4D51D15DB2}" cxnId="{45D53FAD-3C08-4C31-A066-A85A198CD0E6}" type="sibTrans">
      <dgm:prSet/>
      <dgm:spPr/>
      <dgm:t>
        <a:bodyPr/>
        <a:lstStyle/>
        <a:p>
          <a:endParaRPr lang="zh-CN" altLang="en-US"/>
        </a:p>
      </dgm:t>
    </dgm:pt>
    <dgm:pt modelId="{CE3277B5-57E5-4B70-80E1-BD4B85D4A6E7}">
      <dgm:prSet phldrT="[文本]"/>
      <dgm:spPr/>
      <dgm:t>
        <a:bodyPr/>
        <a:lstStyle/>
        <a:p>
          <a:r>
            <a:rPr lang="zh-CN" altLang="en-US" dirty="0" smtClean="0"/>
            <a:t>高效运维</a:t>
          </a:r>
          <a:endParaRPr lang="zh-CN" altLang="en-US" dirty="0"/>
        </a:p>
      </dgm:t>
    </dgm:pt>
    <dgm:pt modelId="{1E296268-40CB-461A-ACE6-31A8A586D88F}" cxnId="{2AF465EA-A6CE-46ED-B263-36C17720B17F}" type="parTrans">
      <dgm:prSet/>
      <dgm:spPr/>
      <dgm:t>
        <a:bodyPr/>
        <a:lstStyle/>
        <a:p>
          <a:endParaRPr lang="zh-CN" altLang="en-US"/>
        </a:p>
      </dgm:t>
    </dgm:pt>
    <dgm:pt modelId="{1E48E403-1304-4672-8F3C-16D19FB65F62}" cxnId="{2AF465EA-A6CE-46ED-B263-36C17720B17F}" type="sibTrans">
      <dgm:prSet/>
      <dgm:spPr/>
      <dgm:t>
        <a:bodyPr/>
        <a:lstStyle/>
        <a:p>
          <a:endParaRPr lang="zh-CN" altLang="en-US"/>
        </a:p>
      </dgm:t>
    </dgm:pt>
    <dgm:pt modelId="{E4E42EAC-1C7E-4424-9425-A2341C9AF2E3}" type="pres">
      <dgm:prSet presAssocID="{B59ECA53-17DB-4297-94ED-190BF2BC1F80}" presName="Name0" presStyleCnt="0">
        <dgm:presLayoutVars>
          <dgm:dir/>
          <dgm:resizeHandles val="exact"/>
        </dgm:presLayoutVars>
      </dgm:prSet>
      <dgm:spPr/>
      <dgm:t>
        <a:bodyPr/>
        <a:lstStyle/>
        <a:p>
          <a:endParaRPr lang="zh-CN" altLang="en-US"/>
        </a:p>
      </dgm:t>
    </dgm:pt>
    <dgm:pt modelId="{234836D0-93CD-4966-995E-1FAF6DFEC674}" type="pres">
      <dgm:prSet presAssocID="{B0059A62-A23D-4D82-ADC1-C7CF6CCC80E7}" presName="node" presStyleLbl="node1" presStyleIdx="0" presStyleCnt="3">
        <dgm:presLayoutVars>
          <dgm:bulletEnabled val="1"/>
        </dgm:presLayoutVars>
      </dgm:prSet>
      <dgm:spPr/>
      <dgm:t>
        <a:bodyPr/>
        <a:lstStyle/>
        <a:p>
          <a:endParaRPr lang="zh-CN" altLang="en-US"/>
        </a:p>
      </dgm:t>
    </dgm:pt>
    <dgm:pt modelId="{7CB25CEE-0CDD-4E12-9983-31B708562D95}" type="pres">
      <dgm:prSet presAssocID="{F803E298-5779-48B7-8D4F-64E8F58DADA6}" presName="sibTrans" presStyleLbl="sibTrans2D1" presStyleIdx="0" presStyleCnt="3"/>
      <dgm:spPr/>
      <dgm:t>
        <a:bodyPr/>
        <a:lstStyle/>
        <a:p>
          <a:endParaRPr lang="zh-CN" altLang="en-US"/>
        </a:p>
      </dgm:t>
    </dgm:pt>
    <dgm:pt modelId="{7DA3B67D-05C8-4CE1-BBF8-7F323F2E5691}" type="pres">
      <dgm:prSet presAssocID="{F803E298-5779-48B7-8D4F-64E8F58DADA6}" presName="connectorText" presStyleLbl="sibTrans2D1" presStyleIdx="0" presStyleCnt="3"/>
      <dgm:spPr/>
      <dgm:t>
        <a:bodyPr/>
        <a:lstStyle/>
        <a:p>
          <a:endParaRPr lang="zh-CN" altLang="en-US"/>
        </a:p>
      </dgm:t>
    </dgm:pt>
    <dgm:pt modelId="{66C15FD3-5B6C-4905-BE83-3F5515EE3C80}" type="pres">
      <dgm:prSet presAssocID="{A46FB05A-7B7B-46DE-94B1-83CDCA9E5094}" presName="node" presStyleLbl="node1" presStyleIdx="1" presStyleCnt="3">
        <dgm:presLayoutVars>
          <dgm:bulletEnabled val="1"/>
        </dgm:presLayoutVars>
      </dgm:prSet>
      <dgm:spPr/>
      <dgm:t>
        <a:bodyPr/>
        <a:lstStyle/>
        <a:p>
          <a:endParaRPr lang="zh-CN" altLang="en-US"/>
        </a:p>
      </dgm:t>
    </dgm:pt>
    <dgm:pt modelId="{168B1538-52D8-41E7-AE22-0F59B74A3AE1}" type="pres">
      <dgm:prSet presAssocID="{B780AEE1-DCBE-4D68-8D93-5C4D51D15DB2}" presName="sibTrans" presStyleLbl="sibTrans2D1" presStyleIdx="1" presStyleCnt="3"/>
      <dgm:spPr/>
      <dgm:t>
        <a:bodyPr/>
        <a:lstStyle/>
        <a:p>
          <a:endParaRPr lang="zh-CN" altLang="en-US"/>
        </a:p>
      </dgm:t>
    </dgm:pt>
    <dgm:pt modelId="{20209545-6E06-4E76-B560-3EE1FE3467F8}" type="pres">
      <dgm:prSet presAssocID="{B780AEE1-DCBE-4D68-8D93-5C4D51D15DB2}" presName="connectorText" presStyleLbl="sibTrans2D1" presStyleIdx="1" presStyleCnt="3"/>
      <dgm:spPr/>
      <dgm:t>
        <a:bodyPr/>
        <a:lstStyle/>
        <a:p>
          <a:endParaRPr lang="zh-CN" altLang="en-US"/>
        </a:p>
      </dgm:t>
    </dgm:pt>
    <dgm:pt modelId="{BDDCF3D2-09F5-4115-908E-5BB86AF80EE9}" type="pres">
      <dgm:prSet presAssocID="{CE3277B5-57E5-4B70-80E1-BD4B85D4A6E7}" presName="node" presStyleLbl="node1" presStyleIdx="2" presStyleCnt="3">
        <dgm:presLayoutVars>
          <dgm:bulletEnabled val="1"/>
        </dgm:presLayoutVars>
      </dgm:prSet>
      <dgm:spPr/>
      <dgm:t>
        <a:bodyPr/>
        <a:lstStyle/>
        <a:p>
          <a:endParaRPr lang="zh-CN" altLang="en-US"/>
        </a:p>
      </dgm:t>
    </dgm:pt>
    <dgm:pt modelId="{D24356B1-4AC6-46E6-82B3-DBA1D4EC1280}" type="pres">
      <dgm:prSet presAssocID="{1E48E403-1304-4672-8F3C-16D19FB65F62}" presName="sibTrans" presStyleLbl="sibTrans2D1" presStyleIdx="2" presStyleCnt="3"/>
      <dgm:spPr/>
      <dgm:t>
        <a:bodyPr/>
        <a:lstStyle/>
        <a:p>
          <a:endParaRPr lang="zh-CN" altLang="en-US"/>
        </a:p>
      </dgm:t>
    </dgm:pt>
    <dgm:pt modelId="{8B1BF9E2-6C91-4BA4-BF61-CD2F97CEA578}" type="pres">
      <dgm:prSet presAssocID="{1E48E403-1304-4672-8F3C-16D19FB65F62}" presName="connectorText" presStyleLbl="sibTrans2D1" presStyleIdx="2" presStyleCnt="3"/>
      <dgm:spPr/>
      <dgm:t>
        <a:bodyPr/>
        <a:lstStyle/>
        <a:p>
          <a:endParaRPr lang="zh-CN" altLang="en-US"/>
        </a:p>
      </dgm:t>
    </dgm:pt>
  </dgm:ptLst>
  <dgm:cxnLst>
    <dgm:cxn modelId="{C8F1E41B-D035-4692-ABF8-F4E73BC34032}" type="presOf" srcId="{F803E298-5779-48B7-8D4F-64E8F58DADA6}" destId="{7DA3B67D-05C8-4CE1-BBF8-7F323F2E5691}" srcOrd="1" destOrd="0" presId="urn:microsoft.com/office/officeart/2005/8/layout/cycle7"/>
    <dgm:cxn modelId="{85CB3B40-57DF-4C7B-8F7D-B0D9562691F2}" type="presOf" srcId="{1E48E403-1304-4672-8F3C-16D19FB65F62}" destId="{8B1BF9E2-6C91-4BA4-BF61-CD2F97CEA578}" srcOrd="1" destOrd="0" presId="urn:microsoft.com/office/officeart/2005/8/layout/cycle7"/>
    <dgm:cxn modelId="{45D53FAD-3C08-4C31-A066-A85A198CD0E6}" srcId="{B59ECA53-17DB-4297-94ED-190BF2BC1F80}" destId="{A46FB05A-7B7B-46DE-94B1-83CDCA9E5094}" srcOrd="1" destOrd="0" parTransId="{D068342C-6058-4BC8-8DF6-FE4DC08F37E8}" sibTransId="{B780AEE1-DCBE-4D68-8D93-5C4D51D15DB2}"/>
    <dgm:cxn modelId="{2AF465EA-A6CE-46ED-B263-36C17720B17F}" srcId="{B59ECA53-17DB-4297-94ED-190BF2BC1F80}" destId="{CE3277B5-57E5-4B70-80E1-BD4B85D4A6E7}" srcOrd="2" destOrd="0" parTransId="{1E296268-40CB-461A-ACE6-31A8A586D88F}" sibTransId="{1E48E403-1304-4672-8F3C-16D19FB65F62}"/>
    <dgm:cxn modelId="{A51B7FC2-D812-4B81-B1B8-AC4EBD5D2962}" type="presOf" srcId="{F803E298-5779-48B7-8D4F-64E8F58DADA6}" destId="{7CB25CEE-0CDD-4E12-9983-31B708562D95}" srcOrd="0" destOrd="0" presId="urn:microsoft.com/office/officeart/2005/8/layout/cycle7"/>
    <dgm:cxn modelId="{C8C1A3B3-3A38-42C4-A881-E919B611F149}" srcId="{B59ECA53-17DB-4297-94ED-190BF2BC1F80}" destId="{B0059A62-A23D-4D82-ADC1-C7CF6CCC80E7}" srcOrd="0" destOrd="0" parTransId="{0D35F7E8-11ED-48C9-8FAA-F6FBB82BE2E9}" sibTransId="{F803E298-5779-48B7-8D4F-64E8F58DADA6}"/>
    <dgm:cxn modelId="{26FC83D2-4BF0-44B1-89F0-F558219836A9}" type="presOf" srcId="{B59ECA53-17DB-4297-94ED-190BF2BC1F80}" destId="{E4E42EAC-1C7E-4424-9425-A2341C9AF2E3}" srcOrd="0" destOrd="0" presId="urn:microsoft.com/office/officeart/2005/8/layout/cycle7"/>
    <dgm:cxn modelId="{999EB5C6-E979-4DBD-8D1B-79BF2B58CD7B}" type="presOf" srcId="{B780AEE1-DCBE-4D68-8D93-5C4D51D15DB2}" destId="{168B1538-52D8-41E7-AE22-0F59B74A3AE1}" srcOrd="0" destOrd="0" presId="urn:microsoft.com/office/officeart/2005/8/layout/cycle7"/>
    <dgm:cxn modelId="{B1224C3E-993B-4E1D-8C4F-42C07BD996D3}" type="presOf" srcId="{CE3277B5-57E5-4B70-80E1-BD4B85D4A6E7}" destId="{BDDCF3D2-09F5-4115-908E-5BB86AF80EE9}" srcOrd="0" destOrd="0" presId="urn:microsoft.com/office/officeart/2005/8/layout/cycle7"/>
    <dgm:cxn modelId="{4BD6D813-A71C-466D-9BC6-C5F5847E8A9B}" type="presOf" srcId="{A46FB05A-7B7B-46DE-94B1-83CDCA9E5094}" destId="{66C15FD3-5B6C-4905-BE83-3F5515EE3C80}" srcOrd="0" destOrd="0" presId="urn:microsoft.com/office/officeart/2005/8/layout/cycle7"/>
    <dgm:cxn modelId="{E9D9FBB0-E58A-48F9-B3FD-F01099595E2E}" type="presOf" srcId="{B0059A62-A23D-4D82-ADC1-C7CF6CCC80E7}" destId="{234836D0-93CD-4966-995E-1FAF6DFEC674}" srcOrd="0" destOrd="0" presId="urn:microsoft.com/office/officeart/2005/8/layout/cycle7"/>
    <dgm:cxn modelId="{5C016773-247E-4D0C-9F11-A63344298172}" type="presOf" srcId="{1E48E403-1304-4672-8F3C-16D19FB65F62}" destId="{D24356B1-4AC6-46E6-82B3-DBA1D4EC1280}" srcOrd="0" destOrd="0" presId="urn:microsoft.com/office/officeart/2005/8/layout/cycle7"/>
    <dgm:cxn modelId="{A6121A54-B100-4022-8A71-6350F7F70685}" type="presOf" srcId="{B780AEE1-DCBE-4D68-8D93-5C4D51D15DB2}" destId="{20209545-6E06-4E76-B560-3EE1FE3467F8}" srcOrd="1" destOrd="0" presId="urn:microsoft.com/office/officeart/2005/8/layout/cycle7"/>
    <dgm:cxn modelId="{457161C2-D269-4593-BC6A-1E4531CF79AD}" type="presParOf" srcId="{E4E42EAC-1C7E-4424-9425-A2341C9AF2E3}" destId="{234836D0-93CD-4966-995E-1FAF6DFEC674}" srcOrd="0" destOrd="0" presId="urn:microsoft.com/office/officeart/2005/8/layout/cycle7"/>
    <dgm:cxn modelId="{C0412615-ED20-4A30-A15E-257CD3574576}" type="presParOf" srcId="{E4E42EAC-1C7E-4424-9425-A2341C9AF2E3}" destId="{7CB25CEE-0CDD-4E12-9983-31B708562D95}" srcOrd="1" destOrd="0" presId="urn:microsoft.com/office/officeart/2005/8/layout/cycle7"/>
    <dgm:cxn modelId="{A4F43F4F-3B3F-43A8-A86F-31E91B286034}" type="presParOf" srcId="{7CB25CEE-0CDD-4E12-9983-31B708562D95}" destId="{7DA3B67D-05C8-4CE1-BBF8-7F323F2E5691}" srcOrd="0" destOrd="0" presId="urn:microsoft.com/office/officeart/2005/8/layout/cycle7"/>
    <dgm:cxn modelId="{DFDE97BC-ECA8-4866-84FC-1391BE5814CE}" type="presParOf" srcId="{E4E42EAC-1C7E-4424-9425-A2341C9AF2E3}" destId="{66C15FD3-5B6C-4905-BE83-3F5515EE3C80}" srcOrd="2" destOrd="0" presId="urn:microsoft.com/office/officeart/2005/8/layout/cycle7"/>
    <dgm:cxn modelId="{5D2D2342-FEEC-4E71-BA9F-84E657356513}" type="presParOf" srcId="{E4E42EAC-1C7E-4424-9425-A2341C9AF2E3}" destId="{168B1538-52D8-41E7-AE22-0F59B74A3AE1}" srcOrd="3" destOrd="0" presId="urn:microsoft.com/office/officeart/2005/8/layout/cycle7"/>
    <dgm:cxn modelId="{6F1E75EB-4144-4924-B6A7-A5422290183B}" type="presParOf" srcId="{168B1538-52D8-41E7-AE22-0F59B74A3AE1}" destId="{20209545-6E06-4E76-B560-3EE1FE3467F8}" srcOrd="0" destOrd="0" presId="urn:microsoft.com/office/officeart/2005/8/layout/cycle7"/>
    <dgm:cxn modelId="{2756B0EC-2381-4713-B2B6-CDE31D513205}" type="presParOf" srcId="{E4E42EAC-1C7E-4424-9425-A2341C9AF2E3}" destId="{BDDCF3D2-09F5-4115-908E-5BB86AF80EE9}" srcOrd="4" destOrd="0" presId="urn:microsoft.com/office/officeart/2005/8/layout/cycle7"/>
    <dgm:cxn modelId="{E84C46AE-911C-40CD-BA32-4A03CEAE5196}" type="presParOf" srcId="{E4E42EAC-1C7E-4424-9425-A2341C9AF2E3}" destId="{D24356B1-4AC6-46E6-82B3-DBA1D4EC1280}" srcOrd="5" destOrd="0" presId="urn:microsoft.com/office/officeart/2005/8/layout/cycle7"/>
    <dgm:cxn modelId="{53B5DA38-F79F-4C2E-9AAE-0663339ED1B2}" type="presParOf" srcId="{D24356B1-4AC6-46E6-82B3-DBA1D4EC1280}" destId="{8B1BF9E2-6C91-4BA4-BF61-CD2F97CEA57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88CF1D-70F5-4810-9DBB-E44FAD1C9597}"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zh-CN" altLang="en-US"/>
        </a:p>
      </dgm:t>
    </dgm:pt>
    <dgm:pt modelId="{4F563B1C-6975-4590-A943-7209F7D87ECA}">
      <dgm:prSet phldrT="[文本]"/>
      <dgm:spPr/>
      <dgm:t>
        <a:bodyPr/>
        <a:lstStyle/>
        <a:p>
          <a:r>
            <a:rPr lang="zh-CN" altLang="en-US" dirty="0" smtClean="0"/>
            <a:t>应付组</a:t>
          </a:r>
          <a:endParaRPr lang="zh-CN" altLang="en-US" dirty="0"/>
        </a:p>
      </dgm:t>
    </dgm:pt>
    <dgm:pt modelId="{F8AE9B7D-F59D-413C-B2E1-C0D0384AEF5E}" cxnId="{B7907122-7636-4DF9-B50F-26932B06051B}" type="parTrans">
      <dgm:prSet/>
      <dgm:spPr/>
      <dgm:t>
        <a:bodyPr/>
        <a:lstStyle/>
        <a:p>
          <a:endParaRPr lang="zh-CN" altLang="en-US"/>
        </a:p>
      </dgm:t>
    </dgm:pt>
    <dgm:pt modelId="{40FB209C-672C-432F-B0F8-522D0D115252}" cxnId="{B7907122-7636-4DF9-B50F-26932B06051B}" type="sibTrans">
      <dgm:prSet/>
      <dgm:spPr/>
      <dgm:t>
        <a:bodyPr/>
        <a:lstStyle/>
        <a:p>
          <a:endParaRPr lang="zh-CN" altLang="en-US"/>
        </a:p>
      </dgm:t>
    </dgm:pt>
    <dgm:pt modelId="{37B90ACE-E1BA-4CDD-BFE5-9BD43DF6B451}">
      <dgm:prSet phldrT="[文本]" custT="0"/>
      <dgm:spPr/>
      <dgm:t>
        <a:bodyPr vert="horz" wrap="square"/>
        <a:lstStyle/>
        <a:p>
          <a:pPr>
            <a:lnSpc>
              <a:spcPct val="100000"/>
            </a:lnSpc>
            <a:spcBef>
              <a:spcPct val="0"/>
            </a:spcBef>
            <a:spcAft>
              <a:spcPct val="15000"/>
            </a:spcAft>
          </a:pPr>
          <a:r>
            <a:rPr lang="zh-CN" altLang="en-US" dirty="0" smtClean="0"/>
            <a:t>应付款单数量</a:t>
          </a:r>
          <a:endParaRPr lang="zh-CN" altLang="en-US" dirty="0"/>
        </a:p>
      </dgm:t>
    </dgm:pt>
    <dgm:pt modelId="{BB3F9A5F-C850-40DE-B5F3-49915FCBE8D6}" cxnId="{700520FE-522C-47D7-9E5F-D7C2F27CF3AC}" type="parTrans">
      <dgm:prSet/>
      <dgm:spPr/>
      <dgm:t>
        <a:bodyPr/>
        <a:lstStyle/>
        <a:p>
          <a:endParaRPr lang="zh-CN" altLang="en-US"/>
        </a:p>
      </dgm:t>
    </dgm:pt>
    <dgm:pt modelId="{3B6FDCA4-8B07-453A-8D29-6C2B24C5CEBC}" cxnId="{700520FE-522C-47D7-9E5F-D7C2F27CF3AC}" type="sibTrans">
      <dgm:prSet/>
      <dgm:spPr/>
      <dgm:t>
        <a:bodyPr/>
        <a:lstStyle/>
        <a:p>
          <a:endParaRPr lang="zh-CN" altLang="en-US"/>
        </a:p>
      </dgm:t>
    </dgm:pt>
    <dgm:pt modelId="{86D7C77C-355E-4D8D-9710-CE455C54509F}">
      <dgm:prSet phldrT="[文本]"/>
      <dgm:spPr/>
      <dgm:t>
        <a:bodyPr/>
        <a:lstStyle/>
        <a:p>
          <a:r>
            <a:rPr lang="zh-CN" altLang="en-US" dirty="0" smtClean="0"/>
            <a:t>应收组</a:t>
          </a:r>
          <a:endParaRPr lang="zh-CN" altLang="en-US" dirty="0"/>
        </a:p>
      </dgm:t>
    </dgm:pt>
    <dgm:pt modelId="{3554E357-0F26-4A82-B18D-1EC44CF93800}" cxnId="{29A0FC1C-427D-41E4-9466-CFB2BF49E961}" type="parTrans">
      <dgm:prSet/>
      <dgm:spPr/>
      <dgm:t>
        <a:bodyPr/>
        <a:lstStyle/>
        <a:p>
          <a:endParaRPr lang="zh-CN" altLang="en-US"/>
        </a:p>
      </dgm:t>
    </dgm:pt>
    <dgm:pt modelId="{0CB9E0A4-55C1-4893-AAB0-90497133CD37}" cxnId="{29A0FC1C-427D-41E4-9466-CFB2BF49E961}" type="sibTrans">
      <dgm:prSet/>
      <dgm:spPr/>
      <dgm:t>
        <a:bodyPr/>
        <a:lstStyle/>
        <a:p>
          <a:endParaRPr lang="zh-CN" altLang="en-US"/>
        </a:p>
      </dgm:t>
    </dgm:pt>
    <dgm:pt modelId="{4F4F4FAA-226E-443B-A813-FFE2E866ACA9}">
      <dgm:prSet phldrT="[文本]"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应收单量数据</a:t>
          </a:r>
        </a:p>
      </dgm:t>
    </dgm:pt>
    <dgm:pt modelId="{0254B92B-2D5F-475C-89D7-008C640E3E35}" cxnId="{FD96E4A1-A94E-4189-9486-58E3E99FCB53}" type="parTrans">
      <dgm:prSet/>
      <dgm:spPr/>
      <dgm:t>
        <a:bodyPr/>
        <a:lstStyle/>
        <a:p>
          <a:endParaRPr lang="zh-CN" altLang="en-US"/>
        </a:p>
      </dgm:t>
    </dgm:pt>
    <dgm:pt modelId="{5B8CBC2D-0E46-4041-8CAE-0BC774E1F2F3}" cxnId="{FD96E4A1-A94E-4189-9486-58E3E99FCB53}" type="sibTrans">
      <dgm:prSet/>
      <dgm:spPr/>
      <dgm:t>
        <a:bodyPr/>
        <a:lstStyle/>
        <a:p>
          <a:endParaRPr lang="zh-CN" altLang="en-US"/>
        </a:p>
      </dgm:t>
    </dgm:pt>
    <dgm:pt modelId="{ED0C0010-2C03-47D6-909A-E7C70A6971D5}">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核销单批退原因</a:t>
          </a:r>
        </a:p>
      </dgm:t>
    </dgm:pt>
    <dgm:pt modelId="{1C2E6975-2E2F-4728-B3FF-35DE9FA3B7A0}" cxnId="{21994215-9ED5-4489-937A-F45A5C80B200}" type="parTrans">
      <dgm:prSet/>
      <dgm:spPr/>
      <dgm:t>
        <a:bodyPr/>
        <a:lstStyle/>
        <a:p>
          <a:endParaRPr lang="zh-CN" altLang="en-US"/>
        </a:p>
      </dgm:t>
    </dgm:pt>
    <dgm:pt modelId="{391E285E-6D85-44E7-BAA0-42FDE314910B}" cxnId="{21994215-9ED5-4489-937A-F45A5C80B200}" type="sibTrans">
      <dgm:prSet/>
      <dgm:spPr/>
      <dgm:t>
        <a:bodyPr/>
        <a:lstStyle/>
        <a:p>
          <a:endParaRPr lang="zh-CN" altLang="en-US"/>
        </a:p>
      </dgm:t>
    </dgm:pt>
    <dgm:pt modelId="{9B71E57E-A197-4F2E-8CC8-099D1A2BB8FF}">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银行流水同步批退原因</a:t>
          </a:r>
        </a:p>
      </dgm:t>
    </dgm:pt>
    <dgm:pt modelId="{F1FA6A10-A328-4FB9-95D0-062A796D4B00}" cxnId="{39DFB9B5-E363-4C37-9358-C0AA578785C8}" type="parTrans">
      <dgm:prSet/>
      <dgm:spPr/>
      <dgm:t>
        <a:bodyPr/>
        <a:lstStyle/>
        <a:p>
          <a:endParaRPr lang="zh-CN" altLang="en-US"/>
        </a:p>
      </dgm:t>
    </dgm:pt>
    <dgm:pt modelId="{1F68AB53-B033-4691-9F23-F0D4924B5517}" cxnId="{39DFB9B5-E363-4C37-9358-C0AA578785C8}" type="sibTrans">
      <dgm:prSet/>
      <dgm:spPr/>
      <dgm:t>
        <a:bodyPr/>
        <a:lstStyle/>
        <a:p>
          <a:endParaRPr lang="zh-CN" altLang="en-US"/>
        </a:p>
      </dgm:t>
    </dgm:pt>
    <dgm:pt modelId="{E807C974-D464-4300-A796-048C532EBBAC}">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反核销批退原因</a:t>
          </a:r>
        </a:p>
      </dgm:t>
    </dgm:pt>
    <dgm:pt modelId="{21FBF41B-63FB-488D-B77C-70D26754AFEC}" cxnId="{19D23BDB-DD25-4CA8-9B5F-D861A2AFD78B}" type="parTrans">
      <dgm:prSet/>
      <dgm:spPr/>
      <dgm:t>
        <a:bodyPr/>
        <a:lstStyle/>
        <a:p>
          <a:endParaRPr lang="zh-CN" altLang="en-US"/>
        </a:p>
      </dgm:t>
    </dgm:pt>
    <dgm:pt modelId="{42405706-DBCB-4517-BCA8-B653EBCA447B}" cxnId="{19D23BDB-DD25-4CA8-9B5F-D861A2AFD78B}" type="sibTrans">
      <dgm:prSet/>
      <dgm:spPr/>
      <dgm:t>
        <a:bodyPr/>
        <a:lstStyle/>
        <a:p>
          <a:endParaRPr lang="zh-CN" altLang="en-US"/>
        </a:p>
      </dgm:t>
    </dgm:pt>
    <dgm:pt modelId="{02C6CC2C-676C-4A11-A834-18235747E71A}">
      <dgm:prSet phldrT="[文本]"/>
      <dgm:spPr/>
      <dgm:t>
        <a:bodyPr/>
        <a:lstStyle/>
        <a:p>
          <a:r>
            <a:rPr lang="zh-CN" altLang="en-US" dirty="0" smtClean="0"/>
            <a:t>资金组</a:t>
          </a:r>
          <a:endParaRPr lang="zh-CN" altLang="en-US" dirty="0"/>
        </a:p>
      </dgm:t>
    </dgm:pt>
    <dgm:pt modelId="{AEB9EC71-95A1-4944-B6DB-8959E0F13593}" cxnId="{8E010F5B-0D7D-46F4-BC0A-E6A1DFCAB94F}" type="parTrans">
      <dgm:prSet/>
      <dgm:spPr/>
      <dgm:t>
        <a:bodyPr/>
        <a:lstStyle/>
        <a:p>
          <a:endParaRPr lang="zh-CN" altLang="en-US"/>
        </a:p>
      </dgm:t>
    </dgm:pt>
    <dgm:pt modelId="{67626C73-1C59-4B6A-875B-17A4F7F3F48B}" cxnId="{8E010F5B-0D7D-46F4-BC0A-E6A1DFCAB94F}" type="sibTrans">
      <dgm:prSet/>
      <dgm:spPr/>
      <dgm:t>
        <a:bodyPr/>
        <a:lstStyle/>
        <a:p>
          <a:endParaRPr lang="zh-CN" altLang="en-US"/>
        </a:p>
      </dgm:t>
    </dgm:pt>
    <dgm:pt modelId="{7FA2B16D-CCE8-4985-A382-7A6D037701A6}">
      <dgm:prSet phldrT="[文本]"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多组织付款处理线上线下数据</a:t>
          </a:r>
        </a:p>
      </dgm:t>
    </dgm:pt>
    <dgm:pt modelId="{2F57C261-A96A-4498-9170-3032699A4EC2}" cxnId="{CA50CC6A-6E96-4568-B6B9-469AFFC42F88}" type="parTrans">
      <dgm:prSet/>
      <dgm:spPr/>
      <dgm:t>
        <a:bodyPr/>
        <a:lstStyle/>
        <a:p>
          <a:endParaRPr lang="zh-CN" altLang="en-US"/>
        </a:p>
      </dgm:t>
    </dgm:pt>
    <dgm:pt modelId="{DE3A9335-7809-45B1-B211-8D0AFEA223CA}" cxnId="{CA50CC6A-6E96-4568-B6B9-469AFFC42F88}" type="sibTrans">
      <dgm:prSet/>
      <dgm:spPr/>
      <dgm:t>
        <a:bodyPr/>
        <a:lstStyle/>
        <a:p>
          <a:endParaRPr lang="zh-CN" altLang="en-US"/>
        </a:p>
      </dgm:t>
    </dgm:pt>
    <dgm:pt modelId="{2C8E1DD3-6957-42E5-A239-F38DB408D285}">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共享付款退票数据</a:t>
          </a:r>
        </a:p>
      </dgm:t>
    </dgm:pt>
    <dgm:pt modelId="{B8C228A1-7E58-4AB0-B0F2-4036495208D8}" cxnId="{A0AB24D2-FCBB-493F-A914-D7454867D975}" type="parTrans">
      <dgm:prSet/>
      <dgm:spPr/>
      <dgm:t>
        <a:bodyPr/>
        <a:lstStyle/>
        <a:p>
          <a:endParaRPr lang="zh-CN" altLang="en-US"/>
        </a:p>
      </dgm:t>
    </dgm:pt>
    <dgm:pt modelId="{5026D02B-93CF-40C4-8134-5415CEC90062}" cxnId="{A0AB24D2-FCBB-493F-A914-D7454867D975}" type="sibTrans">
      <dgm:prSet/>
      <dgm:spPr/>
      <dgm:t>
        <a:bodyPr/>
        <a:lstStyle/>
        <a:p>
          <a:endParaRPr lang="zh-CN" altLang="en-US"/>
        </a:p>
      </dgm:t>
    </dgm:pt>
    <dgm:pt modelId="{B0B62795-811D-4626-B6C5-D63AA85F904A}">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银行付款数据</a:t>
          </a:r>
        </a:p>
      </dgm:t>
    </dgm:pt>
    <dgm:pt modelId="{D012E581-B38F-45CF-92CC-B08E2B0AA724}" cxnId="{C3E5B0D4-1C41-4102-BB79-27DA0D3FBBBE}" type="parTrans">
      <dgm:prSet/>
      <dgm:spPr/>
      <dgm:t>
        <a:bodyPr/>
        <a:lstStyle/>
        <a:p>
          <a:endParaRPr lang="zh-CN" altLang="en-US"/>
        </a:p>
      </dgm:t>
    </dgm:pt>
    <dgm:pt modelId="{4C0CEC11-4E9A-48E8-90C8-74E2BEFF2992}" cxnId="{C3E5B0D4-1C41-4102-BB79-27DA0D3FBBBE}" type="sibTrans">
      <dgm:prSet/>
      <dgm:spPr/>
      <dgm:t>
        <a:bodyPr/>
        <a:lstStyle/>
        <a:p>
          <a:endParaRPr lang="zh-CN" altLang="en-US"/>
        </a:p>
      </dgm:t>
    </dgm:pt>
    <dgm:pt modelId="{7220BF5C-D6ED-435C-914B-99B04D27F502}">
      <dgm:prSet/>
      <dgm:spPr/>
      <dgm:t>
        <a:bodyPr/>
        <a:lstStyle/>
        <a:p>
          <a:r>
            <a:rPr lang="zh-CN" altLang="en-US" dirty="0" smtClean="0"/>
            <a:t>费用组</a:t>
          </a:r>
          <a:endParaRPr lang="zh-CN" altLang="en-US" dirty="0"/>
        </a:p>
      </dgm:t>
    </dgm:pt>
    <dgm:pt modelId="{FD2C3F41-53BC-4223-BE8C-23BEFF9EA356}" cxnId="{8A355E9F-BF84-415C-9073-7ECF7C9361E0}" type="parTrans">
      <dgm:prSet/>
      <dgm:spPr/>
      <dgm:t>
        <a:bodyPr/>
        <a:lstStyle/>
        <a:p>
          <a:endParaRPr lang="zh-CN" altLang="en-US"/>
        </a:p>
      </dgm:t>
    </dgm:pt>
    <dgm:pt modelId="{7FDE2723-1CE2-43CD-8A81-A4B3B6AA494B}" cxnId="{8A355E9F-BF84-415C-9073-7ECF7C9361E0}" type="sibTrans">
      <dgm:prSet/>
      <dgm:spPr/>
      <dgm:t>
        <a:bodyPr/>
        <a:lstStyle/>
        <a:p>
          <a:endParaRPr lang="zh-CN" altLang="en-US"/>
        </a:p>
      </dgm:t>
    </dgm:pt>
    <dgm:pt modelId="{92C5225A-9F93-4635-A4CF-FA5CFED8070A}">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对公、员工、</a:t>
          </a:r>
          <a:r>
            <a:rPr lang="zh-CN" altLang="en-US" sz="800" dirty="0">
              <a:latin typeface="微软雅黑" panose="020B0503020204020204" pitchFamily="34" charset="-122"/>
              <a:ea typeface="微软雅黑" panose="020B0503020204020204" pitchFamily="34" charset="-122"/>
              <a:sym typeface="+mn-ea"/>
            </a:rPr>
            <a:t>总账、固定资产</a:t>
          </a:r>
          <a:r>
            <a:rPr lang="zh-CN" altLang="en-US" sz="800" dirty="0">
              <a:latin typeface="微软雅黑" panose="020B0503020204020204" pitchFamily="34" charset="-122"/>
              <a:ea typeface="微软雅黑" panose="020B0503020204020204" pitchFamily="34" charset="-122"/>
            </a:rPr>
            <a:t>费报销单量数据</a:t>
          </a:r>
        </a:p>
      </dgm:t>
    </dgm:pt>
    <dgm:pt modelId="{BCD45C70-A791-4FED-9AFB-18CCC060F441}" cxnId="{6F87E0C3-F999-401A-95D6-2434EEA8EB38}" type="parTrans">
      <dgm:prSet/>
      <dgm:spPr/>
      <dgm:t>
        <a:bodyPr/>
        <a:lstStyle/>
        <a:p>
          <a:endParaRPr lang="zh-CN" altLang="en-US"/>
        </a:p>
      </dgm:t>
    </dgm:pt>
    <dgm:pt modelId="{EE359267-8F0B-456E-9C4F-FBA6C3446ABD}" cxnId="{6F87E0C3-F999-401A-95D6-2434EEA8EB38}" type="sibTrans">
      <dgm:prSet/>
      <dgm:spPr/>
      <dgm:t>
        <a:bodyPr/>
        <a:lstStyle/>
        <a:p>
          <a:endParaRPr lang="zh-CN" altLang="en-US"/>
        </a:p>
      </dgm:t>
    </dgm:pt>
    <dgm:pt modelId="{3F7FBE96-6C89-45D3-948E-F3B81310CC01}">
      <dgm:prSet phldr="0" custT="1"/>
      <dgm:spPr/>
      <dgm:t>
        <a:bodyPr vert="horz" wrap="square"/>
        <a:lstStyle/>
        <a:p>
          <a:pPr>
            <a:lnSpc>
              <a:spcPct val="100000"/>
            </a:lnSpc>
            <a:spcBef>
              <a:spcPct val="0"/>
            </a:spcBef>
            <a:spcAft>
              <a:spcPct val="15000"/>
            </a:spcAft>
          </a:pPr>
          <a:r>
            <a:rPr lang="zh-CN" altLang="en-US" sz="800" dirty="0">
              <a:latin typeface="微软雅黑" panose="020B0503020204020204" pitchFamily="34" charset="-122"/>
              <a:ea typeface="微软雅黑" panose="020B0503020204020204" pitchFamily="34" charset="-122"/>
            </a:rPr>
            <a:t>对公、员工费用、</a:t>
          </a:r>
          <a:r>
            <a:rPr lang="zh-CN" altLang="en-US" sz="800" dirty="0">
              <a:latin typeface="微软雅黑" panose="020B0503020204020204" pitchFamily="34" charset="-122"/>
              <a:ea typeface="微软雅黑" panose="020B0503020204020204" pitchFamily="34" charset="-122"/>
              <a:sym typeface="+mn-ea"/>
            </a:rPr>
            <a:t>总账、固定资产</a:t>
          </a:r>
          <a:r>
            <a:rPr lang="zh-CN" altLang="en-US" sz="800" dirty="0">
              <a:latin typeface="微软雅黑" panose="020B0503020204020204" pitchFamily="34" charset="-122"/>
              <a:ea typeface="微软雅黑" panose="020B0503020204020204" pitchFamily="34" charset="-122"/>
            </a:rPr>
            <a:t>报销单批退原因</a:t>
          </a:r>
        </a:p>
      </dgm:t>
    </dgm:pt>
    <dgm:pt modelId="{701F846A-7092-4E55-A351-0452FE410FAE}" cxnId="{BBFC95B7-D218-426E-8BD9-7CE38C9B9D72}" type="parTrans">
      <dgm:prSet/>
      <dgm:spPr/>
      <dgm:t>
        <a:bodyPr/>
        <a:lstStyle/>
        <a:p>
          <a:endParaRPr lang="zh-CN" altLang="en-US"/>
        </a:p>
      </dgm:t>
    </dgm:pt>
    <dgm:pt modelId="{F7EC4D99-16E2-42D6-835D-5FA424BF5B60}" cxnId="{BBFC95B7-D218-426E-8BD9-7CE38C9B9D72}" type="sibTrans">
      <dgm:prSet/>
      <dgm:spPr/>
      <dgm:t>
        <a:bodyPr/>
        <a:lstStyle/>
        <a:p>
          <a:endParaRPr lang="zh-CN" altLang="en-US"/>
        </a:p>
      </dgm:t>
    </dgm:pt>
    <dgm:pt modelId="{7F33394E-A581-4229-9CA0-D6DEFE9D4165}">
      <dgm:prSet phldrT="[文本]" custT="0"/>
      <dgm:spPr/>
      <dgm:t>
        <a:bodyPr vert="horz" wrap="square"/>
        <a:lstStyle/>
        <a:p>
          <a:pPr>
            <a:lnSpc>
              <a:spcPct val="100000"/>
            </a:lnSpc>
            <a:spcBef>
              <a:spcPct val="0"/>
            </a:spcBef>
            <a:spcAft>
              <a:spcPct val="15000"/>
            </a:spcAft>
          </a:pPr>
          <a:r>
            <a:rPr lang="zh-CN" altLang="en-US" dirty="0" smtClean="0"/>
            <a:t>业务处理数量</a:t>
          </a:r>
          <a:endParaRPr lang="zh-CN" altLang="en-US" dirty="0"/>
        </a:p>
      </dgm:t>
    </dgm:pt>
    <dgm:pt modelId="{AC653B73-8A99-4B5C-9C3C-D761D25D04A7}" cxnId="{C3C4B8F2-A526-4258-A58A-DA720EB2BCDB}" type="parTrans">
      <dgm:prSet/>
      <dgm:spPr/>
      <dgm:t>
        <a:bodyPr/>
        <a:lstStyle/>
        <a:p>
          <a:endParaRPr lang="zh-CN" altLang="en-US"/>
        </a:p>
      </dgm:t>
    </dgm:pt>
    <dgm:pt modelId="{6AD2EA59-7D22-4E67-9044-578AB0D8EABF}" cxnId="{C3C4B8F2-A526-4258-A58A-DA720EB2BCDB}" type="sibTrans">
      <dgm:prSet/>
      <dgm:spPr/>
      <dgm:t>
        <a:bodyPr/>
        <a:lstStyle/>
        <a:p>
          <a:endParaRPr lang="zh-CN" altLang="en-US"/>
        </a:p>
      </dgm:t>
    </dgm:pt>
    <dgm:pt modelId="{D38283D1-7B3B-4A7C-829E-090BB19F4674}">
      <dgm:prSet phldrT="[文本]" custT="0"/>
      <dgm:spPr/>
      <dgm:t>
        <a:bodyPr vert="horz" wrap="square"/>
        <a:lstStyle/>
        <a:p>
          <a:pPr>
            <a:lnSpc>
              <a:spcPct val="100000"/>
            </a:lnSpc>
            <a:spcBef>
              <a:spcPct val="0"/>
            </a:spcBef>
            <a:spcAft>
              <a:spcPct val="15000"/>
            </a:spcAft>
          </a:pPr>
          <a:r>
            <a:rPr lang="zh-CN" altLang="en-US" dirty="0" smtClean="0"/>
            <a:t>支付和反馈数量</a:t>
          </a:r>
          <a:endParaRPr lang="zh-CN" altLang="en-US" dirty="0"/>
        </a:p>
      </dgm:t>
    </dgm:pt>
    <dgm:pt modelId="{ECC71C02-88B8-4652-9DD8-EC122C28BF51}" cxnId="{9E2DA9D8-D246-40BC-97EB-5AD37B794D88}" type="parTrans">
      <dgm:prSet/>
      <dgm:spPr/>
      <dgm:t>
        <a:bodyPr/>
        <a:lstStyle/>
        <a:p>
          <a:endParaRPr lang="zh-CN" altLang="en-US"/>
        </a:p>
      </dgm:t>
    </dgm:pt>
    <dgm:pt modelId="{EF985261-3E68-41EE-9554-4265DACA9AD2}" cxnId="{9E2DA9D8-D246-40BC-97EB-5AD37B794D88}" type="sibTrans">
      <dgm:prSet/>
      <dgm:spPr/>
      <dgm:t>
        <a:bodyPr/>
        <a:lstStyle/>
        <a:p>
          <a:endParaRPr lang="zh-CN" altLang="en-US"/>
        </a:p>
      </dgm:t>
    </dgm:pt>
    <dgm:pt modelId="{30240067-D846-45CA-A690-4D3E10B336A8}" type="pres">
      <dgm:prSet presAssocID="{1C88CF1D-70F5-4810-9DBB-E44FAD1C9597}" presName="linearFlow" presStyleCnt="0">
        <dgm:presLayoutVars>
          <dgm:dir/>
          <dgm:animLvl val="lvl"/>
          <dgm:resizeHandles val="exact"/>
        </dgm:presLayoutVars>
      </dgm:prSet>
      <dgm:spPr/>
      <dgm:t>
        <a:bodyPr/>
        <a:lstStyle/>
        <a:p>
          <a:endParaRPr lang="zh-CN" altLang="en-US"/>
        </a:p>
      </dgm:t>
    </dgm:pt>
    <dgm:pt modelId="{9944CEA6-549A-42E1-A3D8-7F520332C168}" type="pres">
      <dgm:prSet presAssocID="{4F563B1C-6975-4590-A943-7209F7D87ECA}" presName="composite" presStyleCnt="0"/>
      <dgm:spPr/>
    </dgm:pt>
    <dgm:pt modelId="{00062CAF-8214-4984-9DBC-F40F8E4DA8FC}" type="pres">
      <dgm:prSet presAssocID="{4F563B1C-6975-4590-A943-7209F7D87ECA}" presName="parentText" presStyleLbl="alignNode1" presStyleIdx="0" presStyleCnt="4">
        <dgm:presLayoutVars>
          <dgm:chMax val="1"/>
          <dgm:bulletEnabled val="1"/>
        </dgm:presLayoutVars>
      </dgm:prSet>
      <dgm:spPr/>
      <dgm:t>
        <a:bodyPr/>
        <a:lstStyle/>
        <a:p>
          <a:endParaRPr lang="zh-CN" altLang="en-US"/>
        </a:p>
      </dgm:t>
    </dgm:pt>
    <dgm:pt modelId="{EC867D62-2C3A-49A0-8F85-1A024CE12B12}" type="pres">
      <dgm:prSet presAssocID="{4F563B1C-6975-4590-A943-7209F7D87ECA}" presName="descendantText" presStyleLbl="alignAcc1" presStyleIdx="0" presStyleCnt="4">
        <dgm:presLayoutVars>
          <dgm:bulletEnabled val="1"/>
        </dgm:presLayoutVars>
      </dgm:prSet>
      <dgm:spPr/>
      <dgm:t>
        <a:bodyPr/>
        <a:lstStyle/>
        <a:p>
          <a:endParaRPr lang="zh-CN" altLang="en-US"/>
        </a:p>
      </dgm:t>
    </dgm:pt>
    <dgm:pt modelId="{9F4E7FFF-7C63-4F60-87BD-5869B199D95D}" type="pres">
      <dgm:prSet presAssocID="{40FB209C-672C-432F-B0F8-522D0D115252}" presName="sp" presStyleCnt="0"/>
      <dgm:spPr/>
      <dgm:t>
        <a:bodyPr/>
        <a:lstStyle/>
        <a:p>
          <a:endParaRPr lang="zh-CN" altLang="en-US"/>
        </a:p>
      </dgm:t>
    </dgm:pt>
    <dgm:pt modelId="{345432CB-3FE3-4188-A0D1-408AB10E717A}" type="pres">
      <dgm:prSet presAssocID="{86D7C77C-355E-4D8D-9710-CE455C54509F}" presName="composite" presStyleCnt="0"/>
      <dgm:spPr/>
    </dgm:pt>
    <dgm:pt modelId="{2F31712F-AC98-48F5-B6C2-A8188EEDBFD1}" type="pres">
      <dgm:prSet presAssocID="{86D7C77C-355E-4D8D-9710-CE455C54509F}" presName="parentText" presStyleLbl="alignNode1" presStyleIdx="1" presStyleCnt="4">
        <dgm:presLayoutVars>
          <dgm:chMax val="1"/>
          <dgm:bulletEnabled val="1"/>
        </dgm:presLayoutVars>
      </dgm:prSet>
      <dgm:spPr/>
      <dgm:t>
        <a:bodyPr/>
        <a:lstStyle/>
        <a:p>
          <a:endParaRPr lang="zh-CN" altLang="en-US"/>
        </a:p>
      </dgm:t>
    </dgm:pt>
    <dgm:pt modelId="{A68C30A1-299F-40FA-995B-DD5BE1DBA0BE}" type="pres">
      <dgm:prSet presAssocID="{86D7C77C-355E-4D8D-9710-CE455C54509F}" presName="descendantText" presStyleLbl="alignAcc1" presStyleIdx="1" presStyleCnt="4" custScaleY="140871">
        <dgm:presLayoutVars>
          <dgm:bulletEnabled val="1"/>
        </dgm:presLayoutVars>
      </dgm:prSet>
      <dgm:spPr/>
      <dgm:t>
        <a:bodyPr/>
        <a:lstStyle/>
        <a:p>
          <a:endParaRPr lang="zh-CN" altLang="en-US"/>
        </a:p>
      </dgm:t>
    </dgm:pt>
    <dgm:pt modelId="{9CCB26CB-C591-4842-8850-1CC8E6B0E105}" type="pres">
      <dgm:prSet presAssocID="{0CB9E0A4-55C1-4893-AAB0-90497133CD37}" presName="sp" presStyleCnt="0"/>
      <dgm:spPr/>
      <dgm:t>
        <a:bodyPr/>
        <a:lstStyle/>
        <a:p>
          <a:endParaRPr lang="zh-CN" altLang="en-US"/>
        </a:p>
      </dgm:t>
    </dgm:pt>
    <dgm:pt modelId="{994D83E9-6972-4010-95DB-3FAE76BBC56B}" type="pres">
      <dgm:prSet presAssocID="{02C6CC2C-676C-4A11-A834-18235747E71A}" presName="composite" presStyleCnt="0"/>
      <dgm:spPr/>
    </dgm:pt>
    <dgm:pt modelId="{7B47B267-B793-4B2D-A0A0-8E7BD0F1457E}" type="pres">
      <dgm:prSet presAssocID="{02C6CC2C-676C-4A11-A834-18235747E71A}" presName="parentText" presStyleLbl="alignNode1" presStyleIdx="2" presStyleCnt="4" custLinFactNeighborY="4300">
        <dgm:presLayoutVars>
          <dgm:chMax val="1"/>
          <dgm:bulletEnabled val="1"/>
        </dgm:presLayoutVars>
      </dgm:prSet>
      <dgm:spPr/>
      <dgm:t>
        <a:bodyPr/>
        <a:lstStyle/>
        <a:p>
          <a:endParaRPr lang="zh-CN" altLang="en-US"/>
        </a:p>
      </dgm:t>
    </dgm:pt>
    <dgm:pt modelId="{18E3D7E6-3348-4625-9CEF-06CE54C55E41}" type="pres">
      <dgm:prSet presAssocID="{02C6CC2C-676C-4A11-A834-18235747E71A}" presName="descendantText" presStyleLbl="alignAcc1" presStyleIdx="2" presStyleCnt="4" custLinFactNeighborY="6612">
        <dgm:presLayoutVars>
          <dgm:bulletEnabled val="1"/>
        </dgm:presLayoutVars>
      </dgm:prSet>
      <dgm:spPr/>
      <dgm:t>
        <a:bodyPr/>
        <a:lstStyle/>
        <a:p>
          <a:endParaRPr lang="zh-CN" altLang="en-US"/>
        </a:p>
      </dgm:t>
    </dgm:pt>
    <dgm:pt modelId="{85998C70-F725-4745-AD57-49C9F489616B}" type="pres">
      <dgm:prSet presAssocID="{67626C73-1C59-4B6A-875B-17A4F7F3F48B}" presName="sp" presStyleCnt="0"/>
      <dgm:spPr/>
      <dgm:t>
        <a:bodyPr/>
        <a:lstStyle/>
        <a:p>
          <a:endParaRPr lang="zh-CN" altLang="en-US"/>
        </a:p>
      </dgm:t>
    </dgm:pt>
    <dgm:pt modelId="{744017D2-E47F-4826-AAD4-DC2928818D3A}" type="pres">
      <dgm:prSet presAssocID="{7220BF5C-D6ED-435C-914B-99B04D27F502}" presName="composite" presStyleCnt="0"/>
      <dgm:spPr/>
    </dgm:pt>
    <dgm:pt modelId="{C0D9FD37-B0A2-42E5-89BA-C721E5E2FB74}" type="pres">
      <dgm:prSet presAssocID="{7220BF5C-D6ED-435C-914B-99B04D27F502}" presName="parentText" presStyleLbl="alignNode1" presStyleIdx="3" presStyleCnt="4">
        <dgm:presLayoutVars>
          <dgm:chMax val="1"/>
          <dgm:bulletEnabled val="1"/>
        </dgm:presLayoutVars>
      </dgm:prSet>
      <dgm:spPr/>
      <dgm:t>
        <a:bodyPr/>
        <a:lstStyle/>
        <a:p>
          <a:endParaRPr lang="zh-CN" altLang="en-US"/>
        </a:p>
      </dgm:t>
    </dgm:pt>
    <dgm:pt modelId="{EF51E511-634D-4A6F-BDB2-F3BC051BA7CE}" type="pres">
      <dgm:prSet presAssocID="{7220BF5C-D6ED-435C-914B-99B04D27F502}" presName="descendantText" presStyleLbl="alignAcc1" presStyleIdx="3" presStyleCnt="4">
        <dgm:presLayoutVars>
          <dgm:bulletEnabled val="1"/>
        </dgm:presLayoutVars>
      </dgm:prSet>
      <dgm:spPr/>
      <dgm:t>
        <a:bodyPr/>
        <a:lstStyle/>
        <a:p>
          <a:endParaRPr lang="zh-CN" altLang="en-US"/>
        </a:p>
      </dgm:t>
    </dgm:pt>
  </dgm:ptLst>
  <dgm:cxnLst>
    <dgm:cxn modelId="{A0AB24D2-FCBB-493F-A914-D7454867D975}" srcId="{02C6CC2C-676C-4A11-A834-18235747E71A}" destId="{2C8E1DD3-6957-42E5-A239-F38DB408D285}" srcOrd="1" destOrd="0" parTransId="{B8C228A1-7E58-4AB0-B0F2-4036495208D8}" sibTransId="{5026D02B-93CF-40C4-8134-5415CEC90062}"/>
    <dgm:cxn modelId="{BBFC95B7-D218-426E-8BD9-7CE38C9B9D72}" srcId="{7220BF5C-D6ED-435C-914B-99B04D27F502}" destId="{3F7FBE96-6C89-45D3-948E-F3B81310CC01}" srcOrd="1" destOrd="0" parTransId="{701F846A-7092-4E55-A351-0452FE410FAE}" sibTransId="{F7EC4D99-16E2-42D6-835D-5FA424BF5B60}"/>
    <dgm:cxn modelId="{3461A610-D279-4D19-AFA4-92DB0D927BDB}" type="presOf" srcId="{ED0C0010-2C03-47D6-909A-E7C70A6971D5}" destId="{A68C30A1-299F-40FA-995B-DD5BE1DBA0BE}" srcOrd="0" destOrd="1" presId="urn:microsoft.com/office/officeart/2005/8/layout/chevron2"/>
    <dgm:cxn modelId="{F1377AA8-EFBE-44E7-879C-D85A00A5F689}" type="presOf" srcId="{D38283D1-7B3B-4A7C-829E-090BB19F4674}" destId="{EC867D62-2C3A-49A0-8F85-1A024CE12B12}" srcOrd="0" destOrd="2" presId="urn:microsoft.com/office/officeart/2005/8/layout/chevron2"/>
    <dgm:cxn modelId="{684D546D-E7AF-415D-A962-1FBBC32D2530}" type="presOf" srcId="{E807C974-D464-4300-A796-048C532EBBAC}" destId="{A68C30A1-299F-40FA-995B-DD5BE1DBA0BE}" srcOrd="0" destOrd="3" presId="urn:microsoft.com/office/officeart/2005/8/layout/chevron2"/>
    <dgm:cxn modelId="{FD96E4A1-A94E-4189-9486-58E3E99FCB53}" srcId="{86D7C77C-355E-4D8D-9710-CE455C54509F}" destId="{4F4F4FAA-226E-443B-A813-FFE2E866ACA9}" srcOrd="0" destOrd="0" parTransId="{0254B92B-2D5F-475C-89D7-008C640E3E35}" sibTransId="{5B8CBC2D-0E46-4041-8CAE-0BC774E1F2F3}"/>
    <dgm:cxn modelId="{FDFB22E1-F122-4418-BAD3-058F1ECA51C9}" type="presOf" srcId="{02C6CC2C-676C-4A11-A834-18235747E71A}" destId="{7B47B267-B793-4B2D-A0A0-8E7BD0F1457E}" srcOrd="0" destOrd="0" presId="urn:microsoft.com/office/officeart/2005/8/layout/chevron2"/>
    <dgm:cxn modelId="{CA50CC6A-6E96-4568-B6B9-469AFFC42F88}" srcId="{02C6CC2C-676C-4A11-A834-18235747E71A}" destId="{7FA2B16D-CCE8-4985-A382-7A6D037701A6}" srcOrd="0" destOrd="0" parTransId="{2F57C261-A96A-4498-9170-3032699A4EC2}" sibTransId="{DE3A9335-7809-45B1-B211-8D0AFEA223CA}"/>
    <dgm:cxn modelId="{DD1D8FEC-4E03-4045-9ABC-766879F00753}" type="presOf" srcId="{B0B62795-811D-4626-B6C5-D63AA85F904A}" destId="{18E3D7E6-3348-4625-9CEF-06CE54C55E41}" srcOrd="0" destOrd="2" presId="urn:microsoft.com/office/officeart/2005/8/layout/chevron2"/>
    <dgm:cxn modelId="{34D0EC82-FDAA-4104-BDD0-79407586E2C2}" type="presOf" srcId="{7F33394E-A581-4229-9CA0-D6DEFE9D4165}" destId="{EC867D62-2C3A-49A0-8F85-1A024CE12B12}" srcOrd="0" destOrd="1" presId="urn:microsoft.com/office/officeart/2005/8/layout/chevron2"/>
    <dgm:cxn modelId="{19D23BDB-DD25-4CA8-9B5F-D861A2AFD78B}" srcId="{86D7C77C-355E-4D8D-9710-CE455C54509F}" destId="{E807C974-D464-4300-A796-048C532EBBAC}" srcOrd="3" destOrd="0" parTransId="{21FBF41B-63FB-488D-B77C-70D26754AFEC}" sibTransId="{42405706-DBCB-4517-BCA8-B653EBCA447B}"/>
    <dgm:cxn modelId="{FB735DF9-B64C-4792-9B2E-8F7C8DFC803A}" type="presOf" srcId="{4F563B1C-6975-4590-A943-7209F7D87ECA}" destId="{00062CAF-8214-4984-9DBC-F40F8E4DA8FC}" srcOrd="0" destOrd="0" presId="urn:microsoft.com/office/officeart/2005/8/layout/chevron2"/>
    <dgm:cxn modelId="{6F87E0C3-F999-401A-95D6-2434EEA8EB38}" srcId="{7220BF5C-D6ED-435C-914B-99B04D27F502}" destId="{92C5225A-9F93-4635-A4CF-FA5CFED8070A}" srcOrd="0" destOrd="0" parTransId="{BCD45C70-A791-4FED-9AFB-18CCC060F441}" sibTransId="{EE359267-8F0B-456E-9C4F-FBA6C3446ABD}"/>
    <dgm:cxn modelId="{F8DC113D-555F-4E46-8C51-E0BD631F1BBE}" type="presOf" srcId="{3F7FBE96-6C89-45D3-948E-F3B81310CC01}" destId="{EF51E511-634D-4A6F-BDB2-F3BC051BA7CE}" srcOrd="0" destOrd="1" presId="urn:microsoft.com/office/officeart/2005/8/layout/chevron2"/>
    <dgm:cxn modelId="{39DFB9B5-E363-4C37-9358-C0AA578785C8}" srcId="{86D7C77C-355E-4D8D-9710-CE455C54509F}" destId="{9B71E57E-A197-4F2E-8CC8-099D1A2BB8FF}" srcOrd="2" destOrd="0" parTransId="{F1FA6A10-A328-4FB9-95D0-062A796D4B00}" sibTransId="{1F68AB53-B033-4691-9F23-F0D4924B5517}"/>
    <dgm:cxn modelId="{C3E5B0D4-1C41-4102-BB79-27DA0D3FBBBE}" srcId="{02C6CC2C-676C-4A11-A834-18235747E71A}" destId="{B0B62795-811D-4626-B6C5-D63AA85F904A}" srcOrd="2" destOrd="0" parTransId="{D012E581-B38F-45CF-92CC-B08E2B0AA724}" sibTransId="{4C0CEC11-4E9A-48E8-90C8-74E2BEFF2992}"/>
    <dgm:cxn modelId="{C63E1349-EAC3-4561-B6FD-4D01BAB70411}" type="presOf" srcId="{4F4F4FAA-226E-443B-A813-FFE2E866ACA9}" destId="{A68C30A1-299F-40FA-995B-DD5BE1DBA0BE}" srcOrd="0" destOrd="0" presId="urn:microsoft.com/office/officeart/2005/8/layout/chevron2"/>
    <dgm:cxn modelId="{700520FE-522C-47D7-9E5F-D7C2F27CF3AC}" srcId="{4F563B1C-6975-4590-A943-7209F7D87ECA}" destId="{37B90ACE-E1BA-4CDD-BFE5-9BD43DF6B451}" srcOrd="0" destOrd="0" parTransId="{BB3F9A5F-C850-40DE-B5F3-49915FCBE8D6}" sibTransId="{3B6FDCA4-8B07-453A-8D29-6C2B24C5CEBC}"/>
    <dgm:cxn modelId="{4015639A-AC04-417F-8375-A2553AC23E70}" type="presOf" srcId="{7220BF5C-D6ED-435C-914B-99B04D27F502}" destId="{C0D9FD37-B0A2-42E5-89BA-C721E5E2FB74}" srcOrd="0" destOrd="0" presId="urn:microsoft.com/office/officeart/2005/8/layout/chevron2"/>
    <dgm:cxn modelId="{EED75D45-DB66-46C6-BC27-1928FDFBD2A9}" type="presOf" srcId="{92C5225A-9F93-4635-A4CF-FA5CFED8070A}" destId="{EF51E511-634D-4A6F-BDB2-F3BC051BA7CE}" srcOrd="0" destOrd="0" presId="urn:microsoft.com/office/officeart/2005/8/layout/chevron2"/>
    <dgm:cxn modelId="{B2E94EE5-93AA-4DEB-BA3F-4FA741732A04}" type="presOf" srcId="{1C88CF1D-70F5-4810-9DBB-E44FAD1C9597}" destId="{30240067-D846-45CA-A690-4D3E10B336A8}" srcOrd="0" destOrd="0" presId="urn:microsoft.com/office/officeart/2005/8/layout/chevron2"/>
    <dgm:cxn modelId="{21994215-9ED5-4489-937A-F45A5C80B200}" srcId="{86D7C77C-355E-4D8D-9710-CE455C54509F}" destId="{ED0C0010-2C03-47D6-909A-E7C70A6971D5}" srcOrd="1" destOrd="0" parTransId="{1C2E6975-2E2F-4728-B3FF-35DE9FA3B7A0}" sibTransId="{391E285E-6D85-44E7-BAA0-42FDE314910B}"/>
    <dgm:cxn modelId="{84A780DB-6D36-47DC-ADC6-066AA37C4DA5}" type="presOf" srcId="{37B90ACE-E1BA-4CDD-BFE5-9BD43DF6B451}" destId="{EC867D62-2C3A-49A0-8F85-1A024CE12B12}" srcOrd="0" destOrd="0" presId="urn:microsoft.com/office/officeart/2005/8/layout/chevron2"/>
    <dgm:cxn modelId="{8E010F5B-0D7D-46F4-BC0A-E6A1DFCAB94F}" srcId="{1C88CF1D-70F5-4810-9DBB-E44FAD1C9597}" destId="{02C6CC2C-676C-4A11-A834-18235747E71A}" srcOrd="2" destOrd="0" parTransId="{AEB9EC71-95A1-4944-B6DB-8959E0F13593}" sibTransId="{67626C73-1C59-4B6A-875B-17A4F7F3F48B}"/>
    <dgm:cxn modelId="{B7907122-7636-4DF9-B50F-26932B06051B}" srcId="{1C88CF1D-70F5-4810-9DBB-E44FAD1C9597}" destId="{4F563B1C-6975-4590-A943-7209F7D87ECA}" srcOrd="0" destOrd="0" parTransId="{F8AE9B7D-F59D-413C-B2E1-C0D0384AEF5E}" sibTransId="{40FB209C-672C-432F-B0F8-522D0D115252}"/>
    <dgm:cxn modelId="{8A355E9F-BF84-415C-9073-7ECF7C9361E0}" srcId="{1C88CF1D-70F5-4810-9DBB-E44FAD1C9597}" destId="{7220BF5C-D6ED-435C-914B-99B04D27F502}" srcOrd="3" destOrd="0" parTransId="{FD2C3F41-53BC-4223-BE8C-23BEFF9EA356}" sibTransId="{7FDE2723-1CE2-43CD-8A81-A4B3B6AA494B}"/>
    <dgm:cxn modelId="{9E2DA9D8-D246-40BC-97EB-5AD37B794D88}" srcId="{4F563B1C-6975-4590-A943-7209F7D87ECA}" destId="{D38283D1-7B3B-4A7C-829E-090BB19F4674}" srcOrd="2" destOrd="0" parTransId="{ECC71C02-88B8-4652-9DD8-EC122C28BF51}" sibTransId="{EF985261-3E68-41EE-9554-4265DACA9AD2}"/>
    <dgm:cxn modelId="{9EC548F0-AA8F-4B83-8AFD-BC06889CD4D8}" type="presOf" srcId="{86D7C77C-355E-4D8D-9710-CE455C54509F}" destId="{2F31712F-AC98-48F5-B6C2-A8188EEDBFD1}" srcOrd="0" destOrd="0" presId="urn:microsoft.com/office/officeart/2005/8/layout/chevron2"/>
    <dgm:cxn modelId="{AB282C11-1691-4C16-A6D2-5C14BB41BE05}" type="presOf" srcId="{2C8E1DD3-6957-42E5-A239-F38DB408D285}" destId="{18E3D7E6-3348-4625-9CEF-06CE54C55E41}" srcOrd="0" destOrd="1" presId="urn:microsoft.com/office/officeart/2005/8/layout/chevron2"/>
    <dgm:cxn modelId="{66AE34B9-AF42-44AE-9936-711147BC1A9D}" type="presOf" srcId="{9B71E57E-A197-4F2E-8CC8-099D1A2BB8FF}" destId="{A68C30A1-299F-40FA-995B-DD5BE1DBA0BE}" srcOrd="0" destOrd="2" presId="urn:microsoft.com/office/officeart/2005/8/layout/chevron2"/>
    <dgm:cxn modelId="{36C51BF7-CCAA-448D-B2D7-5BAC7E2E5EC1}" type="presOf" srcId="{7FA2B16D-CCE8-4985-A382-7A6D037701A6}" destId="{18E3D7E6-3348-4625-9CEF-06CE54C55E41}" srcOrd="0" destOrd="0" presId="urn:microsoft.com/office/officeart/2005/8/layout/chevron2"/>
    <dgm:cxn modelId="{C3C4B8F2-A526-4258-A58A-DA720EB2BCDB}" srcId="{4F563B1C-6975-4590-A943-7209F7D87ECA}" destId="{7F33394E-A581-4229-9CA0-D6DEFE9D4165}" srcOrd="1" destOrd="0" parTransId="{AC653B73-8A99-4B5C-9C3C-D761D25D04A7}" sibTransId="{6AD2EA59-7D22-4E67-9044-578AB0D8EABF}"/>
    <dgm:cxn modelId="{29A0FC1C-427D-41E4-9466-CFB2BF49E961}" srcId="{1C88CF1D-70F5-4810-9DBB-E44FAD1C9597}" destId="{86D7C77C-355E-4D8D-9710-CE455C54509F}" srcOrd="1" destOrd="0" parTransId="{3554E357-0F26-4A82-B18D-1EC44CF93800}" sibTransId="{0CB9E0A4-55C1-4893-AAB0-90497133CD37}"/>
    <dgm:cxn modelId="{6FF26E78-247A-4E83-9B55-0E50057BA1A6}" type="presParOf" srcId="{30240067-D846-45CA-A690-4D3E10B336A8}" destId="{9944CEA6-549A-42E1-A3D8-7F520332C168}" srcOrd="0" destOrd="0" presId="urn:microsoft.com/office/officeart/2005/8/layout/chevron2"/>
    <dgm:cxn modelId="{B0EAE329-CCF2-42BC-9FF7-CAAA9F8746A8}" type="presParOf" srcId="{9944CEA6-549A-42E1-A3D8-7F520332C168}" destId="{00062CAF-8214-4984-9DBC-F40F8E4DA8FC}" srcOrd="0" destOrd="0" presId="urn:microsoft.com/office/officeart/2005/8/layout/chevron2"/>
    <dgm:cxn modelId="{C55203C6-712B-4FE5-B2C6-AA39D4FC561A}" type="presParOf" srcId="{9944CEA6-549A-42E1-A3D8-7F520332C168}" destId="{EC867D62-2C3A-49A0-8F85-1A024CE12B12}" srcOrd="1" destOrd="0" presId="urn:microsoft.com/office/officeart/2005/8/layout/chevron2"/>
    <dgm:cxn modelId="{EFA88ECF-B22F-40CE-8DED-58BB7734203F}" type="presParOf" srcId="{30240067-D846-45CA-A690-4D3E10B336A8}" destId="{9F4E7FFF-7C63-4F60-87BD-5869B199D95D}" srcOrd="1" destOrd="0" presId="urn:microsoft.com/office/officeart/2005/8/layout/chevron2"/>
    <dgm:cxn modelId="{236E244E-80BF-4C4C-8692-809256EB285F}" type="presParOf" srcId="{30240067-D846-45CA-A690-4D3E10B336A8}" destId="{345432CB-3FE3-4188-A0D1-408AB10E717A}" srcOrd="2" destOrd="0" presId="urn:microsoft.com/office/officeart/2005/8/layout/chevron2"/>
    <dgm:cxn modelId="{CB0F3BE9-1C46-472B-8FC0-B572EE1DF825}" type="presParOf" srcId="{345432CB-3FE3-4188-A0D1-408AB10E717A}" destId="{2F31712F-AC98-48F5-B6C2-A8188EEDBFD1}" srcOrd="0" destOrd="0" presId="urn:microsoft.com/office/officeart/2005/8/layout/chevron2"/>
    <dgm:cxn modelId="{03FC429B-47F2-41A1-97A9-FB5D9B544FF0}" type="presParOf" srcId="{345432CB-3FE3-4188-A0D1-408AB10E717A}" destId="{A68C30A1-299F-40FA-995B-DD5BE1DBA0BE}" srcOrd="1" destOrd="0" presId="urn:microsoft.com/office/officeart/2005/8/layout/chevron2"/>
    <dgm:cxn modelId="{0A334528-4BD7-4754-B6C6-B9148CB00135}" type="presParOf" srcId="{30240067-D846-45CA-A690-4D3E10B336A8}" destId="{9CCB26CB-C591-4842-8850-1CC8E6B0E105}" srcOrd="3" destOrd="0" presId="urn:microsoft.com/office/officeart/2005/8/layout/chevron2"/>
    <dgm:cxn modelId="{1BB36B77-4466-4E45-B624-22A0CE9483FC}" type="presParOf" srcId="{30240067-D846-45CA-A690-4D3E10B336A8}" destId="{994D83E9-6972-4010-95DB-3FAE76BBC56B}" srcOrd="4" destOrd="0" presId="urn:microsoft.com/office/officeart/2005/8/layout/chevron2"/>
    <dgm:cxn modelId="{B663FE68-52FD-46EB-B00E-0E8C90F06B7C}" type="presParOf" srcId="{994D83E9-6972-4010-95DB-3FAE76BBC56B}" destId="{7B47B267-B793-4B2D-A0A0-8E7BD0F1457E}" srcOrd="0" destOrd="0" presId="urn:microsoft.com/office/officeart/2005/8/layout/chevron2"/>
    <dgm:cxn modelId="{229423B7-0C2A-41D6-878A-03A1AE40AA3F}" type="presParOf" srcId="{994D83E9-6972-4010-95DB-3FAE76BBC56B}" destId="{18E3D7E6-3348-4625-9CEF-06CE54C55E41}" srcOrd="1" destOrd="0" presId="urn:microsoft.com/office/officeart/2005/8/layout/chevron2"/>
    <dgm:cxn modelId="{53EC12A0-088D-42E4-BF4C-49AAD0758CBB}" type="presParOf" srcId="{30240067-D846-45CA-A690-4D3E10B336A8}" destId="{85998C70-F725-4745-AD57-49C9F489616B}" srcOrd="5" destOrd="0" presId="urn:microsoft.com/office/officeart/2005/8/layout/chevron2"/>
    <dgm:cxn modelId="{3A1B4BBE-7176-44FC-9AFC-C502EB9D4C6C}" type="presParOf" srcId="{30240067-D846-45CA-A690-4D3E10B336A8}" destId="{744017D2-E47F-4826-AAD4-DC2928818D3A}" srcOrd="6" destOrd="0" presId="urn:microsoft.com/office/officeart/2005/8/layout/chevron2"/>
    <dgm:cxn modelId="{6F950D2A-48D2-4D8E-A94D-C0BAED266F5A}" type="presParOf" srcId="{744017D2-E47F-4826-AAD4-DC2928818D3A}" destId="{C0D9FD37-B0A2-42E5-89BA-C721E5E2FB74}" srcOrd="0" destOrd="0" presId="urn:microsoft.com/office/officeart/2005/8/layout/chevron2"/>
    <dgm:cxn modelId="{C17E1903-690C-4DA1-A5A0-326FE9675774}" type="presParOf" srcId="{744017D2-E47F-4826-AAD4-DC2928818D3A}" destId="{EF51E511-634D-4A6F-BDB2-F3BC051BA7C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75304" cy="3200400"/>
        <a:chOff x="0" y="0"/>
        <a:chExt cx="3575304" cy="3200400"/>
      </a:xfrm>
    </dsp:grpSpPr>
    <dsp:sp modelId="{00062CAF-8214-4984-9DBC-F40F8E4DA8FC}">
      <dsp:nvSpPr>
        <dsp:cNvPr id="3" name="燕尾形 2"/>
        <dsp:cNvSpPr/>
      </dsp:nvSpPr>
      <dsp:spPr bwMode="white">
        <a:xfrm rot="5400000">
          <a:off x="-137244" y="137244"/>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应付组</a:t>
          </a:r>
          <a:endParaRPr lang="zh-CN" altLang="en-US" dirty="0"/>
        </a:p>
      </dsp:txBody>
      <dsp:txXfrm rot="5400000">
        <a:off x="-137244" y="137244"/>
        <a:ext cx="914959" cy="640471"/>
      </dsp:txXfrm>
    </dsp:sp>
    <dsp:sp modelId="{EC867D62-2C3A-49A0-8F85-1A024CE12B12}">
      <dsp:nvSpPr>
        <dsp:cNvPr id="4" name="同侧圆角矩形 3"/>
        <dsp:cNvSpPr/>
      </dsp:nvSpPr>
      <dsp:spPr bwMode="white">
        <a:xfrm rot="5400000">
          <a:off x="1810526" y="-1170055"/>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56896" tIns="5080" rIns="5080" bIns="50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zh-CN" altLang="en-US" sz="800" dirty="0" smtClean="0">
              <a:solidFill>
                <a:schemeClr val="dk1"/>
              </a:solidFill>
              <a:latin typeface="微软雅黑" panose="020B0503020204020204" pitchFamily="34" charset="-122"/>
              <a:ea typeface="微软雅黑" panose="020B0503020204020204" pitchFamily="34" charset="-122"/>
            </a:rPr>
            <a:t>应付款单数量</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smtClean="0">
              <a:solidFill>
                <a:schemeClr val="dk1"/>
              </a:solidFill>
              <a:latin typeface="微软雅黑" panose="020B0503020204020204" pitchFamily="34" charset="-122"/>
              <a:ea typeface="微软雅黑" panose="020B0503020204020204" pitchFamily="34" charset="-122"/>
            </a:rPr>
            <a:t>业务处理数量</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smtClean="0">
              <a:solidFill>
                <a:schemeClr val="dk1"/>
              </a:solidFill>
              <a:latin typeface="微软雅黑" panose="020B0503020204020204" pitchFamily="34" charset="-122"/>
              <a:ea typeface="微软雅黑" panose="020B0503020204020204" pitchFamily="34" charset="-122"/>
            </a:rPr>
            <a:t>支付和反馈数量</a:t>
          </a:r>
          <a:endParaRPr lang="zh-CN" altLang="en-US" sz="800" dirty="0">
            <a:solidFill>
              <a:schemeClr val="dk1"/>
            </a:solidFill>
            <a:latin typeface="微软雅黑" panose="020B0503020204020204" pitchFamily="34" charset="-122"/>
            <a:ea typeface="微软雅黑" panose="020B0503020204020204" pitchFamily="34" charset="-122"/>
          </a:endParaRPr>
        </a:p>
      </dsp:txBody>
      <dsp:txXfrm rot="5400000">
        <a:off x="1810526" y="-1170055"/>
        <a:ext cx="594723" cy="2934833"/>
      </dsp:txXfrm>
    </dsp:sp>
    <dsp:sp modelId="{2F31712F-AC98-48F5-B6C2-A8188EEDBFD1}">
      <dsp:nvSpPr>
        <dsp:cNvPr id="5" name="燕尾形 4"/>
        <dsp:cNvSpPr/>
      </dsp:nvSpPr>
      <dsp:spPr bwMode="white">
        <a:xfrm rot="5400000">
          <a:off x="-137244" y="899058"/>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应收组</a:t>
          </a:r>
          <a:endParaRPr lang="zh-CN" altLang="en-US" dirty="0"/>
        </a:p>
      </dsp:txBody>
      <dsp:txXfrm rot="5400000">
        <a:off x="-137244" y="899058"/>
        <a:ext cx="914959" cy="640471"/>
      </dsp:txXfrm>
    </dsp:sp>
    <dsp:sp modelId="{A68C30A1-299F-40FA-995B-DD5BE1DBA0BE}">
      <dsp:nvSpPr>
        <dsp:cNvPr id="6" name="同侧圆角矩形 5"/>
        <dsp:cNvSpPr/>
      </dsp:nvSpPr>
      <dsp:spPr bwMode="white">
        <a:xfrm rot="5400000">
          <a:off x="1810526" y="-408241"/>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56896" tIns="5080" rIns="5080" bIns="50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应收单量数据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核销单批退原因</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银行流水同步批退原因</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反核销批退原因</a:t>
          </a:r>
          <a:endParaRPr>
            <a:solidFill>
              <a:schemeClr val="dk1"/>
            </a:solidFill>
          </a:endParaRPr>
        </a:p>
      </dsp:txBody>
      <dsp:txXfrm rot="5400000">
        <a:off x="1810526" y="-408241"/>
        <a:ext cx="594723" cy="2934833"/>
      </dsp:txXfrm>
    </dsp:sp>
    <dsp:sp modelId="{7B47B267-B793-4B2D-A0A0-8E7BD0F1457E}">
      <dsp:nvSpPr>
        <dsp:cNvPr id="7" name="燕尾形 6"/>
        <dsp:cNvSpPr/>
      </dsp:nvSpPr>
      <dsp:spPr bwMode="white">
        <a:xfrm rot="5400000">
          <a:off x="-137244" y="1690754"/>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资金组</a:t>
          </a:r>
          <a:endParaRPr lang="zh-CN" altLang="en-US" dirty="0"/>
        </a:p>
      </dsp:txBody>
      <dsp:txXfrm rot="5400000">
        <a:off x="-137244" y="1690754"/>
        <a:ext cx="914959" cy="640471"/>
      </dsp:txXfrm>
    </dsp:sp>
    <dsp:sp modelId="{18E3D7E6-3348-4625-9CEF-06CE54C55E41}">
      <dsp:nvSpPr>
        <dsp:cNvPr id="8" name="同侧圆角矩形 7"/>
        <dsp:cNvSpPr/>
      </dsp:nvSpPr>
      <dsp:spPr bwMode="white">
        <a:xfrm rot="5400000">
          <a:off x="1810526" y="413342"/>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56896" tIns="5080" rIns="5080" bIns="50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多组织付款处理线上线下数据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共享付款退票数据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银行付款数据</a:t>
          </a:r>
          <a:endParaRPr>
            <a:solidFill>
              <a:schemeClr val="dk1"/>
            </a:solidFill>
          </a:endParaRPr>
        </a:p>
      </dsp:txBody>
      <dsp:txXfrm rot="5400000">
        <a:off x="1810526" y="413342"/>
        <a:ext cx="594723" cy="2934833"/>
      </dsp:txXfrm>
    </dsp:sp>
    <dsp:sp modelId="{C0D9FD37-B0A2-42E5-89BA-C721E5E2FB74}">
      <dsp:nvSpPr>
        <dsp:cNvPr id="9" name="燕尾形 8"/>
        <dsp:cNvSpPr/>
      </dsp:nvSpPr>
      <dsp:spPr bwMode="white">
        <a:xfrm rot="5400000">
          <a:off x="-137244" y="2422685"/>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费用组</a:t>
          </a:r>
          <a:endParaRPr lang="zh-CN" altLang="en-US" dirty="0"/>
        </a:p>
      </dsp:txBody>
      <dsp:txXfrm rot="5400000">
        <a:off x="-137244" y="2422685"/>
        <a:ext cx="914959" cy="640471"/>
      </dsp:txXfrm>
    </dsp:sp>
    <dsp:sp modelId="{EF51E511-634D-4A6F-BDB2-F3BC051BA7CE}">
      <dsp:nvSpPr>
        <dsp:cNvPr id="10" name="同侧圆角矩形 9"/>
        <dsp:cNvSpPr/>
      </dsp:nvSpPr>
      <dsp:spPr bwMode="white">
        <a:xfrm rot="5400000">
          <a:off x="1810526" y="1115386"/>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56896" tIns="5080" rIns="5080" bIns="50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对公、员工、</a:t>
          </a:r>
          <a:r>
            <a:rPr lang="zh-CN" altLang="en-US" sz="800" dirty="0">
              <a:solidFill>
                <a:schemeClr val="dk1"/>
              </a:solidFill>
              <a:latin typeface="微软雅黑" panose="020B0503020204020204" pitchFamily="34" charset="-122"/>
              <a:ea typeface="微软雅黑" panose="020B0503020204020204" pitchFamily="34" charset="-122"/>
              <a:sym typeface="+mn-ea"/>
            </a:rPr>
            <a:t>总账、固定资产</a:t>
          </a:r>
          <a:r>
            <a:rPr lang="zh-CN" altLang="en-US" sz="800" dirty="0">
              <a:solidFill>
                <a:schemeClr val="dk1"/>
              </a:solidFill>
              <a:latin typeface="微软雅黑" panose="020B0503020204020204" pitchFamily="34" charset="-122"/>
              <a:ea typeface="微软雅黑" panose="020B0503020204020204" pitchFamily="34" charset="-122"/>
            </a:rPr>
            <a:t>费报销单量数据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对公、员工费用、</a:t>
          </a:r>
          <a:r>
            <a:rPr lang="zh-CN" altLang="en-US" sz="800" dirty="0">
              <a:solidFill>
                <a:schemeClr val="dk1"/>
              </a:solidFill>
              <a:latin typeface="微软雅黑" panose="020B0503020204020204" pitchFamily="34" charset="-122"/>
              <a:ea typeface="微软雅黑" panose="020B0503020204020204" pitchFamily="34" charset="-122"/>
              <a:sym typeface="+mn-ea"/>
            </a:rPr>
            <a:t>总账、固定资产</a:t>
          </a:r>
          <a:r>
            <a:rPr lang="zh-CN" altLang="en-US" sz="800" dirty="0">
              <a:solidFill>
                <a:schemeClr val="dk1"/>
              </a:solidFill>
              <a:latin typeface="微软雅黑" panose="020B0503020204020204" pitchFamily="34" charset="-122"/>
              <a:ea typeface="微软雅黑" panose="020B0503020204020204" pitchFamily="34" charset="-122"/>
            </a:rPr>
            <a:t>报销单批退原因</a:t>
          </a:r>
          <a:endParaRPr>
            <a:solidFill>
              <a:schemeClr val="dk1"/>
            </a:solidFill>
          </a:endParaRPr>
        </a:p>
      </dsp:txBody>
      <dsp:txXfrm rot="5400000">
        <a:off x="1810526" y="1115386"/>
        <a:ext cx="594723" cy="293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69280" cy="7488936"/>
        <a:chOff x="0" y="0"/>
        <a:chExt cx="5669280" cy="7488936"/>
      </a:xfrm>
    </dsp:grpSpPr>
    <dsp:sp modelId="{49C2AFFE-E944-47E9-98A0-916369A3FAB7}">
      <dsp:nvSpPr>
        <dsp:cNvPr id="5" name="任意多边形 4"/>
        <dsp:cNvSpPr/>
      </dsp:nvSpPr>
      <dsp:spPr bwMode="white">
        <a:xfrm>
          <a:off x="872197" y="3225075"/>
          <a:ext cx="1918833" cy="228734"/>
        </a:xfrm>
        <a:custGeom>
          <a:avLst/>
          <a:gdLst/>
          <a:ahLst/>
          <a:cxnLst/>
          <a:pathLst>
            <a:path w="3022" h="360">
              <a:moveTo>
                <a:pt x="3022" y="0"/>
              </a:moveTo>
              <a:lnTo>
                <a:pt x="3022" y="292"/>
              </a:lnTo>
              <a:lnTo>
                <a:pt x="0" y="292"/>
              </a:lnTo>
              <a:lnTo>
                <a:pt x="0" y="360"/>
              </a:lnTo>
            </a:path>
          </a:pathLst>
        </a:custGeom>
      </dsp:spPr>
      <dsp:style>
        <a:lnRef idx="2">
          <a:schemeClr val="accent6"/>
        </a:lnRef>
        <a:fillRef idx="0">
          <a:schemeClr val="accent6">
            <a:tint val="90000"/>
          </a:schemeClr>
        </a:fillRef>
        <a:effectRef idx="0">
          <a:scrgbClr r="0" g="0" b="0"/>
        </a:effectRef>
        <a:fontRef idx="minor"/>
      </dsp:style>
      <dsp:txXfrm>
        <a:off x="872197" y="3225075"/>
        <a:ext cx="1918833" cy="228734"/>
      </dsp:txXfrm>
    </dsp:sp>
    <dsp:sp modelId="{8ADEE23C-07EB-4AAC-90FF-9392E5ED2C8C}">
      <dsp:nvSpPr>
        <dsp:cNvPr id="8" name="任意多边形 7"/>
        <dsp:cNvSpPr/>
      </dsp:nvSpPr>
      <dsp:spPr bwMode="white">
        <a:xfrm>
          <a:off x="392489" y="3952269"/>
          <a:ext cx="479708" cy="228734"/>
        </a:xfrm>
        <a:custGeom>
          <a:avLst/>
          <a:gdLst/>
          <a:ahLst/>
          <a:cxnLst/>
          <a:pathLst>
            <a:path w="755" h="360">
              <a:moveTo>
                <a:pt x="755" y="0"/>
              </a:moveTo>
              <a:lnTo>
                <a:pt x="755" y="292"/>
              </a:lnTo>
              <a:lnTo>
                <a:pt x="0" y="292"/>
              </a:lnTo>
              <a:lnTo>
                <a:pt x="0" y="360"/>
              </a:lnTo>
            </a:path>
          </a:pathLst>
        </a:custGeom>
      </dsp:spPr>
      <dsp:style>
        <a:lnRef idx="2">
          <a:schemeClr val="accent1"/>
        </a:lnRef>
        <a:fillRef idx="0">
          <a:schemeClr val="accent6">
            <a:tint val="70000"/>
          </a:schemeClr>
        </a:fillRef>
        <a:effectRef idx="0">
          <a:scrgbClr r="0" g="0" b="0"/>
        </a:effectRef>
        <a:fontRef idx="minor"/>
      </dsp:style>
      <dsp:txXfrm>
        <a:off x="392489" y="3952269"/>
        <a:ext cx="479708" cy="228734"/>
      </dsp:txXfrm>
    </dsp:sp>
    <dsp:sp modelId="{3B47BDC2-CB28-4038-B118-D5FB3728BFE4}">
      <dsp:nvSpPr>
        <dsp:cNvPr id="11" name="任意多边形 10"/>
        <dsp:cNvSpPr/>
      </dsp:nvSpPr>
      <dsp:spPr bwMode="white">
        <a:xfrm>
          <a:off x="872197" y="3952269"/>
          <a:ext cx="479708" cy="228734"/>
        </a:xfrm>
        <a:custGeom>
          <a:avLst/>
          <a:gdLst/>
          <a:ahLst/>
          <a:cxnLst/>
          <a:pathLst>
            <a:path w="755" h="360">
              <a:moveTo>
                <a:pt x="0" y="0"/>
              </a:moveTo>
              <a:lnTo>
                <a:pt x="0" y="292"/>
              </a:lnTo>
              <a:lnTo>
                <a:pt x="755" y="292"/>
              </a:lnTo>
              <a:lnTo>
                <a:pt x="755" y="360"/>
              </a:lnTo>
            </a:path>
          </a:pathLst>
        </a:custGeom>
      </dsp:spPr>
      <dsp:style>
        <a:lnRef idx="2">
          <a:schemeClr val="accent1"/>
        </a:lnRef>
        <a:fillRef idx="0">
          <a:schemeClr val="accent6">
            <a:tint val="70000"/>
          </a:schemeClr>
        </a:fillRef>
        <a:effectRef idx="0">
          <a:scrgbClr r="0" g="0" b="0"/>
        </a:effectRef>
        <a:fontRef idx="minor"/>
      </dsp:style>
      <dsp:txXfrm>
        <a:off x="872197" y="3952269"/>
        <a:ext cx="479708" cy="228734"/>
      </dsp:txXfrm>
    </dsp:sp>
    <dsp:sp modelId="{467B14ED-E316-4679-81FB-0879E8186099}">
      <dsp:nvSpPr>
        <dsp:cNvPr id="14" name="任意多边形 13"/>
        <dsp:cNvSpPr/>
      </dsp:nvSpPr>
      <dsp:spPr bwMode="white">
        <a:xfrm>
          <a:off x="2791030" y="3225075"/>
          <a:ext cx="0" cy="228734"/>
        </a:xfrm>
        <a:custGeom>
          <a:avLst/>
          <a:gdLst/>
          <a:ahLst/>
          <a:cxnLst/>
          <a:pathLst>
            <a:path h="360">
              <a:moveTo>
                <a:pt x="0" y="0"/>
              </a:moveTo>
              <a:lnTo>
                <a:pt x="0" y="292"/>
              </a:lnTo>
              <a:lnTo>
                <a:pt x="0" y="292"/>
              </a:lnTo>
              <a:lnTo>
                <a:pt x="0" y="360"/>
              </a:lnTo>
            </a:path>
          </a:pathLst>
        </a:custGeom>
      </dsp:spPr>
      <dsp:style>
        <a:lnRef idx="2">
          <a:schemeClr val="accent6"/>
        </a:lnRef>
        <a:fillRef idx="0">
          <a:schemeClr val="accent6">
            <a:tint val="90000"/>
          </a:schemeClr>
        </a:fillRef>
        <a:effectRef idx="0">
          <a:scrgbClr r="0" g="0" b="0"/>
        </a:effectRef>
        <a:fontRef idx="minor"/>
      </dsp:style>
      <dsp:txXfrm>
        <a:off x="2791030" y="3225075"/>
        <a:ext cx="0" cy="228734"/>
      </dsp:txXfrm>
    </dsp:sp>
    <dsp:sp modelId="{3D53FBB4-3052-4910-A829-5C6A0109FD1F}">
      <dsp:nvSpPr>
        <dsp:cNvPr id="17" name="任意多边形 16"/>
        <dsp:cNvSpPr/>
      </dsp:nvSpPr>
      <dsp:spPr bwMode="white">
        <a:xfrm>
          <a:off x="2311322" y="3952269"/>
          <a:ext cx="479708" cy="228734"/>
        </a:xfrm>
        <a:custGeom>
          <a:avLst/>
          <a:gdLst/>
          <a:ahLst/>
          <a:cxnLst/>
          <a:pathLst>
            <a:path w="755" h="360">
              <a:moveTo>
                <a:pt x="755" y="0"/>
              </a:moveTo>
              <a:lnTo>
                <a:pt x="755" y="292"/>
              </a:lnTo>
              <a:lnTo>
                <a:pt x="0" y="292"/>
              </a:lnTo>
              <a:lnTo>
                <a:pt x="0" y="360"/>
              </a:lnTo>
            </a:path>
          </a:pathLst>
        </a:custGeom>
      </dsp:spPr>
      <dsp:style>
        <a:lnRef idx="2">
          <a:schemeClr val="accent1"/>
        </a:lnRef>
        <a:fillRef idx="0">
          <a:schemeClr val="accent6">
            <a:tint val="70000"/>
          </a:schemeClr>
        </a:fillRef>
        <a:effectRef idx="0">
          <a:scrgbClr r="0" g="0" b="0"/>
        </a:effectRef>
        <a:fontRef idx="minor"/>
      </dsp:style>
      <dsp:txXfrm>
        <a:off x="2311322" y="3952269"/>
        <a:ext cx="479708" cy="228734"/>
      </dsp:txXfrm>
    </dsp:sp>
    <dsp:sp modelId="{BE37671A-AED7-44C9-B986-EC1202E5FA27}">
      <dsp:nvSpPr>
        <dsp:cNvPr id="20" name="任意多边形 19"/>
        <dsp:cNvSpPr/>
      </dsp:nvSpPr>
      <dsp:spPr bwMode="white">
        <a:xfrm>
          <a:off x="2791030" y="3952269"/>
          <a:ext cx="479708" cy="228734"/>
        </a:xfrm>
        <a:custGeom>
          <a:avLst/>
          <a:gdLst/>
          <a:ahLst/>
          <a:cxnLst/>
          <a:pathLst>
            <a:path w="755" h="360">
              <a:moveTo>
                <a:pt x="0" y="0"/>
              </a:moveTo>
              <a:lnTo>
                <a:pt x="0" y="292"/>
              </a:lnTo>
              <a:lnTo>
                <a:pt x="755" y="292"/>
              </a:lnTo>
              <a:lnTo>
                <a:pt x="755" y="360"/>
              </a:lnTo>
            </a:path>
          </a:pathLst>
        </a:custGeom>
      </dsp:spPr>
      <dsp:style>
        <a:lnRef idx="2">
          <a:schemeClr val="accent1"/>
        </a:lnRef>
        <a:fillRef idx="0">
          <a:schemeClr val="accent6">
            <a:tint val="70000"/>
          </a:schemeClr>
        </a:fillRef>
        <a:effectRef idx="0">
          <a:scrgbClr r="0" g="0" b="0"/>
        </a:effectRef>
        <a:fontRef idx="minor"/>
      </dsp:style>
      <dsp:txXfrm>
        <a:off x="2791030" y="3952269"/>
        <a:ext cx="479708" cy="228734"/>
      </dsp:txXfrm>
    </dsp:sp>
    <dsp:sp modelId="{D544541C-4C4A-4E00-BA78-A07CB9905E7A}">
      <dsp:nvSpPr>
        <dsp:cNvPr id="23" name="任意多边形 22"/>
        <dsp:cNvSpPr/>
      </dsp:nvSpPr>
      <dsp:spPr bwMode="white">
        <a:xfrm>
          <a:off x="2791030" y="3225075"/>
          <a:ext cx="1918833" cy="228734"/>
        </a:xfrm>
        <a:custGeom>
          <a:avLst/>
          <a:gdLst/>
          <a:ahLst/>
          <a:cxnLst/>
          <a:pathLst>
            <a:path w="3022" h="360">
              <a:moveTo>
                <a:pt x="0" y="0"/>
              </a:moveTo>
              <a:lnTo>
                <a:pt x="0" y="292"/>
              </a:lnTo>
              <a:lnTo>
                <a:pt x="3022" y="292"/>
              </a:lnTo>
              <a:lnTo>
                <a:pt x="3022" y="360"/>
              </a:lnTo>
            </a:path>
          </a:pathLst>
        </a:custGeom>
      </dsp:spPr>
      <dsp:style>
        <a:lnRef idx="2">
          <a:schemeClr val="accent6"/>
        </a:lnRef>
        <a:fillRef idx="0">
          <a:schemeClr val="accent6">
            <a:tint val="90000"/>
          </a:schemeClr>
        </a:fillRef>
        <a:effectRef idx="0">
          <a:scrgbClr r="0" g="0" b="0"/>
        </a:effectRef>
        <a:fontRef idx="minor"/>
      </dsp:style>
      <dsp:txXfrm>
        <a:off x="2791030" y="3225075"/>
        <a:ext cx="1918833" cy="228734"/>
      </dsp:txXfrm>
    </dsp:sp>
    <dsp:sp modelId="{0751EDDF-4265-4F01-8601-0469C8F51634}">
      <dsp:nvSpPr>
        <dsp:cNvPr id="26" name="任意多边形 25"/>
        <dsp:cNvSpPr/>
      </dsp:nvSpPr>
      <dsp:spPr bwMode="white">
        <a:xfrm>
          <a:off x="4230155" y="3952269"/>
          <a:ext cx="479708" cy="228734"/>
        </a:xfrm>
        <a:custGeom>
          <a:avLst/>
          <a:gdLst/>
          <a:ahLst/>
          <a:cxnLst/>
          <a:pathLst>
            <a:path w="755" h="360">
              <a:moveTo>
                <a:pt x="755" y="0"/>
              </a:moveTo>
              <a:lnTo>
                <a:pt x="755" y="292"/>
              </a:lnTo>
              <a:lnTo>
                <a:pt x="0" y="292"/>
              </a:lnTo>
              <a:lnTo>
                <a:pt x="0" y="360"/>
              </a:lnTo>
            </a:path>
          </a:pathLst>
        </a:custGeom>
      </dsp:spPr>
      <dsp:style>
        <a:lnRef idx="2">
          <a:schemeClr val="accent1"/>
        </a:lnRef>
        <a:fillRef idx="0">
          <a:schemeClr val="accent6">
            <a:tint val="70000"/>
          </a:schemeClr>
        </a:fillRef>
        <a:effectRef idx="0">
          <a:scrgbClr r="0" g="0" b="0"/>
        </a:effectRef>
        <a:fontRef idx="minor"/>
      </dsp:style>
      <dsp:txXfrm>
        <a:off x="4230155" y="3952269"/>
        <a:ext cx="479708" cy="228734"/>
      </dsp:txXfrm>
    </dsp:sp>
    <dsp:sp modelId="{46893890-4EE6-4B60-B8F8-4C64D19215E0}">
      <dsp:nvSpPr>
        <dsp:cNvPr id="29" name="任意多边形 28"/>
        <dsp:cNvSpPr/>
      </dsp:nvSpPr>
      <dsp:spPr bwMode="white">
        <a:xfrm>
          <a:off x="4709863" y="3952269"/>
          <a:ext cx="479708" cy="219587"/>
        </a:xfrm>
        <a:custGeom>
          <a:avLst/>
          <a:gdLst/>
          <a:ahLst/>
          <a:cxnLst/>
          <a:pathLst>
            <a:path w="755" h="346">
              <a:moveTo>
                <a:pt x="0" y="0"/>
              </a:moveTo>
              <a:lnTo>
                <a:pt x="0" y="277"/>
              </a:lnTo>
              <a:lnTo>
                <a:pt x="755" y="277"/>
              </a:lnTo>
              <a:lnTo>
                <a:pt x="755" y="346"/>
              </a:lnTo>
            </a:path>
          </a:pathLst>
        </a:custGeom>
      </dsp:spPr>
      <dsp:style>
        <a:lnRef idx="2">
          <a:schemeClr val="accent1"/>
        </a:lnRef>
        <a:fillRef idx="0">
          <a:schemeClr val="accent6">
            <a:tint val="70000"/>
          </a:schemeClr>
        </a:fillRef>
        <a:effectRef idx="0">
          <a:scrgbClr r="0" g="0" b="0"/>
        </a:effectRef>
        <a:fontRef idx="minor"/>
      </dsp:style>
      <dsp:txXfrm>
        <a:off x="4709863" y="3952269"/>
        <a:ext cx="479708" cy="219587"/>
      </dsp:txXfrm>
    </dsp:sp>
    <dsp:sp modelId="{CCE82DA7-3701-4C01-A894-8E1D9BF83EC1}">
      <dsp:nvSpPr>
        <dsp:cNvPr id="3" name="圆角矩形 2"/>
        <dsp:cNvSpPr/>
      </dsp:nvSpPr>
      <dsp:spPr bwMode="white">
        <a:xfrm>
          <a:off x="2398542" y="2726614"/>
          <a:ext cx="784977" cy="498461"/>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Xfrm>
        <a:off x="2398542" y="2726614"/>
        <a:ext cx="784977" cy="498461"/>
      </dsp:txXfrm>
    </dsp:sp>
    <dsp:sp modelId="{8B59F64E-F730-4309-8929-D7E120FA8E2B}">
      <dsp:nvSpPr>
        <dsp:cNvPr id="4" name="圆角矩形 3"/>
        <dsp:cNvSpPr/>
      </dsp:nvSpPr>
      <dsp:spPr bwMode="white">
        <a:xfrm>
          <a:off x="2485761" y="2809473"/>
          <a:ext cx="784977" cy="498461"/>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运行监控</a:t>
          </a:r>
          <a:endParaRPr lang="zh-CN" altLang="en-US" b="1" dirty="0">
            <a:solidFill>
              <a:schemeClr val="dk1"/>
            </a:solidFill>
            <a:latin typeface="微软雅黑" panose="020B0503020204020204" pitchFamily="34" charset="-122"/>
            <a:ea typeface="微软雅黑" panose="020B0503020204020204" pitchFamily="34" charset="-122"/>
          </a:endParaRPr>
        </a:p>
      </dsp:txBody>
      <dsp:txXfrm>
        <a:off x="2485761" y="2809473"/>
        <a:ext cx="784977" cy="498461"/>
      </dsp:txXfrm>
    </dsp:sp>
    <dsp:sp modelId="{336CD36F-E380-4DE9-9724-8617D8BDD672}">
      <dsp:nvSpPr>
        <dsp:cNvPr id="6" name="圆角矩形 5"/>
        <dsp:cNvSpPr/>
      </dsp:nvSpPr>
      <dsp:spPr bwMode="white">
        <a:xfrm>
          <a:off x="479708" y="3453808"/>
          <a:ext cx="784977" cy="498461"/>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479708" y="3453808"/>
        <a:ext cx="784977" cy="498461"/>
      </dsp:txXfrm>
    </dsp:sp>
    <dsp:sp modelId="{3EEC3C1D-24AB-488E-A64F-E7D84D6168A2}">
      <dsp:nvSpPr>
        <dsp:cNvPr id="7" name="圆角矩形 6"/>
        <dsp:cNvSpPr/>
      </dsp:nvSpPr>
      <dsp:spPr bwMode="white">
        <a:xfrm>
          <a:off x="566928" y="3536667"/>
          <a:ext cx="784977" cy="498461"/>
        </a:xfrm>
        <a:prstGeom prst="roundRect">
          <a:avLst>
            <a:gd name="adj" fmla="val 10000"/>
          </a:avLst>
        </a:prstGeom>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业务流监控</a:t>
          </a:r>
          <a:endParaRPr>
            <a:solidFill>
              <a:schemeClr val="dk1"/>
            </a:solidFill>
          </a:endParaRPr>
        </a:p>
      </dsp:txBody>
      <dsp:txXfrm>
        <a:off x="566928" y="3536667"/>
        <a:ext cx="784977" cy="498461"/>
      </dsp:txXfrm>
    </dsp:sp>
    <dsp:sp modelId="{B2878306-386C-47AA-B927-0AAAFB05F466}">
      <dsp:nvSpPr>
        <dsp:cNvPr id="9" name="圆角矩形 8"/>
        <dsp:cNvSpPr/>
      </dsp:nvSpPr>
      <dsp:spPr bwMode="white">
        <a:xfrm>
          <a:off x="0" y="4181003"/>
          <a:ext cx="784977" cy="498461"/>
        </a:xfrm>
        <a:prstGeom prst="roundRect">
          <a:avLst>
            <a:gd name="adj" fmla="val 10000"/>
          </a:avLst>
        </a:prstGeom>
      </dsp:spPr>
      <dsp:style>
        <a:lnRef idx="2">
          <a:schemeClr val="lt1"/>
        </a:lnRef>
        <a:fillRef idx="1">
          <a:schemeClr val="accent1">
            <a:hueOff val="0"/>
            <a:satOff val="0"/>
            <a:lumOff val="0"/>
            <a:alpha val="100000"/>
          </a:schemeClr>
        </a:fillRef>
        <a:effectRef idx="0">
          <a:scrgbClr r="0" g="0" b="0"/>
        </a:effectRef>
        <a:fontRef idx="minor">
          <a:schemeClr val="lt1"/>
        </a:fontRef>
      </dsp:style>
      <dsp:txXfrm>
        <a:off x="0" y="4181003"/>
        <a:ext cx="784977" cy="498461"/>
      </dsp:txXfrm>
    </dsp:sp>
    <dsp:sp modelId="{42A2F132-B74C-41F8-9EC7-9FB693ABD6FC}">
      <dsp:nvSpPr>
        <dsp:cNvPr id="10" name="圆角矩形 9"/>
        <dsp:cNvSpPr/>
      </dsp:nvSpPr>
      <dsp:spPr bwMode="white">
        <a:xfrm>
          <a:off x="87220" y="4263861"/>
          <a:ext cx="784977" cy="498461"/>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总任务</a:t>
          </a:r>
          <a:endParaRPr>
            <a:solidFill>
              <a:schemeClr val="dk1"/>
            </a:solidFill>
          </a:endParaRPr>
        </a:p>
      </dsp:txBody>
      <dsp:txXfrm>
        <a:off x="87220" y="4263861"/>
        <a:ext cx="784977" cy="498461"/>
      </dsp:txXfrm>
    </dsp:sp>
    <dsp:sp modelId="{4F844326-CC17-4774-858F-2C64F6CE0361}">
      <dsp:nvSpPr>
        <dsp:cNvPr id="12" name="圆角矩形 11"/>
        <dsp:cNvSpPr/>
      </dsp:nvSpPr>
      <dsp:spPr bwMode="white">
        <a:xfrm>
          <a:off x="959417" y="4181003"/>
          <a:ext cx="784977" cy="498461"/>
        </a:xfrm>
        <a:prstGeom prst="roundRect">
          <a:avLst>
            <a:gd name="adj" fmla="val 10000"/>
          </a:avLst>
        </a:prstGeom>
      </dsp:spPr>
      <dsp:style>
        <a:lnRef idx="2">
          <a:schemeClr val="lt1"/>
        </a:lnRef>
        <a:fillRef idx="1">
          <a:schemeClr val="accent1">
            <a:hueOff val="0"/>
            <a:satOff val="0"/>
            <a:lumOff val="0"/>
            <a:alpha val="100000"/>
          </a:schemeClr>
        </a:fillRef>
        <a:effectRef idx="0">
          <a:scrgbClr r="0" g="0" b="0"/>
        </a:effectRef>
        <a:fontRef idx="minor">
          <a:schemeClr val="lt1"/>
        </a:fontRef>
      </dsp:style>
      <dsp:txXfrm>
        <a:off x="959417" y="4181003"/>
        <a:ext cx="784977" cy="498461"/>
      </dsp:txXfrm>
    </dsp:sp>
    <dsp:sp modelId="{C635D680-A0A3-4F31-8108-66D29FB8A96E}">
      <dsp:nvSpPr>
        <dsp:cNvPr id="13" name="圆角矩形 12"/>
        <dsp:cNvSpPr/>
      </dsp:nvSpPr>
      <dsp:spPr bwMode="white">
        <a:xfrm>
          <a:off x="1046636" y="4263861"/>
          <a:ext cx="784977" cy="498461"/>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成功任务数</a:t>
          </a:r>
          <a:endParaRPr>
            <a:solidFill>
              <a:schemeClr val="dk1"/>
            </a:solidFill>
          </a:endParaRPr>
        </a:p>
      </dsp:txBody>
      <dsp:txXfrm>
        <a:off x="1046636" y="4263861"/>
        <a:ext cx="784977" cy="498461"/>
      </dsp:txXfrm>
    </dsp:sp>
    <dsp:sp modelId="{6DFD29DB-EC5E-40BC-BF82-C69A373DC0F5}">
      <dsp:nvSpPr>
        <dsp:cNvPr id="15" name="圆角矩形 14"/>
        <dsp:cNvSpPr/>
      </dsp:nvSpPr>
      <dsp:spPr bwMode="white">
        <a:xfrm>
          <a:off x="2398542" y="3453808"/>
          <a:ext cx="784977" cy="498461"/>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2398542" y="3453808"/>
        <a:ext cx="784977" cy="498461"/>
      </dsp:txXfrm>
    </dsp:sp>
    <dsp:sp modelId="{E6DFB490-D8E2-4B7A-80E3-E423F592824F}">
      <dsp:nvSpPr>
        <dsp:cNvPr id="16" name="圆角矩形 15"/>
        <dsp:cNvSpPr/>
      </dsp:nvSpPr>
      <dsp:spPr bwMode="white">
        <a:xfrm>
          <a:off x="2485761" y="3536667"/>
          <a:ext cx="784977" cy="498461"/>
        </a:xfrm>
        <a:prstGeom prst="roundRect">
          <a:avLst>
            <a:gd name="adj" fmla="val 10000"/>
          </a:avLst>
        </a:prstGeom>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异常监控</a:t>
          </a:r>
          <a:endParaRPr>
            <a:solidFill>
              <a:schemeClr val="dk1"/>
            </a:solidFill>
          </a:endParaRPr>
        </a:p>
      </dsp:txBody>
      <dsp:txXfrm>
        <a:off x="2485761" y="3536667"/>
        <a:ext cx="784977" cy="498461"/>
      </dsp:txXfrm>
    </dsp:sp>
    <dsp:sp modelId="{650071F9-949C-4D4D-9612-2DEBD3A6F81B}">
      <dsp:nvSpPr>
        <dsp:cNvPr id="18" name="圆角矩形 17"/>
        <dsp:cNvSpPr/>
      </dsp:nvSpPr>
      <dsp:spPr bwMode="white">
        <a:xfrm>
          <a:off x="1918833" y="4181003"/>
          <a:ext cx="784977" cy="498461"/>
        </a:xfrm>
        <a:prstGeom prst="roundRect">
          <a:avLst>
            <a:gd name="adj" fmla="val 10000"/>
          </a:avLst>
        </a:prstGeom>
      </dsp:spPr>
      <dsp:style>
        <a:lnRef idx="2">
          <a:schemeClr val="lt1"/>
        </a:lnRef>
        <a:fillRef idx="1">
          <a:schemeClr val="accent1">
            <a:hueOff val="0"/>
            <a:satOff val="0"/>
            <a:lumOff val="0"/>
            <a:alpha val="100000"/>
          </a:schemeClr>
        </a:fillRef>
        <a:effectRef idx="0">
          <a:scrgbClr r="0" g="0" b="0"/>
        </a:effectRef>
        <a:fontRef idx="minor">
          <a:schemeClr val="lt1"/>
        </a:fontRef>
      </dsp:style>
      <dsp:txXfrm>
        <a:off x="1918833" y="4181003"/>
        <a:ext cx="784977" cy="498461"/>
      </dsp:txXfrm>
    </dsp:sp>
    <dsp:sp modelId="{AD5C10D5-C9B5-4103-BD4B-8A85DFA392A7}">
      <dsp:nvSpPr>
        <dsp:cNvPr id="19" name="圆角矩形 18"/>
        <dsp:cNvSpPr/>
      </dsp:nvSpPr>
      <dsp:spPr bwMode="white">
        <a:xfrm>
          <a:off x="2006053" y="4263861"/>
          <a:ext cx="784977" cy="498461"/>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失败任务数</a:t>
          </a:r>
          <a:endParaRPr>
            <a:solidFill>
              <a:schemeClr val="dk1"/>
            </a:solidFill>
          </a:endParaRPr>
        </a:p>
      </dsp:txBody>
      <dsp:txXfrm>
        <a:off x="2006053" y="4263861"/>
        <a:ext cx="784977" cy="498461"/>
      </dsp:txXfrm>
    </dsp:sp>
    <dsp:sp modelId="{5BE676EA-6C11-4965-9D85-E4F8B9626119}">
      <dsp:nvSpPr>
        <dsp:cNvPr id="21" name="圆角矩形 20"/>
        <dsp:cNvSpPr/>
      </dsp:nvSpPr>
      <dsp:spPr bwMode="white">
        <a:xfrm>
          <a:off x="2878250" y="4181003"/>
          <a:ext cx="784977" cy="498461"/>
        </a:xfrm>
        <a:prstGeom prst="roundRect">
          <a:avLst>
            <a:gd name="adj" fmla="val 10000"/>
          </a:avLst>
        </a:prstGeom>
      </dsp:spPr>
      <dsp:style>
        <a:lnRef idx="2">
          <a:schemeClr val="lt1"/>
        </a:lnRef>
        <a:fillRef idx="1">
          <a:schemeClr val="accent1">
            <a:hueOff val="0"/>
            <a:satOff val="0"/>
            <a:lumOff val="0"/>
            <a:alpha val="100000"/>
          </a:schemeClr>
        </a:fillRef>
        <a:effectRef idx="0">
          <a:scrgbClr r="0" g="0" b="0"/>
        </a:effectRef>
        <a:fontRef idx="minor">
          <a:schemeClr val="lt1"/>
        </a:fontRef>
      </dsp:style>
      <dsp:txXfrm>
        <a:off x="2878250" y="4181003"/>
        <a:ext cx="784977" cy="498461"/>
      </dsp:txXfrm>
    </dsp:sp>
    <dsp:sp modelId="{9B1DDB9A-9C98-418C-B795-244FB4C016AF}">
      <dsp:nvSpPr>
        <dsp:cNvPr id="22" name="圆角矩形 21"/>
        <dsp:cNvSpPr/>
      </dsp:nvSpPr>
      <dsp:spPr bwMode="white">
        <a:xfrm>
          <a:off x="2965470" y="4263861"/>
          <a:ext cx="784977" cy="498461"/>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重试次数</a:t>
          </a:r>
          <a:endParaRPr>
            <a:solidFill>
              <a:schemeClr val="dk1"/>
            </a:solidFill>
          </a:endParaRPr>
        </a:p>
      </dsp:txBody>
      <dsp:txXfrm>
        <a:off x="2965470" y="4263861"/>
        <a:ext cx="784977" cy="498461"/>
      </dsp:txXfrm>
    </dsp:sp>
    <dsp:sp modelId="{4150E80D-FE84-44D7-89C2-906B6C499529}">
      <dsp:nvSpPr>
        <dsp:cNvPr id="24" name="圆角矩形 23"/>
        <dsp:cNvSpPr/>
      </dsp:nvSpPr>
      <dsp:spPr bwMode="white">
        <a:xfrm>
          <a:off x="4317375" y="3453808"/>
          <a:ext cx="784977" cy="498461"/>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Xfrm>
        <a:off x="4317375" y="3453808"/>
        <a:ext cx="784977" cy="498461"/>
      </dsp:txXfrm>
    </dsp:sp>
    <dsp:sp modelId="{F2F8D52E-D02A-4B23-99A0-803ED1D94262}">
      <dsp:nvSpPr>
        <dsp:cNvPr id="25" name="圆角矩形 24"/>
        <dsp:cNvSpPr/>
      </dsp:nvSpPr>
      <dsp:spPr bwMode="white">
        <a:xfrm>
          <a:off x="4404594" y="3536667"/>
          <a:ext cx="784977" cy="498461"/>
        </a:xfrm>
        <a:prstGeom prst="roundRect">
          <a:avLst>
            <a:gd name="adj" fmla="val 10000"/>
          </a:avLst>
        </a:prstGeom>
      </dsp:spPr>
      <dsp:style>
        <a:lnRef idx="2">
          <a:schemeClr val="accent6">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资源监控</a:t>
          </a:r>
          <a:endParaRPr>
            <a:solidFill>
              <a:schemeClr val="dk1"/>
            </a:solidFill>
          </a:endParaRPr>
        </a:p>
      </dsp:txBody>
      <dsp:txXfrm>
        <a:off x="4404594" y="3536667"/>
        <a:ext cx="784977" cy="498461"/>
      </dsp:txXfrm>
    </dsp:sp>
    <dsp:sp modelId="{07D6D9A4-E759-4E32-B0DB-E30F4C612C79}">
      <dsp:nvSpPr>
        <dsp:cNvPr id="27" name="圆角矩形 26"/>
        <dsp:cNvSpPr/>
      </dsp:nvSpPr>
      <dsp:spPr bwMode="white">
        <a:xfrm>
          <a:off x="3837666" y="4181003"/>
          <a:ext cx="784977" cy="498461"/>
        </a:xfrm>
        <a:prstGeom prst="roundRect">
          <a:avLst>
            <a:gd name="adj" fmla="val 10000"/>
          </a:avLst>
        </a:prstGeom>
      </dsp:spPr>
      <dsp:style>
        <a:lnRef idx="2">
          <a:schemeClr val="lt1"/>
        </a:lnRef>
        <a:fillRef idx="1">
          <a:schemeClr val="accent1">
            <a:hueOff val="0"/>
            <a:satOff val="0"/>
            <a:lumOff val="0"/>
            <a:alpha val="100000"/>
          </a:schemeClr>
        </a:fillRef>
        <a:effectRef idx="0">
          <a:scrgbClr r="0" g="0" b="0"/>
        </a:effectRef>
        <a:fontRef idx="minor">
          <a:schemeClr val="lt1"/>
        </a:fontRef>
      </dsp:style>
      <dsp:txXfrm>
        <a:off x="3837666" y="4181003"/>
        <a:ext cx="784977" cy="498461"/>
      </dsp:txXfrm>
    </dsp:sp>
    <dsp:sp modelId="{B61FF6AB-0ABF-4E8B-8D0D-A7B6D1900BDE}">
      <dsp:nvSpPr>
        <dsp:cNvPr id="28" name="圆角矩形 27"/>
        <dsp:cNvSpPr/>
      </dsp:nvSpPr>
      <dsp:spPr bwMode="white">
        <a:xfrm>
          <a:off x="3924886" y="4263861"/>
          <a:ext cx="784977" cy="498461"/>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活动数量</a:t>
          </a:r>
          <a:endParaRPr>
            <a:solidFill>
              <a:schemeClr val="dk1"/>
            </a:solidFill>
          </a:endParaRPr>
        </a:p>
      </dsp:txBody>
      <dsp:txXfrm>
        <a:off x="3924886" y="4263861"/>
        <a:ext cx="784977" cy="498461"/>
      </dsp:txXfrm>
    </dsp:sp>
    <dsp:sp modelId="{DA6B2229-9122-49D7-8296-485E7E8E7C32}">
      <dsp:nvSpPr>
        <dsp:cNvPr id="30" name="圆角矩形 29"/>
        <dsp:cNvSpPr/>
      </dsp:nvSpPr>
      <dsp:spPr bwMode="white">
        <a:xfrm>
          <a:off x="4797083" y="4171856"/>
          <a:ext cx="784977" cy="498461"/>
        </a:xfrm>
        <a:prstGeom prst="roundRect">
          <a:avLst>
            <a:gd name="adj" fmla="val 10000"/>
          </a:avLst>
        </a:prstGeom>
      </dsp:spPr>
      <dsp:style>
        <a:lnRef idx="2">
          <a:schemeClr val="lt1"/>
        </a:lnRef>
        <a:fillRef idx="1">
          <a:schemeClr val="accent1">
            <a:hueOff val="0"/>
            <a:satOff val="0"/>
            <a:lumOff val="0"/>
            <a:alpha val="100000"/>
          </a:schemeClr>
        </a:fillRef>
        <a:effectRef idx="0">
          <a:scrgbClr r="0" g="0" b="0"/>
        </a:effectRef>
        <a:fontRef idx="minor">
          <a:schemeClr val="lt1"/>
        </a:fontRef>
      </dsp:style>
      <dsp:txXfrm>
        <a:off x="4797083" y="4171856"/>
        <a:ext cx="784977" cy="498461"/>
      </dsp:txXfrm>
    </dsp:sp>
    <dsp:sp modelId="{9AE8412C-5D11-4628-AEAB-4A55742F9FA0}">
      <dsp:nvSpPr>
        <dsp:cNvPr id="31" name="圆角矩形 30"/>
        <dsp:cNvSpPr/>
      </dsp:nvSpPr>
      <dsp:spPr bwMode="white">
        <a:xfrm>
          <a:off x="4884303" y="4254715"/>
          <a:ext cx="784977" cy="498461"/>
        </a:xfrm>
        <a:prstGeom prst="roundRect">
          <a:avLst>
            <a:gd name="adj" fmla="val 10000"/>
          </a:avLst>
        </a:prstGeom>
      </dsp:spPr>
      <dsp:style>
        <a:lnRef idx="2">
          <a:schemeClr val="accent1">
            <a:hueOff val="0"/>
            <a:satOff val="0"/>
            <a:lumOff val="0"/>
            <a:alpha val="100000"/>
          </a:schemeClr>
        </a:lnRef>
        <a:fillRef idx="1">
          <a:schemeClr val="lt1">
            <a:alpha val="90000"/>
          </a:schemeClr>
        </a:fillRef>
        <a:effectRef idx="0">
          <a:scrgbClr r="0" g="0" b="0"/>
        </a:effectRef>
        <a:fontRef idx="minor"/>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chemeClr val="dk1"/>
              </a:solidFill>
              <a:latin typeface="微软雅黑" panose="020B0503020204020204" pitchFamily="34" charset="-122"/>
              <a:ea typeface="微软雅黑" panose="020B0503020204020204" pitchFamily="34" charset="-122"/>
            </a:rPr>
            <a:t>闲置数量</a:t>
          </a:r>
          <a:endParaRPr>
            <a:solidFill>
              <a:schemeClr val="dk1"/>
            </a:solidFill>
          </a:endParaRPr>
        </a:p>
      </dsp:txBody>
      <dsp:txXfrm>
        <a:off x="4884303" y="4254715"/>
        <a:ext cx="784977" cy="498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44568" cy="3429000"/>
        <a:chOff x="0" y="0"/>
        <a:chExt cx="4544568" cy="3429000"/>
      </a:xfrm>
    </dsp:grpSpPr>
    <dsp:sp modelId="{1D6C9DB5-6D82-408E-8946-C7FAF4DB144B}">
      <dsp:nvSpPr>
        <dsp:cNvPr id="3" name="圆角矩形 2"/>
        <dsp:cNvSpPr/>
      </dsp:nvSpPr>
      <dsp:spPr bwMode="white">
        <a:xfrm>
          <a:off x="1861414" y="0"/>
          <a:ext cx="821741" cy="534132"/>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任务管理</a:t>
          </a:r>
        </a:p>
      </dsp:txBody>
      <dsp:txXfrm>
        <a:off x="1861414" y="0"/>
        <a:ext cx="821741" cy="534132"/>
      </dsp:txXfrm>
    </dsp:sp>
    <dsp:sp modelId="{7CE20DE9-A0B7-4516-AAD2-C2129AD23031}">
      <dsp:nvSpPr>
        <dsp:cNvPr id="4" name="弧形 3"/>
        <dsp:cNvSpPr/>
      </dsp:nvSpPr>
      <dsp:spPr bwMode="white">
        <a:xfrm>
          <a:off x="749446" y="267066"/>
          <a:ext cx="3045677" cy="3045677"/>
        </a:xfrm>
        <a:prstGeom prst="arc">
          <a:avLst>
            <a:gd name="adj1" fmla="val 17395069"/>
            <a:gd name="adj2" fmla="val 18162790"/>
          </a:avLst>
        </a:prstGeom>
        <a:ln>
          <a:tailEnd type="arrow" w="lg" len="med"/>
        </a:ln>
      </dsp:spPr>
      <dsp:style>
        <a:lnRef idx="1">
          <a:schemeClr val="accent5">
            <a:hueOff val="0"/>
            <a:satOff val="0"/>
            <a:lumOff val="0"/>
            <a:alpha val="100000"/>
          </a:schemeClr>
        </a:lnRef>
        <a:fillRef idx="0">
          <a:scrgbClr r="0" g="0" b="0"/>
        </a:fillRef>
        <a:effectRef idx="0">
          <a:scrgbClr r="0" g="0" b="0"/>
        </a:effectRef>
        <a:fontRef idx="minor"/>
      </dsp:style>
      <dsp:txXfrm>
        <a:off x="749446" y="267066"/>
        <a:ext cx="3045677" cy="3045677"/>
      </dsp:txXfrm>
    </dsp:sp>
    <dsp:sp modelId="{A34F9FF7-9901-4552-B2E8-CAC35B6EDB08}">
      <dsp:nvSpPr>
        <dsp:cNvPr id="5" name="圆角矩形 4"/>
        <dsp:cNvSpPr/>
      </dsp:nvSpPr>
      <dsp:spPr bwMode="white">
        <a:xfrm>
          <a:off x="3052017" y="573364"/>
          <a:ext cx="821741" cy="534132"/>
        </a:xfrm>
        <a:prstGeom prst="roundRect">
          <a:avLst/>
        </a:prstGeom>
      </dsp:spPr>
      <dsp:style>
        <a:lnRef idx="2">
          <a:schemeClr val="lt1"/>
        </a:lnRef>
        <a:fillRef idx="1">
          <a:schemeClr val="accent5">
            <a:hueOff val="-1230000"/>
            <a:satOff val="-1698"/>
            <a:lumOff val="-653"/>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机器人管理</a:t>
          </a:r>
        </a:p>
      </dsp:txBody>
      <dsp:txXfrm>
        <a:off x="3052017" y="573364"/>
        <a:ext cx="821741" cy="534132"/>
      </dsp:txXfrm>
    </dsp:sp>
    <dsp:sp modelId="{7631DFE3-004A-42BA-9169-C371ABEBE3CB}">
      <dsp:nvSpPr>
        <dsp:cNvPr id="6" name="弧形 5"/>
        <dsp:cNvSpPr/>
      </dsp:nvSpPr>
      <dsp:spPr bwMode="white">
        <a:xfrm>
          <a:off x="749446" y="267066"/>
          <a:ext cx="3045677" cy="3045677"/>
        </a:xfrm>
        <a:prstGeom prst="arc">
          <a:avLst>
            <a:gd name="adj1" fmla="val 20354529"/>
            <a:gd name="adj2" fmla="val 21410237"/>
          </a:avLst>
        </a:prstGeom>
        <a:ln>
          <a:tailEnd type="arrow" w="lg" len="med"/>
        </a:ln>
      </dsp:spPr>
      <dsp:style>
        <a:lnRef idx="1">
          <a:schemeClr val="accent5">
            <a:hueOff val="-1230000"/>
            <a:satOff val="-1698"/>
            <a:lumOff val="-653"/>
            <a:alpha val="100000"/>
          </a:schemeClr>
        </a:lnRef>
        <a:fillRef idx="0">
          <a:scrgbClr r="0" g="0" b="0"/>
        </a:fillRef>
        <a:effectRef idx="0">
          <a:scrgbClr r="0" g="0" b="0"/>
        </a:effectRef>
        <a:fontRef idx="minor"/>
      </dsp:style>
      <dsp:txXfrm>
        <a:off x="749446" y="267066"/>
        <a:ext cx="3045677" cy="3045677"/>
      </dsp:txXfrm>
    </dsp:sp>
    <dsp:sp modelId="{0784143C-7147-432D-91A6-59548E2E5337}">
      <dsp:nvSpPr>
        <dsp:cNvPr id="7" name="圆角矩形 6"/>
        <dsp:cNvSpPr/>
      </dsp:nvSpPr>
      <dsp:spPr bwMode="white">
        <a:xfrm>
          <a:off x="3346071" y="1861702"/>
          <a:ext cx="821741" cy="534132"/>
        </a:xfrm>
        <a:prstGeom prst="roundRect">
          <a:avLst/>
        </a:prstGeom>
      </dsp:spPr>
      <dsp:style>
        <a:lnRef idx="2">
          <a:schemeClr val="lt1"/>
        </a:lnRef>
        <a:fillRef idx="1">
          <a:schemeClr val="accent5">
            <a:hueOff val="-2460000"/>
            <a:satOff val="-3398"/>
            <a:lumOff val="-1306"/>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流程管理</a:t>
          </a:r>
        </a:p>
      </dsp:txBody>
      <dsp:txXfrm>
        <a:off x="3346071" y="1861702"/>
        <a:ext cx="821741" cy="534132"/>
      </dsp:txXfrm>
    </dsp:sp>
    <dsp:sp modelId="{865E804F-8954-4EC2-ADD5-99CBB6F71C88}">
      <dsp:nvSpPr>
        <dsp:cNvPr id="8" name="弧形 7"/>
        <dsp:cNvSpPr/>
      </dsp:nvSpPr>
      <dsp:spPr bwMode="white">
        <a:xfrm>
          <a:off x="749446" y="267066"/>
          <a:ext cx="3045677" cy="3045677"/>
        </a:xfrm>
        <a:prstGeom prst="arc">
          <a:avLst>
            <a:gd name="adj1" fmla="val 1683658"/>
            <a:gd name="adj2" fmla="val 2514241"/>
          </a:avLst>
        </a:prstGeom>
        <a:ln>
          <a:tailEnd type="arrow" w="lg" len="med"/>
        </a:ln>
      </dsp:spPr>
      <dsp:style>
        <a:lnRef idx="1">
          <a:schemeClr val="accent5">
            <a:hueOff val="-2460000"/>
            <a:satOff val="-3398"/>
            <a:lumOff val="-1306"/>
            <a:alpha val="100000"/>
          </a:schemeClr>
        </a:lnRef>
        <a:fillRef idx="0">
          <a:scrgbClr r="0" g="0" b="0"/>
        </a:fillRef>
        <a:effectRef idx="0">
          <a:scrgbClr r="0" g="0" b="0"/>
        </a:effectRef>
        <a:fontRef idx="minor"/>
      </dsp:style>
      <dsp:txXfrm>
        <a:off x="749446" y="267066"/>
        <a:ext cx="3045677" cy="3045677"/>
      </dsp:txXfrm>
    </dsp:sp>
    <dsp:sp modelId="{5A56A8CE-5700-4837-8A6B-5D34EB05E8F6}">
      <dsp:nvSpPr>
        <dsp:cNvPr id="9" name="圆角矩形 8"/>
        <dsp:cNvSpPr/>
      </dsp:nvSpPr>
      <dsp:spPr bwMode="white">
        <a:xfrm>
          <a:off x="2522148" y="2894868"/>
          <a:ext cx="821741" cy="534132"/>
        </a:xfrm>
        <a:prstGeom prst="roundRect">
          <a:avLst/>
        </a:prstGeom>
      </dsp:spPr>
      <dsp:style>
        <a:lnRef idx="2">
          <a:schemeClr val="lt1"/>
        </a:lnRef>
        <a:fillRef idx="1">
          <a:schemeClr val="accent5">
            <a:hueOff val="-3690000"/>
            <a:satOff val="-5097"/>
            <a:lumOff val="-1960"/>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计划管理</a:t>
          </a:r>
        </a:p>
      </dsp:txBody>
      <dsp:txXfrm>
        <a:off x="2522148" y="2894868"/>
        <a:ext cx="821741" cy="534132"/>
      </dsp:txXfrm>
    </dsp:sp>
    <dsp:sp modelId="{97DFD92B-14E5-4E14-B6F9-FBD6A9DBF8A9}">
      <dsp:nvSpPr>
        <dsp:cNvPr id="10" name="弧形 9"/>
        <dsp:cNvSpPr/>
      </dsp:nvSpPr>
      <dsp:spPr bwMode="white">
        <a:xfrm>
          <a:off x="749446" y="267066"/>
          <a:ext cx="3045677" cy="3045677"/>
        </a:xfrm>
        <a:prstGeom prst="arc">
          <a:avLst>
            <a:gd name="adj1" fmla="val 5060027"/>
            <a:gd name="adj2" fmla="val 5739972"/>
          </a:avLst>
        </a:prstGeom>
        <a:ln>
          <a:tailEnd type="arrow" w="lg" len="med"/>
        </a:ln>
      </dsp:spPr>
      <dsp:style>
        <a:lnRef idx="1">
          <a:schemeClr val="accent5">
            <a:hueOff val="-3690000"/>
            <a:satOff val="-5097"/>
            <a:lumOff val="-1960"/>
            <a:alpha val="100000"/>
          </a:schemeClr>
        </a:lnRef>
        <a:fillRef idx="0">
          <a:scrgbClr r="0" g="0" b="0"/>
        </a:fillRef>
        <a:effectRef idx="0">
          <a:scrgbClr r="0" g="0" b="0"/>
        </a:effectRef>
        <a:fontRef idx="minor"/>
      </dsp:style>
      <dsp:txXfrm>
        <a:off x="749446" y="267066"/>
        <a:ext cx="3045677" cy="3045677"/>
      </dsp:txXfrm>
    </dsp:sp>
    <dsp:sp modelId="{793EB8C7-7447-4188-95B3-D8F19BCB7F70}">
      <dsp:nvSpPr>
        <dsp:cNvPr id="11" name="圆角矩形 10"/>
        <dsp:cNvSpPr/>
      </dsp:nvSpPr>
      <dsp:spPr bwMode="white">
        <a:xfrm>
          <a:off x="1200679" y="2894868"/>
          <a:ext cx="821741" cy="534132"/>
        </a:xfrm>
        <a:prstGeom prst="roundRect">
          <a:avLst/>
        </a:prstGeom>
      </dsp:spPr>
      <dsp:style>
        <a:lnRef idx="2">
          <a:schemeClr val="lt1"/>
        </a:lnRef>
        <a:fillRef idx="1">
          <a:schemeClr val="accent5">
            <a:hueOff val="-4920000"/>
            <a:satOff val="-6796"/>
            <a:lumOff val="-2613"/>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订阅管理</a:t>
          </a:r>
        </a:p>
      </dsp:txBody>
      <dsp:txXfrm>
        <a:off x="1200679" y="2894868"/>
        <a:ext cx="821741" cy="534132"/>
      </dsp:txXfrm>
    </dsp:sp>
    <dsp:sp modelId="{FBF04ACC-3EB6-4E87-BEEE-584D2E0D9954}">
      <dsp:nvSpPr>
        <dsp:cNvPr id="12" name="弧形 11"/>
        <dsp:cNvSpPr/>
      </dsp:nvSpPr>
      <dsp:spPr bwMode="white">
        <a:xfrm>
          <a:off x="749446" y="267066"/>
          <a:ext cx="3045677" cy="3045677"/>
        </a:xfrm>
        <a:prstGeom prst="arc">
          <a:avLst>
            <a:gd name="adj1" fmla="val 8285758"/>
            <a:gd name="adj2" fmla="val 9116341"/>
          </a:avLst>
        </a:prstGeom>
        <a:ln>
          <a:tailEnd type="arrow" w="lg" len="med"/>
        </a:ln>
      </dsp:spPr>
      <dsp:style>
        <a:lnRef idx="1">
          <a:schemeClr val="accent5">
            <a:hueOff val="-4920000"/>
            <a:satOff val="-6796"/>
            <a:lumOff val="-2613"/>
            <a:alpha val="100000"/>
          </a:schemeClr>
        </a:lnRef>
        <a:fillRef idx="0">
          <a:scrgbClr r="0" g="0" b="0"/>
        </a:fillRef>
        <a:effectRef idx="0">
          <a:scrgbClr r="0" g="0" b="0"/>
        </a:effectRef>
        <a:fontRef idx="minor"/>
      </dsp:style>
      <dsp:txXfrm>
        <a:off x="749446" y="267066"/>
        <a:ext cx="3045677" cy="3045677"/>
      </dsp:txXfrm>
    </dsp:sp>
    <dsp:sp modelId="{8080C76B-189B-4654-911D-3F40FA3976C0}">
      <dsp:nvSpPr>
        <dsp:cNvPr id="13" name="圆角矩形 12"/>
        <dsp:cNvSpPr/>
      </dsp:nvSpPr>
      <dsp:spPr bwMode="white">
        <a:xfrm>
          <a:off x="376756" y="1861702"/>
          <a:ext cx="821741" cy="534132"/>
        </a:xfrm>
        <a:prstGeom prst="roundRect">
          <a:avLst/>
        </a:prstGeom>
      </dsp:spPr>
      <dsp:style>
        <a:lnRef idx="2">
          <a:schemeClr val="lt1"/>
        </a:lnRef>
        <a:fillRef idx="1">
          <a:schemeClr val="accent5">
            <a:hueOff val="-6150000"/>
            <a:satOff val="-8496"/>
            <a:lumOff val="-3267"/>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资源管理</a:t>
          </a:r>
        </a:p>
      </dsp:txBody>
      <dsp:txXfrm>
        <a:off x="376756" y="1861702"/>
        <a:ext cx="821741" cy="534132"/>
      </dsp:txXfrm>
    </dsp:sp>
    <dsp:sp modelId="{C3174C8D-C778-4EB7-918C-815C80AE6890}">
      <dsp:nvSpPr>
        <dsp:cNvPr id="14" name="弧形 13"/>
        <dsp:cNvSpPr/>
      </dsp:nvSpPr>
      <dsp:spPr bwMode="white">
        <a:xfrm>
          <a:off x="749446" y="267066"/>
          <a:ext cx="3045677" cy="3045677"/>
        </a:xfrm>
        <a:prstGeom prst="arc">
          <a:avLst>
            <a:gd name="adj1" fmla="val 10989762"/>
            <a:gd name="adj2" fmla="val 12045470"/>
          </a:avLst>
        </a:prstGeom>
        <a:ln>
          <a:tailEnd type="arrow" w="lg" len="med"/>
        </a:ln>
      </dsp:spPr>
      <dsp:style>
        <a:lnRef idx="1">
          <a:schemeClr val="accent5">
            <a:hueOff val="-6150000"/>
            <a:satOff val="-8496"/>
            <a:lumOff val="-3267"/>
            <a:alpha val="100000"/>
          </a:schemeClr>
        </a:lnRef>
        <a:fillRef idx="0">
          <a:scrgbClr r="0" g="0" b="0"/>
        </a:fillRef>
        <a:effectRef idx="0">
          <a:scrgbClr r="0" g="0" b="0"/>
        </a:effectRef>
        <a:fontRef idx="minor"/>
      </dsp:style>
      <dsp:txXfrm>
        <a:off x="749446" y="267066"/>
        <a:ext cx="3045677" cy="3045677"/>
      </dsp:txXfrm>
    </dsp:sp>
    <dsp:sp modelId="{5EF24E3C-EE58-49A3-B9CF-BFB9C0D78EDB}">
      <dsp:nvSpPr>
        <dsp:cNvPr id="15" name="圆角矩形 14"/>
        <dsp:cNvSpPr/>
      </dsp:nvSpPr>
      <dsp:spPr bwMode="white">
        <a:xfrm>
          <a:off x="670811" y="573364"/>
          <a:ext cx="821741" cy="534132"/>
        </a:xfrm>
        <a:prstGeom prst="roundRect">
          <a:avLst/>
        </a:prstGeom>
      </dsp:spPr>
      <dsp:style>
        <a:lnRef idx="2">
          <a:schemeClr val="lt1"/>
        </a:lnRef>
        <a:fillRef idx="1">
          <a:schemeClr val="accent5">
            <a:hueOff val="-7380000"/>
            <a:satOff val="-10195"/>
            <a:lumOff val="-3921"/>
            <a:alpha val="100000"/>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latin typeface="微软雅黑" panose="020B0503020204020204" pitchFamily="34" charset="-122"/>
              <a:ea typeface="微软雅黑" panose="020B0503020204020204" pitchFamily="34" charset="-122"/>
            </a:rPr>
            <a:t>日志管理</a:t>
          </a:r>
        </a:p>
      </dsp:txBody>
      <dsp:txXfrm>
        <a:off x="670811" y="573364"/>
        <a:ext cx="821741" cy="534132"/>
      </dsp:txXfrm>
    </dsp:sp>
    <dsp:sp modelId="{B93F3323-6CB2-47D6-9988-8FD114C1DD2F}">
      <dsp:nvSpPr>
        <dsp:cNvPr id="16" name="弧形 15"/>
        <dsp:cNvSpPr/>
      </dsp:nvSpPr>
      <dsp:spPr bwMode="white">
        <a:xfrm>
          <a:off x="749446" y="267066"/>
          <a:ext cx="3045677" cy="3045677"/>
        </a:xfrm>
        <a:prstGeom prst="arc">
          <a:avLst>
            <a:gd name="adj1" fmla="val 14237209"/>
            <a:gd name="adj2" fmla="val 15004930"/>
          </a:avLst>
        </a:prstGeom>
        <a:ln>
          <a:tailEnd type="arrow" w="lg" len="med"/>
        </a:ln>
      </dsp:spPr>
      <dsp:style>
        <a:lnRef idx="1">
          <a:schemeClr val="accent5">
            <a:hueOff val="-7380000"/>
            <a:satOff val="-10195"/>
            <a:lumOff val="-3921"/>
            <a:alpha val="100000"/>
          </a:schemeClr>
        </a:lnRef>
        <a:fillRef idx="0">
          <a:scrgbClr r="0" g="0" b="0"/>
        </a:fillRef>
        <a:effectRef idx="0">
          <a:scrgbClr r="0" g="0" b="0"/>
        </a:effectRef>
        <a:fontRef idx="minor"/>
      </dsp:style>
      <dsp:txXfrm>
        <a:off x="749446" y="267066"/>
        <a:ext cx="3045677" cy="3045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300983" cy="2862072"/>
        <a:chOff x="0" y="0"/>
        <a:chExt cx="3300983" cy="2862072"/>
      </a:xfrm>
    </dsp:grpSpPr>
    <dsp:sp modelId="{234836D0-93CD-4966-995E-1FAF6DFEC674}">
      <dsp:nvSpPr>
        <dsp:cNvPr id="3" name="圆角矩形 2"/>
        <dsp:cNvSpPr/>
      </dsp:nvSpPr>
      <dsp:spPr bwMode="white">
        <a:xfrm>
          <a:off x="1027665" y="229639"/>
          <a:ext cx="1245654" cy="622827"/>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t>权限管理</a:t>
          </a:r>
          <a:endParaRPr lang="zh-CN" altLang="en-US" dirty="0"/>
        </a:p>
      </dsp:txBody>
      <dsp:txXfrm>
        <a:off x="1027665" y="229639"/>
        <a:ext cx="1245654" cy="622827"/>
      </dsp:txXfrm>
    </dsp:sp>
    <dsp:sp modelId="{7CB25CEE-0CDD-4E12-9983-31B708562D95}">
      <dsp:nvSpPr>
        <dsp:cNvPr id="4" name="左右箭头 3"/>
        <dsp:cNvSpPr/>
      </dsp:nvSpPr>
      <dsp:spPr bwMode="white">
        <a:xfrm rot="3599999">
          <a:off x="1840454" y="1322041"/>
          <a:ext cx="647740" cy="217989"/>
        </a:xfrm>
        <a:prstGeom prst="leftRightArrow">
          <a:avLst>
            <a:gd name="adj1" fmla="val 60000"/>
            <a:gd name="adj2" fmla="val 500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3599999">
        <a:off x="1840454" y="1322041"/>
        <a:ext cx="647740" cy="217989"/>
      </dsp:txXfrm>
    </dsp:sp>
    <dsp:sp modelId="{66C15FD3-5B6C-4905-BE83-3F5515EE3C80}">
      <dsp:nvSpPr>
        <dsp:cNvPr id="5" name="圆角矩形 4"/>
        <dsp:cNvSpPr/>
      </dsp:nvSpPr>
      <dsp:spPr bwMode="white">
        <a:xfrm>
          <a:off x="2055329" y="2009606"/>
          <a:ext cx="1245654" cy="622827"/>
        </a:xfrm>
        <a:prstGeom prst="roundRect">
          <a:avLst>
            <a:gd name="adj" fmla="val 10000"/>
          </a:avLst>
        </a:prstGeom>
      </dsp:spPr>
      <dsp:style>
        <a:lnRef idx="2">
          <a:schemeClr val="lt1"/>
        </a:lnRef>
        <a:fillRef idx="1">
          <a:schemeClr val="accent5">
            <a:hueOff val="-3690000"/>
            <a:satOff val="-5097"/>
            <a:lumOff val="-1960"/>
            <a:alpha val="100000"/>
          </a:schemeClr>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t>数据安全</a:t>
          </a:r>
          <a:endParaRPr lang="zh-CN" altLang="en-US" dirty="0"/>
        </a:p>
      </dsp:txBody>
      <dsp:txXfrm>
        <a:off x="2055329" y="2009606"/>
        <a:ext cx="1245654" cy="622827"/>
      </dsp:txXfrm>
    </dsp:sp>
    <dsp:sp modelId="{168B1538-52D8-41E7-AE22-0F59B74A3AE1}">
      <dsp:nvSpPr>
        <dsp:cNvPr id="6" name="左右箭头 5"/>
        <dsp:cNvSpPr/>
      </dsp:nvSpPr>
      <dsp:spPr bwMode="white">
        <a:xfrm rot="10800000">
          <a:off x="1326621" y="2212025"/>
          <a:ext cx="647740" cy="217989"/>
        </a:xfrm>
        <a:prstGeom prst="leftRightArrow">
          <a:avLst>
            <a:gd name="adj1" fmla="val 60000"/>
            <a:gd name="adj2" fmla="val 50000"/>
          </a:avLst>
        </a:prstGeom>
      </dsp:spPr>
      <dsp:style>
        <a:lnRef idx="0">
          <a:schemeClr val="lt1"/>
        </a:lnRef>
        <a:fillRef idx="1">
          <a:schemeClr val="accent5">
            <a:hueOff val="-3690000"/>
            <a:satOff val="-5097"/>
            <a:lumOff val="-1960"/>
            <a:alpha val="100000"/>
          </a:schemeClr>
        </a:fillRef>
        <a:effectRef idx="0">
          <a:scrgbClr r="0" g="0" b="0"/>
        </a:effectRef>
        <a:fontRef idx="minor">
          <a:schemeClr val="lt1"/>
        </a:fontRef>
      </dsp:style>
      <dsp:txBody>
        <a:bodyPr rot="10800000"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10800000">
        <a:off x="1326621" y="2212025"/>
        <a:ext cx="647740" cy="217989"/>
      </dsp:txXfrm>
    </dsp:sp>
    <dsp:sp modelId="{BDDCF3D2-09F5-4115-908E-5BB86AF80EE9}">
      <dsp:nvSpPr>
        <dsp:cNvPr id="7" name="圆角矩形 6"/>
        <dsp:cNvSpPr/>
      </dsp:nvSpPr>
      <dsp:spPr bwMode="white">
        <a:xfrm>
          <a:off x="0" y="2009606"/>
          <a:ext cx="1245654" cy="622827"/>
        </a:xfrm>
        <a:prstGeom prst="roundRect">
          <a:avLst>
            <a:gd name="adj" fmla="val 10000"/>
          </a:avLst>
        </a:prstGeom>
      </dsp:spPr>
      <dsp:style>
        <a:lnRef idx="2">
          <a:schemeClr val="lt1"/>
        </a:lnRef>
        <a:fillRef idx="1">
          <a:schemeClr val="accent5">
            <a:hueOff val="-7380000"/>
            <a:satOff val="-10195"/>
            <a:lumOff val="-3921"/>
            <a:alpha val="100000"/>
          </a:schemeClr>
        </a:fillRef>
        <a:effectRef idx="0">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t>高效运维</a:t>
          </a:r>
          <a:endParaRPr lang="zh-CN" altLang="en-US" dirty="0"/>
        </a:p>
      </dsp:txBody>
      <dsp:txXfrm>
        <a:off x="0" y="2009606"/>
        <a:ext cx="1245654" cy="622827"/>
      </dsp:txXfrm>
    </dsp:sp>
    <dsp:sp modelId="{D24356B1-4AC6-46E6-82B3-DBA1D4EC1280}">
      <dsp:nvSpPr>
        <dsp:cNvPr id="8" name="左右箭头 7"/>
        <dsp:cNvSpPr/>
      </dsp:nvSpPr>
      <dsp:spPr bwMode="white">
        <a:xfrm rot="-3599999">
          <a:off x="812789" y="1322041"/>
          <a:ext cx="647740" cy="217989"/>
        </a:xfrm>
        <a:prstGeom prst="leftRightArrow">
          <a:avLst>
            <a:gd name="adj1" fmla="val 60000"/>
            <a:gd name="adj2" fmla="val 50000"/>
          </a:avLst>
        </a:prstGeom>
      </dsp:spPr>
      <dsp:style>
        <a:lnRef idx="0">
          <a:schemeClr val="lt1"/>
        </a:lnRef>
        <a:fillRef idx="1">
          <a:schemeClr val="accent5">
            <a:hueOff val="-7380000"/>
            <a:satOff val="-10195"/>
            <a:lumOff val="-3921"/>
            <a:alpha val="10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3599999">
        <a:off x="812789" y="1322041"/>
        <a:ext cx="647740" cy="217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75304" cy="3200400"/>
        <a:chOff x="0" y="0"/>
        <a:chExt cx="3575304" cy="3200400"/>
      </a:xfrm>
    </dsp:grpSpPr>
    <dsp:sp modelId="{00062CAF-8214-4984-9DBC-F40F8E4DA8FC}">
      <dsp:nvSpPr>
        <dsp:cNvPr id="3" name="燕尾形 2"/>
        <dsp:cNvSpPr/>
      </dsp:nvSpPr>
      <dsp:spPr bwMode="white">
        <a:xfrm rot="5400000">
          <a:off x="-137244" y="137244"/>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应付组</a:t>
          </a:r>
          <a:endParaRPr lang="zh-CN" altLang="en-US" dirty="0"/>
        </a:p>
      </dsp:txBody>
      <dsp:txXfrm rot="5400000">
        <a:off x="-137244" y="137244"/>
        <a:ext cx="914959" cy="640471"/>
      </dsp:txXfrm>
    </dsp:sp>
    <dsp:sp modelId="{EC867D62-2C3A-49A0-8F85-1A024CE12B12}">
      <dsp:nvSpPr>
        <dsp:cNvPr id="4" name="同侧圆角矩形 3"/>
        <dsp:cNvSpPr/>
      </dsp:nvSpPr>
      <dsp:spPr bwMode="white">
        <a:xfrm rot="5400000">
          <a:off x="1810526" y="-1170055"/>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71120" tIns="6350" rIns="6350" bIns="6350" anchor="ctr"/>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1">
            <a:lnSpc>
              <a:spcPct val="100000"/>
            </a:lnSpc>
            <a:spcBef>
              <a:spcPct val="0"/>
            </a:spcBef>
            <a:spcAft>
              <a:spcPct val="15000"/>
            </a:spcAft>
            <a:buChar char="•"/>
          </a:pPr>
          <a:r>
            <a:rPr lang="zh-CN" altLang="en-US" dirty="0" smtClean="0">
              <a:solidFill>
                <a:schemeClr val="dk1"/>
              </a:solidFill>
            </a:rPr>
            <a:t>应付款单数量</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业务处理数量</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支付和反馈数量</a:t>
          </a:r>
          <a:endParaRPr lang="zh-CN" altLang="en-US" dirty="0">
            <a:solidFill>
              <a:schemeClr val="dk1"/>
            </a:solidFill>
          </a:endParaRPr>
        </a:p>
      </dsp:txBody>
      <dsp:txXfrm rot="5400000">
        <a:off x="1810526" y="-1170055"/>
        <a:ext cx="594723" cy="2934833"/>
      </dsp:txXfrm>
    </dsp:sp>
    <dsp:sp modelId="{2F31712F-AC98-48F5-B6C2-A8188EEDBFD1}">
      <dsp:nvSpPr>
        <dsp:cNvPr id="5" name="燕尾形 4"/>
        <dsp:cNvSpPr/>
      </dsp:nvSpPr>
      <dsp:spPr bwMode="white">
        <a:xfrm rot="5400000">
          <a:off x="-137244" y="899058"/>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应收组</a:t>
          </a:r>
          <a:endParaRPr lang="zh-CN" altLang="en-US" dirty="0"/>
        </a:p>
      </dsp:txBody>
      <dsp:txXfrm rot="5400000">
        <a:off x="-137244" y="899058"/>
        <a:ext cx="914959" cy="640471"/>
      </dsp:txXfrm>
    </dsp:sp>
    <dsp:sp modelId="{A68C30A1-299F-40FA-995B-DD5BE1DBA0BE}">
      <dsp:nvSpPr>
        <dsp:cNvPr id="6" name="同侧圆角矩形 5"/>
        <dsp:cNvSpPr/>
      </dsp:nvSpPr>
      <dsp:spPr bwMode="white">
        <a:xfrm rot="5400000">
          <a:off x="1810526" y="-408241"/>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56896" tIns="5080" rIns="5080" bIns="5080" anchor="ctr"/>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应收单量数据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核销单批退原因</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银行流水同步批退原因</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反核销批退原因</a:t>
          </a:r>
          <a:endParaRPr>
            <a:solidFill>
              <a:schemeClr val="dk1"/>
            </a:solidFill>
          </a:endParaRPr>
        </a:p>
      </dsp:txBody>
      <dsp:txXfrm rot="5400000">
        <a:off x="1810526" y="-408241"/>
        <a:ext cx="594723" cy="2934833"/>
      </dsp:txXfrm>
    </dsp:sp>
    <dsp:sp modelId="{7B47B267-B793-4B2D-A0A0-8E7BD0F1457E}">
      <dsp:nvSpPr>
        <dsp:cNvPr id="7" name="燕尾形 6"/>
        <dsp:cNvSpPr/>
      </dsp:nvSpPr>
      <dsp:spPr bwMode="white">
        <a:xfrm rot="5400000">
          <a:off x="-137244" y="1700215"/>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资金组</a:t>
          </a:r>
          <a:endParaRPr lang="zh-CN" altLang="en-US" dirty="0"/>
        </a:p>
      </dsp:txBody>
      <dsp:txXfrm rot="5400000">
        <a:off x="-137244" y="1700215"/>
        <a:ext cx="914959" cy="640471"/>
      </dsp:txXfrm>
    </dsp:sp>
    <dsp:sp modelId="{18E3D7E6-3348-4625-9CEF-06CE54C55E41}">
      <dsp:nvSpPr>
        <dsp:cNvPr id="8" name="同侧圆角矩形 7"/>
        <dsp:cNvSpPr/>
      </dsp:nvSpPr>
      <dsp:spPr bwMode="white">
        <a:xfrm rot="5400000">
          <a:off x="1810526" y="392896"/>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56896" tIns="5080" rIns="5080" bIns="5080" anchor="ctr"/>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多组织付款处理线上线下数据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共享付款退票数据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银行付款数据</a:t>
          </a:r>
          <a:endParaRPr>
            <a:solidFill>
              <a:schemeClr val="dk1"/>
            </a:solidFill>
          </a:endParaRPr>
        </a:p>
      </dsp:txBody>
      <dsp:txXfrm rot="5400000">
        <a:off x="1810526" y="392896"/>
        <a:ext cx="594723" cy="2934833"/>
      </dsp:txXfrm>
    </dsp:sp>
    <dsp:sp modelId="{C0D9FD37-B0A2-42E5-89BA-C721E5E2FB74}">
      <dsp:nvSpPr>
        <dsp:cNvPr id="9" name="燕尾形 8"/>
        <dsp:cNvSpPr/>
      </dsp:nvSpPr>
      <dsp:spPr bwMode="white">
        <a:xfrm rot="5400000">
          <a:off x="-137244" y="2422685"/>
          <a:ext cx="914959" cy="64047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费用组</a:t>
          </a:r>
          <a:endParaRPr lang="zh-CN" altLang="en-US" dirty="0"/>
        </a:p>
      </dsp:txBody>
      <dsp:txXfrm rot="5400000">
        <a:off x="-137244" y="2422685"/>
        <a:ext cx="914959" cy="640471"/>
      </dsp:txXfrm>
    </dsp:sp>
    <dsp:sp modelId="{EF51E511-634D-4A6F-BDB2-F3BC051BA7CE}">
      <dsp:nvSpPr>
        <dsp:cNvPr id="10" name="同侧圆角矩形 9"/>
        <dsp:cNvSpPr/>
      </dsp:nvSpPr>
      <dsp:spPr bwMode="white">
        <a:xfrm rot="5400000">
          <a:off x="1810526" y="1115386"/>
          <a:ext cx="594723" cy="2934833"/>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56896" tIns="5080" rIns="5080" bIns="5080" anchor="ctr"/>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对公、员工、</a:t>
          </a:r>
          <a:r>
            <a:rPr lang="zh-CN" altLang="en-US" sz="800" dirty="0">
              <a:solidFill>
                <a:schemeClr val="dk1"/>
              </a:solidFill>
              <a:latin typeface="微软雅黑" panose="020B0503020204020204" pitchFamily="34" charset="-122"/>
              <a:ea typeface="微软雅黑" panose="020B0503020204020204" pitchFamily="34" charset="-122"/>
              <a:sym typeface="+mn-ea"/>
            </a:rPr>
            <a:t>总账、固定资产</a:t>
          </a:r>
          <a:r>
            <a:rPr lang="zh-CN" altLang="en-US" sz="800" dirty="0">
              <a:solidFill>
                <a:schemeClr val="dk1"/>
              </a:solidFill>
              <a:latin typeface="微软雅黑" panose="020B0503020204020204" pitchFamily="34" charset="-122"/>
              <a:ea typeface="微软雅黑" panose="020B0503020204020204" pitchFamily="34" charset="-122"/>
            </a:rPr>
            <a:t>费报销单量数据</a:t>
          </a:r>
          <a:endParaRPr lang="zh-CN" altLang="en-US" sz="8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800" dirty="0">
              <a:solidFill>
                <a:schemeClr val="dk1"/>
              </a:solidFill>
              <a:latin typeface="微软雅黑" panose="020B0503020204020204" pitchFamily="34" charset="-122"/>
              <a:ea typeface="微软雅黑" panose="020B0503020204020204" pitchFamily="34" charset="-122"/>
            </a:rPr>
            <a:t>对公、员工费用、</a:t>
          </a:r>
          <a:r>
            <a:rPr lang="zh-CN" altLang="en-US" sz="800" dirty="0">
              <a:solidFill>
                <a:schemeClr val="dk1"/>
              </a:solidFill>
              <a:latin typeface="微软雅黑" panose="020B0503020204020204" pitchFamily="34" charset="-122"/>
              <a:ea typeface="微软雅黑" panose="020B0503020204020204" pitchFamily="34" charset="-122"/>
              <a:sym typeface="+mn-ea"/>
            </a:rPr>
            <a:t>总账、固定资产</a:t>
          </a:r>
          <a:r>
            <a:rPr lang="zh-CN" altLang="en-US" sz="800" dirty="0">
              <a:solidFill>
                <a:schemeClr val="dk1"/>
              </a:solidFill>
              <a:latin typeface="微软雅黑" panose="020B0503020204020204" pitchFamily="34" charset="-122"/>
              <a:ea typeface="微软雅黑" panose="020B0503020204020204" pitchFamily="34" charset="-122"/>
            </a:rPr>
            <a:t>报销单批退原因</a:t>
          </a:r>
          <a:endParaRPr>
            <a:solidFill>
              <a:schemeClr val="dk1"/>
            </a:solidFill>
          </a:endParaRPr>
        </a:p>
      </dsp:txBody>
      <dsp:txXfrm rot="5400000">
        <a:off x="1810526" y="1115386"/>
        <a:ext cx="594723" cy="29348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9" Type="http://schemas.openxmlformats.org/officeDocument/2006/relationships/diagramQuickStyle" Target="../diagrams/quickStyle5.xml"/><Relationship Id="rId8" Type="http://schemas.openxmlformats.org/officeDocument/2006/relationships/diagramLayout" Target="../diagrams/layout5.xml"/><Relationship Id="rId7" Type="http://schemas.openxmlformats.org/officeDocument/2006/relationships/diagramData" Target="../diagrams/data5.xml"/><Relationship Id="rId6" Type="http://schemas.openxmlformats.org/officeDocument/2006/relationships/image" Target="../media/image47.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microsoft.com/office/2007/relationships/diagramDrawing" Target="../diagrams/drawing5.xml"/><Relationship Id="rId10" Type="http://schemas.openxmlformats.org/officeDocument/2006/relationships/diagramColors" Target="../diagrams/colors5.xml"/><Relationship Id="rId1"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1.jpe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image" Target="../media/image23.svg"/><Relationship Id="rId8" Type="http://schemas.openxmlformats.org/officeDocument/2006/relationships/image" Target="../media/image22.png"/><Relationship Id="rId7" Type="http://schemas.openxmlformats.org/officeDocument/2006/relationships/image" Target="../media/image21.sv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image" Target="../media/image17.png"/><Relationship Id="rId29" Type="http://schemas.openxmlformats.org/officeDocument/2006/relationships/slideLayout" Target="../slideLayouts/slideLayout7.xml"/><Relationship Id="rId28" Type="http://schemas.openxmlformats.org/officeDocument/2006/relationships/image" Target="../media/image42.svg"/><Relationship Id="rId27" Type="http://schemas.openxmlformats.org/officeDocument/2006/relationships/image" Target="../media/image41.png"/><Relationship Id="rId26" Type="http://schemas.openxmlformats.org/officeDocument/2006/relationships/image" Target="../media/image40.svg"/><Relationship Id="rId25" Type="http://schemas.openxmlformats.org/officeDocument/2006/relationships/image" Target="../media/image39.png"/><Relationship Id="rId24" Type="http://schemas.openxmlformats.org/officeDocument/2006/relationships/image" Target="../media/image38.svg"/><Relationship Id="rId23" Type="http://schemas.openxmlformats.org/officeDocument/2006/relationships/image" Target="../media/image37.png"/><Relationship Id="rId22" Type="http://schemas.openxmlformats.org/officeDocument/2006/relationships/image" Target="../media/image36.svg"/><Relationship Id="rId21" Type="http://schemas.openxmlformats.org/officeDocument/2006/relationships/image" Target="../media/image35.png"/><Relationship Id="rId20" Type="http://schemas.openxmlformats.org/officeDocument/2006/relationships/image" Target="../media/image34.svg"/><Relationship Id="rId2" Type="http://schemas.openxmlformats.org/officeDocument/2006/relationships/image" Target="../media/image16.png"/><Relationship Id="rId19" Type="http://schemas.openxmlformats.org/officeDocument/2006/relationships/image" Target="../media/image33.png"/><Relationship Id="rId18" Type="http://schemas.openxmlformats.org/officeDocument/2006/relationships/image" Target="../media/image32.svg"/><Relationship Id="rId17" Type="http://schemas.openxmlformats.org/officeDocument/2006/relationships/image" Target="../media/image31.png"/><Relationship Id="rId16" Type="http://schemas.openxmlformats.org/officeDocument/2006/relationships/image" Target="../media/image30.png"/><Relationship Id="rId15" Type="http://schemas.openxmlformats.org/officeDocument/2006/relationships/image" Target="../media/image29.svg"/><Relationship Id="rId14" Type="http://schemas.openxmlformats.org/officeDocument/2006/relationships/image" Target="../media/image28.png"/><Relationship Id="rId13" Type="http://schemas.openxmlformats.org/officeDocument/2006/relationships/image" Target="../media/image27.svg"/><Relationship Id="rId12" Type="http://schemas.openxmlformats.org/officeDocument/2006/relationships/image" Target="../media/image26.png"/><Relationship Id="rId11" Type="http://schemas.openxmlformats.org/officeDocument/2006/relationships/image" Target="../media/image25.svg"/><Relationship Id="rId10" Type="http://schemas.openxmlformats.org/officeDocument/2006/relationships/image" Target="../media/image24.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openxmlformats.org/officeDocument/2006/relationships/image" Target="../media/image44.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 Type="http://schemas.openxmlformats.org/officeDocument/2006/relationships/diagramData" Target="../diagrams/data4.xml"/><Relationship Id="rId2" Type="http://schemas.openxmlformats.org/officeDocument/2006/relationships/image" Target="../media/image45.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3303778" y="4992624"/>
            <a:ext cx="5858510" cy="1150875"/>
          </a:xfrm>
          <a:prstGeom prst="rect">
            <a:avLst/>
          </a:prstGeom>
          <a:solidFill>
            <a:schemeClr val="bg1">
              <a:alpha val="10000"/>
            </a:scheme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en-US" altLang="zh-CN" sz="3600" dirty="0" smtClean="0">
                <a:solidFill>
                  <a:schemeClr val="bg1"/>
                </a:solidFill>
                <a:latin typeface="微软雅黑" panose="020B0503020204020204" pitchFamily="34" charset="-122"/>
                <a:ea typeface="微软雅黑" panose="020B0503020204020204" pitchFamily="34" charset="-122"/>
              </a:rPr>
              <a:t>XX</a:t>
            </a:r>
            <a:r>
              <a:rPr kumimoji="1" lang="zh-CN" altLang="en-US" sz="3600" dirty="0" smtClean="0">
                <a:solidFill>
                  <a:schemeClr val="bg1"/>
                </a:solidFill>
                <a:latin typeface="微软雅黑" panose="020B0503020204020204" pitchFamily="34" charset="-122"/>
                <a:ea typeface="微软雅黑" panose="020B0503020204020204" pitchFamily="34" charset="-122"/>
              </a:rPr>
              <a:t>公司</a:t>
            </a:r>
            <a:endParaRPr kumimoji="1" lang="en-US" altLang="zh-CN" sz="3600" dirty="0" smtClean="0">
              <a:solidFill>
                <a:schemeClr val="bg1"/>
              </a:solidFill>
              <a:latin typeface="微软雅黑" panose="020B0503020204020204" pitchFamily="34" charset="-122"/>
              <a:ea typeface="微软雅黑" panose="020B0503020204020204" pitchFamily="34" charset="-122"/>
            </a:endParaRPr>
          </a:p>
          <a:p>
            <a:pPr algn="ctr"/>
            <a:r>
              <a:rPr kumimoji="1" lang="zh-CN" altLang="en-US" sz="3600" dirty="0" smtClean="0">
                <a:solidFill>
                  <a:schemeClr val="bg1"/>
                </a:solidFill>
                <a:latin typeface="微软雅黑" panose="020B0503020204020204" pitchFamily="34" charset="-122"/>
                <a:ea typeface="微软雅黑" panose="020B0503020204020204" pitchFamily="34" charset="-122"/>
              </a:rPr>
              <a:t>运</a:t>
            </a:r>
            <a:r>
              <a:rPr kumimoji="1" lang="zh-CN" altLang="en-US" sz="3600" dirty="0">
                <a:solidFill>
                  <a:schemeClr val="bg1"/>
                </a:solidFill>
                <a:latin typeface="微软雅黑" panose="020B0503020204020204" pitchFamily="34" charset="-122"/>
                <a:ea typeface="微软雅黑" panose="020B0503020204020204" pitchFamily="34" charset="-122"/>
              </a:rPr>
              <a:t>营报告</a:t>
            </a:r>
            <a:r>
              <a:rPr kumimoji="1" lang="zh-CN" altLang="en-US" sz="3600" dirty="0" smtClean="0">
                <a:solidFill>
                  <a:schemeClr val="bg1"/>
                </a:solidFill>
                <a:latin typeface="微软雅黑" panose="020B0503020204020204" pitchFamily="34" charset="-122"/>
                <a:ea typeface="微软雅黑" panose="020B0503020204020204" pitchFamily="34" charset="-122"/>
              </a:rPr>
              <a:t>自动编制机器人</a:t>
            </a:r>
            <a:endParaRPr kumimoji="1"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074" name="Picture 2"/>
          <p:cNvPicPr>
            <a:picLocks noChangeAspect="1" noChangeArrowheads="1"/>
          </p:cNvPicPr>
          <p:nvPr/>
        </p:nvPicPr>
        <p:blipFill>
          <a:blip r:embed="rId1" cstate="print"/>
          <a:srcRect/>
          <a:stretch>
            <a:fillRect/>
          </a:stretch>
        </p:blipFill>
        <p:spPr bwMode="auto">
          <a:xfrm>
            <a:off x="3246999" y="4993005"/>
            <a:ext cx="895350" cy="1352550"/>
          </a:xfrm>
          <a:prstGeom prst="rect">
            <a:avLst/>
          </a:prstGeom>
          <a:noFill/>
          <a:ln w="9525">
            <a:noFill/>
            <a:miter lim="800000"/>
            <a:headEnd/>
            <a:tailEnd/>
          </a:ln>
        </p:spPr>
      </p:pic>
      <p:sp>
        <p:nvSpPr>
          <p:cNvPr id="10" name="Freeform 49"/>
          <p:cNvSpPr/>
          <p:nvPr/>
        </p:nvSpPr>
        <p:spPr bwMode="auto">
          <a:xfrm>
            <a:off x="2356998" y="2632539"/>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49"/>
          <p:cNvSpPr/>
          <p:nvPr/>
        </p:nvSpPr>
        <p:spPr bwMode="auto">
          <a:xfrm>
            <a:off x="4313814" y="2266779"/>
            <a:ext cx="544068" cy="409503"/>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 name="组合 14"/>
          <p:cNvGrpSpPr/>
          <p:nvPr/>
        </p:nvGrpSpPr>
        <p:grpSpPr>
          <a:xfrm>
            <a:off x="139959" y="2492839"/>
            <a:ext cx="1443990" cy="594923"/>
            <a:chOff x="5939" y="5577"/>
            <a:chExt cx="2178" cy="1062"/>
          </a:xfrm>
        </p:grpSpPr>
        <p:sp>
          <p:nvSpPr>
            <p:cNvPr id="16" name="Freeform 51"/>
            <p:cNvSpPr>
              <a:spLocks noEditPoints="1"/>
            </p:cNvSpPr>
            <p:nvPr/>
          </p:nvSpPr>
          <p:spPr bwMode="auto">
            <a:xfrm>
              <a:off x="6201" y="5800"/>
              <a:ext cx="1652" cy="764"/>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52"/>
            <p:cNvSpPr/>
            <p:nvPr/>
          </p:nvSpPr>
          <p:spPr bwMode="auto">
            <a:xfrm>
              <a:off x="6442" y="5577"/>
              <a:ext cx="1169" cy="1063"/>
            </a:xfrm>
            <a:custGeom>
              <a:avLst/>
              <a:gdLst>
                <a:gd name="T0" fmla="*/ 518327953 w 150"/>
                <a:gd name="T1" fmla="*/ 87434964 h 147"/>
                <a:gd name="T2" fmla="*/ 523409025 w 150"/>
                <a:gd name="T3" fmla="*/ 164580661 h 147"/>
                <a:gd name="T4" fmla="*/ 518327953 w 150"/>
                <a:gd name="T5" fmla="*/ 236585125 h 147"/>
                <a:gd name="T6" fmla="*/ 528490097 w 150"/>
                <a:gd name="T7" fmla="*/ 257159125 h 147"/>
                <a:gd name="T8" fmla="*/ 528490097 w 150"/>
                <a:gd name="T9" fmla="*/ 318876589 h 147"/>
                <a:gd name="T10" fmla="*/ 518327953 w 150"/>
                <a:gd name="T11" fmla="*/ 349735321 h 147"/>
                <a:gd name="T12" fmla="*/ 492920339 w 150"/>
                <a:gd name="T13" fmla="*/ 370309321 h 147"/>
                <a:gd name="T14" fmla="*/ 487837013 w 150"/>
                <a:gd name="T15" fmla="*/ 421739786 h 147"/>
                <a:gd name="T16" fmla="*/ 467510470 w 150"/>
                <a:gd name="T17" fmla="*/ 462885518 h 147"/>
                <a:gd name="T18" fmla="*/ 487837013 w 150"/>
                <a:gd name="T19" fmla="*/ 462885518 h 147"/>
                <a:gd name="T20" fmla="*/ 518327953 w 150"/>
                <a:gd name="T21" fmla="*/ 519461750 h 147"/>
                <a:gd name="T22" fmla="*/ 553899965 w 150"/>
                <a:gd name="T23" fmla="*/ 529746482 h 147"/>
                <a:gd name="T24" fmla="*/ 670775892 w 150"/>
                <a:gd name="T25" fmla="*/ 581179214 h 147"/>
                <a:gd name="T26" fmla="*/ 762246459 w 150"/>
                <a:gd name="T27" fmla="*/ 637753179 h 147"/>
                <a:gd name="T28" fmla="*/ 762246459 w 150"/>
                <a:gd name="T29" fmla="*/ 756046875 h 147"/>
                <a:gd name="T30" fmla="*/ 0 w 150"/>
                <a:gd name="T31" fmla="*/ 756046875 h 147"/>
                <a:gd name="T32" fmla="*/ 0 w 150"/>
                <a:gd name="T33" fmla="*/ 637753179 h 147"/>
                <a:gd name="T34" fmla="*/ 91470567 w 150"/>
                <a:gd name="T35" fmla="*/ 581179214 h 147"/>
                <a:gd name="T36" fmla="*/ 208346494 w 150"/>
                <a:gd name="T37" fmla="*/ 529746482 h 147"/>
                <a:gd name="T38" fmla="*/ 243918506 w 150"/>
                <a:gd name="T39" fmla="*/ 519461750 h 147"/>
                <a:gd name="T40" fmla="*/ 274409447 w 150"/>
                <a:gd name="T41" fmla="*/ 462885518 h 147"/>
                <a:gd name="T42" fmla="*/ 289652663 w 150"/>
                <a:gd name="T43" fmla="*/ 462885518 h 147"/>
                <a:gd name="T44" fmla="*/ 269326121 w 150"/>
                <a:gd name="T45" fmla="*/ 426883286 h 147"/>
                <a:gd name="T46" fmla="*/ 264245049 w 150"/>
                <a:gd name="T47" fmla="*/ 360022321 h 147"/>
                <a:gd name="T48" fmla="*/ 248999578 w 150"/>
                <a:gd name="T49" fmla="*/ 360022321 h 147"/>
                <a:gd name="T50" fmla="*/ 223591964 w 150"/>
                <a:gd name="T51" fmla="*/ 272587357 h 147"/>
                <a:gd name="T52" fmla="*/ 233756362 w 150"/>
                <a:gd name="T53" fmla="*/ 236585125 h 147"/>
                <a:gd name="T54" fmla="*/ 294735989 w 150"/>
                <a:gd name="T55" fmla="*/ 36002232 h 147"/>
                <a:gd name="T56" fmla="*/ 457348326 w 150"/>
                <a:gd name="T57" fmla="*/ 36002232 h 147"/>
                <a:gd name="T58" fmla="*/ 472593797 w 150"/>
                <a:gd name="T59" fmla="*/ 51432732 h 147"/>
                <a:gd name="T60" fmla="*/ 498001411 w 150"/>
                <a:gd name="T61" fmla="*/ 51432732 h 147"/>
                <a:gd name="T62" fmla="*/ 518327953 w 150"/>
                <a:gd name="T63" fmla="*/ 8743496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51"/>
            <p:cNvSpPr>
              <a:spLocks noEditPoints="1"/>
            </p:cNvSpPr>
            <p:nvPr/>
          </p:nvSpPr>
          <p:spPr bwMode="auto">
            <a:xfrm>
              <a:off x="5939" y="5882"/>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51"/>
            <p:cNvSpPr>
              <a:spLocks noEditPoints="1"/>
            </p:cNvSpPr>
            <p:nvPr/>
          </p:nvSpPr>
          <p:spPr bwMode="auto">
            <a:xfrm>
              <a:off x="6701" y="5867"/>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Freeform 49"/>
          <p:cNvSpPr/>
          <p:nvPr/>
        </p:nvSpPr>
        <p:spPr bwMode="auto">
          <a:xfrm>
            <a:off x="4329054" y="1486491"/>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49"/>
          <p:cNvSpPr/>
          <p:nvPr/>
        </p:nvSpPr>
        <p:spPr bwMode="auto">
          <a:xfrm>
            <a:off x="4307718" y="3120219"/>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49"/>
          <p:cNvSpPr/>
          <p:nvPr/>
        </p:nvSpPr>
        <p:spPr bwMode="auto">
          <a:xfrm>
            <a:off x="4362582" y="4007187"/>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6" name="直线箭头连接符 16"/>
          <p:cNvCxnSpPr/>
          <p:nvPr/>
        </p:nvCxnSpPr>
        <p:spPr>
          <a:xfrm flipH="1">
            <a:off x="2896494" y="1891875"/>
            <a:ext cx="1444752" cy="86868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16"/>
          <p:cNvCxnSpPr/>
          <p:nvPr/>
        </p:nvCxnSpPr>
        <p:spPr>
          <a:xfrm flipH="1">
            <a:off x="2960502" y="2641683"/>
            <a:ext cx="1371600" cy="21945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16"/>
          <p:cNvCxnSpPr/>
          <p:nvPr/>
        </p:nvCxnSpPr>
        <p:spPr>
          <a:xfrm flipH="1" flipV="1">
            <a:off x="2933070" y="2952579"/>
            <a:ext cx="1380744" cy="52120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16"/>
          <p:cNvCxnSpPr/>
          <p:nvPr/>
        </p:nvCxnSpPr>
        <p:spPr>
          <a:xfrm flipH="1" flipV="1">
            <a:off x="2914782" y="3089739"/>
            <a:ext cx="1444752" cy="12710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16"/>
          <p:cNvCxnSpPr/>
          <p:nvPr/>
        </p:nvCxnSpPr>
        <p:spPr>
          <a:xfrm flipH="1">
            <a:off x="1579758" y="2861139"/>
            <a:ext cx="813816"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49"/>
          <p:cNvSpPr/>
          <p:nvPr/>
        </p:nvSpPr>
        <p:spPr bwMode="auto">
          <a:xfrm>
            <a:off x="8614542" y="1199979"/>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49"/>
          <p:cNvSpPr/>
          <p:nvPr/>
        </p:nvSpPr>
        <p:spPr bwMode="auto">
          <a:xfrm>
            <a:off x="8599302" y="2035131"/>
            <a:ext cx="544068" cy="409503"/>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49"/>
          <p:cNvSpPr/>
          <p:nvPr/>
        </p:nvSpPr>
        <p:spPr bwMode="auto">
          <a:xfrm>
            <a:off x="8629782" y="2916003"/>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49"/>
          <p:cNvSpPr/>
          <p:nvPr/>
        </p:nvSpPr>
        <p:spPr bwMode="auto">
          <a:xfrm>
            <a:off x="8638926" y="3766395"/>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35" name="Picture 2" descr="H:\历史存档\2017历史\图标\2100张PNG图标打包\2100张PNG图标打包\png-0082.png"/>
          <p:cNvPicPr>
            <a:picLocks noChangeAspect="1" noChangeArrowheads="1"/>
          </p:cNvPicPr>
          <p:nvPr/>
        </p:nvPicPr>
        <p:blipFill>
          <a:blip r:embed="rId2" cstate="print"/>
          <a:srcRect/>
          <a:stretch>
            <a:fillRect/>
          </a:stretch>
        </p:blipFill>
        <p:spPr bwMode="auto">
          <a:xfrm>
            <a:off x="10007478" y="2129619"/>
            <a:ext cx="691896" cy="691896"/>
          </a:xfrm>
          <a:prstGeom prst="rect">
            <a:avLst/>
          </a:prstGeom>
          <a:noFill/>
        </p:spPr>
      </p:pic>
      <p:cxnSp>
        <p:nvCxnSpPr>
          <p:cNvPr id="36" name="直线箭头连接符 16"/>
          <p:cNvCxnSpPr/>
          <p:nvPr/>
        </p:nvCxnSpPr>
        <p:spPr>
          <a:xfrm flipV="1">
            <a:off x="9171432" y="1426464"/>
            <a:ext cx="813816" cy="15544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 descr="H:\历史存档\2017历史\图标\2100张PNG图标打包\2100张PNG图标打包\PNG-0938.png"/>
          <p:cNvPicPr>
            <a:picLocks noChangeAspect="1" noChangeArrowheads="1"/>
          </p:cNvPicPr>
          <p:nvPr/>
        </p:nvPicPr>
        <p:blipFill>
          <a:blip r:embed="rId3" cstate="print"/>
          <a:srcRect/>
          <a:stretch>
            <a:fillRect/>
          </a:stretch>
        </p:blipFill>
        <p:spPr bwMode="auto">
          <a:xfrm>
            <a:off x="10034910" y="3647523"/>
            <a:ext cx="822960" cy="822960"/>
          </a:xfrm>
          <a:prstGeom prst="rect">
            <a:avLst/>
          </a:prstGeom>
          <a:noFill/>
        </p:spPr>
      </p:pic>
      <p:cxnSp>
        <p:nvCxnSpPr>
          <p:cNvPr id="38" name="直线箭头连接符 16"/>
          <p:cNvCxnSpPr/>
          <p:nvPr/>
        </p:nvCxnSpPr>
        <p:spPr>
          <a:xfrm>
            <a:off x="9180576" y="1609344"/>
            <a:ext cx="868680" cy="7406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4" descr="H:\历史存档\2017历史\图标\2100张PNG图标打包\2100张PNG图标打包\png-1013.png"/>
          <p:cNvPicPr>
            <a:picLocks noChangeAspect="1" noChangeArrowheads="1"/>
          </p:cNvPicPr>
          <p:nvPr/>
        </p:nvPicPr>
        <p:blipFill>
          <a:blip r:embed="rId4" cstate="print"/>
          <a:srcRect/>
          <a:stretch>
            <a:fillRect/>
          </a:stretch>
        </p:blipFill>
        <p:spPr bwMode="auto">
          <a:xfrm>
            <a:off x="10025766" y="2934291"/>
            <a:ext cx="637032" cy="637032"/>
          </a:xfrm>
          <a:prstGeom prst="rect">
            <a:avLst/>
          </a:prstGeom>
          <a:noFill/>
        </p:spPr>
      </p:pic>
      <p:sp>
        <p:nvSpPr>
          <p:cNvPr id="40" name="TextBox 39"/>
          <p:cNvSpPr txBox="1"/>
          <p:nvPr/>
        </p:nvSpPr>
        <p:spPr>
          <a:xfrm>
            <a:off x="10696326" y="1446343"/>
            <a:ext cx="1219200" cy="369332"/>
          </a:xfrm>
          <a:prstGeom prst="rect">
            <a:avLst/>
          </a:prstGeom>
          <a:noFill/>
        </p:spPr>
        <p:txBody>
          <a:bodyPr wrap="square" rtlCol="0">
            <a:spAutoFit/>
          </a:bodyPr>
          <a:lstStyle/>
          <a:p>
            <a:r>
              <a:rPr lang="zh-CN" altLang="en-US" b="1" dirty="0" smtClean="0">
                <a:solidFill>
                  <a:schemeClr val="accent2">
                    <a:lumMod val="75000"/>
                  </a:schemeClr>
                </a:solidFill>
              </a:rPr>
              <a:t>业务系统</a:t>
            </a:r>
            <a:endParaRPr lang="zh-CN" altLang="en-US" b="1" dirty="0">
              <a:solidFill>
                <a:schemeClr val="accent2">
                  <a:lumMod val="75000"/>
                </a:schemeClr>
              </a:solidFill>
            </a:endParaRPr>
          </a:p>
        </p:txBody>
      </p:sp>
      <p:sp>
        <p:nvSpPr>
          <p:cNvPr id="41" name="TextBox 40"/>
          <p:cNvSpPr txBox="1"/>
          <p:nvPr/>
        </p:nvSpPr>
        <p:spPr>
          <a:xfrm>
            <a:off x="10668894" y="2275399"/>
            <a:ext cx="1219200" cy="369332"/>
          </a:xfrm>
          <a:prstGeom prst="rect">
            <a:avLst/>
          </a:prstGeom>
          <a:noFill/>
        </p:spPr>
        <p:txBody>
          <a:bodyPr wrap="square" rtlCol="0">
            <a:spAutoFit/>
          </a:bodyPr>
          <a:lstStyle/>
          <a:p>
            <a:r>
              <a:rPr lang="en-US" altLang="zh-CN" b="1" dirty="0" smtClean="0">
                <a:solidFill>
                  <a:schemeClr val="accent2">
                    <a:lumMod val="75000"/>
                  </a:schemeClr>
                </a:solidFill>
              </a:rPr>
              <a:t>ERP</a:t>
            </a:r>
            <a:r>
              <a:rPr lang="zh-CN" altLang="en-US" b="1" dirty="0" smtClean="0">
                <a:solidFill>
                  <a:schemeClr val="accent2">
                    <a:lumMod val="75000"/>
                  </a:schemeClr>
                </a:solidFill>
              </a:rPr>
              <a:t>系统</a:t>
            </a:r>
            <a:endParaRPr lang="zh-CN" altLang="en-US" b="1" dirty="0" smtClean="0">
              <a:solidFill>
                <a:schemeClr val="accent2">
                  <a:lumMod val="75000"/>
                </a:schemeClr>
              </a:solidFill>
            </a:endParaRPr>
          </a:p>
        </p:txBody>
      </p:sp>
      <p:sp>
        <p:nvSpPr>
          <p:cNvPr id="42" name="TextBox 41"/>
          <p:cNvSpPr txBox="1"/>
          <p:nvPr/>
        </p:nvSpPr>
        <p:spPr>
          <a:xfrm>
            <a:off x="10659750" y="3013015"/>
            <a:ext cx="1219200" cy="369332"/>
          </a:xfrm>
          <a:prstGeom prst="rect">
            <a:avLst/>
          </a:prstGeom>
          <a:noFill/>
        </p:spPr>
        <p:txBody>
          <a:bodyPr wrap="square" rtlCol="0">
            <a:spAutoFit/>
          </a:bodyPr>
          <a:lstStyle/>
          <a:p>
            <a:r>
              <a:rPr lang="zh-CN" altLang="en-US" b="1" dirty="0" smtClean="0">
                <a:solidFill>
                  <a:schemeClr val="accent2">
                    <a:lumMod val="75000"/>
                  </a:schemeClr>
                </a:solidFill>
              </a:rPr>
              <a:t>费控系统</a:t>
            </a:r>
            <a:endParaRPr lang="zh-CN" altLang="en-US" b="1" dirty="0" smtClean="0">
              <a:solidFill>
                <a:schemeClr val="accent2">
                  <a:lumMod val="75000"/>
                </a:schemeClr>
              </a:solidFill>
            </a:endParaRPr>
          </a:p>
        </p:txBody>
      </p:sp>
      <p:cxnSp>
        <p:nvCxnSpPr>
          <p:cNvPr id="43" name="直线箭头连接符 16"/>
          <p:cNvCxnSpPr/>
          <p:nvPr/>
        </p:nvCxnSpPr>
        <p:spPr>
          <a:xfrm>
            <a:off x="9144000" y="1591056"/>
            <a:ext cx="912246" cy="150782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16"/>
          <p:cNvCxnSpPr/>
          <p:nvPr/>
        </p:nvCxnSpPr>
        <p:spPr>
          <a:xfrm>
            <a:off x="9144000" y="2386584"/>
            <a:ext cx="954918" cy="82050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16"/>
          <p:cNvCxnSpPr/>
          <p:nvPr/>
        </p:nvCxnSpPr>
        <p:spPr>
          <a:xfrm>
            <a:off x="9114414" y="2376507"/>
            <a:ext cx="1007994" cy="11066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线箭头连接符 16"/>
          <p:cNvCxnSpPr>
            <a:endCxn id="39" idx="1"/>
          </p:cNvCxnSpPr>
          <p:nvPr/>
        </p:nvCxnSpPr>
        <p:spPr>
          <a:xfrm flipV="1">
            <a:off x="9150990" y="3252807"/>
            <a:ext cx="874776" cy="152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16"/>
          <p:cNvCxnSpPr/>
          <p:nvPr/>
        </p:nvCxnSpPr>
        <p:spPr>
          <a:xfrm>
            <a:off x="9196710" y="3272619"/>
            <a:ext cx="898266" cy="66844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16"/>
          <p:cNvCxnSpPr/>
          <p:nvPr/>
        </p:nvCxnSpPr>
        <p:spPr>
          <a:xfrm flipV="1">
            <a:off x="9226296" y="1490473"/>
            <a:ext cx="749808" cy="267919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线箭头连接符 16"/>
          <p:cNvCxnSpPr/>
          <p:nvPr/>
        </p:nvCxnSpPr>
        <p:spPr>
          <a:xfrm flipV="1">
            <a:off x="9214998" y="2560320"/>
            <a:ext cx="898266" cy="16084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16"/>
          <p:cNvCxnSpPr>
            <a:endCxn id="37" idx="1"/>
          </p:cNvCxnSpPr>
          <p:nvPr/>
        </p:nvCxnSpPr>
        <p:spPr>
          <a:xfrm flipV="1">
            <a:off x="9178422" y="4059003"/>
            <a:ext cx="856488" cy="1280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757286" y="3747583"/>
            <a:ext cx="1149096" cy="369332"/>
          </a:xfrm>
          <a:prstGeom prst="rect">
            <a:avLst/>
          </a:prstGeom>
          <a:noFill/>
        </p:spPr>
        <p:txBody>
          <a:bodyPr wrap="square" rtlCol="0">
            <a:spAutoFit/>
          </a:bodyPr>
          <a:lstStyle/>
          <a:p>
            <a:r>
              <a:rPr lang="zh-CN" altLang="en-US" b="1" dirty="0" smtClean="0">
                <a:solidFill>
                  <a:schemeClr val="accent2">
                    <a:lumMod val="75000"/>
                  </a:schemeClr>
                </a:solidFill>
              </a:rPr>
              <a:t>业务系统</a:t>
            </a:r>
            <a:endParaRPr lang="zh-CN" altLang="en-US" b="1" dirty="0" smtClean="0">
              <a:solidFill>
                <a:schemeClr val="accent2">
                  <a:lumMod val="75000"/>
                </a:schemeClr>
              </a:solidFill>
            </a:endParaRPr>
          </a:p>
        </p:txBody>
      </p:sp>
      <p:sp>
        <p:nvSpPr>
          <p:cNvPr id="52" name="矩形 51"/>
          <p:cNvSpPr/>
          <p:nvPr/>
        </p:nvSpPr>
        <p:spPr>
          <a:xfrm>
            <a:off x="0" y="1151211"/>
            <a:ext cx="11853423" cy="3649389"/>
          </a:xfrm>
          <a:prstGeom prst="rect">
            <a:avLst/>
          </a:prstGeom>
          <a:noFill/>
          <a:ln w="31750">
            <a:solidFill>
              <a:srgbClr val="B484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0" y="4928616"/>
            <a:ext cx="11854170" cy="1929384"/>
          </a:xfrm>
          <a:prstGeom prst="rect">
            <a:avLst/>
          </a:prstGeom>
          <a:noFill/>
          <a:ln w="444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Picture 6" descr="H:\历史存档\2017历史\图标\2100张PNG图标打包\2100张PNG图标打包\png-1179.png"/>
          <p:cNvPicPr>
            <a:picLocks noChangeAspect="1" noChangeArrowheads="1"/>
          </p:cNvPicPr>
          <p:nvPr/>
        </p:nvPicPr>
        <p:blipFill>
          <a:blip r:embed="rId5" cstate="print"/>
          <a:srcRect/>
          <a:stretch>
            <a:fillRect/>
          </a:stretch>
        </p:blipFill>
        <p:spPr bwMode="auto">
          <a:xfrm>
            <a:off x="9960615" y="1209123"/>
            <a:ext cx="819912" cy="819912"/>
          </a:xfrm>
          <a:prstGeom prst="rect">
            <a:avLst/>
          </a:prstGeom>
          <a:noFill/>
        </p:spPr>
      </p:pic>
      <p:sp>
        <p:nvSpPr>
          <p:cNvPr id="58" name="箭头: 右 122"/>
          <p:cNvSpPr/>
          <p:nvPr/>
        </p:nvSpPr>
        <p:spPr>
          <a:xfrm rot="10800000">
            <a:off x="2396800" y="5586984"/>
            <a:ext cx="776168" cy="137160"/>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26626" name="Picture 2"/>
          <p:cNvPicPr>
            <a:picLocks noChangeAspect="1" noChangeArrowheads="1"/>
          </p:cNvPicPr>
          <p:nvPr/>
        </p:nvPicPr>
        <p:blipFill>
          <a:blip r:embed="rId6" cstate="print"/>
          <a:srcRect/>
          <a:stretch>
            <a:fillRect/>
          </a:stretch>
        </p:blipFill>
        <p:spPr bwMode="auto">
          <a:xfrm>
            <a:off x="1650027" y="5129784"/>
            <a:ext cx="685883" cy="1040130"/>
          </a:xfrm>
          <a:prstGeom prst="rect">
            <a:avLst/>
          </a:prstGeom>
          <a:noFill/>
          <a:ln w="9525">
            <a:noFill/>
            <a:miter lim="800000"/>
            <a:headEnd/>
            <a:tailEnd/>
          </a:ln>
        </p:spPr>
      </p:pic>
      <p:sp>
        <p:nvSpPr>
          <p:cNvPr id="59" name="TextBox 58"/>
          <p:cNvSpPr txBox="1"/>
          <p:nvPr/>
        </p:nvSpPr>
        <p:spPr>
          <a:xfrm>
            <a:off x="4160520" y="4449556"/>
            <a:ext cx="2020824" cy="369332"/>
          </a:xfrm>
          <a:prstGeom prst="rect">
            <a:avLst/>
          </a:prstGeom>
          <a:noFill/>
        </p:spPr>
        <p:txBody>
          <a:bodyPr wrap="square" rtlCol="0">
            <a:spAutoFit/>
          </a:bodyPr>
          <a:lstStyle/>
          <a:p>
            <a:r>
              <a:rPr lang="zh-CN" altLang="en-US" b="1" dirty="0" smtClean="0">
                <a:solidFill>
                  <a:schemeClr val="accent2">
                    <a:lumMod val="75000"/>
                  </a:schemeClr>
                </a:solidFill>
              </a:rPr>
              <a:t>采集和核对数据</a:t>
            </a:r>
            <a:endParaRPr lang="zh-CN" altLang="en-US" b="1" dirty="0" smtClean="0">
              <a:solidFill>
                <a:schemeClr val="accent2">
                  <a:lumMod val="75000"/>
                </a:schemeClr>
              </a:solidFill>
            </a:endParaRPr>
          </a:p>
        </p:txBody>
      </p:sp>
      <p:sp>
        <p:nvSpPr>
          <p:cNvPr id="60" name="TextBox 59"/>
          <p:cNvSpPr txBox="1"/>
          <p:nvPr/>
        </p:nvSpPr>
        <p:spPr>
          <a:xfrm>
            <a:off x="2593848" y="4440412"/>
            <a:ext cx="1219200" cy="369332"/>
          </a:xfrm>
          <a:prstGeom prst="rect">
            <a:avLst/>
          </a:prstGeom>
          <a:noFill/>
        </p:spPr>
        <p:txBody>
          <a:bodyPr wrap="square" rtlCol="0">
            <a:spAutoFit/>
          </a:bodyPr>
          <a:lstStyle/>
          <a:p>
            <a:r>
              <a:rPr lang="zh-CN" altLang="en-US" b="1" dirty="0" smtClean="0">
                <a:solidFill>
                  <a:schemeClr val="accent2">
                    <a:lumMod val="75000"/>
                  </a:schemeClr>
                </a:solidFill>
              </a:rPr>
              <a:t>主管审核</a:t>
            </a:r>
            <a:endParaRPr lang="zh-CN" altLang="en-US" b="1" dirty="0" smtClean="0">
              <a:solidFill>
                <a:schemeClr val="accent2">
                  <a:lumMod val="75000"/>
                </a:schemeClr>
              </a:solidFill>
            </a:endParaRPr>
          </a:p>
        </p:txBody>
      </p:sp>
      <p:sp>
        <p:nvSpPr>
          <p:cNvPr id="61" name="TextBox 60"/>
          <p:cNvSpPr txBox="1"/>
          <p:nvPr/>
        </p:nvSpPr>
        <p:spPr>
          <a:xfrm>
            <a:off x="88392" y="4440412"/>
            <a:ext cx="2179320" cy="369332"/>
          </a:xfrm>
          <a:prstGeom prst="rect">
            <a:avLst/>
          </a:prstGeom>
          <a:noFill/>
        </p:spPr>
        <p:txBody>
          <a:bodyPr wrap="square" rtlCol="0">
            <a:spAutoFit/>
          </a:bodyPr>
          <a:lstStyle/>
          <a:p>
            <a:r>
              <a:rPr lang="zh-CN" altLang="en-US" b="1" dirty="0" smtClean="0">
                <a:solidFill>
                  <a:schemeClr val="accent2">
                    <a:lumMod val="75000"/>
                  </a:schemeClr>
                </a:solidFill>
              </a:rPr>
              <a:t>多人合作编制周报</a:t>
            </a:r>
            <a:endParaRPr lang="zh-CN" altLang="en-US" b="1" dirty="0">
              <a:solidFill>
                <a:schemeClr val="accent2">
                  <a:lumMod val="75000"/>
                </a:schemeClr>
              </a:solidFill>
            </a:endParaRPr>
          </a:p>
        </p:txBody>
      </p:sp>
      <p:sp>
        <p:nvSpPr>
          <p:cNvPr id="62" name="TextBox 61"/>
          <p:cNvSpPr txBox="1"/>
          <p:nvPr/>
        </p:nvSpPr>
        <p:spPr>
          <a:xfrm>
            <a:off x="8894064" y="4431268"/>
            <a:ext cx="2910840" cy="369332"/>
          </a:xfrm>
          <a:prstGeom prst="rect">
            <a:avLst/>
          </a:prstGeom>
          <a:noFill/>
        </p:spPr>
        <p:txBody>
          <a:bodyPr wrap="square" rtlCol="0">
            <a:spAutoFit/>
          </a:bodyPr>
          <a:lstStyle/>
          <a:p>
            <a:r>
              <a:rPr lang="zh-CN" altLang="en-US" b="1" dirty="0" smtClean="0">
                <a:solidFill>
                  <a:schemeClr val="accent2">
                    <a:lumMod val="75000"/>
                  </a:schemeClr>
                </a:solidFill>
              </a:rPr>
              <a:t>人工操作多个业务系统</a:t>
            </a:r>
            <a:endParaRPr lang="zh-CN" altLang="en-US" b="1" dirty="0" smtClean="0">
              <a:solidFill>
                <a:schemeClr val="accent2">
                  <a:lumMod val="75000"/>
                </a:schemeClr>
              </a:solidFill>
            </a:endParaRPr>
          </a:p>
        </p:txBody>
      </p:sp>
      <p:sp>
        <p:nvSpPr>
          <p:cNvPr id="63" name="上箭头 62"/>
          <p:cNvSpPr/>
          <p:nvPr/>
        </p:nvSpPr>
        <p:spPr>
          <a:xfrm rot="16200000">
            <a:off x="7324344" y="3264408"/>
            <a:ext cx="182880" cy="2724912"/>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66FF"/>
              </a:solidFill>
            </a:endParaRPr>
          </a:p>
        </p:txBody>
      </p:sp>
      <p:sp>
        <p:nvSpPr>
          <p:cNvPr id="64" name="上箭头 63"/>
          <p:cNvSpPr/>
          <p:nvPr/>
        </p:nvSpPr>
        <p:spPr>
          <a:xfrm rot="16200000">
            <a:off x="3825240" y="4373880"/>
            <a:ext cx="173736" cy="496824"/>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66FF"/>
              </a:solidFill>
            </a:endParaRPr>
          </a:p>
        </p:txBody>
      </p:sp>
      <p:sp>
        <p:nvSpPr>
          <p:cNvPr id="65" name="上箭头 64"/>
          <p:cNvSpPr/>
          <p:nvPr/>
        </p:nvSpPr>
        <p:spPr>
          <a:xfrm rot="16200000">
            <a:off x="2282952" y="4322064"/>
            <a:ext cx="182880" cy="573024"/>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66FF"/>
              </a:solidFill>
            </a:endParaRPr>
          </a:p>
        </p:txBody>
      </p:sp>
      <p:sp>
        <p:nvSpPr>
          <p:cNvPr id="66" name="矩形 65"/>
          <p:cNvSpPr/>
          <p:nvPr/>
        </p:nvSpPr>
        <p:spPr>
          <a:xfrm>
            <a:off x="1580917" y="6488668"/>
            <a:ext cx="2524739" cy="369332"/>
          </a:xfrm>
          <a:prstGeom prst="rect">
            <a:avLst/>
          </a:prstGeom>
        </p:spPr>
        <p:txBody>
          <a:bodyPr wrap="square">
            <a:spAutoFit/>
          </a:bodyPr>
          <a:lstStyle/>
          <a:p>
            <a:pPr algn="ctr"/>
            <a:r>
              <a:rPr lang="en-US" altLang="zh-CN" b="1" dirty="0" smtClean="0">
                <a:solidFill>
                  <a:srgbClr val="00B050"/>
                </a:solidFill>
              </a:rPr>
              <a:t>RPA</a:t>
            </a:r>
            <a:r>
              <a:rPr lang="zh-CN" altLang="en-US" b="1" dirty="0" smtClean="0">
                <a:solidFill>
                  <a:srgbClr val="00B050"/>
                </a:solidFill>
              </a:rPr>
              <a:t>自动编制</a:t>
            </a:r>
            <a:endParaRPr lang="zh-CN" altLang="en-US" b="1" dirty="0">
              <a:solidFill>
                <a:srgbClr val="00B050"/>
              </a:solidFill>
            </a:endParaRPr>
          </a:p>
        </p:txBody>
      </p:sp>
      <p:sp>
        <p:nvSpPr>
          <p:cNvPr id="67" name="矩形 66"/>
          <p:cNvSpPr/>
          <p:nvPr/>
        </p:nvSpPr>
        <p:spPr>
          <a:xfrm>
            <a:off x="0" y="6488668"/>
            <a:ext cx="1579278" cy="369332"/>
          </a:xfrm>
          <a:prstGeom prst="rect">
            <a:avLst/>
          </a:prstGeom>
        </p:spPr>
        <p:txBody>
          <a:bodyPr wrap="none">
            <a:spAutoFit/>
          </a:bodyPr>
          <a:lstStyle/>
          <a:p>
            <a:r>
              <a:rPr lang="zh-CN" altLang="en-US" b="1" dirty="0" smtClean="0">
                <a:solidFill>
                  <a:srgbClr val="00B050"/>
                </a:solidFill>
              </a:rPr>
              <a:t>业务人员审核</a:t>
            </a:r>
            <a:endParaRPr lang="zh-CN" altLang="en-US" b="1" dirty="0">
              <a:solidFill>
                <a:srgbClr val="00B050"/>
              </a:solidFill>
            </a:endParaRPr>
          </a:p>
        </p:txBody>
      </p:sp>
      <p:sp>
        <p:nvSpPr>
          <p:cNvPr id="68" name="Freeform 49"/>
          <p:cNvSpPr/>
          <p:nvPr/>
        </p:nvSpPr>
        <p:spPr bwMode="auto">
          <a:xfrm>
            <a:off x="442854" y="5445843"/>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双大括号 69"/>
          <p:cNvSpPr/>
          <p:nvPr/>
        </p:nvSpPr>
        <p:spPr>
          <a:xfrm>
            <a:off x="4407407" y="5111496"/>
            <a:ext cx="7269481" cy="1362456"/>
          </a:xfrm>
          <a:prstGeom prst="bracePair">
            <a:avLst/>
          </a:prstGeom>
          <a:noFill/>
          <a:ln w="38100" cmpd="sng">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3" name="任意多边形 56"/>
          <p:cNvSpPr/>
          <p:nvPr/>
        </p:nvSpPr>
        <p:spPr bwMode="auto">
          <a:xfrm>
            <a:off x="8110728" y="5312664"/>
            <a:ext cx="1069848" cy="1088136"/>
          </a:xfrm>
          <a:custGeom>
            <a:avLst/>
            <a:gdLst>
              <a:gd name="connsiteX0" fmla="*/ 0 w 1552250"/>
              <a:gd name="connsiteY0" fmla="*/ 776125 h 1552249"/>
              <a:gd name="connsiteX1" fmla="*/ 776125 w 1552250"/>
              <a:gd name="connsiteY1" fmla="*/ 0 h 1552249"/>
              <a:gd name="connsiteX2" fmla="*/ 1552250 w 1552250"/>
              <a:gd name="connsiteY2" fmla="*/ 776125 h 1552249"/>
              <a:gd name="connsiteX3" fmla="*/ 776125 w 1552250"/>
              <a:gd name="connsiteY3" fmla="*/ 1552250 h 1552249"/>
              <a:gd name="connsiteX4" fmla="*/ 0 w 1552250"/>
              <a:gd name="connsiteY4" fmla="*/ 776125 h 155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50" h="1552249">
                <a:moveTo>
                  <a:pt x="0" y="776125"/>
                </a:moveTo>
                <a:cubicBezTo>
                  <a:pt x="0" y="347483"/>
                  <a:pt x="347483" y="0"/>
                  <a:pt x="776125" y="0"/>
                </a:cubicBezTo>
                <a:cubicBezTo>
                  <a:pt x="1204767" y="0"/>
                  <a:pt x="1552250" y="347483"/>
                  <a:pt x="1552250" y="776125"/>
                </a:cubicBezTo>
                <a:cubicBezTo>
                  <a:pt x="1552250" y="1204767"/>
                  <a:pt x="1204767" y="1552250"/>
                  <a:pt x="776125" y="1552250"/>
                </a:cubicBezTo>
                <a:cubicBezTo>
                  <a:pt x="347483" y="1552250"/>
                  <a:pt x="0" y="1204767"/>
                  <a:pt x="0" y="776125"/>
                </a:cubicBezTo>
                <a:close/>
              </a:path>
            </a:pathLst>
          </a:custGeom>
        </p:spPr>
        <p:style>
          <a:lnRef idx="1">
            <a:schemeClr val="accent1"/>
          </a:lnRef>
          <a:fillRef idx="2">
            <a:schemeClr val="accent1"/>
          </a:fillRef>
          <a:effectRef idx="1">
            <a:schemeClr val="accent1"/>
          </a:effectRef>
          <a:fontRef idx="minor">
            <a:schemeClr val="dk1"/>
          </a:fontRef>
        </p:style>
        <p:txBody>
          <a:bodyPr lIns="246645" tIns="247192" rIns="247529" bIns="247192" spcCol="1270" anchor="ctr"/>
          <a:lstStyle/>
          <a:p>
            <a:pPr lvl="0" algn="ctr" defTabSz="889000" eaLnBrk="0" hangingPunct="0">
              <a:lnSpc>
                <a:spcPct val="90000"/>
              </a:lnSpc>
              <a:spcAft>
                <a:spcPct val="35000"/>
              </a:spcAft>
              <a:defRPr/>
            </a:pPr>
            <a:r>
              <a:rPr lang="zh-CN" altLang="en-US" b="1" dirty="0" smtClean="0">
                <a:solidFill>
                  <a:srgbClr val="00B050"/>
                </a:solidFill>
                <a:latin typeface="微软雅黑" panose="020B0503020204020204" pitchFamily="34" charset="-122"/>
                <a:ea typeface="微软雅黑" panose="020B0503020204020204" pitchFamily="34" charset="-122"/>
              </a:rPr>
              <a:t>数据自动采集下载</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74" name="箭头: 右 122"/>
          <p:cNvSpPr/>
          <p:nvPr/>
        </p:nvSpPr>
        <p:spPr>
          <a:xfrm rot="10800000">
            <a:off x="1051560" y="5538215"/>
            <a:ext cx="344424" cy="1310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75" name="任意多边形 56"/>
          <p:cNvSpPr/>
          <p:nvPr/>
        </p:nvSpPr>
        <p:spPr bwMode="auto">
          <a:xfrm>
            <a:off x="5769864" y="5303520"/>
            <a:ext cx="1069848" cy="1069848"/>
          </a:xfrm>
          <a:custGeom>
            <a:avLst/>
            <a:gdLst>
              <a:gd name="connsiteX0" fmla="*/ 0 w 1552250"/>
              <a:gd name="connsiteY0" fmla="*/ 776125 h 1552249"/>
              <a:gd name="connsiteX1" fmla="*/ 776125 w 1552250"/>
              <a:gd name="connsiteY1" fmla="*/ 0 h 1552249"/>
              <a:gd name="connsiteX2" fmla="*/ 1552250 w 1552250"/>
              <a:gd name="connsiteY2" fmla="*/ 776125 h 1552249"/>
              <a:gd name="connsiteX3" fmla="*/ 776125 w 1552250"/>
              <a:gd name="connsiteY3" fmla="*/ 1552250 h 1552249"/>
              <a:gd name="connsiteX4" fmla="*/ 0 w 1552250"/>
              <a:gd name="connsiteY4" fmla="*/ 776125 h 155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50" h="1552249">
                <a:moveTo>
                  <a:pt x="0" y="776125"/>
                </a:moveTo>
                <a:cubicBezTo>
                  <a:pt x="0" y="347483"/>
                  <a:pt x="347483" y="0"/>
                  <a:pt x="776125" y="0"/>
                </a:cubicBezTo>
                <a:cubicBezTo>
                  <a:pt x="1204767" y="0"/>
                  <a:pt x="1552250" y="347483"/>
                  <a:pt x="1552250" y="776125"/>
                </a:cubicBezTo>
                <a:cubicBezTo>
                  <a:pt x="1552250" y="1204767"/>
                  <a:pt x="1204767" y="1552250"/>
                  <a:pt x="776125" y="1552250"/>
                </a:cubicBezTo>
                <a:cubicBezTo>
                  <a:pt x="347483" y="1552250"/>
                  <a:pt x="0" y="1204767"/>
                  <a:pt x="0" y="776125"/>
                </a:cubicBezTo>
                <a:close/>
              </a:path>
            </a:pathLst>
          </a:custGeom>
        </p:spPr>
        <p:style>
          <a:lnRef idx="1">
            <a:schemeClr val="accent1"/>
          </a:lnRef>
          <a:fillRef idx="2">
            <a:schemeClr val="accent1"/>
          </a:fillRef>
          <a:effectRef idx="1">
            <a:schemeClr val="accent1"/>
          </a:effectRef>
          <a:fontRef idx="minor">
            <a:schemeClr val="dk1"/>
          </a:fontRef>
        </p:style>
        <p:txBody>
          <a:bodyPr lIns="246645" tIns="247192" rIns="247529" bIns="247192" spcCol="1270" anchor="ctr"/>
          <a:lstStyle/>
          <a:p>
            <a:pPr lvl="0" algn="ctr" defTabSz="889000" eaLnBrk="0" hangingPunct="0">
              <a:lnSpc>
                <a:spcPct val="90000"/>
              </a:lnSpc>
              <a:spcAft>
                <a:spcPct val="35000"/>
              </a:spcAft>
              <a:defRPr/>
            </a:pPr>
            <a:r>
              <a:rPr lang="zh-CN" altLang="en-US" b="1" dirty="0" smtClean="0">
                <a:solidFill>
                  <a:srgbClr val="00B050"/>
                </a:solidFill>
                <a:latin typeface="微软雅黑" panose="020B0503020204020204" pitchFamily="34" charset="-122"/>
                <a:ea typeface="微软雅黑" panose="020B0503020204020204" pitchFamily="34" charset="-122"/>
              </a:rPr>
              <a:t>数据自动核验</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76" name="任意多边形 56"/>
          <p:cNvSpPr/>
          <p:nvPr/>
        </p:nvSpPr>
        <p:spPr bwMode="auto">
          <a:xfrm>
            <a:off x="6958584" y="5321808"/>
            <a:ext cx="1033272" cy="1014984"/>
          </a:xfrm>
          <a:custGeom>
            <a:avLst/>
            <a:gdLst>
              <a:gd name="connsiteX0" fmla="*/ 0 w 1552250"/>
              <a:gd name="connsiteY0" fmla="*/ 776125 h 1552249"/>
              <a:gd name="connsiteX1" fmla="*/ 776125 w 1552250"/>
              <a:gd name="connsiteY1" fmla="*/ 0 h 1552249"/>
              <a:gd name="connsiteX2" fmla="*/ 1552250 w 1552250"/>
              <a:gd name="connsiteY2" fmla="*/ 776125 h 1552249"/>
              <a:gd name="connsiteX3" fmla="*/ 776125 w 1552250"/>
              <a:gd name="connsiteY3" fmla="*/ 1552250 h 1552249"/>
              <a:gd name="connsiteX4" fmla="*/ 0 w 1552250"/>
              <a:gd name="connsiteY4" fmla="*/ 776125 h 155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50" h="1552249">
                <a:moveTo>
                  <a:pt x="0" y="776125"/>
                </a:moveTo>
                <a:cubicBezTo>
                  <a:pt x="0" y="347483"/>
                  <a:pt x="347483" y="0"/>
                  <a:pt x="776125" y="0"/>
                </a:cubicBezTo>
                <a:cubicBezTo>
                  <a:pt x="1204767" y="0"/>
                  <a:pt x="1552250" y="347483"/>
                  <a:pt x="1552250" y="776125"/>
                </a:cubicBezTo>
                <a:cubicBezTo>
                  <a:pt x="1552250" y="1204767"/>
                  <a:pt x="1204767" y="1552250"/>
                  <a:pt x="776125" y="1552250"/>
                </a:cubicBezTo>
                <a:cubicBezTo>
                  <a:pt x="347483" y="1552250"/>
                  <a:pt x="0" y="1204767"/>
                  <a:pt x="0" y="776125"/>
                </a:cubicBezTo>
                <a:close/>
              </a:path>
            </a:pathLst>
          </a:custGeom>
        </p:spPr>
        <p:style>
          <a:lnRef idx="1">
            <a:schemeClr val="accent1"/>
          </a:lnRef>
          <a:fillRef idx="2">
            <a:schemeClr val="accent1"/>
          </a:fillRef>
          <a:effectRef idx="1">
            <a:schemeClr val="accent1"/>
          </a:effectRef>
          <a:fontRef idx="minor">
            <a:schemeClr val="dk1"/>
          </a:fontRef>
        </p:style>
        <p:txBody>
          <a:bodyPr lIns="246645" tIns="247192" rIns="247529" bIns="247192" spcCol="1270" anchor="ctr"/>
          <a:lstStyle/>
          <a:p>
            <a:pPr lvl="0" algn="ctr" defTabSz="889000" eaLnBrk="0" hangingPunct="0">
              <a:lnSpc>
                <a:spcPct val="90000"/>
              </a:lnSpc>
              <a:spcAft>
                <a:spcPct val="35000"/>
              </a:spcAft>
              <a:defRPr/>
            </a:pPr>
            <a:r>
              <a:rPr lang="zh-CN" altLang="en-US" b="1" dirty="0" smtClean="0">
                <a:solidFill>
                  <a:srgbClr val="00B050"/>
                </a:solidFill>
                <a:latin typeface="微软雅黑" panose="020B0503020204020204" pitchFamily="34" charset="-122"/>
                <a:ea typeface="微软雅黑" panose="020B0503020204020204" pitchFamily="34" charset="-122"/>
              </a:rPr>
              <a:t>数据分析计算</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78" name="任意多边形 56"/>
          <p:cNvSpPr/>
          <p:nvPr/>
        </p:nvSpPr>
        <p:spPr bwMode="auto">
          <a:xfrm>
            <a:off x="4596384" y="5291328"/>
            <a:ext cx="1069848" cy="1069848"/>
          </a:xfrm>
          <a:custGeom>
            <a:avLst/>
            <a:gdLst>
              <a:gd name="connsiteX0" fmla="*/ 0 w 1552250"/>
              <a:gd name="connsiteY0" fmla="*/ 776125 h 1552249"/>
              <a:gd name="connsiteX1" fmla="*/ 776125 w 1552250"/>
              <a:gd name="connsiteY1" fmla="*/ 0 h 1552249"/>
              <a:gd name="connsiteX2" fmla="*/ 1552250 w 1552250"/>
              <a:gd name="connsiteY2" fmla="*/ 776125 h 1552249"/>
              <a:gd name="connsiteX3" fmla="*/ 776125 w 1552250"/>
              <a:gd name="connsiteY3" fmla="*/ 1552250 h 1552249"/>
              <a:gd name="connsiteX4" fmla="*/ 0 w 1552250"/>
              <a:gd name="connsiteY4" fmla="*/ 776125 h 155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50" h="1552249">
                <a:moveTo>
                  <a:pt x="0" y="776125"/>
                </a:moveTo>
                <a:cubicBezTo>
                  <a:pt x="0" y="347483"/>
                  <a:pt x="347483" y="0"/>
                  <a:pt x="776125" y="0"/>
                </a:cubicBezTo>
                <a:cubicBezTo>
                  <a:pt x="1204767" y="0"/>
                  <a:pt x="1552250" y="347483"/>
                  <a:pt x="1552250" y="776125"/>
                </a:cubicBezTo>
                <a:cubicBezTo>
                  <a:pt x="1552250" y="1204767"/>
                  <a:pt x="1204767" y="1552250"/>
                  <a:pt x="776125" y="1552250"/>
                </a:cubicBezTo>
                <a:cubicBezTo>
                  <a:pt x="347483" y="1552250"/>
                  <a:pt x="0" y="1204767"/>
                  <a:pt x="0" y="776125"/>
                </a:cubicBezTo>
                <a:close/>
              </a:path>
            </a:pathLst>
          </a:custGeom>
        </p:spPr>
        <p:style>
          <a:lnRef idx="1">
            <a:schemeClr val="accent1"/>
          </a:lnRef>
          <a:fillRef idx="2">
            <a:schemeClr val="accent1"/>
          </a:fillRef>
          <a:effectRef idx="1">
            <a:schemeClr val="accent1"/>
          </a:effectRef>
          <a:fontRef idx="minor">
            <a:schemeClr val="dk1"/>
          </a:fontRef>
        </p:style>
        <p:txBody>
          <a:bodyPr lIns="246645" tIns="247192" rIns="247529" bIns="247192" spcCol="1270" anchor="ctr"/>
          <a:lstStyle/>
          <a:p>
            <a:pPr lvl="0" algn="ctr" defTabSz="889000" eaLnBrk="0" hangingPunct="0">
              <a:lnSpc>
                <a:spcPct val="90000"/>
              </a:lnSpc>
              <a:spcAft>
                <a:spcPct val="35000"/>
              </a:spcAft>
              <a:defRPr/>
            </a:pPr>
            <a:r>
              <a:rPr lang="zh-CN" altLang="en-US" b="1" dirty="0" smtClean="0">
                <a:solidFill>
                  <a:srgbClr val="00B050"/>
                </a:solidFill>
                <a:latin typeface="微软雅黑" panose="020B0503020204020204" pitchFamily="34" charset="-122"/>
                <a:ea typeface="微软雅黑" panose="020B0503020204020204" pitchFamily="34" charset="-122"/>
              </a:rPr>
              <a:t>报告自动编制</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79" name="任意多边形 56"/>
          <p:cNvSpPr/>
          <p:nvPr/>
        </p:nvSpPr>
        <p:spPr bwMode="auto">
          <a:xfrm>
            <a:off x="9268968" y="5263896"/>
            <a:ext cx="1069848" cy="1088136"/>
          </a:xfrm>
          <a:custGeom>
            <a:avLst/>
            <a:gdLst>
              <a:gd name="connsiteX0" fmla="*/ 0 w 1552250"/>
              <a:gd name="connsiteY0" fmla="*/ 776125 h 1552249"/>
              <a:gd name="connsiteX1" fmla="*/ 776125 w 1552250"/>
              <a:gd name="connsiteY1" fmla="*/ 0 h 1552249"/>
              <a:gd name="connsiteX2" fmla="*/ 1552250 w 1552250"/>
              <a:gd name="connsiteY2" fmla="*/ 776125 h 1552249"/>
              <a:gd name="connsiteX3" fmla="*/ 776125 w 1552250"/>
              <a:gd name="connsiteY3" fmla="*/ 1552250 h 1552249"/>
              <a:gd name="connsiteX4" fmla="*/ 0 w 1552250"/>
              <a:gd name="connsiteY4" fmla="*/ 776125 h 155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50" h="1552249">
                <a:moveTo>
                  <a:pt x="0" y="776125"/>
                </a:moveTo>
                <a:cubicBezTo>
                  <a:pt x="0" y="347483"/>
                  <a:pt x="347483" y="0"/>
                  <a:pt x="776125" y="0"/>
                </a:cubicBezTo>
                <a:cubicBezTo>
                  <a:pt x="1204767" y="0"/>
                  <a:pt x="1552250" y="347483"/>
                  <a:pt x="1552250" y="776125"/>
                </a:cubicBezTo>
                <a:cubicBezTo>
                  <a:pt x="1552250" y="1204767"/>
                  <a:pt x="1204767" y="1552250"/>
                  <a:pt x="776125" y="1552250"/>
                </a:cubicBezTo>
                <a:cubicBezTo>
                  <a:pt x="347483" y="1552250"/>
                  <a:pt x="0" y="1204767"/>
                  <a:pt x="0" y="776125"/>
                </a:cubicBezTo>
                <a:close/>
              </a:path>
            </a:pathLst>
          </a:custGeom>
        </p:spPr>
        <p:style>
          <a:lnRef idx="1">
            <a:schemeClr val="accent1"/>
          </a:lnRef>
          <a:fillRef idx="2">
            <a:schemeClr val="accent1"/>
          </a:fillRef>
          <a:effectRef idx="1">
            <a:schemeClr val="accent1"/>
          </a:effectRef>
          <a:fontRef idx="minor">
            <a:schemeClr val="dk1"/>
          </a:fontRef>
        </p:style>
        <p:txBody>
          <a:bodyPr lIns="246645" tIns="247192" rIns="247529" bIns="247192" spcCol="1270" anchor="ctr"/>
          <a:lstStyle/>
          <a:p>
            <a:pPr lvl="0" algn="ctr" defTabSz="889000" eaLnBrk="0" hangingPunct="0">
              <a:lnSpc>
                <a:spcPct val="90000"/>
              </a:lnSpc>
              <a:spcAft>
                <a:spcPct val="35000"/>
              </a:spcAft>
              <a:defRPr/>
            </a:pPr>
            <a:r>
              <a:rPr lang="zh-CN" altLang="en-US" b="1" dirty="0" smtClean="0">
                <a:solidFill>
                  <a:srgbClr val="00B050"/>
                </a:solidFill>
                <a:latin typeface="微软雅黑" panose="020B0503020204020204" pitchFamily="34" charset="-122"/>
                <a:ea typeface="微软雅黑" panose="020B0503020204020204" pitchFamily="34" charset="-122"/>
              </a:rPr>
              <a:t>系统自动登陆</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80" name="任意多边形 56"/>
          <p:cNvSpPr/>
          <p:nvPr/>
        </p:nvSpPr>
        <p:spPr bwMode="auto">
          <a:xfrm>
            <a:off x="10418064" y="5242560"/>
            <a:ext cx="1069848" cy="1088136"/>
          </a:xfrm>
          <a:custGeom>
            <a:avLst/>
            <a:gdLst>
              <a:gd name="connsiteX0" fmla="*/ 0 w 1552250"/>
              <a:gd name="connsiteY0" fmla="*/ 776125 h 1552249"/>
              <a:gd name="connsiteX1" fmla="*/ 776125 w 1552250"/>
              <a:gd name="connsiteY1" fmla="*/ 0 h 1552249"/>
              <a:gd name="connsiteX2" fmla="*/ 1552250 w 1552250"/>
              <a:gd name="connsiteY2" fmla="*/ 776125 h 1552249"/>
              <a:gd name="connsiteX3" fmla="*/ 776125 w 1552250"/>
              <a:gd name="connsiteY3" fmla="*/ 1552250 h 1552249"/>
              <a:gd name="connsiteX4" fmla="*/ 0 w 1552250"/>
              <a:gd name="connsiteY4" fmla="*/ 776125 h 155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50" h="1552249">
                <a:moveTo>
                  <a:pt x="0" y="776125"/>
                </a:moveTo>
                <a:cubicBezTo>
                  <a:pt x="0" y="347483"/>
                  <a:pt x="347483" y="0"/>
                  <a:pt x="776125" y="0"/>
                </a:cubicBezTo>
                <a:cubicBezTo>
                  <a:pt x="1204767" y="0"/>
                  <a:pt x="1552250" y="347483"/>
                  <a:pt x="1552250" y="776125"/>
                </a:cubicBezTo>
                <a:cubicBezTo>
                  <a:pt x="1552250" y="1204767"/>
                  <a:pt x="1204767" y="1552250"/>
                  <a:pt x="776125" y="1552250"/>
                </a:cubicBezTo>
                <a:cubicBezTo>
                  <a:pt x="347483" y="1552250"/>
                  <a:pt x="0" y="1204767"/>
                  <a:pt x="0" y="776125"/>
                </a:cubicBezTo>
                <a:close/>
              </a:path>
            </a:pathLst>
          </a:custGeom>
        </p:spPr>
        <p:style>
          <a:lnRef idx="1">
            <a:schemeClr val="accent1"/>
          </a:lnRef>
          <a:fillRef idx="2">
            <a:schemeClr val="accent1"/>
          </a:fillRef>
          <a:effectRef idx="1">
            <a:schemeClr val="accent1"/>
          </a:effectRef>
          <a:fontRef idx="minor">
            <a:schemeClr val="dk1"/>
          </a:fontRef>
        </p:style>
        <p:txBody>
          <a:bodyPr lIns="246645" tIns="247192" rIns="247529" bIns="247192" spcCol="1270" anchor="ctr"/>
          <a:lstStyle/>
          <a:p>
            <a:pPr lvl="0" algn="ctr" defTabSz="889000" eaLnBrk="0" hangingPunct="0">
              <a:lnSpc>
                <a:spcPct val="90000"/>
              </a:lnSpc>
              <a:spcAft>
                <a:spcPct val="35000"/>
              </a:spcAft>
              <a:defRPr/>
            </a:pPr>
            <a:r>
              <a:rPr lang="zh-CN" altLang="en-US" b="1" dirty="0" smtClean="0">
                <a:solidFill>
                  <a:srgbClr val="00B050"/>
                </a:solidFill>
                <a:latin typeface="微软雅黑" panose="020B0503020204020204" pitchFamily="34" charset="-122"/>
                <a:ea typeface="微软雅黑" panose="020B0503020204020204" pitchFamily="34" charset="-122"/>
              </a:rPr>
              <a:t>运行自动监控</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81" name="矩形 80"/>
          <p:cNvSpPr/>
          <p:nvPr/>
        </p:nvSpPr>
        <p:spPr>
          <a:xfrm>
            <a:off x="4421653" y="6488668"/>
            <a:ext cx="2524739" cy="369332"/>
          </a:xfrm>
          <a:prstGeom prst="rect">
            <a:avLst/>
          </a:prstGeom>
        </p:spPr>
        <p:txBody>
          <a:bodyPr wrap="square">
            <a:spAutoFit/>
          </a:bodyPr>
          <a:lstStyle/>
          <a:p>
            <a:pPr algn="ctr"/>
            <a:r>
              <a:rPr lang="en-US" altLang="zh-CN" b="1" dirty="0" smtClean="0">
                <a:solidFill>
                  <a:srgbClr val="00B050"/>
                </a:solidFill>
              </a:rPr>
              <a:t>RPA</a:t>
            </a:r>
            <a:r>
              <a:rPr lang="zh-CN" altLang="en-US" b="1" dirty="0" smtClean="0">
                <a:solidFill>
                  <a:srgbClr val="00B050"/>
                </a:solidFill>
              </a:rPr>
              <a:t>自动采集核对数据</a:t>
            </a:r>
            <a:endParaRPr lang="zh-CN" altLang="en-US" b="1" dirty="0">
              <a:solidFill>
                <a:srgbClr val="00B050"/>
              </a:solidFill>
            </a:endParaRPr>
          </a:p>
        </p:txBody>
      </p:sp>
      <p:sp>
        <p:nvSpPr>
          <p:cNvPr id="82" name="矩形 81"/>
          <p:cNvSpPr/>
          <p:nvPr/>
        </p:nvSpPr>
        <p:spPr>
          <a:xfrm>
            <a:off x="8396245" y="6488668"/>
            <a:ext cx="2887451" cy="369332"/>
          </a:xfrm>
          <a:prstGeom prst="rect">
            <a:avLst/>
          </a:prstGeom>
        </p:spPr>
        <p:txBody>
          <a:bodyPr wrap="square">
            <a:spAutoFit/>
          </a:bodyPr>
          <a:lstStyle/>
          <a:p>
            <a:pPr algn="ctr"/>
            <a:r>
              <a:rPr lang="en-US" altLang="zh-CN" b="1" dirty="0" smtClean="0">
                <a:solidFill>
                  <a:srgbClr val="00B050"/>
                </a:solidFill>
              </a:rPr>
              <a:t>RPA</a:t>
            </a:r>
            <a:r>
              <a:rPr lang="zh-CN" altLang="en-US" b="1" dirty="0" smtClean="0">
                <a:solidFill>
                  <a:srgbClr val="00B050"/>
                </a:solidFill>
              </a:rPr>
              <a:t>自动登陆多个业务系统</a:t>
            </a:r>
            <a:endParaRPr lang="zh-CN" altLang="en-US" b="1" dirty="0">
              <a:solidFill>
                <a:srgbClr val="00B050"/>
              </a:solidFill>
            </a:endParaRPr>
          </a:p>
        </p:txBody>
      </p:sp>
      <p:graphicFrame>
        <p:nvGraphicFramePr>
          <p:cNvPr id="69" name="图示 68"/>
          <p:cNvGraphicFramePr/>
          <p:nvPr/>
        </p:nvGraphicFramePr>
        <p:xfrm>
          <a:off x="4983480" y="1325880"/>
          <a:ext cx="3575304"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矩形 29"/>
          <p:cNvSpPr/>
          <p:nvPr/>
        </p:nvSpPr>
        <p:spPr>
          <a:xfrm>
            <a:off x="8581634" y="1459770"/>
            <a:ext cx="2747782" cy="14023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运用</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RPA</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技术将繁琐复杂的多业务系统登陆、数据下载采集、数据计算处理、数据校验核对、数据分析、票据查验全部串联执行。</a:t>
            </a:r>
            <a:endParaRPr lang="zh-CN" altLang="en-US" sz="1600"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40" name="Picture 2"/>
          <p:cNvPicPr>
            <a:picLocks noChangeAspect="1" noChangeArrowheads="1"/>
          </p:cNvPicPr>
          <p:nvPr/>
        </p:nvPicPr>
        <p:blipFill>
          <a:blip r:embed="rId1" cstate="print"/>
          <a:srcRect/>
          <a:stretch>
            <a:fillRect/>
          </a:stretch>
        </p:blipFill>
        <p:spPr bwMode="auto">
          <a:xfrm>
            <a:off x="6871010" y="3147410"/>
            <a:ext cx="889189" cy="1343243"/>
          </a:xfrm>
          <a:prstGeom prst="rect">
            <a:avLst/>
          </a:prstGeom>
          <a:noFill/>
          <a:ln w="9525">
            <a:noFill/>
            <a:miter lim="800000"/>
            <a:headEnd/>
            <a:tailEnd/>
          </a:ln>
        </p:spPr>
      </p:pic>
      <p:sp>
        <p:nvSpPr>
          <p:cNvPr id="41" name="矩形 40"/>
          <p:cNvSpPr/>
          <p:nvPr/>
        </p:nvSpPr>
        <p:spPr>
          <a:xfrm>
            <a:off x="8587730" y="2968530"/>
            <a:ext cx="2747782" cy="5884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应用</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RPA</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扩展</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Python</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能力，进行复杂文档处理。</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2" name="矩形 41"/>
          <p:cNvSpPr/>
          <p:nvPr/>
        </p:nvSpPr>
        <p:spPr>
          <a:xfrm>
            <a:off x="8584682" y="3706146"/>
            <a:ext cx="2747782" cy="6189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应用</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OCR</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技术对核验过程票据信息进行自动识别。</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6" name="矩形 45"/>
          <p:cNvSpPr/>
          <p:nvPr/>
        </p:nvSpPr>
        <p:spPr>
          <a:xfrm>
            <a:off x="541457" y="1250942"/>
            <a:ext cx="3015559" cy="523220"/>
          </a:xfrm>
          <a:prstGeom prst="rect">
            <a:avLst/>
          </a:prstGeom>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模式和技术创新</a:t>
            </a:r>
            <a:endParaRPr lang="zh-CN" altLang="en-US" sz="2800" dirty="0"/>
          </a:p>
        </p:txBody>
      </p:sp>
      <p:sp>
        <p:nvSpPr>
          <p:cNvPr id="52" name="Freeform 49"/>
          <p:cNvSpPr/>
          <p:nvPr/>
        </p:nvSpPr>
        <p:spPr bwMode="auto">
          <a:xfrm>
            <a:off x="1570614" y="3391491"/>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9"/>
          <p:cNvSpPr/>
          <p:nvPr/>
        </p:nvSpPr>
        <p:spPr bwMode="auto">
          <a:xfrm>
            <a:off x="3161670" y="2943435"/>
            <a:ext cx="544068" cy="409503"/>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54" name="组合 53"/>
          <p:cNvGrpSpPr/>
          <p:nvPr/>
        </p:nvGrpSpPr>
        <p:grpSpPr>
          <a:xfrm>
            <a:off x="0" y="3163825"/>
            <a:ext cx="1389126" cy="646314"/>
            <a:chOff x="5939" y="5577"/>
            <a:chExt cx="2178" cy="1062"/>
          </a:xfrm>
        </p:grpSpPr>
        <p:sp>
          <p:nvSpPr>
            <p:cNvPr id="55" name="Freeform 51"/>
            <p:cNvSpPr>
              <a:spLocks noEditPoints="1"/>
            </p:cNvSpPr>
            <p:nvPr/>
          </p:nvSpPr>
          <p:spPr bwMode="auto">
            <a:xfrm>
              <a:off x="6201" y="5800"/>
              <a:ext cx="1652" cy="764"/>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52"/>
            <p:cNvSpPr/>
            <p:nvPr/>
          </p:nvSpPr>
          <p:spPr bwMode="auto">
            <a:xfrm>
              <a:off x="6442" y="5577"/>
              <a:ext cx="1169" cy="1063"/>
            </a:xfrm>
            <a:custGeom>
              <a:avLst/>
              <a:gdLst>
                <a:gd name="T0" fmla="*/ 518327953 w 150"/>
                <a:gd name="T1" fmla="*/ 87434964 h 147"/>
                <a:gd name="T2" fmla="*/ 523409025 w 150"/>
                <a:gd name="T3" fmla="*/ 164580661 h 147"/>
                <a:gd name="T4" fmla="*/ 518327953 w 150"/>
                <a:gd name="T5" fmla="*/ 236585125 h 147"/>
                <a:gd name="T6" fmla="*/ 528490097 w 150"/>
                <a:gd name="T7" fmla="*/ 257159125 h 147"/>
                <a:gd name="T8" fmla="*/ 528490097 w 150"/>
                <a:gd name="T9" fmla="*/ 318876589 h 147"/>
                <a:gd name="T10" fmla="*/ 518327953 w 150"/>
                <a:gd name="T11" fmla="*/ 349735321 h 147"/>
                <a:gd name="T12" fmla="*/ 492920339 w 150"/>
                <a:gd name="T13" fmla="*/ 370309321 h 147"/>
                <a:gd name="T14" fmla="*/ 487837013 w 150"/>
                <a:gd name="T15" fmla="*/ 421739786 h 147"/>
                <a:gd name="T16" fmla="*/ 467510470 w 150"/>
                <a:gd name="T17" fmla="*/ 462885518 h 147"/>
                <a:gd name="T18" fmla="*/ 487837013 w 150"/>
                <a:gd name="T19" fmla="*/ 462885518 h 147"/>
                <a:gd name="T20" fmla="*/ 518327953 w 150"/>
                <a:gd name="T21" fmla="*/ 519461750 h 147"/>
                <a:gd name="T22" fmla="*/ 553899965 w 150"/>
                <a:gd name="T23" fmla="*/ 529746482 h 147"/>
                <a:gd name="T24" fmla="*/ 670775892 w 150"/>
                <a:gd name="T25" fmla="*/ 581179214 h 147"/>
                <a:gd name="T26" fmla="*/ 762246459 w 150"/>
                <a:gd name="T27" fmla="*/ 637753179 h 147"/>
                <a:gd name="T28" fmla="*/ 762246459 w 150"/>
                <a:gd name="T29" fmla="*/ 756046875 h 147"/>
                <a:gd name="T30" fmla="*/ 0 w 150"/>
                <a:gd name="T31" fmla="*/ 756046875 h 147"/>
                <a:gd name="T32" fmla="*/ 0 w 150"/>
                <a:gd name="T33" fmla="*/ 637753179 h 147"/>
                <a:gd name="T34" fmla="*/ 91470567 w 150"/>
                <a:gd name="T35" fmla="*/ 581179214 h 147"/>
                <a:gd name="T36" fmla="*/ 208346494 w 150"/>
                <a:gd name="T37" fmla="*/ 529746482 h 147"/>
                <a:gd name="T38" fmla="*/ 243918506 w 150"/>
                <a:gd name="T39" fmla="*/ 519461750 h 147"/>
                <a:gd name="T40" fmla="*/ 274409447 w 150"/>
                <a:gd name="T41" fmla="*/ 462885518 h 147"/>
                <a:gd name="T42" fmla="*/ 289652663 w 150"/>
                <a:gd name="T43" fmla="*/ 462885518 h 147"/>
                <a:gd name="T44" fmla="*/ 269326121 w 150"/>
                <a:gd name="T45" fmla="*/ 426883286 h 147"/>
                <a:gd name="T46" fmla="*/ 264245049 w 150"/>
                <a:gd name="T47" fmla="*/ 360022321 h 147"/>
                <a:gd name="T48" fmla="*/ 248999578 w 150"/>
                <a:gd name="T49" fmla="*/ 360022321 h 147"/>
                <a:gd name="T50" fmla="*/ 223591964 w 150"/>
                <a:gd name="T51" fmla="*/ 272587357 h 147"/>
                <a:gd name="T52" fmla="*/ 233756362 w 150"/>
                <a:gd name="T53" fmla="*/ 236585125 h 147"/>
                <a:gd name="T54" fmla="*/ 294735989 w 150"/>
                <a:gd name="T55" fmla="*/ 36002232 h 147"/>
                <a:gd name="T56" fmla="*/ 457348326 w 150"/>
                <a:gd name="T57" fmla="*/ 36002232 h 147"/>
                <a:gd name="T58" fmla="*/ 472593797 w 150"/>
                <a:gd name="T59" fmla="*/ 51432732 h 147"/>
                <a:gd name="T60" fmla="*/ 498001411 w 150"/>
                <a:gd name="T61" fmla="*/ 51432732 h 147"/>
                <a:gd name="T62" fmla="*/ 518327953 w 150"/>
                <a:gd name="T63" fmla="*/ 8743496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51"/>
            <p:cNvSpPr>
              <a:spLocks noEditPoints="1"/>
            </p:cNvSpPr>
            <p:nvPr/>
          </p:nvSpPr>
          <p:spPr bwMode="auto">
            <a:xfrm>
              <a:off x="5939" y="5882"/>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51"/>
            <p:cNvSpPr>
              <a:spLocks noEditPoints="1"/>
            </p:cNvSpPr>
            <p:nvPr/>
          </p:nvSpPr>
          <p:spPr bwMode="auto">
            <a:xfrm>
              <a:off x="6701" y="5867"/>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9" name="Freeform 49"/>
          <p:cNvSpPr/>
          <p:nvPr/>
        </p:nvSpPr>
        <p:spPr bwMode="auto">
          <a:xfrm>
            <a:off x="3176910" y="2163147"/>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49"/>
          <p:cNvSpPr/>
          <p:nvPr/>
        </p:nvSpPr>
        <p:spPr bwMode="auto">
          <a:xfrm>
            <a:off x="3155574" y="3796875"/>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49"/>
          <p:cNvSpPr/>
          <p:nvPr/>
        </p:nvSpPr>
        <p:spPr bwMode="auto">
          <a:xfrm>
            <a:off x="3210438" y="4683843"/>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62" name="直线箭头连接符 16"/>
          <p:cNvCxnSpPr/>
          <p:nvPr/>
        </p:nvCxnSpPr>
        <p:spPr>
          <a:xfrm flipH="1">
            <a:off x="2167128" y="2449659"/>
            <a:ext cx="1342014" cy="1162221"/>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16"/>
          <p:cNvCxnSpPr/>
          <p:nvPr/>
        </p:nvCxnSpPr>
        <p:spPr>
          <a:xfrm flipH="1">
            <a:off x="2167128" y="3318339"/>
            <a:ext cx="1012830" cy="366693"/>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16"/>
          <p:cNvCxnSpPr/>
          <p:nvPr/>
        </p:nvCxnSpPr>
        <p:spPr>
          <a:xfrm flipH="1" flipV="1">
            <a:off x="2148840" y="3749040"/>
            <a:ext cx="1012830" cy="401403"/>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线箭头连接符 16"/>
          <p:cNvCxnSpPr/>
          <p:nvPr/>
        </p:nvCxnSpPr>
        <p:spPr>
          <a:xfrm flipH="1" flipV="1">
            <a:off x="2148840" y="3840480"/>
            <a:ext cx="1058550" cy="1196932"/>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线箭头连接符 16"/>
          <p:cNvCxnSpPr/>
          <p:nvPr/>
        </p:nvCxnSpPr>
        <p:spPr>
          <a:xfrm flipH="1" flipV="1">
            <a:off x="1408176" y="3602736"/>
            <a:ext cx="237744" cy="9144"/>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8599922" y="4434618"/>
            <a:ext cx="2747782" cy="8597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端到端完整流程闭环。发挥</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RPA</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工具的开放能力，集成丰富的技术栈。</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68" name="矩形 67"/>
          <p:cNvSpPr/>
          <p:nvPr/>
        </p:nvSpPr>
        <p:spPr>
          <a:xfrm>
            <a:off x="8606018" y="5437410"/>
            <a:ext cx="2747782" cy="6342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充分的容错和运维能力，确保高质量的结果输出。</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83" name="双大括号 82"/>
          <p:cNvSpPr/>
          <p:nvPr/>
        </p:nvSpPr>
        <p:spPr>
          <a:xfrm>
            <a:off x="8013192" y="1335024"/>
            <a:ext cx="4023360" cy="4846320"/>
          </a:xfrm>
          <a:prstGeom prst="bracePair">
            <a:avLst/>
          </a:prstGeom>
          <a:noFill/>
          <a:ln w="38100" cmpd="sng">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Freeform 49"/>
          <p:cNvSpPr/>
          <p:nvPr/>
        </p:nvSpPr>
        <p:spPr bwMode="auto">
          <a:xfrm>
            <a:off x="4295526" y="3574371"/>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矩形 84"/>
          <p:cNvSpPr/>
          <p:nvPr/>
        </p:nvSpPr>
        <p:spPr>
          <a:xfrm>
            <a:off x="-73152" y="2048256"/>
            <a:ext cx="3968496" cy="3291840"/>
          </a:xfrm>
          <a:prstGeom prst="rect">
            <a:avLst/>
          </a:prstGeom>
          <a:noFill/>
          <a:ln w="444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148328" y="2036064"/>
            <a:ext cx="3678936" cy="3291840"/>
          </a:xfrm>
          <a:prstGeom prst="rect">
            <a:avLst/>
          </a:prstGeom>
          <a:noFill/>
          <a:ln w="444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4206240" y="6369796"/>
            <a:ext cx="3200400" cy="369332"/>
          </a:xfrm>
          <a:prstGeom prst="rect">
            <a:avLst/>
          </a:prstGeom>
          <a:noFill/>
        </p:spPr>
        <p:txBody>
          <a:bodyPr wrap="square" rtlCol="0">
            <a:spAutoFit/>
          </a:bodyPr>
          <a:lstStyle/>
          <a:p>
            <a:r>
              <a:rPr lang="zh-CN" altLang="en-US" b="1" dirty="0" smtClean="0">
                <a:solidFill>
                  <a:srgbClr val="00B050"/>
                </a:solidFill>
              </a:rPr>
              <a:t>   高效简介的人机协作模式</a:t>
            </a:r>
            <a:endParaRPr lang="zh-CN" altLang="en-US" b="1" dirty="0">
              <a:solidFill>
                <a:srgbClr val="00B050"/>
              </a:solidFill>
            </a:endParaRPr>
          </a:p>
        </p:txBody>
      </p:sp>
      <p:sp>
        <p:nvSpPr>
          <p:cNvPr id="89" name="TextBox 88"/>
          <p:cNvSpPr txBox="1"/>
          <p:nvPr/>
        </p:nvSpPr>
        <p:spPr>
          <a:xfrm>
            <a:off x="0" y="6360652"/>
            <a:ext cx="3264408" cy="369332"/>
          </a:xfrm>
          <a:prstGeom prst="rect">
            <a:avLst/>
          </a:prstGeom>
          <a:noFill/>
        </p:spPr>
        <p:txBody>
          <a:bodyPr wrap="square" rtlCol="0">
            <a:spAutoFit/>
          </a:bodyPr>
          <a:lstStyle/>
          <a:p>
            <a:r>
              <a:rPr lang="zh-CN" altLang="en-US" b="1" dirty="0" smtClean="0">
                <a:solidFill>
                  <a:srgbClr val="FF0000"/>
                </a:solidFill>
              </a:rPr>
              <a:t>复杂的多层级多角色分工协作</a:t>
            </a:r>
            <a:endParaRPr lang="zh-CN" altLang="en-US" b="1" dirty="0">
              <a:solidFill>
                <a:srgbClr val="FF0000"/>
              </a:solidFill>
            </a:endParaRPr>
          </a:p>
        </p:txBody>
      </p:sp>
      <p:sp>
        <p:nvSpPr>
          <p:cNvPr id="90" name="TextBox 89"/>
          <p:cNvSpPr txBox="1"/>
          <p:nvPr/>
        </p:nvSpPr>
        <p:spPr>
          <a:xfrm>
            <a:off x="8592312" y="6412468"/>
            <a:ext cx="2389632" cy="369332"/>
          </a:xfrm>
          <a:prstGeom prst="rect">
            <a:avLst/>
          </a:prstGeom>
          <a:noFill/>
        </p:spPr>
        <p:txBody>
          <a:bodyPr wrap="square" rtlCol="0">
            <a:spAutoFit/>
          </a:bodyPr>
          <a:lstStyle/>
          <a:p>
            <a:r>
              <a:rPr lang="en-US" altLang="zh-CN" b="1" dirty="0" smtClean="0">
                <a:solidFill>
                  <a:schemeClr val="accent2"/>
                </a:solidFill>
              </a:rPr>
              <a:t>RPA + AI + </a:t>
            </a:r>
            <a:r>
              <a:rPr lang="zh-CN" altLang="en-US" b="1" dirty="0" smtClean="0">
                <a:solidFill>
                  <a:schemeClr val="accent2"/>
                </a:solidFill>
              </a:rPr>
              <a:t>扩展能力</a:t>
            </a:r>
            <a:endParaRPr lang="zh-CN" altLang="en-US" b="1" dirty="0">
              <a:solidFill>
                <a:schemeClr val="accent2"/>
              </a:solidFill>
            </a:endParaRPr>
          </a:p>
        </p:txBody>
      </p:sp>
      <p:sp>
        <p:nvSpPr>
          <p:cNvPr id="91" name="矩形 90"/>
          <p:cNvSpPr/>
          <p:nvPr/>
        </p:nvSpPr>
        <p:spPr>
          <a:xfrm>
            <a:off x="0" y="6318504"/>
            <a:ext cx="11951208" cy="539496"/>
          </a:xfrm>
          <a:prstGeom prst="rect">
            <a:avLst/>
          </a:prstGeom>
          <a:noFill/>
          <a:ln w="444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箭头: 右 122"/>
          <p:cNvSpPr/>
          <p:nvPr/>
        </p:nvSpPr>
        <p:spPr>
          <a:xfrm>
            <a:off x="3164896" y="6464808"/>
            <a:ext cx="1141928" cy="173736"/>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3" name="箭头: 右 122"/>
          <p:cNvSpPr/>
          <p:nvPr/>
        </p:nvSpPr>
        <p:spPr>
          <a:xfrm rot="10800000" flipV="1">
            <a:off x="7178040" y="6492240"/>
            <a:ext cx="1472184" cy="182880"/>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cxnSp>
        <p:nvCxnSpPr>
          <p:cNvPr id="94" name="直线箭头连接符 16"/>
          <p:cNvCxnSpPr>
            <a:stCxn id="40" idx="1"/>
          </p:cNvCxnSpPr>
          <p:nvPr/>
        </p:nvCxnSpPr>
        <p:spPr>
          <a:xfrm flipH="1" flipV="1">
            <a:off x="4809744" y="3813048"/>
            <a:ext cx="2061266" cy="5984"/>
          </a:xfrm>
          <a:prstGeom prst="straightConnector1">
            <a:avLst/>
          </a:prstGeom>
          <a:ln w="19050">
            <a:solidFill>
              <a:srgbClr val="D460FF"/>
            </a:solidFill>
            <a:tailEnd type="triangle"/>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srcRect/>
          <a:stretch>
            <a:fillRect/>
          </a:stretch>
        </p:blipFill>
        <p:spPr bwMode="auto">
          <a:xfrm>
            <a:off x="4983508" y="3118104"/>
            <a:ext cx="1784767" cy="135864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114" y="0"/>
            <a:ext cx="12193434" cy="6858000"/>
          </a:xfrm>
          <a:prstGeom prst="rect">
            <a:avLst/>
          </a:prstGeom>
        </p:spPr>
      </p:pic>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defTabSz="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2" name="图片 61"/>
          <p:cNvPicPr>
            <a:picLocks noChangeAspect="1"/>
          </p:cNvPicPr>
          <p:nvPr/>
        </p:nvPicPr>
        <p:blipFill>
          <a:blip r:embed="rId2" cstate="print"/>
          <a:stretch>
            <a:fillRect/>
          </a:stretch>
        </p:blipFill>
        <p:spPr>
          <a:xfrm>
            <a:off x="292608" y="2123414"/>
            <a:ext cx="10973832" cy="4734586"/>
          </a:xfrm>
          <a:prstGeom prst="rect">
            <a:avLst/>
          </a:prstGeom>
        </p:spPr>
      </p:pic>
      <p:sp>
        <p:nvSpPr>
          <p:cNvPr id="63" name="文本框 6"/>
          <p:cNvSpPr txBox="1"/>
          <p:nvPr/>
        </p:nvSpPr>
        <p:spPr>
          <a:xfrm>
            <a:off x="128016" y="1153287"/>
            <a:ext cx="12063984" cy="954107"/>
          </a:xfrm>
          <a:prstGeom prst="rect">
            <a:avLst/>
          </a:prstGeom>
          <a:noFill/>
        </p:spPr>
        <p:txBody>
          <a:bodyPr wrap="square" rtlCol="0">
            <a:spAutoFit/>
          </a:bodyPr>
          <a:lstStyle/>
          <a:p>
            <a:r>
              <a:rPr lang="en-US" altLang="zh-CN" sz="2800" b="1" dirty="0" smtClean="0">
                <a:solidFill>
                  <a:srgbClr val="00B050"/>
                </a:solidFill>
              </a:rPr>
              <a:t>RPA</a:t>
            </a:r>
            <a:r>
              <a:rPr lang="zh-CN" altLang="en-US" sz="2800" b="1" dirty="0" smtClean="0">
                <a:solidFill>
                  <a:srgbClr val="00B050"/>
                </a:solidFill>
              </a:rPr>
              <a:t>机器人生成结果</a:t>
            </a:r>
            <a:endParaRPr lang="en-US" altLang="zh-CN" sz="2800" b="1" dirty="0" smtClean="0">
              <a:solidFill>
                <a:srgbClr val="00B050"/>
              </a:solidFill>
            </a:endParaRPr>
          </a:p>
          <a:p>
            <a:r>
              <a:rPr lang="en-US" altLang="zh-CN" sz="2800" b="1" dirty="0" smtClean="0">
                <a:solidFill>
                  <a:srgbClr val="00B050"/>
                </a:solidFill>
              </a:rPr>
              <a:t>                                  ----</a:t>
            </a:r>
            <a:r>
              <a:rPr lang="zh-CN" altLang="en-US" sz="2800" b="1" dirty="0" smtClean="0">
                <a:solidFill>
                  <a:srgbClr val="00B050"/>
                </a:solidFill>
              </a:rPr>
              <a:t>图文并茂的运营周报（更高效、更准确、更及时）</a:t>
            </a:r>
            <a:endParaRPr lang="zh-CN" altLang="en-US" sz="2800" b="1"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5448" y="0"/>
            <a:ext cx="12379996" cy="6858000"/>
          </a:xfrm>
          <a:prstGeom prst="rect">
            <a:avLst/>
          </a:prstGeom>
        </p:spPr>
      </p:pic>
      <p:cxnSp>
        <p:nvCxnSpPr>
          <p:cNvPr id="3" name="直接连接符 2"/>
          <p:cNvCxnSpPr/>
          <p:nvPr/>
        </p:nvCxnSpPr>
        <p:spPr>
          <a:xfrm flipV="1">
            <a:off x="-173736" y="950976"/>
            <a:ext cx="12365736" cy="54864"/>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defTabSz="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81" name="表格 80"/>
          <p:cNvGraphicFramePr>
            <a:graphicFrameLocks noGrp="1"/>
          </p:cNvGraphicFramePr>
          <p:nvPr/>
        </p:nvGraphicFramePr>
        <p:xfrm>
          <a:off x="246887" y="1088136"/>
          <a:ext cx="10808208" cy="5513831"/>
        </p:xfrm>
        <a:graphic>
          <a:graphicData uri="http://schemas.openxmlformats.org/drawingml/2006/table">
            <a:tbl>
              <a:tblPr firstRow="1" bandRow="1">
                <a:tableStyleId>{5C22544A-7EE6-4342-B048-85BDC9FD1C3A}</a:tableStyleId>
              </a:tblPr>
              <a:tblGrid>
                <a:gridCol w="1541440"/>
                <a:gridCol w="1028025"/>
                <a:gridCol w="910480"/>
                <a:gridCol w="1144372"/>
                <a:gridCol w="979267"/>
                <a:gridCol w="915796"/>
                <a:gridCol w="1097142"/>
                <a:gridCol w="1450766"/>
                <a:gridCol w="1740920"/>
              </a:tblGrid>
              <a:tr h="1071689">
                <a:tc gridSpan="2">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工作模式</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hMerge="1">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劳动力</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处理时间</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准确性</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规范性</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效率提升</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成本降低（年度）</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marL="0" algn="ctr" defTabSz="914400" rtl="0" eaLnBrk="1" latinLnBrk="0" hangingPunct="1"/>
                      <a:endParaRPr lang="en-US" altLang="zh-CN"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ctr" defTabSz="914400" rtl="0" eaLnBrk="1" latinLnBrk="0" hangingPunct="1"/>
                      <a:r>
                        <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员工满意度</a:t>
                      </a:r>
                      <a:endParaRPr lang="zh-CN" altLang="en-US" sz="1800" b="1" kern="1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1480714">
                <a:tc>
                  <a:txBody>
                    <a:bodyPr/>
                    <a:lstStyle/>
                    <a:p>
                      <a:endParaRPr lang="zh-CN" altLang="en-US" dirty="0"/>
                    </a:p>
                  </a:txBody>
                  <a:tcPr/>
                </a:tc>
                <a:tc>
                  <a:txBody>
                    <a:bodyPr/>
                    <a:lstStyle/>
                    <a:p>
                      <a:pPr algn="ctr"/>
                      <a:endParaRPr lang="en-US" altLang="zh-CN" dirty="0" smtClean="0"/>
                    </a:p>
                    <a:p>
                      <a:pPr algn="ctr"/>
                      <a:endParaRPr lang="en-US" altLang="zh-CN" dirty="0" smtClean="0"/>
                    </a:p>
                    <a:p>
                      <a:pPr algn="ctr"/>
                      <a:r>
                        <a:rPr lang="zh-CN" altLang="en-US" dirty="0" smtClean="0"/>
                        <a:t>人工模式</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5</a:t>
                      </a:r>
                      <a:r>
                        <a:rPr lang="zh-CN" altLang="en-US" dirty="0" smtClean="0"/>
                        <a:t>人</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600</a:t>
                      </a:r>
                      <a:r>
                        <a:rPr lang="zh-CN" altLang="en-US" dirty="0" smtClean="0"/>
                        <a:t>分</a:t>
                      </a:r>
                      <a:r>
                        <a:rPr lang="en-US" altLang="zh-CN" dirty="0" smtClean="0"/>
                        <a:t>/</a:t>
                      </a:r>
                      <a:r>
                        <a:rPr lang="zh-CN" altLang="en-US" dirty="0" smtClean="0"/>
                        <a:t>份</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96%</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85%</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1</a:t>
                      </a:r>
                      <a:endParaRPr lang="en-US" altLang="zh-CN" dirty="0" smtClean="0"/>
                    </a:p>
                  </a:txBody>
                  <a:tcPr/>
                </a:tc>
                <a:tc>
                  <a:txBody>
                    <a:bodyPr/>
                    <a:lstStyle/>
                    <a:p>
                      <a:pPr algn="ctr"/>
                      <a:endParaRPr lang="en-US" altLang="zh-CN" dirty="0" smtClean="0"/>
                    </a:p>
                    <a:p>
                      <a:pPr algn="ctr"/>
                      <a:endParaRPr lang="en-US" altLang="zh-CN" dirty="0" smtClean="0"/>
                    </a:p>
                    <a:p>
                      <a:pPr algn="ctr"/>
                      <a:r>
                        <a:rPr lang="en-US" altLang="zh-CN" dirty="0" smtClean="0"/>
                        <a:t>60W</a:t>
                      </a:r>
                      <a:endParaRPr lang="zh-CN" altLang="en-US" dirty="0"/>
                    </a:p>
                  </a:txBody>
                  <a:tcPr/>
                </a:tc>
                <a:tc>
                  <a:txBody>
                    <a:bodyPr/>
                    <a:lstStyle/>
                    <a:p>
                      <a:pPr algn="ctr"/>
                      <a:r>
                        <a:rPr lang="zh-CN" altLang="en-US" dirty="0" smtClean="0"/>
                        <a:t>操作繁琐</a:t>
                      </a:r>
                      <a:endParaRPr lang="en-US" altLang="zh-CN" dirty="0" smtClean="0"/>
                    </a:p>
                    <a:p>
                      <a:pPr algn="ctr"/>
                      <a:r>
                        <a:rPr lang="zh-CN" altLang="en-US" dirty="0" smtClean="0"/>
                        <a:t>等待时间</a:t>
                      </a:r>
                      <a:endParaRPr lang="en-US" altLang="zh-CN" dirty="0" smtClean="0"/>
                    </a:p>
                    <a:p>
                      <a:pPr algn="ctr"/>
                      <a:r>
                        <a:rPr lang="zh-CN" altLang="en-US" dirty="0" smtClean="0"/>
                        <a:t>处理枯燥</a:t>
                      </a:r>
                      <a:endParaRPr lang="en-US" altLang="zh-CN" dirty="0" smtClean="0"/>
                    </a:p>
                    <a:p>
                      <a:pPr algn="ctr"/>
                      <a:r>
                        <a:rPr lang="zh-CN" altLang="en-US" dirty="0" smtClean="0"/>
                        <a:t>容易出错</a:t>
                      </a:r>
                      <a:endParaRPr lang="zh-CN" altLang="en-US" dirty="0"/>
                    </a:p>
                  </a:txBody>
                  <a:tcPr/>
                </a:tc>
              </a:tr>
              <a:tr h="1480714">
                <a:tc>
                  <a:txBody>
                    <a:bodyPr/>
                    <a:lstStyle/>
                    <a:p>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RPA</a:t>
                      </a:r>
                      <a:r>
                        <a:rPr lang="zh-CN" altLang="en-US" dirty="0" smtClean="0"/>
                        <a:t>机器人</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1</a:t>
                      </a:r>
                      <a:r>
                        <a:rPr lang="zh-CN" altLang="en-US" dirty="0" smtClean="0"/>
                        <a:t>人</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60</a:t>
                      </a:r>
                      <a:r>
                        <a:rPr lang="zh-CN" altLang="en-US" dirty="0" smtClean="0"/>
                        <a:t>分</a:t>
                      </a:r>
                      <a:r>
                        <a:rPr lang="en-US" altLang="zh-CN" dirty="0" smtClean="0"/>
                        <a:t>/</a:t>
                      </a:r>
                      <a:r>
                        <a:rPr lang="zh-CN" altLang="en-US" dirty="0" smtClean="0"/>
                        <a:t>份</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100%</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dirty="0" smtClean="0"/>
                    </a:p>
                    <a:p>
                      <a:pPr marL="0" marR="0" indent="0" algn="ctr" defTabSz="914400" rtl="0" eaLnBrk="1" fontAlgn="auto" latinLnBrk="0" hangingPunct="1">
                        <a:lnSpc>
                          <a:spcPct val="100000"/>
                        </a:lnSpc>
                        <a:spcBef>
                          <a:spcPts val="0"/>
                        </a:spcBef>
                        <a:spcAft>
                          <a:spcPts val="0"/>
                        </a:spcAft>
                        <a:buClrTx/>
                        <a:buSzTx/>
                        <a:buFontTx/>
                        <a:buNone/>
                        <a:defRPr/>
                      </a:pPr>
                      <a:endParaRPr lang="en-US" altLang="zh-CN" dirty="0" smtClean="0"/>
                    </a:p>
                    <a:p>
                      <a:pPr marL="0" marR="0" indent="0" algn="ctr" defTabSz="914400" rtl="0" eaLnBrk="1" fontAlgn="auto" latinLnBrk="0" hangingPunct="1">
                        <a:lnSpc>
                          <a:spcPct val="100000"/>
                        </a:lnSpc>
                        <a:spcBef>
                          <a:spcPts val="0"/>
                        </a:spcBef>
                        <a:spcAft>
                          <a:spcPts val="0"/>
                        </a:spcAft>
                        <a:buClrTx/>
                        <a:buSzTx/>
                        <a:buFontTx/>
                        <a:buNone/>
                        <a:defRPr/>
                      </a:pPr>
                      <a:r>
                        <a:rPr lang="en-US" altLang="zh-CN" dirty="0" smtClean="0"/>
                        <a:t>100%</a:t>
                      </a:r>
                      <a:endParaRPr lang="zh-CN" altLang="en-US" dirty="0"/>
                    </a:p>
                  </a:txBody>
                  <a:tcPr/>
                </a:tc>
                <a:tc>
                  <a:txBody>
                    <a:bodyPr/>
                    <a:lstStyle/>
                    <a:p>
                      <a:pPr algn="ctr"/>
                      <a:endParaRPr lang="en-US" altLang="zh-CN" dirty="0" smtClean="0"/>
                    </a:p>
                    <a:p>
                      <a:pPr marL="0" marR="0" indent="0" algn="ctr" defTabSz="914400" rtl="0" eaLnBrk="1" fontAlgn="auto" latinLnBrk="0" hangingPunct="1">
                        <a:lnSpc>
                          <a:spcPct val="100000"/>
                        </a:lnSpc>
                        <a:spcBef>
                          <a:spcPts val="0"/>
                        </a:spcBef>
                        <a:spcAft>
                          <a:spcPts val="0"/>
                        </a:spcAft>
                        <a:buClrTx/>
                        <a:buSzTx/>
                        <a:buFontTx/>
                        <a:buNone/>
                        <a:defRPr/>
                      </a:pPr>
                      <a:endParaRPr lang="en-US" altLang="zh-CN" dirty="0" smtClean="0"/>
                    </a:p>
                    <a:p>
                      <a:pPr algn="ctr"/>
                      <a:r>
                        <a:rPr lang="en-US" altLang="zh-CN" dirty="0" smtClean="0"/>
                        <a:t>10</a:t>
                      </a:r>
                      <a:r>
                        <a:rPr lang="zh-CN" altLang="en-US" dirty="0" smtClean="0"/>
                        <a:t>倍</a:t>
                      </a:r>
                      <a:endParaRPr lang="zh-CN" altLang="en-US" dirty="0"/>
                    </a:p>
                  </a:txBody>
                  <a:tcPr/>
                </a:tc>
                <a:tc>
                  <a:txBody>
                    <a:bodyPr/>
                    <a:lstStyle/>
                    <a:p>
                      <a:pPr algn="ctr"/>
                      <a:endParaRPr lang="en-US" altLang="zh-CN" dirty="0" smtClean="0"/>
                    </a:p>
                    <a:p>
                      <a:pPr algn="ctr"/>
                      <a:endParaRPr lang="en-US" altLang="zh-CN" dirty="0" smtClean="0"/>
                    </a:p>
                    <a:p>
                      <a:pPr algn="ctr"/>
                      <a:r>
                        <a:rPr lang="en-US" altLang="zh-CN" dirty="0" smtClean="0"/>
                        <a:t>30W</a:t>
                      </a:r>
                      <a:endParaRPr lang="zh-CN" altLang="en-US" dirty="0"/>
                    </a:p>
                  </a:txBody>
                  <a:tcPr/>
                </a:tc>
                <a:tc>
                  <a:txBody>
                    <a:bodyPr/>
                    <a:lstStyle/>
                    <a:p>
                      <a:pPr algn="ctr"/>
                      <a:endParaRPr lang="en-US" altLang="zh-CN" dirty="0" smtClean="0"/>
                    </a:p>
                    <a:p>
                      <a:pPr algn="ctr"/>
                      <a:r>
                        <a:rPr lang="zh-CN" altLang="en-US" dirty="0" smtClean="0"/>
                        <a:t>高效</a:t>
                      </a:r>
                      <a:endParaRPr lang="en-US" altLang="zh-CN" dirty="0" smtClean="0"/>
                    </a:p>
                    <a:p>
                      <a:pPr algn="ctr"/>
                      <a:r>
                        <a:rPr lang="zh-CN" altLang="en-US" dirty="0" smtClean="0"/>
                        <a:t>准确</a:t>
                      </a:r>
                      <a:endParaRPr lang="en-US" altLang="zh-CN" dirty="0" smtClean="0"/>
                    </a:p>
                    <a:p>
                      <a:pPr algn="ctr"/>
                      <a:r>
                        <a:rPr lang="zh-CN" altLang="en-US" dirty="0" smtClean="0"/>
                        <a:t>友好</a:t>
                      </a:r>
                      <a:endParaRPr lang="zh-CN" altLang="en-US" dirty="0"/>
                    </a:p>
                  </a:txBody>
                  <a:tcPr/>
                </a:tc>
              </a:tr>
              <a:tr h="1480714">
                <a:tc gridSpan="2">
                  <a:txBody>
                    <a:bodyPr/>
                    <a:lstStyle/>
                    <a:p>
                      <a:endParaRPr lang="en-US" altLang="zh-CN" dirty="0" smtClean="0"/>
                    </a:p>
                    <a:p>
                      <a:r>
                        <a:rPr lang="en-US" altLang="zh-CN" dirty="0" smtClean="0"/>
                        <a:t>           </a:t>
                      </a:r>
                      <a:endParaRPr lang="en-US" altLang="zh-CN" dirty="0" smtClean="0"/>
                    </a:p>
                    <a:p>
                      <a:r>
                        <a:rPr lang="en-US" altLang="zh-CN" sz="2800" b="1" dirty="0" smtClean="0">
                          <a:solidFill>
                            <a:srgbClr val="FF0000"/>
                          </a:solidFill>
                        </a:rPr>
                        <a:t>             VS</a:t>
                      </a:r>
                      <a:endParaRPr lang="zh-CN" altLang="en-US" sz="2800" b="1" dirty="0">
                        <a:solidFill>
                          <a:srgbClr val="FF0000"/>
                        </a:solidFill>
                      </a:endParaRPr>
                    </a:p>
                  </a:txBody>
                  <a:tcPr/>
                </a:tc>
                <a:tc hMerge="1">
                  <a:tcPr/>
                </a:tc>
                <a:tc>
                  <a:txBody>
                    <a:bodyPr/>
                    <a:lstStyle/>
                    <a:p>
                      <a:endParaRPr lang="en-US" altLang="zh-CN" dirty="0" smtClean="0"/>
                    </a:p>
                    <a:p>
                      <a:endParaRPr lang="en-US" altLang="zh-CN" dirty="0" smtClean="0"/>
                    </a:p>
                    <a:p>
                      <a:r>
                        <a:rPr lang="en-US" altLang="zh-CN" dirty="0" smtClean="0"/>
                        <a:t>  </a:t>
                      </a:r>
                      <a:endParaRPr lang="zh-CN" altLang="en-US" dirty="0"/>
                    </a:p>
                  </a:txBody>
                  <a:tcPr/>
                </a:tc>
                <a:tc>
                  <a:txBody>
                    <a:bodyPr/>
                    <a:lstStyle/>
                    <a:p>
                      <a:endParaRPr lang="zh-CN" altLang="en-US" dirty="0"/>
                    </a:p>
                  </a:txBody>
                  <a:tcPr/>
                </a:tc>
                <a:tc>
                  <a:txBody>
                    <a:bodyPr/>
                    <a:lstStyle/>
                    <a:p>
                      <a:pPr algn="l"/>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cap="none" spc="33" normalizeH="0" baseline="0" dirty="0" smtClean="0">
                        <a:ln>
                          <a:noFill/>
                        </a:ln>
                        <a:effectLst/>
                        <a:uFillTx/>
                        <a:latin typeface="+mn-ea"/>
                        <a:cs typeface="+mn-cs"/>
                        <a:sym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grpSp>
        <p:nvGrpSpPr>
          <p:cNvPr id="75" name="组合 74"/>
          <p:cNvGrpSpPr/>
          <p:nvPr/>
        </p:nvGrpSpPr>
        <p:grpSpPr>
          <a:xfrm>
            <a:off x="278611" y="2562073"/>
            <a:ext cx="1504469" cy="656615"/>
            <a:chOff x="5939" y="5577"/>
            <a:chExt cx="2178" cy="1062"/>
          </a:xfrm>
        </p:grpSpPr>
        <p:sp>
          <p:nvSpPr>
            <p:cNvPr id="76" name="Freeform 51"/>
            <p:cNvSpPr>
              <a:spLocks noEditPoints="1"/>
            </p:cNvSpPr>
            <p:nvPr/>
          </p:nvSpPr>
          <p:spPr bwMode="auto">
            <a:xfrm>
              <a:off x="6201" y="5800"/>
              <a:ext cx="1652" cy="764"/>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52"/>
            <p:cNvSpPr/>
            <p:nvPr/>
          </p:nvSpPr>
          <p:spPr bwMode="auto">
            <a:xfrm>
              <a:off x="6442" y="5577"/>
              <a:ext cx="1169" cy="1063"/>
            </a:xfrm>
            <a:custGeom>
              <a:avLst/>
              <a:gdLst>
                <a:gd name="T0" fmla="*/ 518327953 w 150"/>
                <a:gd name="T1" fmla="*/ 87434964 h 147"/>
                <a:gd name="T2" fmla="*/ 523409025 w 150"/>
                <a:gd name="T3" fmla="*/ 164580661 h 147"/>
                <a:gd name="T4" fmla="*/ 518327953 w 150"/>
                <a:gd name="T5" fmla="*/ 236585125 h 147"/>
                <a:gd name="T6" fmla="*/ 528490097 w 150"/>
                <a:gd name="T7" fmla="*/ 257159125 h 147"/>
                <a:gd name="T8" fmla="*/ 528490097 w 150"/>
                <a:gd name="T9" fmla="*/ 318876589 h 147"/>
                <a:gd name="T10" fmla="*/ 518327953 w 150"/>
                <a:gd name="T11" fmla="*/ 349735321 h 147"/>
                <a:gd name="T12" fmla="*/ 492920339 w 150"/>
                <a:gd name="T13" fmla="*/ 370309321 h 147"/>
                <a:gd name="T14" fmla="*/ 487837013 w 150"/>
                <a:gd name="T15" fmla="*/ 421739786 h 147"/>
                <a:gd name="T16" fmla="*/ 467510470 w 150"/>
                <a:gd name="T17" fmla="*/ 462885518 h 147"/>
                <a:gd name="T18" fmla="*/ 487837013 w 150"/>
                <a:gd name="T19" fmla="*/ 462885518 h 147"/>
                <a:gd name="T20" fmla="*/ 518327953 w 150"/>
                <a:gd name="T21" fmla="*/ 519461750 h 147"/>
                <a:gd name="T22" fmla="*/ 553899965 w 150"/>
                <a:gd name="T23" fmla="*/ 529746482 h 147"/>
                <a:gd name="T24" fmla="*/ 670775892 w 150"/>
                <a:gd name="T25" fmla="*/ 581179214 h 147"/>
                <a:gd name="T26" fmla="*/ 762246459 w 150"/>
                <a:gd name="T27" fmla="*/ 637753179 h 147"/>
                <a:gd name="T28" fmla="*/ 762246459 w 150"/>
                <a:gd name="T29" fmla="*/ 756046875 h 147"/>
                <a:gd name="T30" fmla="*/ 0 w 150"/>
                <a:gd name="T31" fmla="*/ 756046875 h 147"/>
                <a:gd name="T32" fmla="*/ 0 w 150"/>
                <a:gd name="T33" fmla="*/ 637753179 h 147"/>
                <a:gd name="T34" fmla="*/ 91470567 w 150"/>
                <a:gd name="T35" fmla="*/ 581179214 h 147"/>
                <a:gd name="T36" fmla="*/ 208346494 w 150"/>
                <a:gd name="T37" fmla="*/ 529746482 h 147"/>
                <a:gd name="T38" fmla="*/ 243918506 w 150"/>
                <a:gd name="T39" fmla="*/ 519461750 h 147"/>
                <a:gd name="T40" fmla="*/ 274409447 w 150"/>
                <a:gd name="T41" fmla="*/ 462885518 h 147"/>
                <a:gd name="T42" fmla="*/ 289652663 w 150"/>
                <a:gd name="T43" fmla="*/ 462885518 h 147"/>
                <a:gd name="T44" fmla="*/ 269326121 w 150"/>
                <a:gd name="T45" fmla="*/ 426883286 h 147"/>
                <a:gd name="T46" fmla="*/ 264245049 w 150"/>
                <a:gd name="T47" fmla="*/ 360022321 h 147"/>
                <a:gd name="T48" fmla="*/ 248999578 w 150"/>
                <a:gd name="T49" fmla="*/ 360022321 h 147"/>
                <a:gd name="T50" fmla="*/ 223591964 w 150"/>
                <a:gd name="T51" fmla="*/ 272587357 h 147"/>
                <a:gd name="T52" fmla="*/ 233756362 w 150"/>
                <a:gd name="T53" fmla="*/ 236585125 h 147"/>
                <a:gd name="T54" fmla="*/ 294735989 w 150"/>
                <a:gd name="T55" fmla="*/ 36002232 h 147"/>
                <a:gd name="T56" fmla="*/ 457348326 w 150"/>
                <a:gd name="T57" fmla="*/ 36002232 h 147"/>
                <a:gd name="T58" fmla="*/ 472593797 w 150"/>
                <a:gd name="T59" fmla="*/ 51432732 h 147"/>
                <a:gd name="T60" fmla="*/ 498001411 w 150"/>
                <a:gd name="T61" fmla="*/ 51432732 h 147"/>
                <a:gd name="T62" fmla="*/ 518327953 w 150"/>
                <a:gd name="T63" fmla="*/ 8743496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51"/>
            <p:cNvSpPr>
              <a:spLocks noEditPoints="1"/>
            </p:cNvSpPr>
            <p:nvPr/>
          </p:nvSpPr>
          <p:spPr bwMode="auto">
            <a:xfrm>
              <a:off x="5939" y="5882"/>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51"/>
            <p:cNvSpPr>
              <a:spLocks noEditPoints="1"/>
            </p:cNvSpPr>
            <p:nvPr/>
          </p:nvSpPr>
          <p:spPr bwMode="auto">
            <a:xfrm>
              <a:off x="6701" y="5867"/>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74" name="Picture 2"/>
          <p:cNvPicPr>
            <a:picLocks noChangeAspect="1" noChangeArrowheads="1"/>
          </p:cNvPicPr>
          <p:nvPr/>
        </p:nvPicPr>
        <p:blipFill>
          <a:blip r:embed="rId2" cstate="print"/>
          <a:srcRect/>
          <a:stretch>
            <a:fillRect/>
          </a:stretch>
        </p:blipFill>
        <p:spPr bwMode="auto">
          <a:xfrm>
            <a:off x="579938" y="3705194"/>
            <a:ext cx="889189" cy="1343243"/>
          </a:xfrm>
          <a:prstGeom prst="rect">
            <a:avLst/>
          </a:prstGeom>
          <a:noFill/>
          <a:ln w="9525">
            <a:noFill/>
            <a:miter lim="800000"/>
            <a:headEnd/>
            <a:tailEnd/>
          </a:ln>
        </p:spPr>
      </p:pic>
      <p:sp>
        <p:nvSpPr>
          <p:cNvPr id="82" name="Freeform 49"/>
          <p:cNvSpPr/>
          <p:nvPr/>
        </p:nvSpPr>
        <p:spPr bwMode="auto">
          <a:xfrm>
            <a:off x="290454" y="5412316"/>
            <a:ext cx="1035426" cy="961052"/>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83" name="Picture 2"/>
          <p:cNvPicPr>
            <a:picLocks noChangeAspect="1" noChangeArrowheads="1"/>
          </p:cNvPicPr>
          <p:nvPr/>
        </p:nvPicPr>
        <p:blipFill>
          <a:blip r:embed="rId2" cstate="print"/>
          <a:srcRect/>
          <a:stretch>
            <a:fillRect/>
          </a:stretch>
        </p:blipFill>
        <p:spPr bwMode="auto">
          <a:xfrm>
            <a:off x="1897495" y="5266944"/>
            <a:ext cx="829270" cy="1252728"/>
          </a:xfrm>
          <a:prstGeom prst="rect">
            <a:avLst/>
          </a:prstGeom>
          <a:noFill/>
          <a:ln w="9525">
            <a:noFill/>
            <a:miter lim="800000"/>
            <a:headEnd/>
            <a:tailEnd/>
          </a:ln>
        </p:spPr>
      </p:pic>
      <p:sp>
        <p:nvSpPr>
          <p:cNvPr id="84" name="任意形状 56"/>
          <p:cNvSpPr/>
          <p:nvPr/>
        </p:nvSpPr>
        <p:spPr>
          <a:xfrm>
            <a:off x="2883558" y="5440680"/>
            <a:ext cx="374650" cy="1156081"/>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chemeClr val="accent1"/>
          </a:solidFill>
          <a:ln w="6350" cap="flat">
            <a:noFill/>
            <a:prstDash val="solid"/>
            <a:miter/>
          </a:ln>
        </p:spPr>
        <p:txBody>
          <a:bodyPr rtlCol="0" anchor="ctr"/>
          <a:lstStyle/>
          <a:p>
            <a:endParaRPr lang="zh-CN" altLang="en-US">
              <a:latin typeface="+mn-ea"/>
            </a:endParaRPr>
          </a:p>
        </p:txBody>
      </p:sp>
      <p:sp>
        <p:nvSpPr>
          <p:cNvPr id="85" name="任意形状 58"/>
          <p:cNvSpPr/>
          <p:nvPr/>
        </p:nvSpPr>
        <p:spPr>
          <a:xfrm>
            <a:off x="3325609" y="6334506"/>
            <a:ext cx="374650" cy="254000"/>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chemeClr val="accent2"/>
          </a:solidFill>
          <a:ln w="6350" cap="flat">
            <a:noFill/>
            <a:prstDash val="solid"/>
            <a:miter/>
          </a:ln>
        </p:spPr>
        <p:txBody>
          <a:bodyPr rtlCol="0" anchor="ctr"/>
          <a:lstStyle/>
          <a:p>
            <a:pPr algn="ctr"/>
            <a:endParaRPr lang="zh-CN" altLang="en-US">
              <a:latin typeface="+mn-ea"/>
            </a:endParaRPr>
          </a:p>
        </p:txBody>
      </p:sp>
      <p:sp>
        <p:nvSpPr>
          <p:cNvPr id="90" name="文本框 139"/>
          <p:cNvSpPr txBox="1"/>
          <p:nvPr/>
        </p:nvSpPr>
        <p:spPr>
          <a:xfrm>
            <a:off x="3365723" y="6049010"/>
            <a:ext cx="293153"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1</a:t>
            </a:r>
            <a:r>
              <a:rPr kumimoji="0" lang="zh-CN" altLang="en-US" sz="1000" b="1" i="0" u="none" strike="noStrike" cap="none" spc="33" normalizeH="0" baseline="0" dirty="0" smtClean="0">
                <a:ln>
                  <a:noFill/>
                </a:ln>
                <a:effectLst/>
                <a:uFillTx/>
                <a:latin typeface="+mn-ea"/>
                <a:cs typeface="+mn-cs"/>
                <a:sym typeface="微软雅黑" panose="020B0503020204020204" pitchFamily="34" charset="-122"/>
              </a:rPr>
              <a:t>人</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
        <p:nvSpPr>
          <p:cNvPr id="95" name="文本框 139"/>
          <p:cNvSpPr txBox="1"/>
          <p:nvPr/>
        </p:nvSpPr>
        <p:spPr>
          <a:xfrm>
            <a:off x="2923763" y="5193792"/>
            <a:ext cx="293153" cy="246217"/>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4</a:t>
            </a:r>
            <a:r>
              <a:rPr kumimoji="0" lang="zh-CN" altLang="en-US" sz="1000" b="1" i="0" u="none" strike="noStrike" cap="none" spc="33" normalizeH="0" baseline="0" dirty="0" smtClean="0">
                <a:ln>
                  <a:noFill/>
                </a:ln>
                <a:effectLst/>
                <a:uFillTx/>
                <a:latin typeface="+mn-ea"/>
                <a:cs typeface="+mn-cs"/>
                <a:sym typeface="微软雅黑" panose="020B0503020204020204" pitchFamily="34" charset="-122"/>
              </a:rPr>
              <a:t>人</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
        <p:nvSpPr>
          <p:cNvPr id="98" name="任意形状 56"/>
          <p:cNvSpPr/>
          <p:nvPr/>
        </p:nvSpPr>
        <p:spPr>
          <a:xfrm>
            <a:off x="3858918" y="5349240"/>
            <a:ext cx="374650" cy="1253617"/>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chemeClr val="accent1"/>
          </a:solidFill>
          <a:ln w="6350" cap="flat">
            <a:noFill/>
            <a:prstDash val="solid"/>
            <a:miter/>
          </a:ln>
        </p:spPr>
        <p:txBody>
          <a:bodyPr rtlCol="0" anchor="ctr"/>
          <a:lstStyle/>
          <a:p>
            <a:endParaRPr lang="zh-CN" altLang="en-US">
              <a:latin typeface="+mn-ea"/>
            </a:endParaRPr>
          </a:p>
        </p:txBody>
      </p:sp>
      <p:sp>
        <p:nvSpPr>
          <p:cNvPr id="99" name="任意形状 58"/>
          <p:cNvSpPr/>
          <p:nvPr/>
        </p:nvSpPr>
        <p:spPr>
          <a:xfrm>
            <a:off x="4383265" y="6455664"/>
            <a:ext cx="374650" cy="138938"/>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chemeClr val="accent2"/>
          </a:solidFill>
          <a:ln w="6350" cap="flat">
            <a:noFill/>
            <a:prstDash val="solid"/>
            <a:miter/>
          </a:ln>
        </p:spPr>
        <p:txBody>
          <a:bodyPr rtlCol="0" anchor="ctr"/>
          <a:lstStyle/>
          <a:p>
            <a:pPr algn="ctr"/>
            <a:endParaRPr lang="zh-CN" altLang="en-US">
              <a:latin typeface="+mn-ea"/>
            </a:endParaRPr>
          </a:p>
        </p:txBody>
      </p:sp>
      <p:sp>
        <p:nvSpPr>
          <p:cNvPr id="100" name="文本框 139"/>
          <p:cNvSpPr txBox="1"/>
          <p:nvPr/>
        </p:nvSpPr>
        <p:spPr>
          <a:xfrm>
            <a:off x="4389203" y="6183122"/>
            <a:ext cx="361505"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60</a:t>
            </a:r>
            <a:r>
              <a:rPr kumimoji="0" lang="zh-CN" altLang="en-US" sz="1000" b="1" i="0" u="none" strike="noStrike" cap="none" spc="33" normalizeH="0" baseline="0" dirty="0" smtClean="0">
                <a:ln>
                  <a:noFill/>
                </a:ln>
                <a:effectLst/>
                <a:uFillTx/>
                <a:latin typeface="+mn-ea"/>
                <a:cs typeface="+mn-cs"/>
                <a:sym typeface="微软雅黑" panose="020B0503020204020204" pitchFamily="34" charset="-122"/>
              </a:rPr>
              <a:t>分</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
        <p:nvSpPr>
          <p:cNvPr id="101" name="文本框 139"/>
          <p:cNvSpPr txBox="1"/>
          <p:nvPr/>
        </p:nvSpPr>
        <p:spPr>
          <a:xfrm>
            <a:off x="3825971" y="5145024"/>
            <a:ext cx="444277" cy="246217"/>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600</a:t>
            </a:r>
            <a:r>
              <a:rPr kumimoji="0" lang="zh-CN" altLang="en-US" sz="1000" b="1" i="0" u="none" strike="noStrike" cap="none" spc="33" normalizeH="0" baseline="0" dirty="0" smtClean="0">
                <a:ln>
                  <a:noFill/>
                </a:ln>
                <a:effectLst/>
                <a:uFillTx/>
                <a:latin typeface="+mn-ea"/>
                <a:cs typeface="+mn-cs"/>
                <a:sym typeface="微软雅黑" panose="020B0503020204020204" pitchFamily="34" charset="-122"/>
              </a:rPr>
              <a:t>分</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
        <p:nvSpPr>
          <p:cNvPr id="102" name="任意形状 56"/>
          <p:cNvSpPr/>
          <p:nvPr/>
        </p:nvSpPr>
        <p:spPr>
          <a:xfrm>
            <a:off x="4992774" y="5669279"/>
            <a:ext cx="374650" cy="933577"/>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chemeClr val="accent1"/>
          </a:solidFill>
          <a:ln w="6350" cap="flat">
            <a:noFill/>
            <a:prstDash val="solid"/>
            <a:miter/>
          </a:ln>
        </p:spPr>
        <p:txBody>
          <a:bodyPr rtlCol="0" anchor="ctr"/>
          <a:lstStyle/>
          <a:p>
            <a:endParaRPr lang="zh-CN" altLang="en-US">
              <a:latin typeface="+mn-ea"/>
            </a:endParaRPr>
          </a:p>
        </p:txBody>
      </p:sp>
      <p:sp>
        <p:nvSpPr>
          <p:cNvPr id="103" name="任意形状 58"/>
          <p:cNvSpPr/>
          <p:nvPr/>
        </p:nvSpPr>
        <p:spPr>
          <a:xfrm>
            <a:off x="5425681" y="5522976"/>
            <a:ext cx="374650" cy="1080770"/>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chemeClr val="accent2"/>
          </a:solidFill>
          <a:ln w="6350" cap="flat">
            <a:noFill/>
            <a:prstDash val="solid"/>
            <a:miter/>
          </a:ln>
        </p:spPr>
        <p:txBody>
          <a:bodyPr rtlCol="0" anchor="ctr"/>
          <a:lstStyle/>
          <a:p>
            <a:pPr algn="ctr"/>
            <a:endParaRPr lang="zh-CN" altLang="en-US">
              <a:latin typeface="+mn-ea"/>
            </a:endParaRPr>
          </a:p>
        </p:txBody>
      </p:sp>
      <p:sp>
        <p:nvSpPr>
          <p:cNvPr id="104" name="文本框 139"/>
          <p:cNvSpPr txBox="1"/>
          <p:nvPr/>
        </p:nvSpPr>
        <p:spPr>
          <a:xfrm>
            <a:off x="5447791" y="5250434"/>
            <a:ext cx="365738"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algn="ctr" hangingPunct="0"/>
            <a:r>
              <a:rPr lang="en-US" altLang="zh-CN" sz="1000" b="1" spc="33" dirty="0" smtClean="0">
                <a:latin typeface="+mn-ea"/>
                <a:sym typeface="微软雅黑" panose="020B0503020204020204" pitchFamily="34" charset="-122"/>
              </a:rPr>
              <a:t>100%</a:t>
            </a:r>
            <a:endParaRPr lang="zh-CN" altLang="en-US" sz="1000" b="1" spc="33" dirty="0">
              <a:latin typeface="+mn-ea"/>
              <a:sym typeface="微软雅黑" panose="020B0503020204020204" pitchFamily="34" charset="-122"/>
            </a:endParaRPr>
          </a:p>
        </p:txBody>
      </p:sp>
      <p:sp>
        <p:nvSpPr>
          <p:cNvPr id="105" name="文本框 139"/>
          <p:cNvSpPr txBox="1"/>
          <p:nvPr/>
        </p:nvSpPr>
        <p:spPr>
          <a:xfrm>
            <a:off x="4987259" y="5364480"/>
            <a:ext cx="371125" cy="246217"/>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96%</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
        <p:nvSpPr>
          <p:cNvPr id="106" name="任意形状 56"/>
          <p:cNvSpPr/>
          <p:nvPr/>
        </p:nvSpPr>
        <p:spPr>
          <a:xfrm>
            <a:off x="5913270" y="5806440"/>
            <a:ext cx="374650" cy="793368"/>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chemeClr val="accent1"/>
          </a:solidFill>
          <a:ln w="6350" cap="flat">
            <a:noFill/>
            <a:prstDash val="solid"/>
            <a:miter/>
          </a:ln>
        </p:spPr>
        <p:txBody>
          <a:bodyPr rtlCol="0" anchor="ctr"/>
          <a:lstStyle/>
          <a:p>
            <a:endParaRPr lang="zh-CN" altLang="en-US">
              <a:latin typeface="+mn-ea"/>
            </a:endParaRPr>
          </a:p>
        </p:txBody>
      </p:sp>
      <p:sp>
        <p:nvSpPr>
          <p:cNvPr id="107" name="任意形状 58"/>
          <p:cNvSpPr/>
          <p:nvPr/>
        </p:nvSpPr>
        <p:spPr>
          <a:xfrm>
            <a:off x="6346177" y="5519928"/>
            <a:ext cx="374650" cy="1080770"/>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chemeClr val="accent2"/>
          </a:solidFill>
          <a:ln w="6350" cap="flat">
            <a:noFill/>
            <a:prstDash val="solid"/>
            <a:miter/>
          </a:ln>
        </p:spPr>
        <p:txBody>
          <a:bodyPr rtlCol="0" anchor="ctr"/>
          <a:lstStyle/>
          <a:p>
            <a:pPr algn="ctr"/>
            <a:endParaRPr lang="zh-CN" altLang="en-US">
              <a:latin typeface="+mn-ea"/>
            </a:endParaRPr>
          </a:p>
        </p:txBody>
      </p:sp>
      <p:sp>
        <p:nvSpPr>
          <p:cNvPr id="108" name="文本框 139"/>
          <p:cNvSpPr txBox="1"/>
          <p:nvPr/>
        </p:nvSpPr>
        <p:spPr>
          <a:xfrm>
            <a:off x="6368287" y="5247386"/>
            <a:ext cx="365738"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algn="ctr" hangingPunct="0"/>
            <a:r>
              <a:rPr lang="en-US" altLang="zh-CN" sz="1000" b="1" spc="33" dirty="0" smtClean="0">
                <a:latin typeface="+mn-ea"/>
                <a:sym typeface="微软雅黑" panose="020B0503020204020204" pitchFamily="34" charset="-122"/>
              </a:rPr>
              <a:t>100%</a:t>
            </a:r>
            <a:endParaRPr lang="zh-CN" altLang="en-US" sz="1000" b="1" spc="33" dirty="0">
              <a:latin typeface="+mn-ea"/>
              <a:sym typeface="微软雅黑" panose="020B0503020204020204" pitchFamily="34" charset="-122"/>
            </a:endParaRPr>
          </a:p>
        </p:txBody>
      </p:sp>
      <p:sp>
        <p:nvSpPr>
          <p:cNvPr id="109" name="文本框 139"/>
          <p:cNvSpPr txBox="1"/>
          <p:nvPr/>
        </p:nvSpPr>
        <p:spPr>
          <a:xfrm>
            <a:off x="5916899" y="5526024"/>
            <a:ext cx="371125" cy="246217"/>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lang="en-US" altLang="zh-CN" sz="1000" b="1" spc="33" dirty="0" smtClean="0">
                <a:latin typeface="+mn-ea"/>
                <a:sym typeface="微软雅黑" panose="020B0503020204020204" pitchFamily="34" charset="-122"/>
              </a:rPr>
              <a:t>85</a:t>
            </a: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
        <p:nvSpPr>
          <p:cNvPr id="110" name="任意形状 56"/>
          <p:cNvSpPr/>
          <p:nvPr/>
        </p:nvSpPr>
        <p:spPr>
          <a:xfrm>
            <a:off x="6919110" y="6455664"/>
            <a:ext cx="374650" cy="155448"/>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chemeClr val="accent1"/>
          </a:solidFill>
          <a:ln w="6350" cap="flat">
            <a:noFill/>
            <a:prstDash val="solid"/>
            <a:miter/>
          </a:ln>
        </p:spPr>
        <p:txBody>
          <a:bodyPr rtlCol="0" anchor="ctr"/>
          <a:lstStyle/>
          <a:p>
            <a:endParaRPr lang="zh-CN" altLang="en-US">
              <a:latin typeface="+mn-ea"/>
            </a:endParaRPr>
          </a:p>
        </p:txBody>
      </p:sp>
      <p:sp>
        <p:nvSpPr>
          <p:cNvPr id="111" name="任意形状 58"/>
          <p:cNvSpPr/>
          <p:nvPr/>
        </p:nvSpPr>
        <p:spPr>
          <a:xfrm>
            <a:off x="7379449" y="5358384"/>
            <a:ext cx="374650" cy="1261872"/>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chemeClr val="accent2"/>
          </a:solidFill>
          <a:ln w="6350" cap="flat">
            <a:noFill/>
            <a:prstDash val="solid"/>
            <a:miter/>
          </a:ln>
        </p:spPr>
        <p:txBody>
          <a:bodyPr rtlCol="0" anchor="ctr"/>
          <a:lstStyle/>
          <a:p>
            <a:pPr algn="ctr"/>
            <a:endParaRPr lang="zh-CN" altLang="en-US">
              <a:latin typeface="+mn-ea"/>
            </a:endParaRPr>
          </a:p>
        </p:txBody>
      </p:sp>
      <p:sp>
        <p:nvSpPr>
          <p:cNvPr id="112" name="文本框 139"/>
          <p:cNvSpPr txBox="1"/>
          <p:nvPr/>
        </p:nvSpPr>
        <p:spPr>
          <a:xfrm>
            <a:off x="7376243" y="5110226"/>
            <a:ext cx="361505"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algn="ctr" hangingPunct="0"/>
            <a:r>
              <a:rPr lang="en-US" altLang="zh-CN" sz="1000" b="1" spc="33" dirty="0" smtClean="0">
                <a:latin typeface="+mn-ea"/>
                <a:sym typeface="微软雅黑" panose="020B0503020204020204" pitchFamily="34" charset="-122"/>
              </a:rPr>
              <a:t>10</a:t>
            </a:r>
            <a:r>
              <a:rPr lang="zh-CN" altLang="en-US" sz="1000" b="1" spc="33" dirty="0" smtClean="0">
                <a:latin typeface="+mn-ea"/>
                <a:sym typeface="微软雅黑" panose="020B0503020204020204" pitchFamily="34" charset="-122"/>
              </a:rPr>
              <a:t>倍</a:t>
            </a:r>
            <a:endParaRPr lang="zh-CN" altLang="en-US" sz="1000" b="1" spc="33" dirty="0">
              <a:latin typeface="+mn-ea"/>
              <a:sym typeface="微软雅黑" panose="020B0503020204020204" pitchFamily="34" charset="-122"/>
            </a:endParaRPr>
          </a:p>
        </p:txBody>
      </p:sp>
      <p:sp>
        <p:nvSpPr>
          <p:cNvPr id="113" name="文本框 139"/>
          <p:cNvSpPr txBox="1"/>
          <p:nvPr/>
        </p:nvSpPr>
        <p:spPr>
          <a:xfrm>
            <a:off x="6913595" y="6217920"/>
            <a:ext cx="371125" cy="246217"/>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1</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pic>
        <p:nvPicPr>
          <p:cNvPr id="26626" name="Picture 2"/>
          <p:cNvPicPr>
            <a:picLocks noChangeAspect="1" noChangeArrowheads="1"/>
          </p:cNvPicPr>
          <p:nvPr/>
        </p:nvPicPr>
        <p:blipFill>
          <a:blip r:embed="rId3" cstate="print"/>
          <a:srcRect/>
          <a:stretch>
            <a:fillRect/>
          </a:stretch>
        </p:blipFill>
        <p:spPr bwMode="auto">
          <a:xfrm>
            <a:off x="9546335" y="5230242"/>
            <a:ext cx="1325881" cy="1307718"/>
          </a:xfrm>
          <a:prstGeom prst="rect">
            <a:avLst/>
          </a:prstGeom>
          <a:noFill/>
          <a:ln w="9525">
            <a:noFill/>
            <a:miter lim="800000"/>
            <a:headEnd/>
            <a:tailEnd/>
          </a:ln>
        </p:spPr>
      </p:pic>
      <p:sp>
        <p:nvSpPr>
          <p:cNvPr id="35" name="任意形状 56"/>
          <p:cNvSpPr/>
          <p:nvPr/>
        </p:nvSpPr>
        <p:spPr>
          <a:xfrm>
            <a:off x="8205366" y="5404104"/>
            <a:ext cx="374650" cy="1203960"/>
          </a:xfrm>
          <a:custGeom>
            <a:avLst/>
            <a:gdLst>
              <a:gd name="connsiteX0" fmla="*/ 0 w 374650"/>
              <a:gd name="connsiteY0" fmla="*/ 0 h 1085850"/>
              <a:gd name="connsiteX1" fmla="*/ 374650 w 374650"/>
              <a:gd name="connsiteY1" fmla="*/ 0 h 1085850"/>
              <a:gd name="connsiteX2" fmla="*/ 374650 w 374650"/>
              <a:gd name="connsiteY2" fmla="*/ 1085850 h 1085850"/>
              <a:gd name="connsiteX3" fmla="*/ 0 w 37465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374650" h="1085850">
                <a:moveTo>
                  <a:pt x="0" y="0"/>
                </a:moveTo>
                <a:lnTo>
                  <a:pt x="374650" y="0"/>
                </a:lnTo>
                <a:lnTo>
                  <a:pt x="374650" y="1085850"/>
                </a:lnTo>
                <a:lnTo>
                  <a:pt x="0" y="1085850"/>
                </a:lnTo>
                <a:close/>
              </a:path>
            </a:pathLst>
          </a:custGeom>
          <a:solidFill>
            <a:schemeClr val="accent1"/>
          </a:solidFill>
          <a:ln w="6350" cap="flat">
            <a:noFill/>
            <a:prstDash val="solid"/>
            <a:miter/>
          </a:ln>
        </p:spPr>
        <p:txBody>
          <a:bodyPr rtlCol="0" anchor="ctr"/>
          <a:lstStyle/>
          <a:p>
            <a:endParaRPr lang="zh-CN" altLang="en-US">
              <a:latin typeface="+mn-ea"/>
            </a:endParaRPr>
          </a:p>
        </p:txBody>
      </p:sp>
      <p:sp>
        <p:nvSpPr>
          <p:cNvPr id="36" name="任意形状 58"/>
          <p:cNvSpPr/>
          <p:nvPr/>
        </p:nvSpPr>
        <p:spPr>
          <a:xfrm>
            <a:off x="8665705" y="5998464"/>
            <a:ext cx="374650" cy="609600"/>
          </a:xfrm>
          <a:custGeom>
            <a:avLst/>
            <a:gdLst>
              <a:gd name="connsiteX0" fmla="*/ 0 w 374650"/>
              <a:gd name="connsiteY0" fmla="*/ 0 h 254000"/>
              <a:gd name="connsiteX1" fmla="*/ 374650 w 374650"/>
              <a:gd name="connsiteY1" fmla="*/ 0 h 254000"/>
              <a:gd name="connsiteX2" fmla="*/ 374650 w 374650"/>
              <a:gd name="connsiteY2" fmla="*/ 254000 h 254000"/>
              <a:gd name="connsiteX3" fmla="*/ 0 w 37465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74650" h="254000">
                <a:moveTo>
                  <a:pt x="0" y="0"/>
                </a:moveTo>
                <a:lnTo>
                  <a:pt x="374650" y="0"/>
                </a:lnTo>
                <a:lnTo>
                  <a:pt x="374650" y="254000"/>
                </a:lnTo>
                <a:lnTo>
                  <a:pt x="0" y="254000"/>
                </a:lnTo>
                <a:close/>
              </a:path>
            </a:pathLst>
          </a:custGeom>
          <a:solidFill>
            <a:schemeClr val="accent2"/>
          </a:solidFill>
          <a:ln w="6350" cap="flat">
            <a:noFill/>
            <a:prstDash val="solid"/>
            <a:miter/>
          </a:ln>
        </p:spPr>
        <p:txBody>
          <a:bodyPr rtlCol="0" anchor="ctr"/>
          <a:lstStyle/>
          <a:p>
            <a:pPr algn="ctr"/>
            <a:endParaRPr lang="zh-CN" altLang="en-US">
              <a:latin typeface="+mn-ea"/>
            </a:endParaRPr>
          </a:p>
        </p:txBody>
      </p:sp>
      <p:sp>
        <p:nvSpPr>
          <p:cNvPr id="37" name="文本框 139"/>
          <p:cNvSpPr txBox="1"/>
          <p:nvPr/>
        </p:nvSpPr>
        <p:spPr>
          <a:xfrm>
            <a:off x="8703703" y="5701538"/>
            <a:ext cx="297385" cy="246217"/>
          </a:xfrm>
          <a:prstGeom prst="rect">
            <a:avLst/>
          </a:prstGeom>
          <a:noFill/>
          <a:ln w="12700" cap="flat">
            <a:noFill/>
            <a:miter lim="400000"/>
          </a:ln>
          <a:effectLst/>
        </p:spPr>
        <p:txBody>
          <a:bodyPr rot="0" spcFirstLastPara="1" vertOverflow="overflow" horzOverflow="overflow" vert="horz" wrap="none" lIns="45718" tIns="45718" rIns="45718" bIns="45718" numCol="1" spcCol="38100" rtlCol="0" anchor="t">
            <a:spAutoFit/>
          </a:bodyPr>
          <a:lstStyle/>
          <a:p>
            <a:pPr algn="ctr" hangingPunct="0"/>
            <a:r>
              <a:rPr lang="en-US" altLang="zh-CN" sz="1000" b="1" spc="33" dirty="0" smtClean="0">
                <a:latin typeface="+mn-ea"/>
                <a:sym typeface="微软雅黑" panose="020B0503020204020204" pitchFamily="34" charset="-122"/>
              </a:rPr>
              <a:t>30W</a:t>
            </a:r>
            <a:endParaRPr lang="zh-CN" altLang="en-US" sz="1000" b="1" spc="33" dirty="0">
              <a:latin typeface="+mn-ea"/>
              <a:sym typeface="微软雅黑" panose="020B0503020204020204" pitchFamily="34" charset="-122"/>
            </a:endParaRPr>
          </a:p>
        </p:txBody>
      </p:sp>
      <p:sp>
        <p:nvSpPr>
          <p:cNvPr id="38" name="文本框 139"/>
          <p:cNvSpPr txBox="1"/>
          <p:nvPr/>
        </p:nvSpPr>
        <p:spPr>
          <a:xfrm>
            <a:off x="8199851" y="5145024"/>
            <a:ext cx="371125" cy="246217"/>
          </a:xfrm>
          <a:prstGeom prst="rect">
            <a:avLst/>
          </a:prstGeom>
          <a:noFill/>
          <a:ln w="12700" cap="flat">
            <a:noFill/>
            <a:miter lim="400000"/>
          </a:ln>
          <a:effectLst/>
        </p:spPr>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000" b="1" i="0" u="none" strike="noStrike" cap="none" spc="33" normalizeH="0" baseline="0" dirty="0" smtClean="0">
                <a:ln>
                  <a:noFill/>
                </a:ln>
                <a:effectLst/>
                <a:uFillTx/>
                <a:latin typeface="+mn-ea"/>
                <a:cs typeface="+mn-cs"/>
                <a:sym typeface="微软雅黑" panose="020B0503020204020204" pitchFamily="34" charset="-122"/>
              </a:rPr>
              <a:t>60W</a:t>
            </a:r>
            <a:endParaRPr kumimoji="0" lang="zh-CN" altLang="en-US" sz="1000" b="1" i="0" u="none" strike="noStrike" cap="none" spc="33" normalizeH="0" baseline="0" dirty="0">
              <a:ln>
                <a:noFill/>
              </a:ln>
              <a:effectLst/>
              <a:uFillTx/>
              <a:latin typeface="+mn-ea"/>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4"/>
          <p:cNvSpPr/>
          <p:nvPr/>
        </p:nvSpPr>
        <p:spPr>
          <a:xfrm>
            <a:off x="1043940" y="4405122"/>
            <a:ext cx="4495165" cy="535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zh-CN" sz="2500" b="1" dirty="0">
                <a:solidFill>
                  <a:schemeClr val="tx1"/>
                </a:solidFill>
                <a:effectLst>
                  <a:outerShdw blurRad="38100" dist="19050" dir="2700000" algn="tl" rotWithShape="0">
                    <a:schemeClr val="dk1">
                      <a:alpha val="40000"/>
                    </a:scheme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rPr>
              <a:t>珠海众志智能科技有限公司</a:t>
            </a:r>
            <a:endParaRPr lang="zh-CN" altLang="zh-CN" sz="2500" b="1" dirty="0">
              <a:solidFill>
                <a:schemeClr val="tx1"/>
              </a:solidFill>
              <a:effectLst>
                <a:outerShdw blurRad="38100" dist="19050" dir="2700000" algn="tl" rotWithShape="0">
                  <a:schemeClr val="dk1">
                    <a:alpha val="40000"/>
                  </a:scheme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3" name="Picture 1" descr="C:\Users\Administrator\Downloads\众志1\1.png"/>
          <p:cNvPicPr>
            <a:picLocks noChangeAspect="1" noChangeArrowheads="1"/>
          </p:cNvPicPr>
          <p:nvPr/>
        </p:nvPicPr>
        <p:blipFill>
          <a:blip r:embed="rId1" cstate="print"/>
          <a:srcRect/>
          <a:stretch>
            <a:fillRect/>
          </a:stretch>
        </p:blipFill>
        <p:spPr bwMode="auto">
          <a:xfrm>
            <a:off x="6650667" y="3867912"/>
            <a:ext cx="2798596" cy="1581912"/>
          </a:xfrm>
          <a:prstGeom prst="rect">
            <a:avLst/>
          </a:prstGeom>
          <a:noFill/>
        </p:spPr>
      </p:pic>
      <p:pic>
        <p:nvPicPr>
          <p:cNvPr id="1026" name="Picture 2" descr="C:\Users\Administrator\Downloads\qrcode_for_gh_f36d1c40006c_344.jpg"/>
          <p:cNvPicPr>
            <a:picLocks noChangeAspect="1" noChangeArrowheads="1"/>
          </p:cNvPicPr>
          <p:nvPr/>
        </p:nvPicPr>
        <p:blipFill>
          <a:blip r:embed="rId2" cstate="print"/>
          <a:srcRect/>
          <a:stretch>
            <a:fillRect/>
          </a:stretch>
        </p:blipFill>
        <p:spPr bwMode="auto">
          <a:xfrm>
            <a:off x="9589008" y="3858768"/>
            <a:ext cx="1583436" cy="15834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55448" y="1015493"/>
            <a:ext cx="12347448" cy="26923"/>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963334" y="2321564"/>
            <a:ext cx="6973658" cy="3878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：智动力</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：蒙红发、</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温巧炎、</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黄沥冬、张智斌、陈泽佳、黄彭一航、李思如、黄开朗</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：数智动力，众志成城。</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珠海众志智能科技有限公司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：企业运营</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报告自动编制</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xx</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公司运营报告</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流程</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a:t>
            </a:r>
            <a:r>
              <a:rPr lang="zh-CN" altLang="en-US" sz="1600" b="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等：</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企业运营报表编制</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272272" y="2798572"/>
            <a:ext cx="2921000" cy="1974596"/>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10241" name="Picture 1" descr="C:\Users\Administrator\Downloads\众志1\1.png"/>
          <p:cNvPicPr>
            <a:picLocks noChangeAspect="1" noChangeArrowheads="1"/>
          </p:cNvPicPr>
          <p:nvPr/>
        </p:nvPicPr>
        <p:blipFill>
          <a:blip r:embed="rId1" cstate="print"/>
          <a:srcRect/>
          <a:stretch>
            <a:fillRect/>
          </a:stretch>
        </p:blipFill>
        <p:spPr bwMode="auto">
          <a:xfrm>
            <a:off x="8266357" y="2791108"/>
            <a:ext cx="2944187" cy="20277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64592" y="978916"/>
            <a:ext cx="12347448" cy="54356"/>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3360792" y="991087"/>
            <a:ext cx="6212976" cy="645160"/>
          </a:xfrm>
          <a:prstGeom prst="rect">
            <a:avLst/>
          </a:prstGeom>
          <a:noFill/>
        </p:spPr>
        <p:txBody>
          <a:bodyPr wrap="square" rtlCol="0">
            <a:spAutoFit/>
          </a:bodyPr>
          <a:lstStyle/>
          <a:p>
            <a:pPr>
              <a:lnSpc>
                <a:spcPct val="150000"/>
              </a:lnSpc>
              <a:defRPr/>
            </a:pPr>
            <a:r>
              <a:rPr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运营报告统计RPA自动化</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编制业务背</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景</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467782" y="1326452"/>
            <a:ext cx="10815914" cy="2030095"/>
          </a:xfrm>
          <a:prstGeom prst="rect">
            <a:avLst/>
          </a:prstGeom>
        </p:spPr>
        <p:txBody>
          <a:bodyPr wrap="square">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背景：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XX</a:t>
            </a:r>
            <a:r>
              <a:rPr lang="zh-CN" altLang="en-US" sz="1400" b="1" dirty="0" smtClean="0">
                <a:solidFill>
                  <a:schemeClr val="bg1"/>
                </a:solidFill>
                <a:latin typeface="微软雅黑" panose="020B0503020204020204" pitchFamily="34" charset="-122"/>
                <a:ea typeface="微软雅黑" panose="020B0503020204020204" pitchFamily="34" charset="-122"/>
              </a:rPr>
              <a:t>公司每</a:t>
            </a:r>
            <a:r>
              <a:rPr lang="zh-CN" altLang="en-US" sz="1400" b="1" dirty="0">
                <a:solidFill>
                  <a:schemeClr val="bg1"/>
                </a:solidFill>
                <a:latin typeface="微软雅黑" panose="020B0503020204020204" pitchFamily="34" charset="-122"/>
                <a:ea typeface="微软雅黑" panose="020B0503020204020204" pitchFamily="34" charset="-122"/>
              </a:rPr>
              <a:t>周一都需</a:t>
            </a:r>
            <a:r>
              <a:rPr lang="zh-CN" altLang="en-US" sz="1400" b="1" dirty="0" smtClean="0">
                <a:solidFill>
                  <a:schemeClr val="bg1"/>
                </a:solidFill>
                <a:latin typeface="微软雅黑" panose="020B0503020204020204" pitchFamily="34" charset="-122"/>
                <a:ea typeface="微软雅黑" panose="020B0503020204020204" pitchFamily="34" charset="-122"/>
              </a:rPr>
              <a:t>要编制运</a:t>
            </a:r>
            <a:r>
              <a:rPr lang="zh-CN" altLang="en-US" sz="1400" b="1" dirty="0">
                <a:solidFill>
                  <a:schemeClr val="bg1"/>
                </a:solidFill>
                <a:latin typeface="微软雅黑" panose="020B0503020204020204" pitchFamily="34" charset="-122"/>
                <a:ea typeface="微软雅黑" panose="020B0503020204020204" pitchFamily="34" charset="-122"/>
              </a:rPr>
              <a:t>营报告</a:t>
            </a:r>
            <a:r>
              <a:rPr lang="zh-CN" altLang="en-US" sz="1400" b="1" dirty="0" smtClean="0">
                <a:solidFill>
                  <a:schemeClr val="bg1"/>
                </a:solidFill>
                <a:latin typeface="微软雅黑" panose="020B0503020204020204" pitchFamily="34" charset="-122"/>
                <a:ea typeface="微软雅黑" panose="020B0503020204020204" pitchFamily="34" charset="-122"/>
              </a:rPr>
              <a:t>，用于经营会议上做经营分析。</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zh-CN" altLang="en-US" sz="1400" b="1" dirty="0" smtClean="0">
                <a:solidFill>
                  <a:schemeClr val="bg1"/>
                </a:solidFill>
                <a:latin typeface="微软雅黑" panose="020B0503020204020204" pitchFamily="34" charset="-122"/>
                <a:ea typeface="微软雅黑" panose="020B0503020204020204" pitchFamily="34" charset="-122"/>
              </a:rPr>
              <a:t>业务痛点：</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1）</a:t>
            </a:r>
            <a:r>
              <a:rPr lang="zh-CN" altLang="en-US" sz="1400" b="1" dirty="0" smtClean="0">
                <a:solidFill>
                  <a:schemeClr val="bg1"/>
                </a:solidFill>
                <a:latin typeface="微软雅黑" panose="020B0503020204020204" pitchFamily="34" charset="-122"/>
                <a:ea typeface="微软雅黑" panose="020B0503020204020204" pitchFamily="34" charset="-122"/>
              </a:rPr>
              <a:t>由</a:t>
            </a:r>
            <a:r>
              <a:rPr lang="zh-CN" altLang="en-US" sz="1400" b="1" dirty="0">
                <a:solidFill>
                  <a:schemeClr val="bg1"/>
                </a:solidFill>
                <a:latin typeface="微软雅黑" panose="020B0503020204020204" pitchFamily="34" charset="-122"/>
                <a:ea typeface="微软雅黑" panose="020B0503020204020204" pitchFamily="34" charset="-122"/>
              </a:rPr>
              <a:t>于涉</a:t>
            </a:r>
            <a:r>
              <a:rPr lang="zh-CN" altLang="en-US" sz="1400" b="1" dirty="0" smtClean="0">
                <a:solidFill>
                  <a:schemeClr val="bg1"/>
                </a:solidFill>
                <a:latin typeface="微软雅黑" panose="020B0503020204020204" pitchFamily="34" charset="-122"/>
                <a:ea typeface="微软雅黑" panose="020B0503020204020204" pitchFamily="34" charset="-122"/>
              </a:rPr>
              <a:t>及众多部门，包括财</a:t>
            </a:r>
            <a:r>
              <a:rPr lang="zh-CN" altLang="en-US" sz="1400" b="1" dirty="0">
                <a:solidFill>
                  <a:schemeClr val="bg1"/>
                </a:solidFill>
                <a:latin typeface="微软雅黑" panose="020B0503020204020204" pitchFamily="34" charset="-122"/>
                <a:ea typeface="微软雅黑" panose="020B0503020204020204" pitchFamily="34" charset="-122"/>
              </a:rPr>
              <a:t>务应付组、应收组、资金组、费用</a:t>
            </a:r>
            <a:r>
              <a:rPr lang="zh-CN" altLang="en-US" sz="1400" b="1" dirty="0" smtClean="0">
                <a:solidFill>
                  <a:schemeClr val="bg1"/>
                </a:solidFill>
                <a:latin typeface="微软雅黑" panose="020B0503020204020204" pitchFamily="34" charset="-122"/>
                <a:ea typeface="微软雅黑" panose="020B0503020204020204" pitchFamily="34" charset="-122"/>
              </a:rPr>
              <a:t>组等业务数</a:t>
            </a:r>
            <a:r>
              <a:rPr lang="zh-CN" altLang="en-US" sz="1400" b="1" dirty="0">
                <a:solidFill>
                  <a:schemeClr val="bg1"/>
                </a:solidFill>
                <a:latin typeface="微软雅黑" panose="020B0503020204020204" pitchFamily="34" charset="-122"/>
                <a:ea typeface="微软雅黑" panose="020B0503020204020204" pitchFamily="34" charset="-122"/>
              </a:rPr>
              <a:t>据，所以每个小组都需要派出相关人员进行数据下载和统</a:t>
            </a:r>
            <a:r>
              <a:rPr lang="zh-CN" altLang="en-US" sz="1400" b="1" dirty="0" smtClean="0">
                <a:solidFill>
                  <a:schemeClr val="bg1"/>
                </a:solidFill>
                <a:latin typeface="微软雅黑" panose="020B0503020204020204" pitchFamily="34" charset="-122"/>
                <a:ea typeface="微软雅黑" panose="020B0503020204020204" pitchFamily="34" charset="-122"/>
              </a:rPr>
              <a:t>计。</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2）</a:t>
            </a:r>
            <a:r>
              <a:rPr lang="zh-CN" altLang="en-US" sz="1400" b="1" dirty="0" smtClean="0">
                <a:solidFill>
                  <a:schemeClr val="bg1"/>
                </a:solidFill>
                <a:latin typeface="微软雅黑" panose="020B0503020204020204" pitchFamily="34" charset="-122"/>
                <a:ea typeface="微软雅黑" panose="020B0503020204020204" pitchFamily="34" charset="-122"/>
              </a:rPr>
              <a:t>目前该公司每一次运营报告编制需要用</a:t>
            </a:r>
            <a:r>
              <a:rPr lang="en-US" altLang="zh-CN" sz="1400" b="1" dirty="0" smtClean="0">
                <a:solidFill>
                  <a:schemeClr val="bg1"/>
                </a:solidFill>
                <a:latin typeface="微软雅黑" panose="020B0503020204020204" pitchFamily="34" charset="-122"/>
                <a:ea typeface="微软雅黑" panose="020B0503020204020204" pitchFamily="34" charset="-122"/>
              </a:rPr>
              <a:t>5</a:t>
            </a:r>
            <a:r>
              <a:rPr lang="zh-CN" altLang="en-US" sz="1400" b="1" dirty="0" smtClean="0">
                <a:solidFill>
                  <a:schemeClr val="bg1"/>
                </a:solidFill>
                <a:latin typeface="微软雅黑" panose="020B0503020204020204" pitchFamily="34" charset="-122"/>
                <a:ea typeface="微软雅黑" panose="020B0503020204020204" pitchFamily="34" charset="-122"/>
              </a:rPr>
              <a:t>人，平均每人投入</a:t>
            </a:r>
            <a:r>
              <a:rPr lang="en-US" altLang="zh-CN" sz="1400" b="1" dirty="0" smtClean="0">
                <a:solidFill>
                  <a:schemeClr val="bg1"/>
                </a:solidFill>
                <a:latin typeface="微软雅黑" panose="020B0503020204020204" pitchFamily="34" charset="-122"/>
                <a:ea typeface="微软雅黑" panose="020B0503020204020204" pitchFamily="34" charset="-122"/>
              </a:rPr>
              <a:t>2</a:t>
            </a:r>
            <a:r>
              <a:rPr lang="zh-CN" altLang="en-US" sz="1400" b="1" dirty="0" smtClean="0">
                <a:solidFill>
                  <a:schemeClr val="bg1"/>
                </a:solidFill>
                <a:latin typeface="微软雅黑" panose="020B0503020204020204" pitchFamily="34" charset="-122"/>
                <a:ea typeface="微软雅黑" panose="020B0503020204020204" pitchFamily="34" charset="-122"/>
              </a:rPr>
              <a:t>小时以上，完成一次运营</a:t>
            </a:r>
            <a:r>
              <a:rPr lang="zh-CN" altLang="en-US" sz="1400" b="1" dirty="0" smtClean="0">
                <a:solidFill>
                  <a:schemeClr val="bg1"/>
                </a:solidFill>
                <a:latin typeface="微软雅黑" panose="020B0503020204020204" pitchFamily="34" charset="-122"/>
                <a:ea typeface="微软雅黑" panose="020B0503020204020204" pitchFamily="34" charset="-122"/>
              </a:rPr>
              <a:t>报告的编制。</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3）</a:t>
            </a:r>
            <a:r>
              <a:rPr lang="zh-CN" altLang="en-US" sz="1400" b="1" dirty="0" smtClean="0">
                <a:solidFill>
                  <a:schemeClr val="bg1"/>
                </a:solidFill>
                <a:latin typeface="微软雅黑" panose="020B0503020204020204" pitchFamily="34" charset="-122"/>
                <a:ea typeface="微软雅黑" panose="020B0503020204020204" pitchFamily="34" charset="-122"/>
              </a:rPr>
              <a:t>数据分散在多个系统，人工下载数据操作繁琐，耗时长，易出错。</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4）</a:t>
            </a:r>
            <a:r>
              <a:rPr lang="zh-CN" altLang="en-US" sz="1400" b="1" dirty="0" smtClean="0">
                <a:solidFill>
                  <a:schemeClr val="bg1"/>
                </a:solidFill>
                <a:latin typeface="微软雅黑" panose="020B0503020204020204" pitchFamily="34" charset="-122"/>
                <a:ea typeface="微软雅黑" panose="020B0503020204020204" pitchFamily="34" charset="-122"/>
              </a:rPr>
              <a:t>并且经常因为人为疏漏导致运营报告错误和人员出差或请假缺勤导致</a:t>
            </a:r>
            <a:r>
              <a:rPr lang="zh-CN" altLang="en-US" sz="1400" b="1" dirty="0" smtClean="0">
                <a:solidFill>
                  <a:schemeClr val="bg1"/>
                </a:solidFill>
                <a:latin typeface="微软雅黑" panose="020B0503020204020204" pitchFamily="34" charset="-122"/>
                <a:ea typeface="微软雅黑" panose="020B0503020204020204" pitchFamily="34" charset="-122"/>
              </a:rPr>
              <a:t>运营报告编制延迟，影响经营决策。</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5）</a:t>
            </a:r>
            <a:r>
              <a:rPr lang="zh-CN" altLang="en-US" sz="1400" b="1" dirty="0" smtClean="0">
                <a:solidFill>
                  <a:schemeClr val="bg1"/>
                </a:solidFill>
                <a:latin typeface="微软雅黑" panose="020B0503020204020204" pitchFamily="34" charset="-122"/>
                <a:ea typeface="微软雅黑" panose="020B0503020204020204" pitchFamily="34" charset="-122"/>
              </a:rPr>
              <a:t>每月需</a:t>
            </a:r>
            <a:r>
              <a:rPr lang="zh-CN" altLang="en-US" sz="1400" b="1" dirty="0" smtClean="0">
                <a:solidFill>
                  <a:schemeClr val="bg1"/>
                </a:solidFill>
                <a:latin typeface="微软雅黑" panose="020B0503020204020204" pitchFamily="34" charset="-122"/>
                <a:ea typeface="微软雅黑" panose="020B0503020204020204" pitchFamily="34" charset="-122"/>
              </a:rPr>
              <a:t>要</a:t>
            </a:r>
            <a:r>
              <a:rPr lang="en-US" altLang="zh-CN" sz="1400" b="1" dirty="0" smtClean="0">
                <a:solidFill>
                  <a:schemeClr val="bg1"/>
                </a:solidFill>
                <a:latin typeface="微软雅黑" panose="020B0503020204020204" pitchFamily="34" charset="-122"/>
                <a:ea typeface="微软雅黑" panose="020B0503020204020204" pitchFamily="34" charset="-122"/>
              </a:rPr>
              <a:t>5</a:t>
            </a:r>
            <a:r>
              <a:rPr lang="zh-CN" altLang="en-US" sz="1400" b="1" dirty="0" smtClean="0">
                <a:solidFill>
                  <a:schemeClr val="bg1"/>
                </a:solidFill>
                <a:latin typeface="微软雅黑" panose="020B0503020204020204" pitchFamily="34" charset="-122"/>
                <a:ea typeface="微软雅黑" panose="020B0503020204020204" pitchFamily="34" charset="-122"/>
              </a:rPr>
              <a:t>次，全</a:t>
            </a:r>
            <a:r>
              <a:rPr lang="zh-CN" altLang="en-US" sz="1400" b="1" dirty="0" smtClean="0">
                <a:solidFill>
                  <a:schemeClr val="bg1"/>
                </a:solidFill>
                <a:latin typeface="微软雅黑" panose="020B0503020204020204" pitchFamily="34" charset="-122"/>
                <a:ea typeface="微软雅黑" panose="020B0503020204020204" pitchFamily="34" charset="-122"/>
              </a:rPr>
              <a:t>年需</a:t>
            </a:r>
            <a:r>
              <a:rPr lang="zh-CN" altLang="en-US" sz="1400" b="1" dirty="0" smtClean="0">
                <a:solidFill>
                  <a:schemeClr val="bg1"/>
                </a:solidFill>
                <a:latin typeface="微软雅黑" panose="020B0503020204020204" pitchFamily="34" charset="-122"/>
                <a:ea typeface="微软雅黑" panose="020B0503020204020204" pitchFamily="34" charset="-122"/>
              </a:rPr>
              <a:t>要</a:t>
            </a:r>
            <a:r>
              <a:rPr lang="en-US" altLang="zh-CN" sz="1400" b="1" dirty="0" smtClean="0">
                <a:solidFill>
                  <a:schemeClr val="bg1"/>
                </a:solidFill>
                <a:latin typeface="微软雅黑" panose="020B0503020204020204" pitchFamily="34" charset="-122"/>
                <a:ea typeface="微软雅黑" panose="020B0503020204020204" pitchFamily="34" charset="-122"/>
              </a:rPr>
              <a:t>60</a:t>
            </a:r>
            <a:r>
              <a:rPr lang="zh-CN" altLang="en-US" sz="1400" b="1" dirty="0" smtClean="0">
                <a:solidFill>
                  <a:schemeClr val="bg1"/>
                </a:solidFill>
                <a:latin typeface="微软雅黑" panose="020B0503020204020204" pitchFamily="34" charset="-122"/>
                <a:ea typeface="微软雅黑" panose="020B0503020204020204" pitchFamily="34" charset="-122"/>
              </a:rPr>
              <a:t>次</a:t>
            </a:r>
            <a:r>
              <a:rPr lang="zh-CN" altLang="en-US" sz="1400" b="1" dirty="0" smtClean="0">
                <a:solidFill>
                  <a:schemeClr val="bg1"/>
                </a:solidFill>
                <a:latin typeface="微软雅黑" panose="020B0503020204020204" pitchFamily="34" charset="-122"/>
                <a:ea typeface="微软雅黑" panose="020B0503020204020204" pitchFamily="34" charset="-122"/>
              </a:rPr>
              <a: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7" name="Freeform 49"/>
          <p:cNvSpPr/>
          <p:nvPr/>
        </p:nvSpPr>
        <p:spPr bwMode="auto">
          <a:xfrm>
            <a:off x="2670048" y="4617720"/>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8" name="Freeform 49"/>
          <p:cNvSpPr/>
          <p:nvPr/>
        </p:nvSpPr>
        <p:spPr bwMode="auto">
          <a:xfrm>
            <a:off x="4626864" y="4251960"/>
            <a:ext cx="544068" cy="409503"/>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12" name="组合 111"/>
          <p:cNvGrpSpPr/>
          <p:nvPr/>
        </p:nvGrpSpPr>
        <p:grpSpPr>
          <a:xfrm>
            <a:off x="453009" y="4478020"/>
            <a:ext cx="1443990" cy="594923"/>
            <a:chOff x="5939" y="5577"/>
            <a:chExt cx="2178" cy="1062"/>
          </a:xfrm>
        </p:grpSpPr>
        <p:sp>
          <p:nvSpPr>
            <p:cNvPr id="113" name="Freeform 51"/>
            <p:cNvSpPr>
              <a:spLocks noEditPoints="1"/>
            </p:cNvSpPr>
            <p:nvPr/>
          </p:nvSpPr>
          <p:spPr bwMode="auto">
            <a:xfrm>
              <a:off x="6201" y="5800"/>
              <a:ext cx="1652" cy="764"/>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52"/>
            <p:cNvSpPr/>
            <p:nvPr/>
          </p:nvSpPr>
          <p:spPr bwMode="auto">
            <a:xfrm>
              <a:off x="6442" y="5577"/>
              <a:ext cx="1169" cy="1063"/>
            </a:xfrm>
            <a:custGeom>
              <a:avLst/>
              <a:gdLst>
                <a:gd name="T0" fmla="*/ 518327953 w 150"/>
                <a:gd name="T1" fmla="*/ 87434964 h 147"/>
                <a:gd name="T2" fmla="*/ 523409025 w 150"/>
                <a:gd name="T3" fmla="*/ 164580661 h 147"/>
                <a:gd name="T4" fmla="*/ 518327953 w 150"/>
                <a:gd name="T5" fmla="*/ 236585125 h 147"/>
                <a:gd name="T6" fmla="*/ 528490097 w 150"/>
                <a:gd name="T7" fmla="*/ 257159125 h 147"/>
                <a:gd name="T8" fmla="*/ 528490097 w 150"/>
                <a:gd name="T9" fmla="*/ 318876589 h 147"/>
                <a:gd name="T10" fmla="*/ 518327953 w 150"/>
                <a:gd name="T11" fmla="*/ 349735321 h 147"/>
                <a:gd name="T12" fmla="*/ 492920339 w 150"/>
                <a:gd name="T13" fmla="*/ 370309321 h 147"/>
                <a:gd name="T14" fmla="*/ 487837013 w 150"/>
                <a:gd name="T15" fmla="*/ 421739786 h 147"/>
                <a:gd name="T16" fmla="*/ 467510470 w 150"/>
                <a:gd name="T17" fmla="*/ 462885518 h 147"/>
                <a:gd name="T18" fmla="*/ 487837013 w 150"/>
                <a:gd name="T19" fmla="*/ 462885518 h 147"/>
                <a:gd name="T20" fmla="*/ 518327953 w 150"/>
                <a:gd name="T21" fmla="*/ 519461750 h 147"/>
                <a:gd name="T22" fmla="*/ 553899965 w 150"/>
                <a:gd name="T23" fmla="*/ 529746482 h 147"/>
                <a:gd name="T24" fmla="*/ 670775892 w 150"/>
                <a:gd name="T25" fmla="*/ 581179214 h 147"/>
                <a:gd name="T26" fmla="*/ 762246459 w 150"/>
                <a:gd name="T27" fmla="*/ 637753179 h 147"/>
                <a:gd name="T28" fmla="*/ 762246459 w 150"/>
                <a:gd name="T29" fmla="*/ 756046875 h 147"/>
                <a:gd name="T30" fmla="*/ 0 w 150"/>
                <a:gd name="T31" fmla="*/ 756046875 h 147"/>
                <a:gd name="T32" fmla="*/ 0 w 150"/>
                <a:gd name="T33" fmla="*/ 637753179 h 147"/>
                <a:gd name="T34" fmla="*/ 91470567 w 150"/>
                <a:gd name="T35" fmla="*/ 581179214 h 147"/>
                <a:gd name="T36" fmla="*/ 208346494 w 150"/>
                <a:gd name="T37" fmla="*/ 529746482 h 147"/>
                <a:gd name="T38" fmla="*/ 243918506 w 150"/>
                <a:gd name="T39" fmla="*/ 519461750 h 147"/>
                <a:gd name="T40" fmla="*/ 274409447 w 150"/>
                <a:gd name="T41" fmla="*/ 462885518 h 147"/>
                <a:gd name="T42" fmla="*/ 289652663 w 150"/>
                <a:gd name="T43" fmla="*/ 462885518 h 147"/>
                <a:gd name="T44" fmla="*/ 269326121 w 150"/>
                <a:gd name="T45" fmla="*/ 426883286 h 147"/>
                <a:gd name="T46" fmla="*/ 264245049 w 150"/>
                <a:gd name="T47" fmla="*/ 360022321 h 147"/>
                <a:gd name="T48" fmla="*/ 248999578 w 150"/>
                <a:gd name="T49" fmla="*/ 360022321 h 147"/>
                <a:gd name="T50" fmla="*/ 223591964 w 150"/>
                <a:gd name="T51" fmla="*/ 272587357 h 147"/>
                <a:gd name="T52" fmla="*/ 233756362 w 150"/>
                <a:gd name="T53" fmla="*/ 236585125 h 147"/>
                <a:gd name="T54" fmla="*/ 294735989 w 150"/>
                <a:gd name="T55" fmla="*/ 36002232 h 147"/>
                <a:gd name="T56" fmla="*/ 457348326 w 150"/>
                <a:gd name="T57" fmla="*/ 36002232 h 147"/>
                <a:gd name="T58" fmla="*/ 472593797 w 150"/>
                <a:gd name="T59" fmla="*/ 51432732 h 147"/>
                <a:gd name="T60" fmla="*/ 498001411 w 150"/>
                <a:gd name="T61" fmla="*/ 51432732 h 147"/>
                <a:gd name="T62" fmla="*/ 518327953 w 150"/>
                <a:gd name="T63" fmla="*/ 8743496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51"/>
            <p:cNvSpPr>
              <a:spLocks noEditPoints="1"/>
            </p:cNvSpPr>
            <p:nvPr/>
          </p:nvSpPr>
          <p:spPr bwMode="auto">
            <a:xfrm>
              <a:off x="5939" y="5882"/>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51"/>
            <p:cNvSpPr>
              <a:spLocks noEditPoints="1"/>
            </p:cNvSpPr>
            <p:nvPr/>
          </p:nvSpPr>
          <p:spPr bwMode="auto">
            <a:xfrm>
              <a:off x="6701" y="5867"/>
              <a:ext cx="1417" cy="630"/>
            </a:xfrm>
            <a:custGeom>
              <a:avLst/>
              <a:gdLst>
                <a:gd name="T0" fmla="*/ 360701571 w 212"/>
                <a:gd name="T1" fmla="*/ 86940829 h 106"/>
                <a:gd name="T2" fmla="*/ 355621171 w 212"/>
                <a:gd name="T3" fmla="*/ 40913863 h 106"/>
                <a:gd name="T4" fmla="*/ 330219176 w 212"/>
                <a:gd name="T5" fmla="*/ 30685397 h 106"/>
                <a:gd name="T6" fmla="*/ 172729060 w 212"/>
                <a:gd name="T7" fmla="*/ 168766294 h 106"/>
                <a:gd name="T8" fmla="*/ 182889858 w 212"/>
                <a:gd name="T9" fmla="*/ 255704861 h 106"/>
                <a:gd name="T10" fmla="*/ 198131055 w 212"/>
                <a:gd name="T11" fmla="*/ 306847190 h 106"/>
                <a:gd name="T12" fmla="*/ 198131055 w 212"/>
                <a:gd name="T13" fmla="*/ 332417224 h 106"/>
                <a:gd name="T14" fmla="*/ 152409717 w 212"/>
                <a:gd name="T15" fmla="*/ 378444189 h 106"/>
                <a:gd name="T16" fmla="*/ 5080399 w 212"/>
                <a:gd name="T17" fmla="*/ 455154291 h 106"/>
                <a:gd name="T18" fmla="*/ 127007722 w 212"/>
                <a:gd name="T19" fmla="*/ 542095119 h 106"/>
                <a:gd name="T20" fmla="*/ 127007722 w 212"/>
                <a:gd name="T21" fmla="*/ 475611222 h 106"/>
                <a:gd name="T22" fmla="*/ 127007722 w 212"/>
                <a:gd name="T23" fmla="*/ 465382757 h 106"/>
                <a:gd name="T24" fmla="*/ 233693848 w 212"/>
                <a:gd name="T25" fmla="*/ 388672655 h 106"/>
                <a:gd name="T26" fmla="*/ 350540772 w 212"/>
                <a:gd name="T27" fmla="*/ 342645690 h 106"/>
                <a:gd name="T28" fmla="*/ 335299575 w 212"/>
                <a:gd name="T29" fmla="*/ 332417224 h 106"/>
                <a:gd name="T30" fmla="*/ 355621171 w 212"/>
                <a:gd name="T31" fmla="*/ 265933327 h 106"/>
                <a:gd name="T32" fmla="*/ 381020913 w 212"/>
                <a:gd name="T33" fmla="*/ 230134827 h 106"/>
                <a:gd name="T34" fmla="*/ 355621171 w 212"/>
                <a:gd name="T35" fmla="*/ 122739328 h 106"/>
                <a:gd name="T36" fmla="*/ 1071941659 w 212"/>
                <a:gd name="T37" fmla="*/ 455154291 h 106"/>
                <a:gd name="T38" fmla="*/ 924612341 w 212"/>
                <a:gd name="T39" fmla="*/ 378444189 h 106"/>
                <a:gd name="T40" fmla="*/ 878891004 w 212"/>
                <a:gd name="T41" fmla="*/ 332417224 h 106"/>
                <a:gd name="T42" fmla="*/ 878891004 w 212"/>
                <a:gd name="T43" fmla="*/ 301731826 h 106"/>
                <a:gd name="T44" fmla="*/ 899212600 w 212"/>
                <a:gd name="T45" fmla="*/ 250591759 h 106"/>
                <a:gd name="T46" fmla="*/ 904292999 w 212"/>
                <a:gd name="T47" fmla="*/ 189220964 h 106"/>
                <a:gd name="T48" fmla="*/ 904292999 w 212"/>
                <a:gd name="T49" fmla="*/ 117623965 h 106"/>
                <a:gd name="T50" fmla="*/ 883971403 w 212"/>
                <a:gd name="T51" fmla="*/ 40913863 h 106"/>
                <a:gd name="T52" fmla="*/ 853489008 w 212"/>
                <a:gd name="T53" fmla="*/ 30685397 h 106"/>
                <a:gd name="T54" fmla="*/ 706159690 w 212"/>
                <a:gd name="T55" fmla="*/ 61368533 h 106"/>
                <a:gd name="T56" fmla="*/ 706159690 w 212"/>
                <a:gd name="T57" fmla="*/ 76712363 h 106"/>
                <a:gd name="T58" fmla="*/ 711240089 w 212"/>
                <a:gd name="T59" fmla="*/ 86940829 h 106"/>
                <a:gd name="T60" fmla="*/ 701079291 w 212"/>
                <a:gd name="T61" fmla="*/ 209677896 h 106"/>
                <a:gd name="T62" fmla="*/ 706159690 w 212"/>
                <a:gd name="T63" fmla="*/ 255704861 h 106"/>
                <a:gd name="T64" fmla="*/ 721400887 w 212"/>
                <a:gd name="T65" fmla="*/ 306847190 h 106"/>
                <a:gd name="T66" fmla="*/ 726481286 w 212"/>
                <a:gd name="T67" fmla="*/ 332417224 h 106"/>
                <a:gd name="T68" fmla="*/ 792526474 w 212"/>
                <a:gd name="T69" fmla="*/ 368215723 h 106"/>
                <a:gd name="T70" fmla="*/ 863649806 w 212"/>
                <a:gd name="T71" fmla="*/ 398901121 h 106"/>
                <a:gd name="T72" fmla="*/ 950014336 w 212"/>
                <a:gd name="T73" fmla="*/ 470498120 h 106"/>
                <a:gd name="T74" fmla="*/ 950014336 w 212"/>
                <a:gd name="T75" fmla="*/ 516525086 h 106"/>
                <a:gd name="T76" fmla="*/ 1077022059 w 212"/>
                <a:gd name="T77" fmla="*/ 542095119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2" name="Freeform 49"/>
          <p:cNvSpPr/>
          <p:nvPr/>
        </p:nvSpPr>
        <p:spPr bwMode="auto">
          <a:xfrm>
            <a:off x="4642104" y="3471672"/>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49"/>
          <p:cNvSpPr/>
          <p:nvPr/>
        </p:nvSpPr>
        <p:spPr bwMode="auto">
          <a:xfrm>
            <a:off x="4620768" y="5105400"/>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49"/>
          <p:cNvSpPr/>
          <p:nvPr/>
        </p:nvSpPr>
        <p:spPr bwMode="auto">
          <a:xfrm>
            <a:off x="4675632" y="5992368"/>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25" name="直线箭头连接符 16"/>
          <p:cNvCxnSpPr/>
          <p:nvPr/>
        </p:nvCxnSpPr>
        <p:spPr>
          <a:xfrm flipH="1">
            <a:off x="3209544" y="3877056"/>
            <a:ext cx="1444752" cy="868680"/>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线箭头连接符 16"/>
          <p:cNvCxnSpPr/>
          <p:nvPr/>
        </p:nvCxnSpPr>
        <p:spPr>
          <a:xfrm flipH="1">
            <a:off x="3273552" y="4626864"/>
            <a:ext cx="1371600" cy="219456"/>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线箭头连接符 16"/>
          <p:cNvCxnSpPr/>
          <p:nvPr/>
        </p:nvCxnSpPr>
        <p:spPr>
          <a:xfrm flipH="1" flipV="1">
            <a:off x="3246120" y="4937760"/>
            <a:ext cx="1380744" cy="521208"/>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线箭头连接符 16"/>
          <p:cNvCxnSpPr/>
          <p:nvPr/>
        </p:nvCxnSpPr>
        <p:spPr>
          <a:xfrm flipH="1" flipV="1">
            <a:off x="3227832" y="5074920"/>
            <a:ext cx="1444752" cy="1271016"/>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线箭头连接符 16"/>
          <p:cNvCxnSpPr/>
          <p:nvPr/>
        </p:nvCxnSpPr>
        <p:spPr>
          <a:xfrm flipH="1">
            <a:off x="1956816" y="4846320"/>
            <a:ext cx="813816" cy="0"/>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831336" y="6488668"/>
            <a:ext cx="2020824" cy="369332"/>
          </a:xfrm>
          <a:prstGeom prst="rect">
            <a:avLst/>
          </a:prstGeom>
          <a:noFill/>
        </p:spPr>
        <p:txBody>
          <a:bodyPr wrap="square" rtlCol="0">
            <a:spAutoFit/>
          </a:bodyPr>
          <a:lstStyle/>
          <a:p>
            <a:r>
              <a:rPr lang="zh-CN" altLang="en-US" b="1" dirty="0" smtClean="0">
                <a:solidFill>
                  <a:srgbClr val="D460FF"/>
                </a:solidFill>
              </a:rPr>
              <a:t>采集和核对数据</a:t>
            </a:r>
            <a:endParaRPr lang="zh-CN" altLang="en-US" b="1" dirty="0">
              <a:solidFill>
                <a:srgbClr val="D460FF"/>
              </a:solidFill>
            </a:endParaRPr>
          </a:p>
        </p:txBody>
      </p:sp>
      <p:sp>
        <p:nvSpPr>
          <p:cNvPr id="147" name="TextBox 146"/>
          <p:cNvSpPr txBox="1"/>
          <p:nvPr/>
        </p:nvSpPr>
        <p:spPr>
          <a:xfrm>
            <a:off x="2337816" y="6488668"/>
            <a:ext cx="1219200" cy="369332"/>
          </a:xfrm>
          <a:prstGeom prst="rect">
            <a:avLst/>
          </a:prstGeom>
          <a:noFill/>
        </p:spPr>
        <p:txBody>
          <a:bodyPr wrap="square" rtlCol="0">
            <a:spAutoFit/>
          </a:bodyPr>
          <a:lstStyle/>
          <a:p>
            <a:r>
              <a:rPr lang="zh-CN" altLang="en-US" b="1" dirty="0" smtClean="0">
                <a:solidFill>
                  <a:srgbClr val="D460FF"/>
                </a:solidFill>
              </a:rPr>
              <a:t>主管审核</a:t>
            </a:r>
            <a:endParaRPr lang="zh-CN" altLang="en-US" b="1" dirty="0">
              <a:solidFill>
                <a:srgbClr val="D460FF"/>
              </a:solidFill>
            </a:endParaRPr>
          </a:p>
        </p:txBody>
      </p:sp>
      <p:sp>
        <p:nvSpPr>
          <p:cNvPr id="148" name="TextBox 147"/>
          <p:cNvSpPr txBox="1"/>
          <p:nvPr/>
        </p:nvSpPr>
        <p:spPr>
          <a:xfrm>
            <a:off x="-149352" y="6488668"/>
            <a:ext cx="2179320" cy="368300"/>
          </a:xfrm>
          <a:prstGeom prst="rect">
            <a:avLst/>
          </a:prstGeom>
          <a:noFill/>
        </p:spPr>
        <p:txBody>
          <a:bodyPr wrap="square" rtlCol="0">
            <a:spAutoFit/>
          </a:bodyPr>
          <a:lstStyle/>
          <a:p>
            <a:r>
              <a:rPr lang="zh-CN" altLang="en-US" b="1" dirty="0" smtClean="0">
                <a:solidFill>
                  <a:srgbClr val="D460FF"/>
                </a:solidFill>
              </a:rPr>
              <a:t>集体合作编制</a:t>
            </a:r>
            <a:r>
              <a:rPr lang="zh-CN" altLang="en-US" b="1" dirty="0" smtClean="0">
                <a:solidFill>
                  <a:srgbClr val="D460FF"/>
                </a:solidFill>
              </a:rPr>
              <a:t>报告</a:t>
            </a:r>
            <a:endParaRPr lang="zh-CN" altLang="en-US" b="1" dirty="0" smtClean="0">
              <a:solidFill>
                <a:srgbClr val="D460FF"/>
              </a:solidFill>
            </a:endParaRPr>
          </a:p>
        </p:txBody>
      </p:sp>
      <p:sp>
        <p:nvSpPr>
          <p:cNvPr id="159" name="TextBox 158"/>
          <p:cNvSpPr txBox="1"/>
          <p:nvPr/>
        </p:nvSpPr>
        <p:spPr>
          <a:xfrm>
            <a:off x="8756904" y="6525244"/>
            <a:ext cx="2910840" cy="369332"/>
          </a:xfrm>
          <a:prstGeom prst="rect">
            <a:avLst/>
          </a:prstGeom>
          <a:noFill/>
        </p:spPr>
        <p:txBody>
          <a:bodyPr wrap="square" rtlCol="0">
            <a:spAutoFit/>
          </a:bodyPr>
          <a:lstStyle/>
          <a:p>
            <a:r>
              <a:rPr lang="zh-CN" altLang="en-US" b="1" dirty="0" smtClean="0">
                <a:solidFill>
                  <a:srgbClr val="D460FF"/>
                </a:solidFill>
              </a:rPr>
              <a:t>人工操作多个业务系统</a:t>
            </a:r>
            <a:endParaRPr lang="zh-CN" altLang="en-US" b="1" dirty="0">
              <a:solidFill>
                <a:srgbClr val="D460FF"/>
              </a:solidFill>
            </a:endParaRPr>
          </a:p>
        </p:txBody>
      </p:sp>
      <p:sp>
        <p:nvSpPr>
          <p:cNvPr id="160" name="Freeform 49"/>
          <p:cNvSpPr/>
          <p:nvPr/>
        </p:nvSpPr>
        <p:spPr bwMode="auto">
          <a:xfrm>
            <a:off x="8927592" y="3185160"/>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1" name="Freeform 49"/>
          <p:cNvSpPr/>
          <p:nvPr/>
        </p:nvSpPr>
        <p:spPr bwMode="auto">
          <a:xfrm>
            <a:off x="8912352" y="4020312"/>
            <a:ext cx="544068" cy="409503"/>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2" name="Freeform 49"/>
          <p:cNvSpPr/>
          <p:nvPr/>
        </p:nvSpPr>
        <p:spPr bwMode="auto">
          <a:xfrm>
            <a:off x="8942832" y="4901184"/>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 name="Freeform 49"/>
          <p:cNvSpPr/>
          <p:nvPr/>
        </p:nvSpPr>
        <p:spPr bwMode="auto">
          <a:xfrm>
            <a:off x="8951976" y="5751576"/>
            <a:ext cx="559054" cy="418647"/>
          </a:xfrm>
          <a:custGeom>
            <a:avLst/>
            <a:gdLst>
              <a:gd name="T0" fmla="*/ 604107761 w 174"/>
              <a:gd name="T1" fmla="*/ 101875460 h 166"/>
              <a:gd name="T2" fmla="*/ 609228124 w 174"/>
              <a:gd name="T3" fmla="*/ 162999833 h 166"/>
              <a:gd name="T4" fmla="*/ 604107761 w 174"/>
              <a:gd name="T5" fmla="*/ 249591379 h 166"/>
              <a:gd name="T6" fmla="*/ 614346224 w 174"/>
              <a:gd name="T7" fmla="*/ 275060808 h 166"/>
              <a:gd name="T8" fmla="*/ 619466586 w 174"/>
              <a:gd name="T9" fmla="*/ 341279067 h 166"/>
              <a:gd name="T10" fmla="*/ 604107761 w 174"/>
              <a:gd name="T11" fmla="*/ 376936268 h 166"/>
              <a:gd name="T12" fmla="*/ 578510473 w 174"/>
              <a:gd name="T13" fmla="*/ 402403440 h 166"/>
              <a:gd name="T14" fmla="*/ 568269748 w 174"/>
              <a:gd name="T15" fmla="*/ 458433927 h 166"/>
              <a:gd name="T16" fmla="*/ 542672460 w 174"/>
              <a:gd name="T17" fmla="*/ 509372786 h 166"/>
              <a:gd name="T18" fmla="*/ 568269748 w 174"/>
              <a:gd name="T19" fmla="*/ 509372786 h 166"/>
              <a:gd name="T20" fmla="*/ 604107761 w 174"/>
              <a:gd name="T21" fmla="*/ 575591045 h 166"/>
              <a:gd name="T22" fmla="*/ 645063874 w 174"/>
              <a:gd name="T23" fmla="*/ 585778817 h 166"/>
              <a:gd name="T24" fmla="*/ 783291039 w 174"/>
              <a:gd name="T25" fmla="*/ 641809304 h 166"/>
              <a:gd name="T26" fmla="*/ 890802816 w 174"/>
              <a:gd name="T27" fmla="*/ 708027563 h 166"/>
              <a:gd name="T28" fmla="*/ 890802816 w 174"/>
              <a:gd name="T29" fmla="*/ 845557967 h 166"/>
              <a:gd name="T30" fmla="*/ 0 w 174"/>
              <a:gd name="T31" fmla="*/ 845557967 h 166"/>
              <a:gd name="T32" fmla="*/ 0 w 174"/>
              <a:gd name="T33" fmla="*/ 708027563 h 166"/>
              <a:gd name="T34" fmla="*/ 107511777 w 174"/>
              <a:gd name="T35" fmla="*/ 641809304 h 166"/>
              <a:gd name="T36" fmla="*/ 245738942 w 174"/>
              <a:gd name="T37" fmla="*/ 585778817 h 166"/>
              <a:gd name="T38" fmla="*/ 286695055 w 174"/>
              <a:gd name="T39" fmla="*/ 575591045 h 166"/>
              <a:gd name="T40" fmla="*/ 322533068 w 174"/>
              <a:gd name="T41" fmla="*/ 509372786 h 166"/>
              <a:gd name="T42" fmla="*/ 343009994 w 174"/>
              <a:gd name="T43" fmla="*/ 504278900 h 166"/>
              <a:gd name="T44" fmla="*/ 317412706 w 174"/>
              <a:gd name="T45" fmla="*/ 463527813 h 166"/>
              <a:gd name="T46" fmla="*/ 307174243 w 174"/>
              <a:gd name="T47" fmla="*/ 392215668 h 166"/>
              <a:gd name="T48" fmla="*/ 291815418 w 174"/>
              <a:gd name="T49" fmla="*/ 387124039 h 166"/>
              <a:gd name="T50" fmla="*/ 266215867 w 174"/>
              <a:gd name="T51" fmla="*/ 290342465 h 166"/>
              <a:gd name="T52" fmla="*/ 276456593 w 174"/>
              <a:gd name="T53" fmla="*/ 244499750 h 166"/>
              <a:gd name="T54" fmla="*/ 343009994 w 174"/>
              <a:gd name="T55" fmla="*/ 45842716 h 166"/>
              <a:gd name="T56" fmla="*/ 532433997 w 174"/>
              <a:gd name="T57" fmla="*/ 45842716 h 166"/>
              <a:gd name="T58" fmla="*/ 552913185 w 174"/>
              <a:gd name="T59" fmla="*/ 61124373 h 166"/>
              <a:gd name="T60" fmla="*/ 578510473 w 174"/>
              <a:gd name="T61" fmla="*/ 66218259 h 166"/>
              <a:gd name="T62" fmla="*/ 604107761 w 174"/>
              <a:gd name="T63" fmla="*/ 10187546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026" name="Picture 2" descr="H:\历史存档\2017历史\图标\2100张PNG图标打包\2100张PNG图标打包\png-0082.png"/>
          <p:cNvPicPr>
            <a:picLocks noChangeAspect="1" noChangeArrowheads="1"/>
          </p:cNvPicPr>
          <p:nvPr/>
        </p:nvPicPr>
        <p:blipFill>
          <a:blip r:embed="rId1" cstate="print"/>
          <a:srcRect/>
          <a:stretch>
            <a:fillRect/>
          </a:stretch>
        </p:blipFill>
        <p:spPr bwMode="auto">
          <a:xfrm>
            <a:off x="10320528" y="4114800"/>
            <a:ext cx="691896" cy="691896"/>
          </a:xfrm>
          <a:prstGeom prst="rect">
            <a:avLst/>
          </a:prstGeom>
          <a:noFill/>
        </p:spPr>
      </p:pic>
      <p:cxnSp>
        <p:nvCxnSpPr>
          <p:cNvPr id="169" name="直线箭头连接符 16"/>
          <p:cNvCxnSpPr>
            <a:endCxn id="1030" idx="1"/>
          </p:cNvCxnSpPr>
          <p:nvPr/>
        </p:nvCxnSpPr>
        <p:spPr>
          <a:xfrm flipV="1">
            <a:off x="9537192" y="3476244"/>
            <a:ext cx="694944" cy="7620"/>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pic>
        <p:nvPicPr>
          <p:cNvPr id="1027" name="Picture 3" descr="H:\历史存档\2017历史\图标\2100张PNG图标打包\2100张PNG图标打包\PNG-0938.png"/>
          <p:cNvPicPr>
            <a:picLocks noChangeAspect="1" noChangeArrowheads="1"/>
          </p:cNvPicPr>
          <p:nvPr/>
        </p:nvPicPr>
        <p:blipFill>
          <a:blip r:embed="rId2" cstate="print"/>
          <a:srcRect/>
          <a:stretch>
            <a:fillRect/>
          </a:stretch>
        </p:blipFill>
        <p:spPr bwMode="auto">
          <a:xfrm>
            <a:off x="10347960" y="5632704"/>
            <a:ext cx="822960" cy="822960"/>
          </a:xfrm>
          <a:prstGeom prst="rect">
            <a:avLst/>
          </a:prstGeom>
          <a:noFill/>
        </p:spPr>
      </p:pic>
      <p:cxnSp>
        <p:nvCxnSpPr>
          <p:cNvPr id="172" name="直线箭头连接符 16"/>
          <p:cNvCxnSpPr/>
          <p:nvPr/>
        </p:nvCxnSpPr>
        <p:spPr>
          <a:xfrm>
            <a:off x="9528048" y="3557016"/>
            <a:ext cx="755904" cy="844296"/>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H:\历史存档\2017历史\图标\2100张PNG图标打包\2100张PNG图标打包\png-1013.png"/>
          <p:cNvPicPr>
            <a:picLocks noChangeAspect="1" noChangeArrowheads="1"/>
          </p:cNvPicPr>
          <p:nvPr/>
        </p:nvPicPr>
        <p:blipFill>
          <a:blip r:embed="rId3" cstate="print"/>
          <a:srcRect/>
          <a:stretch>
            <a:fillRect/>
          </a:stretch>
        </p:blipFill>
        <p:spPr bwMode="auto">
          <a:xfrm>
            <a:off x="10338816" y="4919472"/>
            <a:ext cx="637032" cy="637032"/>
          </a:xfrm>
          <a:prstGeom prst="rect">
            <a:avLst/>
          </a:prstGeom>
          <a:noFill/>
        </p:spPr>
      </p:pic>
      <p:sp>
        <p:nvSpPr>
          <p:cNvPr id="176" name="TextBox 175"/>
          <p:cNvSpPr txBox="1"/>
          <p:nvPr/>
        </p:nvSpPr>
        <p:spPr>
          <a:xfrm>
            <a:off x="10972800" y="3367516"/>
            <a:ext cx="1219200" cy="369332"/>
          </a:xfrm>
          <a:prstGeom prst="rect">
            <a:avLst/>
          </a:prstGeom>
          <a:noFill/>
        </p:spPr>
        <p:txBody>
          <a:bodyPr wrap="square" rtlCol="0">
            <a:spAutoFit/>
          </a:bodyPr>
          <a:lstStyle/>
          <a:p>
            <a:r>
              <a:rPr lang="zh-CN" altLang="en-US" b="1" dirty="0" smtClean="0">
                <a:solidFill>
                  <a:srgbClr val="D460FF"/>
                </a:solidFill>
              </a:rPr>
              <a:t>业务系统</a:t>
            </a:r>
            <a:endParaRPr lang="zh-CN" altLang="en-US" b="1" dirty="0">
              <a:solidFill>
                <a:srgbClr val="D460FF"/>
              </a:solidFill>
            </a:endParaRPr>
          </a:p>
        </p:txBody>
      </p:sp>
      <p:pic>
        <p:nvPicPr>
          <p:cNvPr id="1030" name="Picture 6" descr="H:\历史存档\2017历史\图标\2100张PNG图标打包\2100张PNG图标打包\png-1179.png"/>
          <p:cNvPicPr>
            <a:picLocks noChangeAspect="1" noChangeArrowheads="1"/>
          </p:cNvPicPr>
          <p:nvPr/>
        </p:nvPicPr>
        <p:blipFill>
          <a:blip r:embed="rId4" cstate="print"/>
          <a:srcRect/>
          <a:stretch>
            <a:fillRect/>
          </a:stretch>
        </p:blipFill>
        <p:spPr bwMode="auto">
          <a:xfrm>
            <a:off x="10232136" y="3066288"/>
            <a:ext cx="819912" cy="819912"/>
          </a:xfrm>
          <a:prstGeom prst="rect">
            <a:avLst/>
          </a:prstGeom>
          <a:noFill/>
        </p:spPr>
      </p:pic>
      <p:sp>
        <p:nvSpPr>
          <p:cNvPr id="178" name="TextBox 177"/>
          <p:cNvSpPr txBox="1"/>
          <p:nvPr/>
        </p:nvSpPr>
        <p:spPr>
          <a:xfrm>
            <a:off x="10972800" y="4352020"/>
            <a:ext cx="1219200" cy="369332"/>
          </a:xfrm>
          <a:prstGeom prst="rect">
            <a:avLst/>
          </a:prstGeom>
          <a:noFill/>
        </p:spPr>
        <p:txBody>
          <a:bodyPr wrap="square" rtlCol="0">
            <a:spAutoFit/>
          </a:bodyPr>
          <a:lstStyle/>
          <a:p>
            <a:r>
              <a:rPr lang="en-US" altLang="zh-CN" b="1" dirty="0" smtClean="0">
                <a:solidFill>
                  <a:srgbClr val="D460FF"/>
                </a:solidFill>
              </a:rPr>
              <a:t>ERP</a:t>
            </a:r>
            <a:r>
              <a:rPr lang="zh-CN" altLang="en-US" b="1" dirty="0" smtClean="0">
                <a:solidFill>
                  <a:srgbClr val="D460FF"/>
                </a:solidFill>
              </a:rPr>
              <a:t>系统</a:t>
            </a:r>
            <a:endParaRPr lang="zh-CN" altLang="en-US" b="1" dirty="0">
              <a:solidFill>
                <a:srgbClr val="D460FF"/>
              </a:solidFill>
            </a:endParaRPr>
          </a:p>
        </p:txBody>
      </p:sp>
      <p:sp>
        <p:nvSpPr>
          <p:cNvPr id="179" name="TextBox 178"/>
          <p:cNvSpPr txBox="1"/>
          <p:nvPr/>
        </p:nvSpPr>
        <p:spPr>
          <a:xfrm>
            <a:off x="10972800" y="5034772"/>
            <a:ext cx="1219200" cy="369332"/>
          </a:xfrm>
          <a:prstGeom prst="rect">
            <a:avLst/>
          </a:prstGeom>
          <a:noFill/>
        </p:spPr>
        <p:txBody>
          <a:bodyPr wrap="square" rtlCol="0">
            <a:spAutoFit/>
          </a:bodyPr>
          <a:lstStyle/>
          <a:p>
            <a:r>
              <a:rPr lang="zh-CN" altLang="en-US" b="1" dirty="0" smtClean="0">
                <a:solidFill>
                  <a:srgbClr val="D460FF"/>
                </a:solidFill>
              </a:rPr>
              <a:t>费控系统</a:t>
            </a:r>
            <a:endParaRPr lang="zh-CN" altLang="en-US" b="1" dirty="0">
              <a:solidFill>
                <a:srgbClr val="D460FF"/>
              </a:solidFill>
            </a:endParaRPr>
          </a:p>
        </p:txBody>
      </p:sp>
      <p:cxnSp>
        <p:nvCxnSpPr>
          <p:cNvPr id="181" name="直线箭头连接符 16"/>
          <p:cNvCxnSpPr/>
          <p:nvPr/>
        </p:nvCxnSpPr>
        <p:spPr>
          <a:xfrm>
            <a:off x="9500616" y="3621024"/>
            <a:ext cx="868680" cy="1463040"/>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线箭头连接符 16"/>
          <p:cNvCxnSpPr>
            <a:endCxn id="1028" idx="1"/>
          </p:cNvCxnSpPr>
          <p:nvPr/>
        </p:nvCxnSpPr>
        <p:spPr>
          <a:xfrm>
            <a:off x="9454896" y="4352544"/>
            <a:ext cx="883920" cy="885444"/>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线箭头连接符 16"/>
          <p:cNvCxnSpPr>
            <a:endCxn id="1026" idx="1"/>
          </p:cNvCxnSpPr>
          <p:nvPr/>
        </p:nvCxnSpPr>
        <p:spPr>
          <a:xfrm>
            <a:off x="9427464" y="4361688"/>
            <a:ext cx="893064" cy="99060"/>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直线箭头连接符 16"/>
          <p:cNvCxnSpPr>
            <a:endCxn id="1028" idx="1"/>
          </p:cNvCxnSpPr>
          <p:nvPr/>
        </p:nvCxnSpPr>
        <p:spPr>
          <a:xfrm flipV="1">
            <a:off x="9464040" y="5237988"/>
            <a:ext cx="874776" cy="1524"/>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直线箭头连接符 16"/>
          <p:cNvCxnSpPr>
            <a:endCxn id="1027" idx="1"/>
          </p:cNvCxnSpPr>
          <p:nvPr/>
        </p:nvCxnSpPr>
        <p:spPr>
          <a:xfrm>
            <a:off x="9509760" y="5257800"/>
            <a:ext cx="838200" cy="786384"/>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直线箭头连接符 16"/>
          <p:cNvCxnSpPr>
            <a:endCxn id="1030" idx="1"/>
          </p:cNvCxnSpPr>
          <p:nvPr/>
        </p:nvCxnSpPr>
        <p:spPr>
          <a:xfrm flipV="1">
            <a:off x="9500616" y="3476244"/>
            <a:ext cx="731520" cy="2668524"/>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线箭头连接符 16"/>
          <p:cNvCxnSpPr>
            <a:endCxn id="1026" idx="1"/>
          </p:cNvCxnSpPr>
          <p:nvPr/>
        </p:nvCxnSpPr>
        <p:spPr>
          <a:xfrm flipV="1">
            <a:off x="9528048" y="4460748"/>
            <a:ext cx="792480" cy="1693164"/>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线箭头连接符 16"/>
          <p:cNvCxnSpPr>
            <a:endCxn id="1027" idx="1"/>
          </p:cNvCxnSpPr>
          <p:nvPr/>
        </p:nvCxnSpPr>
        <p:spPr>
          <a:xfrm flipV="1">
            <a:off x="9491472" y="6044184"/>
            <a:ext cx="856488" cy="128016"/>
          </a:xfrm>
          <a:prstGeom prst="straightConnector1">
            <a:avLst/>
          </a:prstGeom>
          <a:ln>
            <a:solidFill>
              <a:srgbClr val="D460FF"/>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1042904" y="5751052"/>
            <a:ext cx="1149096" cy="369332"/>
          </a:xfrm>
          <a:prstGeom prst="rect">
            <a:avLst/>
          </a:prstGeom>
          <a:noFill/>
        </p:spPr>
        <p:txBody>
          <a:bodyPr wrap="square" rtlCol="0">
            <a:spAutoFit/>
          </a:bodyPr>
          <a:lstStyle/>
          <a:p>
            <a:r>
              <a:rPr lang="zh-CN" altLang="en-US" b="1" dirty="0" smtClean="0">
                <a:solidFill>
                  <a:srgbClr val="D460FF"/>
                </a:solidFill>
              </a:rPr>
              <a:t>业务系统</a:t>
            </a:r>
            <a:endParaRPr lang="zh-CN" altLang="en-US" b="1" dirty="0">
              <a:solidFill>
                <a:srgbClr val="D460FF"/>
              </a:solidFill>
            </a:endParaRPr>
          </a:p>
        </p:txBody>
      </p:sp>
      <p:sp>
        <p:nvSpPr>
          <p:cNvPr id="212" name="上箭头 211"/>
          <p:cNvSpPr/>
          <p:nvPr/>
        </p:nvSpPr>
        <p:spPr>
          <a:xfrm rot="16200000">
            <a:off x="7123176" y="5193792"/>
            <a:ext cx="182880" cy="305409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66FF"/>
              </a:solidFill>
            </a:endParaRPr>
          </a:p>
        </p:txBody>
      </p:sp>
      <p:sp>
        <p:nvSpPr>
          <p:cNvPr id="213" name="上箭头 212"/>
          <p:cNvSpPr/>
          <p:nvPr/>
        </p:nvSpPr>
        <p:spPr>
          <a:xfrm rot="16200000">
            <a:off x="3569208" y="6422136"/>
            <a:ext cx="173736" cy="49682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66FF"/>
              </a:solidFill>
            </a:endParaRPr>
          </a:p>
        </p:txBody>
      </p:sp>
      <p:sp>
        <p:nvSpPr>
          <p:cNvPr id="214" name="上箭头 213"/>
          <p:cNvSpPr/>
          <p:nvPr/>
        </p:nvSpPr>
        <p:spPr>
          <a:xfrm rot="16200000">
            <a:off x="2026920" y="6370320"/>
            <a:ext cx="182880" cy="57302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66FF"/>
              </a:solidFill>
            </a:endParaRPr>
          </a:p>
        </p:txBody>
      </p:sp>
      <p:graphicFrame>
        <p:nvGraphicFramePr>
          <p:cNvPr id="52" name="图示 51"/>
          <p:cNvGraphicFramePr/>
          <p:nvPr/>
        </p:nvGraphicFramePr>
        <p:xfrm>
          <a:off x="5276088" y="3300984"/>
          <a:ext cx="3575304"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55448" y="1079500"/>
            <a:ext cx="12347448" cy="26924"/>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00118" y="301635"/>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10167472" y="4478178"/>
            <a:ext cx="1719728" cy="532733"/>
          </a:xfrm>
          <a:prstGeom prst="rect">
            <a:avLst/>
          </a:prstGeom>
          <a:noFill/>
        </p:spPr>
        <p:txBody>
          <a:bodyPr wrap="none" lIns="0" tIns="0" rIns="0" bIns="0" anchor="ctr">
            <a:normAutofit fontScale="92500" lnSpcReduction="10000"/>
          </a:bodyPr>
          <a:lstStyle/>
          <a:p>
            <a:pPr lvl="0" defTabSz="914400">
              <a:spcBef>
                <a:spcPct val="0"/>
              </a:spcBef>
              <a:defRPr/>
            </a:pP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采集数据操作繁琐、</a:t>
            </a:r>
            <a:endParaRPr lang="en-US" altLang="zh-CN" sz="2000" b="1" dirty="0" smtClean="0">
              <a:solidFill>
                <a:schemeClr val="bg1"/>
              </a:solidFill>
              <a:latin typeface="Arial" panose="020B0604020202020204"/>
              <a:ea typeface="微软雅黑" panose="020B0503020204020204" pitchFamily="34" charset="-122"/>
              <a:cs typeface="+mn-ea"/>
              <a:sym typeface="Arial" panose="020B0604020202020204"/>
            </a:endParaRPr>
          </a:p>
          <a:p>
            <a:pPr lvl="0" defTabSz="914400">
              <a:spcBef>
                <a:spcPct val="0"/>
              </a:spcBef>
              <a:defRPr/>
            </a:pP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速度慢</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6665977" y="5052386"/>
            <a:ext cx="1810512" cy="589462"/>
          </a:xfrm>
          <a:prstGeom prst="rect">
            <a:avLst/>
          </a:prstGeom>
          <a:noFill/>
        </p:spPr>
        <p:txBody>
          <a:bodyPr wrap="none" lIns="0" tIns="0" rIns="0" bIns="0" anchor="ctr">
            <a:normAutofit lnSpcReduction="10000"/>
          </a:bodyPr>
          <a:lstStyle/>
          <a:p>
            <a:pPr lvl="0" defTabSz="914400">
              <a:spcBef>
                <a:spcPct val="0"/>
              </a:spcBef>
              <a:defRPr/>
            </a:pP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计算效</a:t>
            </a: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率</a:t>
            </a: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低</a:t>
            </a:r>
            <a:endParaRPr lang="en-US" altLang="zh-CN" sz="2000" b="1" dirty="0" smtClean="0">
              <a:solidFill>
                <a:schemeClr val="bg1"/>
              </a:solidFill>
              <a:latin typeface="Arial" panose="020B0604020202020204"/>
              <a:ea typeface="微软雅黑" panose="020B0503020204020204" pitchFamily="34" charset="-122"/>
              <a:cs typeface="+mn-ea"/>
              <a:sym typeface="Arial" panose="020B0604020202020204"/>
            </a:endParaRPr>
          </a:p>
          <a:p>
            <a:pPr lvl="0" defTabSz="914400">
              <a:spcBef>
                <a:spcPct val="0"/>
              </a:spcBef>
              <a:defRPr/>
            </a:pP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易出错</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7543800" y="1571074"/>
            <a:ext cx="2029968" cy="970958"/>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数据客观</a:t>
            </a: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性、</a:t>
            </a:r>
            <a:endParaRPr lang="en-US" altLang="zh-CN" sz="2000" b="1" dirty="0" smtClean="0">
              <a:solidFill>
                <a:schemeClr val="bg1"/>
              </a:solidFill>
              <a:latin typeface="Arial" panose="020B0604020202020204"/>
              <a:ea typeface="微软雅黑" panose="020B0503020204020204" pitchFamily="34" charset="-122"/>
              <a:cs typeface="+mn-ea"/>
              <a:sym typeface="Arial" panose="020B0604020202020204"/>
            </a:endParaRPr>
          </a:p>
          <a:p>
            <a:pPr lvl="0" algn="ctr" defTabSz="914400">
              <a:spcBef>
                <a:spcPct val="0"/>
              </a:spcBef>
              <a:defRPr/>
            </a:pPr>
            <a:r>
              <a:rPr lang="zh-CN" altLang="en-US" sz="2000" b="1" dirty="0" smtClean="0">
                <a:solidFill>
                  <a:schemeClr val="bg1"/>
                </a:solidFill>
                <a:latin typeface="Arial" panose="020B0604020202020204"/>
                <a:ea typeface="微软雅黑" panose="020B0503020204020204" pitchFamily="34" charset="-122"/>
                <a:cs typeface="+mn-ea"/>
                <a:sym typeface="Arial" panose="020B0604020202020204"/>
              </a:rPr>
              <a:t>准确性差</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7607808" y="2761488"/>
            <a:ext cx="2498520" cy="2400612"/>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6566299" y="5558100"/>
            <a:ext cx="3044045" cy="1383665"/>
          </a:xfrm>
          <a:prstGeom prst="rect">
            <a:avLst/>
          </a:prstGeom>
        </p:spPr>
        <p:txBody>
          <a:bodyPr wrap="square">
            <a:spAutoFit/>
          </a:bodyPr>
          <a:lstStyle/>
          <a:p>
            <a:pPr algn="l">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每周都需要花</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费</a:t>
            </a:r>
            <a:r>
              <a:rPr lang="en-US" altLang="zh-CN" sz="1400" dirty="0" smtClean="0">
                <a:solidFill>
                  <a:schemeClr val="bg1"/>
                </a:solidFill>
                <a:latin typeface="Arial" panose="020B0604020202020204"/>
                <a:ea typeface="微软雅黑" panose="020B0503020204020204" pitchFamily="34" charset="-122"/>
                <a:cs typeface="+mn-ea"/>
                <a:sym typeface="Arial" panose="020B0604020202020204"/>
              </a:rPr>
              <a:t>5</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人</a:t>
            </a:r>
            <a:r>
              <a:rPr lang="en-US" altLang="zh-CN" sz="1400" dirty="0" smtClean="0">
                <a:solidFill>
                  <a:schemeClr val="bg1"/>
                </a:solidFill>
                <a:latin typeface="Arial" panose="020B0604020202020204"/>
                <a:ea typeface="微软雅黑" panose="020B0503020204020204" pitchFamily="34" charset="-122"/>
                <a:cs typeface="+mn-ea"/>
                <a:sym typeface="Arial" panose="020B0604020202020204"/>
              </a:rPr>
              <a:t>*2</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个多小时的工时才能完成，使用</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RPA</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机器</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人全自动编制，节省人工，高效完成运营</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报告编制，提升运营效率。</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10168128" y="5090759"/>
            <a:ext cx="1978152" cy="1384995"/>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每个系统查询数据的时候都需要等待很长的时候。短</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则数</a:t>
            </a:r>
            <a:r>
              <a:rPr lang="en-US" altLang="zh-CN" sz="1400" dirty="0" smtClean="0">
                <a:solidFill>
                  <a:schemeClr val="bg1"/>
                </a:solidFill>
                <a:latin typeface="Arial" panose="020B0604020202020204"/>
                <a:ea typeface="微软雅黑" panose="020B0503020204020204" pitchFamily="34" charset="-122"/>
                <a:cs typeface="+mn-ea"/>
                <a:sym typeface="Arial" panose="020B0604020202020204"/>
              </a:rPr>
              <a:t>10</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秒</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，长则</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5</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分钟</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endParaRPr lang="en-US" altLang="zh-CN"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9431137" y="1592965"/>
            <a:ext cx="2190887" cy="1061829"/>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人工操作</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excel</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计算</a:t>
            </a:r>
            <a:r>
              <a:rPr lang="zh-CN" altLang="en-US" sz="1400" dirty="0" smtClean="0">
                <a:solidFill>
                  <a:schemeClr val="bg1"/>
                </a:solidFill>
                <a:latin typeface="Arial" panose="020B0604020202020204"/>
                <a:ea typeface="微软雅黑" panose="020B0503020204020204" pitchFamily="34" charset="-122"/>
                <a:cs typeface="+mn-ea"/>
                <a:sym typeface="Arial" panose="020B0604020202020204"/>
              </a:rPr>
              <a:t>，工作量大，效率低，且经常出现错漏。</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7" name="文本框 106"/>
          <p:cNvSpPr txBox="1"/>
          <p:nvPr/>
        </p:nvSpPr>
        <p:spPr>
          <a:xfrm>
            <a:off x="3669404" y="1079583"/>
            <a:ext cx="4983995" cy="645160"/>
          </a:xfrm>
          <a:prstGeom prst="rect">
            <a:avLst/>
          </a:prstGeom>
          <a:noFill/>
        </p:spPr>
        <p:txBody>
          <a:bodyPr wrap="square" rtlCol="0">
            <a:spAutoFit/>
          </a:bodyPr>
          <a:lstStyle/>
          <a:p>
            <a:pPr>
              <a:lnSpc>
                <a:spcPct val="150000"/>
              </a:lnSpc>
              <a:defRPr/>
            </a:pP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XX</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公司运营报告</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流</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程需求</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6" name="0f4157a8-cc53-4451-b641-b93f4ec538e9"/>
          <p:cNvGrpSpPr>
            <a:grpSpLocks noChangeAspect="1"/>
          </p:cNvGrpSpPr>
          <p:nvPr/>
        </p:nvGrpSpPr>
        <p:grpSpPr>
          <a:xfrm>
            <a:off x="129272" y="4416552"/>
            <a:ext cx="4603636" cy="2084832"/>
            <a:chOff x="1693430" y="1679590"/>
            <a:chExt cx="8752688" cy="3953638"/>
          </a:xfrm>
        </p:grpSpPr>
        <p:grpSp>
          <p:nvGrpSpPr>
            <p:cNvPr id="27" name="组合 32"/>
            <p:cNvGrpSpPr/>
            <p:nvPr/>
          </p:nvGrpSpPr>
          <p:grpSpPr>
            <a:xfrm>
              <a:off x="1756205" y="3433997"/>
              <a:ext cx="1550389" cy="1550389"/>
              <a:chOff x="910665" y="3301620"/>
              <a:chExt cx="2034816" cy="2034816"/>
            </a:xfrm>
          </p:grpSpPr>
          <p:sp>
            <p:nvSpPr>
              <p:cNvPr id="55"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28" name="组合 33"/>
            <p:cNvGrpSpPr/>
            <p:nvPr/>
          </p:nvGrpSpPr>
          <p:grpSpPr>
            <a:xfrm>
              <a:off x="6509291" y="3433997"/>
              <a:ext cx="1550389" cy="1550389"/>
              <a:chOff x="6548617" y="3301620"/>
              <a:chExt cx="2034816" cy="2034816"/>
            </a:xfrm>
          </p:grpSpPr>
          <p:sp>
            <p:nvSpPr>
              <p:cNvPr id="53"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29" name="组合 34"/>
            <p:cNvGrpSpPr/>
            <p:nvPr/>
          </p:nvGrpSpPr>
          <p:grpSpPr>
            <a:xfrm>
              <a:off x="4129961" y="1937206"/>
              <a:ext cx="1550389" cy="1550389"/>
              <a:chOff x="3725684" y="1525767"/>
              <a:chExt cx="2034816" cy="2034816"/>
            </a:xfrm>
          </p:grpSpPr>
          <p:sp>
            <p:nvSpPr>
              <p:cNvPr id="51"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0" name="组合 35"/>
            <p:cNvGrpSpPr/>
            <p:nvPr/>
          </p:nvGrpSpPr>
          <p:grpSpPr>
            <a:xfrm>
              <a:off x="8895729" y="1937206"/>
              <a:ext cx="1550389" cy="1550389"/>
              <a:chOff x="9379982" y="1525767"/>
              <a:chExt cx="2034816" cy="2034816"/>
            </a:xfrm>
          </p:grpSpPr>
          <p:sp>
            <p:nvSpPr>
              <p:cNvPr id="49"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1"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2"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3"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4"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5"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6"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7"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38" name="组合 43"/>
            <p:cNvGrpSpPr/>
            <p:nvPr/>
          </p:nvGrpSpPr>
          <p:grpSpPr>
            <a:xfrm>
              <a:off x="3554203" y="4268244"/>
              <a:ext cx="6891915" cy="1364984"/>
              <a:chOff x="1467192" y="5180920"/>
              <a:chExt cx="6891915" cy="1364984"/>
            </a:xfrm>
          </p:grpSpPr>
          <p:sp>
            <p:nvSpPr>
              <p:cNvPr id="45" name="îŝḷîḓé-文本框 23"/>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下载资金组工单数据</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6"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下载数据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7" name="îŝḷîḓé-文本框 25"/>
              <p:cNvSpPr txBox="1"/>
              <p:nvPr/>
            </p:nvSpPr>
            <p:spPr>
              <a:xfrm>
                <a:off x="1467193" y="591925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下载应收工单数据</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8"/>
              <p:cNvSpPr/>
              <p:nvPr/>
            </p:nvSpPr>
            <p:spPr>
              <a:xfrm>
                <a:off x="1467192"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下载数据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9" name="组合 44"/>
            <p:cNvGrpSpPr/>
            <p:nvPr/>
          </p:nvGrpSpPr>
          <p:grpSpPr>
            <a:xfrm>
              <a:off x="6555128" y="1679590"/>
              <a:ext cx="2133585" cy="1127059"/>
              <a:chOff x="8783661" y="806351"/>
              <a:chExt cx="2133585" cy="1127059"/>
            </a:xfrm>
          </p:grpSpPr>
          <p:sp>
            <p:nvSpPr>
              <p:cNvPr id="43"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通过用户名密码登录</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4"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进入金蝶客户端</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0" name="组合 45"/>
            <p:cNvGrpSpPr/>
            <p:nvPr/>
          </p:nvGrpSpPr>
          <p:grpSpPr>
            <a:xfrm>
              <a:off x="1693430" y="1679590"/>
              <a:ext cx="2020976" cy="1158337"/>
              <a:chOff x="3921963" y="806351"/>
              <a:chExt cx="2020976" cy="1158337"/>
            </a:xfrm>
          </p:grpSpPr>
          <p:sp>
            <p:nvSpPr>
              <p:cNvPr id="41"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通过用户名密码登录</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a:t>
                </a: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入业务系</a:t>
                </a: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统</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grpSp>
        <p:nvGrpSpPr>
          <p:cNvPr id="57" name="0f4157a8-cc53-4451-b641-b93f4ec538e9"/>
          <p:cNvGrpSpPr>
            <a:grpSpLocks noChangeAspect="1"/>
          </p:cNvGrpSpPr>
          <p:nvPr/>
        </p:nvGrpSpPr>
        <p:grpSpPr>
          <a:xfrm>
            <a:off x="265176" y="1975104"/>
            <a:ext cx="4341148" cy="1965960"/>
            <a:chOff x="1693430" y="1679590"/>
            <a:chExt cx="8752688" cy="3953638"/>
          </a:xfrm>
        </p:grpSpPr>
        <p:grpSp>
          <p:nvGrpSpPr>
            <p:cNvPr id="58" name="组合 4"/>
            <p:cNvGrpSpPr/>
            <p:nvPr/>
          </p:nvGrpSpPr>
          <p:grpSpPr>
            <a:xfrm>
              <a:off x="1756205" y="3433997"/>
              <a:ext cx="1550389" cy="1550389"/>
              <a:chOff x="910665" y="3301620"/>
              <a:chExt cx="2034816" cy="2034816"/>
            </a:xfrm>
          </p:grpSpPr>
          <p:sp>
            <p:nvSpPr>
              <p:cNvPr id="86"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8"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59" name="组合 8"/>
            <p:cNvGrpSpPr/>
            <p:nvPr/>
          </p:nvGrpSpPr>
          <p:grpSpPr>
            <a:xfrm>
              <a:off x="6509291" y="3433997"/>
              <a:ext cx="1550389" cy="1550389"/>
              <a:chOff x="6548617" y="3301620"/>
              <a:chExt cx="2034816" cy="2034816"/>
            </a:xfrm>
          </p:grpSpPr>
          <p:sp>
            <p:nvSpPr>
              <p:cNvPr id="84"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85"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60" name="组合 11"/>
            <p:cNvGrpSpPr/>
            <p:nvPr/>
          </p:nvGrpSpPr>
          <p:grpSpPr>
            <a:xfrm>
              <a:off x="4129961" y="1937206"/>
              <a:ext cx="1550389" cy="1550389"/>
              <a:chOff x="3725684" y="1525767"/>
              <a:chExt cx="2034816" cy="2034816"/>
            </a:xfrm>
          </p:grpSpPr>
          <p:sp>
            <p:nvSpPr>
              <p:cNvPr id="82"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83"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61" name="组合 15"/>
            <p:cNvGrpSpPr/>
            <p:nvPr/>
          </p:nvGrpSpPr>
          <p:grpSpPr>
            <a:xfrm>
              <a:off x="8895729" y="1937206"/>
              <a:ext cx="1550389" cy="1550389"/>
              <a:chOff x="9379982" y="1525767"/>
              <a:chExt cx="2034816" cy="2034816"/>
            </a:xfrm>
          </p:grpSpPr>
          <p:sp>
            <p:nvSpPr>
              <p:cNvPr id="80"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81"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62"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3"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4"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5"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6"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7"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8"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69" name="组合 25"/>
            <p:cNvGrpSpPr/>
            <p:nvPr/>
          </p:nvGrpSpPr>
          <p:grpSpPr>
            <a:xfrm>
              <a:off x="3554203" y="4268244"/>
              <a:ext cx="6891915" cy="1364984"/>
              <a:chOff x="1467192" y="5180920"/>
              <a:chExt cx="6891915" cy="1364984"/>
            </a:xfrm>
          </p:grpSpPr>
          <p:sp>
            <p:nvSpPr>
              <p:cNvPr id="76" name="îŝḷîḓé-文本框 23"/>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下载工单处理时长数据</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77"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下载数据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78" name="îŝḷîḓé-文本框 25"/>
              <p:cNvSpPr txBox="1"/>
              <p:nvPr/>
            </p:nvSpPr>
            <p:spPr>
              <a:xfrm>
                <a:off x="1467193" y="591925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下载员工、对公、总账及固定资产工单数据</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a:p>
                <a:pPr algn="ctr">
                  <a:lnSpc>
                    <a:spcPct val="120000"/>
                  </a:lnSpc>
                  <a:spcBef>
                    <a:spcPct val="0"/>
                  </a:spcBef>
                </a:pP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79" name="îŝḷîḓé-Rectangle 28"/>
              <p:cNvSpPr/>
              <p:nvPr/>
            </p:nvSpPr>
            <p:spPr>
              <a:xfrm>
                <a:off x="1467192"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下载数据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70" name="组合 62"/>
            <p:cNvGrpSpPr/>
            <p:nvPr/>
          </p:nvGrpSpPr>
          <p:grpSpPr>
            <a:xfrm>
              <a:off x="6555128" y="1679590"/>
              <a:ext cx="2133585" cy="1127059"/>
              <a:chOff x="8783661" y="806351"/>
              <a:chExt cx="2133585" cy="1127059"/>
            </a:xfrm>
          </p:grpSpPr>
          <p:sp>
            <p:nvSpPr>
              <p:cNvPr id="74"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通过用户名密码登录</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75"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进入金蝶</a:t>
                </a: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费控系</a:t>
                </a: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统</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71" name="组合 65"/>
            <p:cNvGrpSpPr/>
            <p:nvPr/>
          </p:nvGrpSpPr>
          <p:grpSpPr>
            <a:xfrm>
              <a:off x="1693430" y="1679590"/>
              <a:ext cx="2020976" cy="1158337"/>
              <a:chOff x="3921963" y="806351"/>
              <a:chExt cx="2020976" cy="1158337"/>
            </a:xfrm>
          </p:grpSpPr>
          <p:sp>
            <p:nvSpPr>
              <p:cNvPr id="72"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通过用户名密码登录</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73"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进入金</a:t>
                </a: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蝶</a:t>
                </a:r>
                <a:r>
                  <a:rPr lang="en-US" altLang="zh-CN" sz="1200" b="1" dirty="0" smtClean="0">
                    <a:solidFill>
                      <a:schemeClr val="bg1"/>
                    </a:solidFill>
                    <a:latin typeface="Arial" panose="020B0604020202020204"/>
                    <a:ea typeface="微软雅黑" panose="020B0503020204020204" pitchFamily="34" charset="-122"/>
                    <a:cs typeface="+mn-ea"/>
                    <a:sym typeface="Arial" panose="020B0604020202020204"/>
                  </a:rPr>
                  <a:t>ERP</a:t>
                </a: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系</a:t>
                </a: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统</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9" name="îŝḷîḓé-箭头: 五边形 9"/>
          <p:cNvSpPr/>
          <p:nvPr/>
        </p:nvSpPr>
        <p:spPr>
          <a:xfrm rot="2651539">
            <a:off x="4466972" y="3008431"/>
            <a:ext cx="549771" cy="210160"/>
          </a:xfrm>
          <a:prstGeom prst="homePlat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110" name="0f4157a8-cc53-4451-b641-b93f4ec538e9"/>
          <p:cNvGrpSpPr>
            <a:grpSpLocks noChangeAspect="1"/>
          </p:cNvGrpSpPr>
          <p:nvPr/>
        </p:nvGrpSpPr>
        <p:grpSpPr>
          <a:xfrm>
            <a:off x="4480560" y="2471262"/>
            <a:ext cx="1938528" cy="2042271"/>
            <a:chOff x="1438284" y="2211281"/>
            <a:chExt cx="2806298" cy="2423297"/>
          </a:xfrm>
        </p:grpSpPr>
        <p:grpSp>
          <p:nvGrpSpPr>
            <p:cNvPr id="111" name="组合 70"/>
            <p:cNvGrpSpPr/>
            <p:nvPr/>
          </p:nvGrpSpPr>
          <p:grpSpPr>
            <a:xfrm>
              <a:off x="1438284" y="3228353"/>
              <a:ext cx="1674456" cy="1406225"/>
              <a:chOff x="493407" y="3031721"/>
              <a:chExt cx="2197649" cy="1845607"/>
            </a:xfrm>
          </p:grpSpPr>
          <p:sp>
            <p:nvSpPr>
              <p:cNvPr id="122" name="îŝḷîḓé-Oval 35"/>
              <p:cNvSpPr/>
              <p:nvPr/>
            </p:nvSpPr>
            <p:spPr>
              <a:xfrm>
                <a:off x="571322" y="3060201"/>
                <a:ext cx="2034817" cy="1808498"/>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123" name="îŝḷîḓé-Oval 36"/>
              <p:cNvSpPr/>
              <p:nvPr/>
            </p:nvSpPr>
            <p:spPr>
              <a:xfrm>
                <a:off x="493407" y="3031721"/>
                <a:ext cx="2197649" cy="1845607"/>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114" name="îŝḷîḓé-任意多边形: 形状 31"/>
            <p:cNvSpPr/>
            <p:nvPr/>
          </p:nvSpPr>
          <p:spPr bwMode="auto">
            <a:xfrm>
              <a:off x="2052797" y="35589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117" name="组合 97"/>
            <p:cNvGrpSpPr/>
            <p:nvPr/>
          </p:nvGrpSpPr>
          <p:grpSpPr>
            <a:xfrm>
              <a:off x="1693431" y="2211281"/>
              <a:ext cx="2551151" cy="976142"/>
              <a:chOff x="3921964" y="1338042"/>
              <a:chExt cx="2551151" cy="976142"/>
            </a:xfrm>
          </p:grpSpPr>
          <p:sp>
            <p:nvSpPr>
              <p:cNvPr id="118"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19" name="îŝḷîḓé-Rectangle 22"/>
              <p:cNvSpPr/>
              <p:nvPr/>
            </p:nvSpPr>
            <p:spPr>
              <a:xfrm>
                <a:off x="4452140" y="1988773"/>
                <a:ext cx="2020975" cy="325411"/>
              </a:xfrm>
              <a:prstGeom prst="rect">
                <a:avLst/>
              </a:prstGeom>
            </p:spPr>
            <p:txBody>
              <a:bodyPr wrap="none" lIns="0" tIns="0" rIns="0" bIns="0" anchor="ctr" anchorCtr="1">
                <a:noAutofit/>
              </a:bodyPr>
              <a:lstStyle/>
              <a:p>
                <a:pPr lvl="0" algn="ctr" defTabSz="914400">
                  <a:spcBef>
                    <a:spcPct val="0"/>
                  </a:spcBef>
                  <a:defRPr/>
                </a:pP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人工计算、核对</a:t>
                </a:r>
                <a:endParaRPr lang="en-US" altLang="zh-CN" sz="1200" b="1" dirty="0" smtClean="0">
                  <a:solidFill>
                    <a:schemeClr val="bg1"/>
                  </a:solidFill>
                  <a:latin typeface="Arial" panose="020B0604020202020204"/>
                  <a:ea typeface="微软雅黑" panose="020B0503020204020204" pitchFamily="34" charset="-122"/>
                  <a:cs typeface="+mn-ea"/>
                  <a:sym typeface="Arial" panose="020B0604020202020204"/>
                </a:endParaRPr>
              </a:p>
              <a:p>
                <a:pPr lvl="0" algn="ctr" defTabSz="914400">
                  <a:spcBef>
                    <a:spcPct val="0"/>
                  </a:spcBef>
                  <a:defRPr/>
                </a:pP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人工制作运营</a:t>
                </a:r>
                <a:r>
                  <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rPr>
                  <a:t>报告</a:t>
                </a:r>
                <a:endParaRPr lang="zh-CN" altLang="en-US" sz="1200" b="1" dirty="0" smtClean="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24" name="îŝḷîḓé-箭头: 五边形 9"/>
          <p:cNvSpPr/>
          <p:nvPr/>
        </p:nvSpPr>
        <p:spPr>
          <a:xfrm rot="18546972">
            <a:off x="4727049" y="4638946"/>
            <a:ext cx="549771" cy="210160"/>
          </a:xfrm>
          <a:prstGeom prst="homePlat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barn(inVertical)">
                                      <p:cBhvr>
                                        <p:cTn id="6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28016" y="1475104"/>
            <a:ext cx="11585448" cy="2639696"/>
            <a:chOff x="631" y="1958"/>
            <a:chExt cx="15354" cy="3056"/>
          </a:xfrm>
        </p:grpSpPr>
        <p:cxnSp>
          <p:nvCxnSpPr>
            <p:cNvPr id="40" name="直接连接符 86"/>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p:cNvSpPr txBox="1">
              <a:spLocks noChangeArrowheads="1"/>
            </p:cNvSpPr>
            <p:nvPr/>
          </p:nvSpPr>
          <p:spPr bwMode="auto">
            <a:xfrm rot="30982">
              <a:off x="1654" y="2721"/>
              <a:ext cx="1449"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TextBox 103"/>
            <p:cNvSpPr txBox="1">
              <a:spLocks noChangeArrowheads="1"/>
            </p:cNvSpPr>
            <p:nvPr/>
          </p:nvSpPr>
          <p:spPr bwMode="auto">
            <a:xfrm rot="30982">
              <a:off x="3109" y="2688"/>
              <a:ext cx="1449"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8" name="TextBox 103"/>
            <p:cNvSpPr txBox="1">
              <a:spLocks noChangeArrowheads="1"/>
            </p:cNvSpPr>
            <p:nvPr/>
          </p:nvSpPr>
          <p:spPr bwMode="auto">
            <a:xfrm rot="30982">
              <a:off x="4508" y="2675"/>
              <a:ext cx="1597"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业务需求收集</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分析评审评估</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TextBox 103"/>
            <p:cNvSpPr txBox="1">
              <a:spLocks noChangeArrowheads="1"/>
            </p:cNvSpPr>
            <p:nvPr/>
          </p:nvSpPr>
          <p:spPr bwMode="auto">
            <a:xfrm rot="30982">
              <a:off x="5987" y="2708"/>
              <a:ext cx="1644"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管理平台部署</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0" name="TextBox 103"/>
            <p:cNvSpPr txBox="1">
              <a:spLocks noChangeArrowheads="1"/>
            </p:cNvSpPr>
            <p:nvPr/>
          </p:nvSpPr>
          <p:spPr bwMode="auto">
            <a:xfrm rot="30982">
              <a:off x="7472" y="2734"/>
              <a:ext cx="1593"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1" name="TextBox 103"/>
            <p:cNvSpPr txBox="1">
              <a:spLocks noChangeArrowheads="1"/>
            </p:cNvSpPr>
            <p:nvPr/>
          </p:nvSpPr>
          <p:spPr bwMode="auto">
            <a:xfrm rot="30982">
              <a:off x="8938" y="2701"/>
              <a:ext cx="1587"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管理平台测试</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2" name="TextBox 103"/>
            <p:cNvSpPr txBox="1">
              <a:spLocks noChangeArrowheads="1"/>
            </p:cNvSpPr>
            <p:nvPr/>
          </p:nvSpPr>
          <p:spPr bwMode="auto">
            <a:xfrm rot="30982">
              <a:off x="10436" y="2709"/>
              <a:ext cx="1602"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管理平台上线</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TextBox 103"/>
            <p:cNvSpPr txBox="1">
              <a:spLocks noChangeArrowheads="1"/>
            </p:cNvSpPr>
            <p:nvPr/>
          </p:nvSpPr>
          <p:spPr bwMode="auto">
            <a:xfrm rot="30982">
              <a:off x="1405" y="4265"/>
              <a:ext cx="193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4" name="TextBox 103"/>
            <p:cNvSpPr txBox="1">
              <a:spLocks noChangeArrowheads="1"/>
            </p:cNvSpPr>
            <p:nvPr/>
          </p:nvSpPr>
          <p:spPr bwMode="auto">
            <a:xfrm rot="30982">
              <a:off x="4357" y="4265"/>
              <a:ext cx="193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5" name="TextBox 103"/>
            <p:cNvSpPr txBox="1">
              <a:spLocks noChangeArrowheads="1"/>
            </p:cNvSpPr>
            <p:nvPr/>
          </p:nvSpPr>
          <p:spPr bwMode="auto">
            <a:xfrm rot="30982">
              <a:off x="7204" y="4265"/>
              <a:ext cx="193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smtClean="0">
                  <a:solidFill>
                    <a:schemeClr val="bg1"/>
                  </a:solidFill>
                  <a:latin typeface="微软雅黑" panose="020B0503020204020204" pitchFamily="34" charset="-122"/>
                  <a:ea typeface="微软雅黑" panose="020B0503020204020204" pitchFamily="34" charset="-122"/>
                  <a:cs typeface="+mn-ea"/>
                  <a:sym typeface="+mn-lt"/>
                </a:rPr>
                <a:t>开发实施</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66" name="肘形连接符 65"/>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p:cNvSpPr txBox="1">
              <a:spLocks noChangeArrowheads="1"/>
            </p:cNvSpPr>
            <p:nvPr/>
          </p:nvSpPr>
          <p:spPr bwMode="auto">
            <a:xfrm rot="30982">
              <a:off x="11761" y="2722"/>
              <a:ext cx="145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TextBox 103"/>
            <p:cNvSpPr txBox="1">
              <a:spLocks noChangeArrowheads="1"/>
            </p:cNvSpPr>
            <p:nvPr/>
          </p:nvSpPr>
          <p:spPr bwMode="auto">
            <a:xfrm rot="30982">
              <a:off x="13111" y="2690"/>
              <a:ext cx="1980"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运营阶段</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9" name="等腰三角形 118"/>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p:cNvSpPr txBox="1">
              <a:spLocks noChangeArrowheads="1"/>
            </p:cNvSpPr>
            <p:nvPr/>
          </p:nvSpPr>
          <p:spPr bwMode="auto">
            <a:xfrm rot="30982">
              <a:off x="10801" y="4228"/>
              <a:ext cx="1934"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1" name="矩形: 圆角 74"/>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72" name="矩形 71"/>
            <p:cNvSpPr/>
            <p:nvPr/>
          </p:nvSpPr>
          <p:spPr>
            <a:xfrm>
              <a:off x="631" y="1958"/>
              <a:ext cx="3894"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周报流程开发安排</a:t>
              </a:r>
              <a:endParaRPr lang="zh-CN" altLang="en-US" sz="1600">
                <a:solidFill>
                  <a:schemeClr val="bg1"/>
                </a:solidFill>
                <a:latin typeface="Arial" panose="020B0604020202020204" pitchFamily="34" charset="0"/>
                <a:ea typeface="Arial" panose="020B0604020202020204" pitchFamily="34" charset="0"/>
              </a:endParaRPr>
            </a:p>
          </p:txBody>
        </p:sp>
      </p:grpSp>
      <p:cxnSp>
        <p:nvCxnSpPr>
          <p:cNvPr id="77" name="直接连接符 2"/>
          <p:cNvCxnSpPr/>
          <p:nvPr/>
        </p:nvCxnSpPr>
        <p:spPr>
          <a:xfrm flipV="1">
            <a:off x="-173736" y="1079500"/>
            <a:ext cx="12365736" cy="36068"/>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38" name="肘形连接符 37"/>
          <p:cNvCxnSpPr/>
          <p:nvPr/>
        </p:nvCxnSpPr>
        <p:spPr>
          <a:xfrm rot="5400000" flipH="1" flipV="1">
            <a:off x="9648321" y="2786518"/>
            <a:ext cx="16041" cy="990506"/>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73" name="等腰三角形 118"/>
          <p:cNvSpPr/>
          <p:nvPr/>
        </p:nvSpPr>
        <p:spPr>
          <a:xfrm rot="10800000" flipH="1">
            <a:off x="9601200" y="3659859"/>
            <a:ext cx="64007" cy="45719"/>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4" name="TextBox 103"/>
          <p:cNvSpPr txBox="1">
            <a:spLocks noChangeArrowheads="1"/>
          </p:cNvSpPr>
          <p:nvPr/>
        </p:nvSpPr>
        <p:spPr bwMode="auto">
          <a:xfrm rot="30982">
            <a:off x="8994026" y="3740234"/>
            <a:ext cx="1344308"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200" b="1" kern="0" dirty="0" smtClean="0">
                <a:solidFill>
                  <a:schemeClr val="bg1"/>
                </a:solidFill>
                <a:latin typeface="微软雅黑" panose="020B0503020204020204" pitchFamily="34" charset="-122"/>
                <a:ea typeface="微软雅黑" panose="020B0503020204020204" pitchFamily="34" charset="-122"/>
                <a:cs typeface="+mn-ea"/>
                <a:sym typeface="+mn-lt"/>
              </a:rPr>
              <a:t>运维和优化 </a:t>
            </a:r>
            <a:endParaRPr lang="zh-CN" altLang="en-US" sz="12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35001" y="1549377"/>
            <a:ext cx="428625" cy="2027555"/>
          </a:xfrm>
          <a:prstGeom prst="rect">
            <a:avLst/>
          </a:prstGeom>
          <a:solidFill>
            <a:schemeClr val="accent5">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607569" y="4217647"/>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3511495" y="1161620"/>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18488" y="4412348"/>
            <a:ext cx="7287768"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pitchFamily="34" charset="-122"/>
                <a:ea typeface="微软雅黑" panose="020B0503020204020204" pitchFamily="34" charset="-122"/>
              </a:rPr>
              <a:t>机器人自动完成登录系统</a:t>
            </a:r>
            <a:r>
              <a:rPr kumimoji="1" lang="zh-CN" altLang="en-US" sz="1400" b="1" dirty="0" smtClean="0">
                <a:solidFill>
                  <a:srgbClr val="04AF59"/>
                </a:solidFill>
                <a:latin typeface="微软雅黑" panose="020B0503020204020204" pitchFamily="34" charset="-122"/>
                <a:ea typeface="微软雅黑" panose="020B0503020204020204" pitchFamily="34" charset="-122"/>
              </a:rPr>
              <a:t>、自动采集数据、校核数据、生成</a:t>
            </a:r>
            <a:r>
              <a:rPr kumimoji="1" lang="en-US" altLang="zh-CN" sz="1400" b="1" dirty="0" smtClean="0">
                <a:solidFill>
                  <a:srgbClr val="04AF59"/>
                </a:solidFill>
                <a:latin typeface="微软雅黑" panose="020B0503020204020204" pitchFamily="34" charset="-122"/>
                <a:ea typeface="微软雅黑" panose="020B0503020204020204" pitchFamily="34" charset="-122"/>
              </a:rPr>
              <a:t>Word、</a:t>
            </a:r>
            <a:r>
              <a:rPr kumimoji="1" lang="zh-CN" altLang="en-US" sz="1400" b="1" dirty="0" smtClean="0">
                <a:solidFill>
                  <a:srgbClr val="04AF59"/>
                </a:solidFill>
                <a:latin typeface="微软雅黑" panose="020B0503020204020204" pitchFamily="34" charset="-122"/>
                <a:ea typeface="微软雅黑" panose="020B0503020204020204" pitchFamily="34" charset="-122"/>
              </a:rPr>
              <a:t>发送邮件、运营监控</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1976001" y="4881243"/>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2232301" y="1568116"/>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3986979" y="1582177"/>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5286294" y="2871709"/>
            <a:ext cx="349732" cy="349732"/>
          </a:xfrm>
          <a:prstGeom prst="rect">
            <a:avLst/>
          </a:prstGeom>
        </p:spPr>
      </p:pic>
      <p:pic>
        <p:nvPicPr>
          <p:cNvPr id="17" name="图形 16" descr="Internet"/>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0317" y="1682236"/>
            <a:ext cx="403296" cy="403296"/>
          </a:xfrm>
          <a:prstGeom prst="rect">
            <a:avLst/>
          </a:prstGeom>
        </p:spPr>
      </p:pic>
      <p:pic>
        <p:nvPicPr>
          <p:cNvPr id="18" name="图形 17" descr="月历"/>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4746" y="1683277"/>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5498173" y="1555621"/>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13586" y="1709318"/>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6852281" y="1567007"/>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53555" y="1661599"/>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6832871" y="2881997"/>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5558084" y="2887176"/>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2244458" y="2836536"/>
            <a:ext cx="607596" cy="607596"/>
          </a:xfrm>
          <a:prstGeom prst="rect">
            <a:avLst/>
          </a:prstGeom>
        </p:spPr>
      </p:pic>
      <p:pic>
        <p:nvPicPr>
          <p:cNvPr id="26"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1140" y="2852288"/>
            <a:ext cx="349732" cy="349732"/>
          </a:xfrm>
          <a:prstGeom prst="rect">
            <a:avLst/>
          </a:prstGeom>
        </p:spPr>
      </p:pic>
      <p:sp>
        <p:nvSpPr>
          <p:cNvPr id="27" name="文本框 26"/>
          <p:cNvSpPr txBox="1"/>
          <p:nvPr/>
        </p:nvSpPr>
        <p:spPr>
          <a:xfrm>
            <a:off x="1793502" y="2263201"/>
            <a:ext cx="1384472" cy="55308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sym typeface="+mn-ea"/>
              </a:rPr>
              <a:t>在金蝶系统下载员工、对公、总账固定资产工单信息、批退信息</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942761" y="3526036"/>
            <a:ext cx="1113892" cy="553085"/>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汇总和核对各组运营</a:t>
            </a:r>
            <a:r>
              <a:rPr kumimoji="1" lang="zh-CN" altLang="en-US" sz="1000" dirty="0">
                <a:solidFill>
                  <a:schemeClr val="bg1"/>
                </a:solidFill>
                <a:latin typeface="微软雅黑" panose="020B0503020204020204" pitchFamily="34" charset="-122"/>
                <a:ea typeface="微软雅黑" panose="020B0503020204020204" pitchFamily="34" charset="-122"/>
              </a:rPr>
              <a:t>报告，生成最终运营</a:t>
            </a:r>
            <a:r>
              <a:rPr kumimoji="1" lang="zh-CN" altLang="en-US" sz="1000" dirty="0">
                <a:solidFill>
                  <a:schemeClr val="bg1"/>
                </a:solidFill>
                <a:latin typeface="微软雅黑" panose="020B0503020204020204" pitchFamily="34" charset="-122"/>
                <a:ea typeface="微软雅黑" panose="020B0503020204020204" pitchFamily="34" charset="-122"/>
              </a:rPr>
              <a:t>报告</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189086" y="3569725"/>
            <a:ext cx="1271212"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在金蝶客户端下载资金组工单数据</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473087" y="3581091"/>
            <a:ext cx="1270907"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计算和生成应收部分运营</a:t>
            </a:r>
            <a:r>
              <a:rPr kumimoji="1" lang="zh-CN" altLang="en-US" sz="1000">
                <a:solidFill>
                  <a:schemeClr val="bg1"/>
                </a:solidFill>
                <a:latin typeface="微软雅黑" panose="020B0503020204020204" pitchFamily="34" charset="-122"/>
                <a:ea typeface="微软雅黑" panose="020B0503020204020204" pitchFamily="34" charset="-122"/>
              </a:rPr>
              <a:t>报告</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591131" y="2199389"/>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、在内部系统下载应收工单数据</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227089" y="2206349"/>
            <a:ext cx="1113892" cy="553085"/>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计算和生成费用、应付部分运营</a:t>
            </a:r>
            <a:r>
              <a:rPr kumimoji="1" lang="zh-CN" altLang="en-US" sz="1000" dirty="0">
                <a:solidFill>
                  <a:schemeClr val="bg1"/>
                </a:solidFill>
                <a:latin typeface="微软雅黑" panose="020B0503020204020204" pitchFamily="34" charset="-122"/>
                <a:ea typeface="微软雅黑" panose="020B0503020204020204" pitchFamily="34" charset="-122"/>
              </a:rPr>
              <a:t>报告</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750677" y="2225636"/>
            <a:ext cx="1113892" cy="55308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sym typeface="+mn-ea"/>
              </a:rPr>
              <a:t>在金蝶费用系统下载工单处理时长数据</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39023" y="2829636"/>
            <a:ext cx="349732" cy="349732"/>
          </a:xfrm>
          <a:prstGeom prst="rect">
            <a:avLst/>
          </a:prstGeom>
        </p:spPr>
      </p:pic>
      <p:sp>
        <p:nvSpPr>
          <p:cNvPr id="35" name="箭头: 右 90"/>
          <p:cNvSpPr/>
          <p:nvPr/>
        </p:nvSpPr>
        <p:spPr>
          <a:xfrm>
            <a:off x="6190572" y="1952425"/>
            <a:ext cx="490433" cy="152772"/>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箭头: 右 91"/>
          <p:cNvSpPr/>
          <p:nvPr/>
        </p:nvSpPr>
        <p:spPr>
          <a:xfrm>
            <a:off x="4732222" y="1965540"/>
            <a:ext cx="490433" cy="171976"/>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箭头: 右 92"/>
          <p:cNvSpPr/>
          <p:nvPr/>
        </p:nvSpPr>
        <p:spPr>
          <a:xfrm>
            <a:off x="2960711" y="1974306"/>
            <a:ext cx="490433" cy="171976"/>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箭头: 下 93"/>
          <p:cNvSpPr/>
          <p:nvPr/>
        </p:nvSpPr>
        <p:spPr>
          <a:xfrm>
            <a:off x="7072663" y="2538246"/>
            <a:ext cx="150829" cy="309801"/>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6286574" y="3234334"/>
            <a:ext cx="428625" cy="175619"/>
          </a:xfrm>
          <a:prstGeom prst="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6" cstate="print"/>
          <a:stretch>
            <a:fillRect/>
          </a:stretch>
        </p:blipFill>
        <p:spPr>
          <a:xfrm>
            <a:off x="1684356" y="5068936"/>
            <a:ext cx="326154" cy="326154"/>
          </a:xfrm>
          <a:prstGeom prst="rect">
            <a:avLst/>
          </a:prstGeom>
        </p:spPr>
      </p:pic>
      <p:pic>
        <p:nvPicPr>
          <p:cNvPr id="41" name="图形 40" descr="月历"/>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08782" y="4891082"/>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3241824" y="4872830"/>
            <a:ext cx="565151" cy="565151"/>
          </a:xfrm>
          <a:prstGeom prst="rect">
            <a:avLst/>
          </a:prstGeom>
        </p:spPr>
      </p:pic>
      <p:pic>
        <p:nvPicPr>
          <p:cNvPr id="43" name="图形 42" descr="Internet"/>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22724" y="4977080"/>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4507668" y="4879257"/>
            <a:ext cx="565151" cy="565151"/>
          </a:xfrm>
          <a:prstGeom prst="rect">
            <a:avLst/>
          </a:prstGeom>
        </p:spPr>
      </p:pic>
      <p:pic>
        <p:nvPicPr>
          <p:cNvPr id="45" name="图形 44" descr="复选标记"/>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48440" y="5066668"/>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5696792" y="4888400"/>
            <a:ext cx="565151" cy="565151"/>
          </a:xfrm>
          <a:prstGeom prst="rect">
            <a:avLst/>
          </a:prstGeom>
        </p:spPr>
      </p:pic>
      <p:pic>
        <p:nvPicPr>
          <p:cNvPr id="47" name="图形 46" descr="智能手机"/>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11501" y="5068172"/>
            <a:ext cx="384997" cy="384997"/>
          </a:xfrm>
          <a:prstGeom prst="rect">
            <a:avLst/>
          </a:prstGeom>
        </p:spPr>
      </p:pic>
      <p:pic>
        <p:nvPicPr>
          <p:cNvPr id="48" name="图片 47" descr="ibot"/>
          <p:cNvPicPr>
            <a:picLocks noChangeAspect="1"/>
          </p:cNvPicPr>
          <p:nvPr/>
        </p:nvPicPr>
        <p:blipFill>
          <a:blip r:embed="rId1" cstate="print"/>
          <a:stretch>
            <a:fillRect/>
          </a:stretch>
        </p:blipFill>
        <p:spPr>
          <a:xfrm>
            <a:off x="6895143" y="4936837"/>
            <a:ext cx="565151" cy="565151"/>
          </a:xfrm>
          <a:prstGeom prst="rect">
            <a:avLst/>
          </a:prstGeom>
        </p:spPr>
      </p:pic>
      <p:sp>
        <p:nvSpPr>
          <p:cNvPr id="49" name="文本框 48"/>
          <p:cNvSpPr txBox="1"/>
          <p:nvPr/>
        </p:nvSpPr>
        <p:spPr>
          <a:xfrm>
            <a:off x="1644955" y="5552073"/>
            <a:ext cx="1113892" cy="706755"/>
          </a:xfrm>
          <a:prstGeom prst="rect">
            <a:avLst/>
          </a:prstGeom>
          <a:noFill/>
        </p:spPr>
        <p:txBody>
          <a:bodyPr wrap="square" rtlCol="0">
            <a:spAutoFit/>
          </a:bodyPr>
          <a:lstStyle/>
          <a:p>
            <a:pPr algn="ctr"/>
            <a:r>
              <a:rPr kumimoji="1" lang="zh-CN" altLang="en-US" sz="1000" dirty="0">
                <a:solidFill>
                  <a:srgbClr val="03AF58"/>
                </a:solidFill>
                <a:latin typeface="微软雅黑" panose="020B0503020204020204" pitchFamily="34" charset="-122"/>
                <a:ea typeface="微软雅黑" panose="020B0503020204020204" pitchFamily="34" charset="-122"/>
                <a:sym typeface="+mn-ea"/>
              </a:rPr>
              <a:t>在金蝶系统下载员工、对公、总账固定资产工单信息、批退信息</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878278" y="5497712"/>
            <a:ext cx="1113892" cy="553085"/>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在金蝶费用系统下载工单处理时长数据</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019219" y="5174296"/>
            <a:ext cx="335200" cy="335200"/>
          </a:xfrm>
          <a:prstGeom prst="rect">
            <a:avLst/>
          </a:prstGeom>
        </p:spPr>
      </p:pic>
      <p:sp>
        <p:nvSpPr>
          <p:cNvPr id="52" name="文本框 51"/>
          <p:cNvSpPr txBox="1"/>
          <p:nvPr/>
        </p:nvSpPr>
        <p:spPr>
          <a:xfrm>
            <a:off x="4124048" y="5473160"/>
            <a:ext cx="1113892" cy="398780"/>
          </a:xfrm>
          <a:prstGeom prst="rect">
            <a:avLst/>
          </a:prstGeom>
          <a:noFill/>
        </p:spPr>
        <p:txBody>
          <a:bodyPr wrap="square" rtlCol="0">
            <a:spAutoFit/>
          </a:bodyPr>
          <a:lstStyle/>
          <a:p>
            <a:pPr algn="ctr"/>
            <a:r>
              <a:rPr kumimoji="1" lang="zh-CN" altLang="en-US" sz="1000" dirty="0">
                <a:solidFill>
                  <a:srgbClr val="03AF58"/>
                </a:solidFill>
                <a:latin typeface="微软雅黑" panose="020B0503020204020204" pitchFamily="34" charset="-122"/>
                <a:ea typeface="微软雅黑" panose="020B0503020204020204" pitchFamily="34" charset="-122"/>
                <a:sym typeface="+mn-ea"/>
              </a:rPr>
              <a:t>在内部系统下载应收工单数据</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5269556" y="5498238"/>
            <a:ext cx="1362429" cy="398780"/>
          </a:xfrm>
          <a:prstGeom prst="rect">
            <a:avLst/>
          </a:prstGeom>
          <a:noFill/>
        </p:spPr>
        <p:txBody>
          <a:bodyPr wrap="square" rtlCol="0">
            <a:spAutoFit/>
          </a:bodyPr>
          <a:lstStyle/>
          <a:p>
            <a:pPr algn="ctr"/>
            <a:r>
              <a:rPr kumimoji="1" lang="zh-CN" altLang="en-US" sz="1000" dirty="0">
                <a:solidFill>
                  <a:srgbClr val="03AF58"/>
                </a:solidFill>
                <a:latin typeface="微软雅黑" panose="020B0503020204020204" pitchFamily="34" charset="-122"/>
                <a:ea typeface="微软雅黑" panose="020B0503020204020204" pitchFamily="34" charset="-122"/>
                <a:sym typeface="+mn-ea"/>
              </a:rPr>
              <a:t>在金蝶客户端下载资金组工单数据</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528083" y="5553102"/>
            <a:ext cx="1113892" cy="245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数据处理和校核</a:t>
            </a:r>
            <a:endParaRPr kumimoji="1" lang="en-US" altLang="zh-CN" sz="1000" dirty="0">
              <a:solidFill>
                <a:srgbClr val="00AE57"/>
              </a:solidFill>
              <a:latin typeface="微软雅黑" panose="020B0503020204020204" pitchFamily="34" charset="-122"/>
              <a:ea typeface="微软雅黑" panose="020B0503020204020204" pitchFamily="34" charset="-122"/>
            </a:endParaRPr>
          </a:p>
        </p:txBody>
      </p:sp>
      <p:sp>
        <p:nvSpPr>
          <p:cNvPr id="55" name="箭头: 右 119"/>
          <p:cNvSpPr/>
          <p:nvPr/>
        </p:nvSpPr>
        <p:spPr>
          <a:xfrm>
            <a:off x="6263602" y="5212230"/>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050722" y="525365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3817344" y="5188672"/>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2552248" y="5199442"/>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7502155" y="5227011"/>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4798464" y="3263700"/>
            <a:ext cx="428625" cy="175619"/>
          </a:xfrm>
          <a:prstGeom prst="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1" cstate="print"/>
          <a:stretch>
            <a:fillRect/>
          </a:stretch>
        </p:blipFill>
        <p:spPr>
          <a:xfrm>
            <a:off x="8990094" y="4943264"/>
            <a:ext cx="565151" cy="565151"/>
          </a:xfrm>
          <a:prstGeom prst="rect">
            <a:avLst/>
          </a:prstGeom>
        </p:spPr>
      </p:pic>
      <p:sp>
        <p:nvSpPr>
          <p:cNvPr id="62" name="文本框 61"/>
          <p:cNvSpPr txBox="1"/>
          <p:nvPr/>
        </p:nvSpPr>
        <p:spPr>
          <a:xfrm>
            <a:off x="8751486" y="5544159"/>
            <a:ext cx="1329979" cy="245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邮件发</a:t>
            </a:r>
            <a:r>
              <a:rPr kumimoji="1" lang="zh-CN" altLang="en-US" sz="1000" dirty="0">
                <a:solidFill>
                  <a:srgbClr val="00AE57"/>
                </a:solidFill>
                <a:latin typeface="微软雅黑" panose="020B0503020204020204" pitchFamily="34" charset="-122"/>
                <a:ea typeface="微软雅黑" panose="020B0503020204020204" pitchFamily="34" charset="-122"/>
              </a:rPr>
              <a:t>送运营</a:t>
            </a:r>
            <a:r>
              <a:rPr kumimoji="1" lang="zh-CN" altLang="en-US" sz="1000" dirty="0">
                <a:solidFill>
                  <a:srgbClr val="00AE57"/>
                </a:solidFill>
                <a:latin typeface="微软雅黑" panose="020B0503020204020204" pitchFamily="34" charset="-122"/>
                <a:ea typeface="微软雅黑" panose="020B0503020204020204" pitchFamily="34" charset="-122"/>
              </a:rPr>
              <a:t>报告</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63" name="矩形: 圆角 89"/>
          <p:cNvSpPr/>
          <p:nvPr/>
        </p:nvSpPr>
        <p:spPr>
          <a:xfrm>
            <a:off x="10289554" y="4886237"/>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60min</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份</a:t>
            </a:r>
            <a:endParaRPr lang="en-US" altLang="zh-CN" sz="1100" dirty="0"/>
          </a:p>
        </p:txBody>
      </p:sp>
      <p:sp>
        <p:nvSpPr>
          <p:cNvPr id="64" name="矩形: 圆角 90"/>
          <p:cNvSpPr/>
          <p:nvPr/>
        </p:nvSpPr>
        <p:spPr>
          <a:xfrm>
            <a:off x="10172906" y="2079095"/>
            <a:ext cx="1808638" cy="790807"/>
          </a:xfrm>
          <a:prstGeom prst="roundRect">
            <a:avLst/>
          </a:prstGeom>
          <a:solidFill>
            <a:schemeClr val="accent5">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rgbClr val="FF0000"/>
                </a:solidFill>
                <a:effectLst>
                  <a:outerShdw blurRad="38100" dist="38100" dir="2700000" algn="tl">
                    <a:srgbClr val="000000">
                      <a:alpha val="43137"/>
                    </a:srgbClr>
                  </a:outerShdw>
                </a:effectLst>
              </a:rPr>
              <a:t>600min</a:t>
            </a:r>
            <a:r>
              <a:rPr lang="en-US" altLang="zh-CN" sz="2000" dirty="0">
                <a:solidFill>
                  <a:srgbClr val="FF0000"/>
                </a:solidFill>
                <a:effectLst>
                  <a:outerShdw blurRad="38100" dist="38100" dir="2700000" algn="tl">
                    <a:srgbClr val="000000">
                      <a:alpha val="43137"/>
                    </a:srgbClr>
                  </a:outerShdw>
                </a:effectLst>
              </a:rPr>
              <a:t>/</a:t>
            </a:r>
            <a:r>
              <a:rPr lang="zh-CN" altLang="en-US" sz="2000" dirty="0">
                <a:solidFill>
                  <a:srgbClr val="FF0000"/>
                </a:solidFill>
                <a:effectLst>
                  <a:outerShdw blurRad="38100" dist="38100" dir="2700000" algn="tl">
                    <a:srgbClr val="000000">
                      <a:alpha val="43137"/>
                    </a:srgbClr>
                  </a:outerShdw>
                </a:effectLst>
              </a:rPr>
              <a:t>份</a:t>
            </a:r>
            <a:endParaRPr lang="zh-CN" altLang="en-US" sz="2000" dirty="0">
              <a:solidFill>
                <a:srgbClr val="FF0000"/>
              </a:solidFill>
              <a:effectLst>
                <a:outerShdw blurRad="38100" dist="38100" dir="2700000" algn="tl">
                  <a:srgbClr val="000000">
                    <a:alpha val="43137"/>
                  </a:srgbClr>
                </a:outerShdw>
              </a:effectLst>
            </a:endParaRPr>
          </a:p>
          <a:p>
            <a:pPr algn="ctr"/>
            <a:endParaRPr lang="zh-CN" altLang="en-US" sz="900" dirty="0">
              <a:solidFill>
                <a:srgbClr val="6666FF"/>
              </a:solidFill>
            </a:endParaRPr>
          </a:p>
        </p:txBody>
      </p:sp>
      <p:pic>
        <p:nvPicPr>
          <p:cNvPr id="65" name="图片 64" descr="人 (2)"/>
          <p:cNvPicPr>
            <a:picLocks noChangeAspect="1"/>
          </p:cNvPicPr>
          <p:nvPr/>
        </p:nvPicPr>
        <p:blipFill>
          <a:blip r:embed="rId2" cstate="print">
            <a:biLevel thresh="25000"/>
          </a:blip>
          <a:stretch>
            <a:fillRect/>
          </a:stretch>
        </p:blipFill>
        <p:spPr>
          <a:xfrm>
            <a:off x="3933064" y="2846202"/>
            <a:ext cx="607596" cy="607596"/>
          </a:xfrm>
          <a:prstGeom prst="rect">
            <a:avLst/>
          </a:prstGeom>
        </p:spPr>
      </p:pic>
      <p:pic>
        <p:nvPicPr>
          <p:cNvPr id="66" name="图形 65" descr="研究"/>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725576" y="2794780"/>
            <a:ext cx="365809" cy="365809"/>
          </a:xfrm>
          <a:prstGeom prst="rect">
            <a:avLst/>
          </a:prstGeom>
        </p:spPr>
      </p:pic>
      <p:sp>
        <p:nvSpPr>
          <p:cNvPr id="67" name="文本框 66"/>
          <p:cNvSpPr txBox="1"/>
          <p:nvPr/>
        </p:nvSpPr>
        <p:spPr>
          <a:xfrm>
            <a:off x="3714746" y="3567967"/>
            <a:ext cx="1113892"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计算和生成资金组运营</a:t>
            </a:r>
            <a:r>
              <a:rPr kumimoji="1" lang="zh-CN" altLang="en-US" sz="1000" dirty="0">
                <a:solidFill>
                  <a:schemeClr val="bg1"/>
                </a:solidFill>
                <a:latin typeface="微软雅黑" panose="020B0503020204020204" pitchFamily="34" charset="-122"/>
                <a:ea typeface="微软雅黑" panose="020B0503020204020204" pitchFamily="34" charset="-122"/>
              </a:rPr>
              <a:t>报告</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3056653" y="3276779"/>
            <a:ext cx="428625" cy="177019"/>
          </a:xfrm>
          <a:prstGeom prst="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pic>
        <p:nvPicPr>
          <p:cNvPr id="70" name="图片 69" descr="ibot"/>
          <p:cNvPicPr>
            <a:picLocks noChangeAspect="1"/>
          </p:cNvPicPr>
          <p:nvPr/>
        </p:nvPicPr>
        <p:blipFill>
          <a:blip r:embed="rId1" cstate="print"/>
          <a:stretch>
            <a:fillRect/>
          </a:stretch>
        </p:blipFill>
        <p:spPr>
          <a:xfrm>
            <a:off x="7843071" y="4961221"/>
            <a:ext cx="565151" cy="565151"/>
          </a:xfrm>
          <a:prstGeom prst="rect">
            <a:avLst/>
          </a:prstGeom>
        </p:spPr>
      </p:pic>
      <p:sp>
        <p:nvSpPr>
          <p:cNvPr id="71" name="文本框 53"/>
          <p:cNvSpPr txBox="1"/>
          <p:nvPr/>
        </p:nvSpPr>
        <p:spPr>
          <a:xfrm>
            <a:off x="7722899" y="5632350"/>
            <a:ext cx="1113892" cy="39878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pitchFamily="34" charset="-122"/>
                <a:ea typeface="微软雅黑" panose="020B0503020204020204" pitchFamily="34" charset="-122"/>
              </a:rPr>
              <a:t>生成</a:t>
            </a:r>
            <a:r>
              <a:rPr kumimoji="1" lang="en-US" altLang="zh-CN" sz="1000" dirty="0" smtClean="0">
                <a:solidFill>
                  <a:srgbClr val="00AE57"/>
                </a:solidFill>
                <a:latin typeface="微软雅黑" panose="020B0503020204020204" pitchFamily="34" charset="-122"/>
                <a:ea typeface="微软雅黑" panose="020B0503020204020204" pitchFamily="34" charset="-122"/>
              </a:rPr>
              <a:t>Word</a:t>
            </a:r>
            <a:r>
              <a:rPr kumimoji="1" lang="zh-CN" altLang="en-US" sz="1000" dirty="0" smtClean="0">
                <a:solidFill>
                  <a:srgbClr val="00AE57"/>
                </a:solidFill>
                <a:latin typeface="微软雅黑" panose="020B0503020204020204" pitchFamily="34" charset="-122"/>
                <a:ea typeface="微软雅黑" panose="020B0503020204020204" pitchFamily="34" charset="-122"/>
              </a:rPr>
              <a:t>格式运营</a:t>
            </a:r>
            <a:r>
              <a:rPr kumimoji="1" lang="zh-CN" altLang="en-US" sz="1000" dirty="0" smtClean="0">
                <a:solidFill>
                  <a:srgbClr val="00AE57"/>
                </a:solidFill>
                <a:latin typeface="微软雅黑" panose="020B0503020204020204" pitchFamily="34" charset="-122"/>
                <a:ea typeface="微软雅黑" panose="020B0503020204020204" pitchFamily="34" charset="-122"/>
              </a:rPr>
              <a:t>报告</a:t>
            </a:r>
            <a:endParaRPr kumimoji="1" lang="zh-CN" altLang="en-US" sz="1000" dirty="0" smtClean="0">
              <a:solidFill>
                <a:srgbClr val="00AE57"/>
              </a:solidFill>
              <a:latin typeface="微软雅黑" panose="020B0503020204020204" pitchFamily="34" charset="-122"/>
              <a:ea typeface="微软雅黑" panose="020B0503020204020204" pitchFamily="34" charset="-122"/>
            </a:endParaRPr>
          </a:p>
        </p:txBody>
      </p:sp>
      <p:sp>
        <p:nvSpPr>
          <p:cNvPr id="72" name="箭头: 右 119"/>
          <p:cNvSpPr/>
          <p:nvPr/>
        </p:nvSpPr>
        <p:spPr>
          <a:xfrm rot="5400000">
            <a:off x="6990587" y="5792722"/>
            <a:ext cx="301751" cy="182883"/>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73" name="图形 44" descr="复选标记"/>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24968" y="6027650"/>
            <a:ext cx="349732" cy="349732"/>
          </a:xfrm>
          <a:prstGeom prst="rect">
            <a:avLst/>
          </a:prstGeom>
        </p:spPr>
      </p:pic>
      <p:pic>
        <p:nvPicPr>
          <p:cNvPr id="74" name="图片 73" descr="ibot"/>
          <p:cNvPicPr>
            <a:picLocks noChangeAspect="1"/>
          </p:cNvPicPr>
          <p:nvPr/>
        </p:nvPicPr>
        <p:blipFill>
          <a:blip r:embed="rId1" cstate="print"/>
          <a:stretch>
            <a:fillRect/>
          </a:stretch>
        </p:blipFill>
        <p:spPr>
          <a:xfrm>
            <a:off x="6882464" y="6041406"/>
            <a:ext cx="565151" cy="565151"/>
          </a:xfrm>
          <a:prstGeom prst="rect">
            <a:avLst/>
          </a:prstGeom>
        </p:spPr>
      </p:pic>
      <p:sp>
        <p:nvSpPr>
          <p:cNvPr id="75" name="文本框 52"/>
          <p:cNvSpPr txBox="1"/>
          <p:nvPr/>
        </p:nvSpPr>
        <p:spPr>
          <a:xfrm>
            <a:off x="6537524" y="6632956"/>
            <a:ext cx="1362429" cy="246221"/>
          </a:xfrm>
          <a:prstGeom prst="rect">
            <a:avLst/>
          </a:prstGeom>
          <a:noFill/>
        </p:spPr>
        <p:txBody>
          <a:bodyPr wrap="square" rtlCol="0">
            <a:spAutoFit/>
          </a:bodyPr>
          <a:lstStyle/>
          <a:p>
            <a:pPr algn="ctr"/>
            <a:r>
              <a:rPr kumimoji="1" lang="zh-CN" altLang="en-US" sz="1000" dirty="0" smtClean="0">
                <a:solidFill>
                  <a:srgbClr val="03AF58"/>
                </a:solidFill>
                <a:latin typeface="微软雅黑" panose="020B0503020204020204" pitchFamily="34" charset="-122"/>
                <a:ea typeface="微软雅黑" panose="020B0503020204020204" pitchFamily="34" charset="-122"/>
              </a:rPr>
              <a:t>调用</a:t>
            </a:r>
            <a:r>
              <a:rPr kumimoji="1" lang="en-US" altLang="zh-CN" sz="1000" dirty="0" smtClean="0">
                <a:solidFill>
                  <a:srgbClr val="03AF58"/>
                </a:solidFill>
                <a:latin typeface="微软雅黑" panose="020B0503020204020204" pitchFamily="34" charset="-122"/>
                <a:ea typeface="微软雅黑" panose="020B0503020204020204" pitchFamily="34" charset="-122"/>
              </a:rPr>
              <a:t>OCR</a:t>
            </a:r>
            <a:r>
              <a:rPr kumimoji="1" lang="zh-CN" altLang="en-US" sz="1000" dirty="0" smtClean="0">
                <a:solidFill>
                  <a:srgbClr val="03AF58"/>
                </a:solidFill>
                <a:latin typeface="微软雅黑" panose="020B0503020204020204" pitchFamily="34" charset="-122"/>
                <a:ea typeface="微软雅黑" panose="020B0503020204020204" pitchFamily="34" charset="-122"/>
              </a:rPr>
              <a:t>校核数据</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sp>
        <p:nvSpPr>
          <p:cNvPr id="76" name="箭头: 右 124"/>
          <p:cNvSpPr/>
          <p:nvPr/>
        </p:nvSpPr>
        <p:spPr>
          <a:xfrm rot="18850691">
            <a:off x="7341838" y="6076644"/>
            <a:ext cx="692099" cy="156342"/>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77" name="箭头: 右 124"/>
          <p:cNvSpPr/>
          <p:nvPr/>
        </p:nvSpPr>
        <p:spPr>
          <a:xfrm>
            <a:off x="8422650" y="5184648"/>
            <a:ext cx="547613" cy="159891"/>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print"/>
          <a:stretch>
            <a:fillRect/>
          </a:stretch>
        </p:blipFill>
        <p:spPr>
          <a:xfrm>
            <a:off x="5715662" y="2112263"/>
            <a:ext cx="6357466" cy="4267136"/>
          </a:xfrm>
          <a:prstGeom prst="rect">
            <a:avLst/>
          </a:prstGeom>
        </p:spPr>
      </p:pic>
      <p:sp>
        <p:nvSpPr>
          <p:cNvPr id="7" name="文本框 6"/>
          <p:cNvSpPr txBox="1"/>
          <p:nvPr/>
        </p:nvSpPr>
        <p:spPr>
          <a:xfrm>
            <a:off x="6611112" y="1519047"/>
            <a:ext cx="4708277" cy="461665"/>
          </a:xfrm>
          <a:prstGeom prst="rect">
            <a:avLst/>
          </a:prstGeom>
          <a:noFill/>
        </p:spPr>
        <p:txBody>
          <a:bodyPr wrap="none" rtlCol="0">
            <a:spAutoFit/>
          </a:bodyPr>
          <a:lstStyle/>
          <a:p>
            <a:r>
              <a:rPr lang="en-US" altLang="zh-CN" sz="2400" b="1" dirty="0">
                <a:solidFill>
                  <a:schemeClr val="bg1"/>
                </a:solidFill>
              </a:rPr>
              <a:t>RPA</a:t>
            </a:r>
            <a:r>
              <a:rPr lang="zh-CN" altLang="en-US" sz="2400" b="1" dirty="0">
                <a:solidFill>
                  <a:schemeClr val="bg1"/>
                </a:solidFill>
              </a:rPr>
              <a:t>运行总体情况监</a:t>
            </a:r>
            <a:r>
              <a:rPr lang="zh-CN" altLang="en-US" sz="2400" b="1" dirty="0" smtClean="0">
                <a:solidFill>
                  <a:schemeClr val="bg1"/>
                </a:solidFill>
              </a:rPr>
              <a:t>控可视化看板</a:t>
            </a:r>
            <a:endParaRPr lang="zh-CN" altLang="en-US" sz="2400" b="1" dirty="0">
              <a:solidFill>
                <a:schemeClr val="bg1"/>
              </a:solidFill>
            </a:endParaRPr>
          </a:p>
        </p:txBody>
      </p:sp>
      <p:graphicFrame>
        <p:nvGraphicFramePr>
          <p:cNvPr id="10" name="图示 9"/>
          <p:cNvGraphicFramePr/>
          <p:nvPr/>
        </p:nvGraphicFramePr>
        <p:xfrm>
          <a:off x="-36576" y="-338328"/>
          <a:ext cx="5669280" cy="748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49885" y="1125855"/>
            <a:ext cx="2935099" cy="523220"/>
          </a:xfrm>
          <a:prstGeom prst="rect">
            <a:avLst/>
          </a:prstGeom>
          <a:noFill/>
        </p:spPr>
        <p:txBody>
          <a:bodyPr wrap="none" rtlCol="0">
            <a:spAutoFit/>
          </a:bodyPr>
          <a:lstStyle/>
          <a:p>
            <a:r>
              <a:rPr lang="en-US" altLang="zh-CN" sz="2800" b="1" dirty="0">
                <a:solidFill>
                  <a:schemeClr val="bg1"/>
                </a:solidFill>
              </a:rPr>
              <a:t>RPA</a:t>
            </a:r>
            <a:r>
              <a:rPr lang="zh-CN" altLang="en-US" sz="2800" b="1" dirty="0">
                <a:solidFill>
                  <a:schemeClr val="bg1"/>
                </a:solidFill>
              </a:rPr>
              <a:t>运行流程监控</a:t>
            </a:r>
            <a:endParaRPr lang="zh-CN" altLang="en-US" sz="2800" b="1" dirty="0">
              <a:solidFill>
                <a:schemeClr val="bg1"/>
              </a:solidFill>
            </a:endParaRPr>
          </a:p>
        </p:txBody>
      </p:sp>
      <p:pic>
        <p:nvPicPr>
          <p:cNvPr id="4" name="图片 3"/>
          <p:cNvPicPr>
            <a:picLocks noChangeAspect="1"/>
          </p:cNvPicPr>
          <p:nvPr>
            <p:custDataLst>
              <p:tags r:id="rId1"/>
            </p:custDataLst>
          </p:nvPr>
        </p:nvPicPr>
        <p:blipFill>
          <a:blip r:embed="rId2" cstate="print"/>
          <a:stretch>
            <a:fillRect/>
          </a:stretch>
        </p:blipFill>
        <p:spPr>
          <a:xfrm>
            <a:off x="0" y="1712650"/>
            <a:ext cx="9361148" cy="3215966"/>
          </a:xfrm>
          <a:prstGeom prst="rect">
            <a:avLst/>
          </a:prstGeom>
        </p:spPr>
      </p:pic>
      <p:graphicFrame>
        <p:nvGraphicFramePr>
          <p:cNvPr id="6" name="图示 5"/>
          <p:cNvGraphicFramePr/>
          <p:nvPr/>
        </p:nvGraphicFramePr>
        <p:xfrm>
          <a:off x="7930896" y="3291840"/>
          <a:ext cx="4544568"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201169" y="1793400"/>
            <a:ext cx="8863965" cy="4021455"/>
          </a:xfrm>
          <a:prstGeom prst="rect">
            <a:avLst/>
          </a:prstGeom>
        </p:spPr>
      </p:pic>
      <p:sp>
        <p:nvSpPr>
          <p:cNvPr id="7" name="文本框 6"/>
          <p:cNvSpPr txBox="1"/>
          <p:nvPr/>
        </p:nvSpPr>
        <p:spPr>
          <a:xfrm>
            <a:off x="340741" y="1132586"/>
            <a:ext cx="3656450" cy="523220"/>
          </a:xfrm>
          <a:prstGeom prst="rect">
            <a:avLst/>
          </a:prstGeom>
          <a:noFill/>
        </p:spPr>
        <p:txBody>
          <a:bodyPr wrap="none" rtlCol="0">
            <a:spAutoFit/>
          </a:bodyPr>
          <a:lstStyle/>
          <a:p>
            <a:r>
              <a:rPr lang="en-US" altLang="zh-CN" sz="2800" b="1" dirty="0" smtClean="0">
                <a:solidFill>
                  <a:schemeClr val="bg1"/>
                </a:solidFill>
              </a:rPr>
              <a:t>RPA</a:t>
            </a:r>
            <a:r>
              <a:rPr lang="zh-CN" altLang="en-US" sz="2800" b="1" dirty="0" smtClean="0">
                <a:solidFill>
                  <a:schemeClr val="bg1"/>
                </a:solidFill>
              </a:rPr>
              <a:t>资产云上统一管</a:t>
            </a:r>
            <a:r>
              <a:rPr lang="zh-CN" altLang="en-US" sz="2800" b="1" dirty="0">
                <a:solidFill>
                  <a:schemeClr val="bg1"/>
                </a:solidFill>
              </a:rPr>
              <a:t>理</a:t>
            </a:r>
            <a:endParaRPr lang="zh-CN" altLang="en-US" sz="2800" b="1" dirty="0">
              <a:solidFill>
                <a:schemeClr val="bg1"/>
              </a:solidFill>
            </a:endParaRPr>
          </a:p>
        </p:txBody>
      </p:sp>
      <p:graphicFrame>
        <p:nvGraphicFramePr>
          <p:cNvPr id="6" name="图示 5"/>
          <p:cNvGraphicFramePr/>
          <p:nvPr/>
        </p:nvGraphicFramePr>
        <p:xfrm>
          <a:off x="8759952" y="2560320"/>
          <a:ext cx="3300983" cy="286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KSO_WM_UNIT_PLACING_PICTURE_USER_VIEWPORT" val="{&quot;height&quot;:7080,&quot;width&quot;:21615}"/>
</p:tagLst>
</file>

<file path=ppt/tags/tag5.xml><?xml version="1.0" encoding="utf-8"?>
<p:tagLst xmlns:p="http://schemas.openxmlformats.org/presentationml/2006/main">
  <p:tag name="KSO_WM_UNIT_PLACING_PICTURE_USER_VIEWPORT" val="{&quot;height&quot;:6347,&quot;width&quot;:13988}"/>
</p:tagLst>
</file>

<file path=ppt/tags/tag6.xml><?xml version="1.0" encoding="utf-8"?>
<p:tagLst xmlns:p="http://schemas.openxmlformats.org/presentationml/2006/main">
  <p:tag name="COMMONDATA" val="eyJoZGlkIjoiZTcwNTRmNzZhZDhkOGI0NmFkZWNmZTZiNjQwOTFhZm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2425</Words>
  <Application>WPS 演示</Application>
  <PresentationFormat>自定义</PresentationFormat>
  <Paragraphs>394</Paragraphs>
  <Slides>14</Slides>
  <Notes>2</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14</vt:i4>
      </vt:variant>
    </vt:vector>
  </HeadingPairs>
  <TitlesOfParts>
    <vt:vector size="34" baseType="lpstr">
      <vt:lpstr>Arial</vt:lpstr>
      <vt:lpstr>宋体</vt:lpstr>
      <vt:lpstr>Wingdings</vt:lpstr>
      <vt:lpstr>微软雅黑</vt:lpstr>
      <vt:lpstr>华文仿宋</vt:lpstr>
      <vt:lpstr>仿宋</vt:lpstr>
      <vt:lpstr>创艺简标宋</vt:lpstr>
      <vt:lpstr>方正粗黑宋简体</vt:lpstr>
      <vt:lpstr>Arial Unicode MS</vt:lpstr>
      <vt:lpstr>Ebrima</vt:lpstr>
      <vt:lpstr>Arial</vt:lpstr>
      <vt:lpstr>Calibri</vt:lpstr>
      <vt:lpstr>PingFang SC</vt:lpstr>
      <vt:lpstr>阿里巴巴普惠体 R</vt:lpstr>
      <vt:lpstr>黑体</vt:lpstr>
      <vt:lpstr>Arial Unicode MS</vt:lpstr>
      <vt:lpstr>Calibri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黄沥冬</cp:lastModifiedBy>
  <cp:revision>237</cp:revision>
  <dcterms:created xsi:type="dcterms:W3CDTF">2021-03-03T08:16:00Z</dcterms:created>
  <dcterms:modified xsi:type="dcterms:W3CDTF">2022-07-20T05:02:08Z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75432A790B0549ED88359BD1C101D34A</vt:lpwstr>
  </property>
  <property fmtid="{D5CDD505-2E9C-101B-9397-08002B2CF9AE}" pid="3" name="KSOProductBuildVer">
    <vt:lpwstr>2052-11.1.0.11830</vt:lpwstr>
  </property>
</Properties>
</file>