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57" r:id="rId5"/>
    <p:sldId id="258" r:id="rId6"/>
    <p:sldId id="272" r:id="rId7"/>
    <p:sldId id="267" r:id="rId8"/>
    <p:sldId id="263" r:id="rId9"/>
    <p:sldId id="264" r:id="rId10"/>
    <p:sldId id="283" r:id="rId11"/>
    <p:sldId id="271" r:id="rId12"/>
    <p:sldId id="260" r:id="rId13"/>
    <p:sldId id="26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0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6A516-9C44-41F7-ADC9-4E6EDA7F63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07EE803-4F0A-4719-81C9-AE2FEA753ACE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运行监控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090F28-B71C-4021-926C-0D5A697A5E33}" cxnId="{11AE4037-CAE1-4860-8441-F17C4AC2B45A}" type="parTrans">
      <dgm:prSet/>
      <dgm:spPr/>
      <dgm:t>
        <a:bodyPr/>
        <a:lstStyle/>
        <a:p>
          <a:endParaRPr lang="zh-CN" altLang="en-US"/>
        </a:p>
      </dgm:t>
    </dgm:pt>
    <dgm:pt modelId="{1D0FAD98-A7FF-4A74-A820-CEA941CA7BFA}" cxnId="{11AE4037-CAE1-4860-8441-F17C4AC2B45A}" type="sibTrans">
      <dgm:prSet/>
      <dgm:spPr/>
      <dgm:t>
        <a:bodyPr/>
        <a:lstStyle/>
        <a:p>
          <a:endParaRPr lang="zh-CN" altLang="en-US"/>
        </a:p>
      </dgm:t>
    </dgm:pt>
    <dgm:pt modelId="{A23BEA77-BE42-4C7F-9C29-D41F080F7E20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业务流监控</a:t>
          </a:r>
        </a:p>
      </dgm:t>
    </dgm:pt>
    <dgm:pt modelId="{FF6F355F-3C3C-4D5A-9129-0BF12AB3AA22}" cxnId="{A1F55CCC-0A32-48A7-A6EF-F743E354D7B3}" type="parTrans">
      <dgm:prSet/>
      <dgm:spPr/>
      <dgm:t>
        <a:bodyPr/>
        <a:lstStyle/>
        <a:p>
          <a:endParaRPr lang="zh-CN" altLang="en-US"/>
        </a:p>
      </dgm:t>
    </dgm:pt>
    <dgm:pt modelId="{94A3E881-91C1-4E52-A43D-FE49D6DBC197}" cxnId="{A1F55CCC-0A32-48A7-A6EF-F743E354D7B3}" type="sibTrans">
      <dgm:prSet/>
      <dgm:spPr/>
      <dgm:t>
        <a:bodyPr/>
        <a:lstStyle/>
        <a:p>
          <a:endParaRPr lang="zh-CN" altLang="en-US"/>
        </a:p>
      </dgm:t>
    </dgm:pt>
    <dgm:pt modelId="{9BE51255-9336-4DFF-8D76-4EECEECD26E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总任务</a:t>
          </a:r>
        </a:p>
      </dgm:t>
    </dgm:pt>
    <dgm:pt modelId="{35086F89-D830-42C9-BA94-727577D92FB9}" cxnId="{BA36F39E-205F-4CD3-B5B3-8E2CE2619FE6}" type="parTrans">
      <dgm:prSet/>
      <dgm:spPr/>
      <dgm:t>
        <a:bodyPr/>
        <a:lstStyle/>
        <a:p>
          <a:endParaRPr lang="zh-CN" altLang="en-US"/>
        </a:p>
      </dgm:t>
    </dgm:pt>
    <dgm:pt modelId="{C145B5B5-72A3-4338-B25E-541B200EA5BA}" cxnId="{BA36F39E-205F-4CD3-B5B3-8E2CE2619FE6}" type="sibTrans">
      <dgm:prSet/>
      <dgm:spPr/>
      <dgm:t>
        <a:bodyPr/>
        <a:lstStyle/>
        <a:p>
          <a:endParaRPr lang="zh-CN" altLang="en-US"/>
        </a:p>
      </dgm:t>
    </dgm:pt>
    <dgm:pt modelId="{BF7B25EF-6FCC-475F-8D57-F4E7B387BC54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成功任务数</a:t>
          </a:r>
        </a:p>
      </dgm:t>
    </dgm:pt>
    <dgm:pt modelId="{A52BB8F4-1DE7-461E-895B-57E2BB9ED5D4}" cxnId="{6D4876EA-E380-47A1-9D63-4606565ED4AE}" type="parTrans">
      <dgm:prSet/>
      <dgm:spPr/>
      <dgm:t>
        <a:bodyPr/>
        <a:lstStyle/>
        <a:p>
          <a:endParaRPr lang="zh-CN" altLang="en-US"/>
        </a:p>
      </dgm:t>
    </dgm:pt>
    <dgm:pt modelId="{AF91C27A-89C8-4E77-8399-5D3DF77AC007}" cxnId="{6D4876EA-E380-47A1-9D63-4606565ED4AE}" type="sibTrans">
      <dgm:prSet/>
      <dgm:spPr/>
      <dgm:t>
        <a:bodyPr/>
        <a:lstStyle/>
        <a:p>
          <a:endParaRPr lang="zh-CN" altLang="en-US"/>
        </a:p>
      </dgm:t>
    </dgm:pt>
    <dgm:pt modelId="{75F9DC2C-382F-4961-A3AD-1E6BDA7848F7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异常监控</a:t>
          </a:r>
        </a:p>
      </dgm:t>
    </dgm:pt>
    <dgm:pt modelId="{B9F92C0B-56B9-43AC-8E1F-847024132CF6}" cxnId="{482DECE6-5B38-470F-B2C9-57AF6D1AF96A}" type="parTrans">
      <dgm:prSet/>
      <dgm:spPr/>
      <dgm:t>
        <a:bodyPr/>
        <a:lstStyle/>
        <a:p>
          <a:endParaRPr lang="zh-CN" altLang="en-US"/>
        </a:p>
      </dgm:t>
    </dgm:pt>
    <dgm:pt modelId="{3A564F67-4956-4D38-A7FF-EF4BFF872987}" cxnId="{482DECE6-5B38-470F-B2C9-57AF6D1AF96A}" type="sibTrans">
      <dgm:prSet/>
      <dgm:spPr/>
      <dgm:t>
        <a:bodyPr/>
        <a:lstStyle/>
        <a:p>
          <a:endParaRPr lang="zh-CN" altLang="en-US"/>
        </a:p>
      </dgm:t>
    </dgm:pt>
    <dgm:pt modelId="{CF5698FC-ECAB-49F7-AD4E-BD3FEAECA326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失败任务数</a:t>
          </a:r>
        </a:p>
      </dgm:t>
    </dgm:pt>
    <dgm:pt modelId="{527464A1-0DAA-4AC2-9E10-560B93B0F9A4}" cxnId="{587DC08C-A60F-425C-A77F-D0B990A71408}" type="parTrans">
      <dgm:prSet/>
      <dgm:spPr/>
      <dgm:t>
        <a:bodyPr/>
        <a:lstStyle/>
        <a:p>
          <a:endParaRPr lang="zh-CN" altLang="en-US"/>
        </a:p>
      </dgm:t>
    </dgm:pt>
    <dgm:pt modelId="{C075EC70-622C-4F45-99B8-FC6AB3B9457A}" cxnId="{587DC08C-A60F-425C-A77F-D0B990A71408}" type="sibTrans">
      <dgm:prSet/>
      <dgm:spPr/>
      <dgm:t>
        <a:bodyPr/>
        <a:lstStyle/>
        <a:p>
          <a:endParaRPr lang="zh-CN" altLang="en-US"/>
        </a:p>
      </dgm:t>
    </dgm:pt>
    <dgm:pt modelId="{A494028D-0878-4C94-AFAC-E8F9599285A8}">
      <dgm:prSet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资源监控</a:t>
          </a:r>
        </a:p>
      </dgm:t>
    </dgm:pt>
    <dgm:pt modelId="{CB8763A8-5FD9-41D1-92F1-2FB180B3C44F}" cxnId="{B421BA1A-DC08-48A2-919F-01D336F177D4}" type="parTrans">
      <dgm:prSet/>
      <dgm:spPr/>
      <dgm:t>
        <a:bodyPr/>
        <a:lstStyle/>
        <a:p>
          <a:endParaRPr lang="zh-CN" altLang="en-US"/>
        </a:p>
      </dgm:t>
    </dgm:pt>
    <dgm:pt modelId="{09349886-63FA-4952-BFE0-DCBEA003DA12}" cxnId="{B421BA1A-DC08-48A2-919F-01D336F177D4}" type="sibTrans">
      <dgm:prSet/>
      <dgm:spPr/>
      <dgm:t>
        <a:bodyPr/>
        <a:lstStyle/>
        <a:p>
          <a:endParaRPr lang="zh-CN" altLang="en-US"/>
        </a:p>
      </dgm:t>
    </dgm:pt>
    <dgm:pt modelId="{F71B3B2A-DC4D-48BB-9974-FD1521486598}">
      <dgm:prSet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重试次数</a:t>
          </a:r>
        </a:p>
      </dgm:t>
    </dgm:pt>
    <dgm:pt modelId="{AC21E877-BA82-4156-895C-6667F7E02755}" cxnId="{3433B68E-BF7F-4D5F-91FE-95F4A8608727}" type="parTrans">
      <dgm:prSet/>
      <dgm:spPr/>
      <dgm:t>
        <a:bodyPr/>
        <a:lstStyle/>
        <a:p>
          <a:endParaRPr lang="zh-CN" altLang="en-US"/>
        </a:p>
      </dgm:t>
    </dgm:pt>
    <dgm:pt modelId="{E9BADAA6-D965-41FF-AC2C-1A3F43922464}" cxnId="{3433B68E-BF7F-4D5F-91FE-95F4A8608727}" type="sibTrans">
      <dgm:prSet/>
      <dgm:spPr/>
      <dgm:t>
        <a:bodyPr/>
        <a:lstStyle/>
        <a:p>
          <a:endParaRPr lang="zh-CN" altLang="en-US"/>
        </a:p>
      </dgm:t>
    </dgm:pt>
    <dgm:pt modelId="{DB10394D-D1ED-492B-973A-5A384DDC3D83}">
      <dgm:prSet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活动数量</a:t>
          </a:r>
        </a:p>
      </dgm:t>
    </dgm:pt>
    <dgm:pt modelId="{F7EB3DA8-1DA6-4B93-A235-1841BDABB2D7}" cxnId="{54465FAE-AFB2-45E9-8F01-A89CC20B2F9C}" type="parTrans">
      <dgm:prSet/>
      <dgm:spPr/>
      <dgm:t>
        <a:bodyPr/>
        <a:lstStyle/>
        <a:p>
          <a:endParaRPr lang="zh-CN" altLang="en-US"/>
        </a:p>
      </dgm:t>
    </dgm:pt>
    <dgm:pt modelId="{9B87E7DC-B4C1-408C-9907-79E696096BF9}" cxnId="{54465FAE-AFB2-45E9-8F01-A89CC20B2F9C}" type="sibTrans">
      <dgm:prSet/>
      <dgm:spPr/>
      <dgm:t>
        <a:bodyPr/>
        <a:lstStyle/>
        <a:p>
          <a:endParaRPr lang="zh-CN" altLang="en-US"/>
        </a:p>
      </dgm:t>
    </dgm:pt>
    <dgm:pt modelId="{42FDCC26-76D2-48B9-8758-4FC0933D7E33}">
      <dgm:prSet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闲置数量</a:t>
          </a:r>
        </a:p>
      </dgm:t>
    </dgm:pt>
    <dgm:pt modelId="{BD60D91C-A21D-4786-8340-653788570EAD}" cxnId="{3FB53FEC-BCCE-4936-ABB6-C593E839769D}" type="parTrans">
      <dgm:prSet/>
      <dgm:spPr/>
      <dgm:t>
        <a:bodyPr/>
        <a:lstStyle/>
        <a:p>
          <a:endParaRPr lang="zh-CN" altLang="en-US"/>
        </a:p>
      </dgm:t>
    </dgm:pt>
    <dgm:pt modelId="{83F0171D-2AE9-45A7-919A-2DDE39968AC3}" cxnId="{3FB53FEC-BCCE-4936-ABB6-C593E839769D}" type="sibTrans">
      <dgm:prSet/>
      <dgm:spPr/>
      <dgm:t>
        <a:bodyPr/>
        <a:lstStyle/>
        <a:p>
          <a:endParaRPr lang="zh-CN" altLang="en-US"/>
        </a:p>
      </dgm:t>
    </dgm:pt>
    <dgm:pt modelId="{8A2AC881-E010-49C9-9F26-0D6427001A73}" type="pres">
      <dgm:prSet presAssocID="{EE06A516-9C44-41F7-ADC9-4E6EDA7F63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72A4096-639C-4366-BBE0-5FB50B6B5F11}" type="pres">
      <dgm:prSet presAssocID="{407EE803-4F0A-4719-81C9-AE2FEA753ACE}" presName="hierRoot1" presStyleCnt="0"/>
      <dgm:spPr/>
    </dgm:pt>
    <dgm:pt modelId="{53A86FCA-924D-4831-9E23-0F066A735533}" type="pres">
      <dgm:prSet presAssocID="{407EE803-4F0A-4719-81C9-AE2FEA753ACE}" presName="composite" presStyleCnt="0"/>
      <dgm:spPr/>
    </dgm:pt>
    <dgm:pt modelId="{CCE82DA7-3701-4C01-A894-8E1D9BF83EC1}" type="pres">
      <dgm:prSet presAssocID="{407EE803-4F0A-4719-81C9-AE2FEA753ACE}" presName="background" presStyleLbl="node0" presStyleIdx="0" presStyleCnt="1"/>
      <dgm:spPr/>
    </dgm:pt>
    <dgm:pt modelId="{8B59F64E-F730-4309-8929-D7E120FA8E2B}" type="pres">
      <dgm:prSet presAssocID="{407EE803-4F0A-4719-81C9-AE2FEA753AC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85FFCD-82C5-4935-A7F9-A7698E6AB979}" type="pres">
      <dgm:prSet presAssocID="{407EE803-4F0A-4719-81C9-AE2FEA753ACE}" presName="hierChild2" presStyleCnt="0"/>
      <dgm:spPr/>
    </dgm:pt>
    <dgm:pt modelId="{49C2AFFE-E944-47E9-98A0-916369A3FAB7}" type="pres">
      <dgm:prSet presAssocID="{FF6F355F-3C3C-4D5A-9129-0BF12AB3AA22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9DC1C063-ECBF-448A-B6E1-4FDAA4BA6C66}" type="pres">
      <dgm:prSet presAssocID="{A23BEA77-BE42-4C7F-9C29-D41F080F7E20}" presName="hierRoot2" presStyleCnt="0"/>
      <dgm:spPr/>
    </dgm:pt>
    <dgm:pt modelId="{6D978F13-C7EC-4FF6-9666-4793A83B86DC}" type="pres">
      <dgm:prSet presAssocID="{A23BEA77-BE42-4C7F-9C29-D41F080F7E20}" presName="composite2" presStyleCnt="0"/>
      <dgm:spPr/>
    </dgm:pt>
    <dgm:pt modelId="{336CD36F-E380-4DE9-9724-8617D8BDD672}" type="pres">
      <dgm:prSet presAssocID="{A23BEA77-BE42-4C7F-9C29-D41F080F7E20}" presName="background2" presStyleLbl="node2" presStyleIdx="0" presStyleCnt="3"/>
      <dgm:spPr/>
    </dgm:pt>
    <dgm:pt modelId="{3EEC3C1D-24AB-488E-A64F-E7D84D6168A2}" type="pres">
      <dgm:prSet presAssocID="{A23BEA77-BE42-4C7F-9C29-D41F080F7E2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E80A33-6D19-41C2-AD1D-65F449CDEDE5}" type="pres">
      <dgm:prSet presAssocID="{A23BEA77-BE42-4C7F-9C29-D41F080F7E20}" presName="hierChild3" presStyleCnt="0"/>
      <dgm:spPr/>
    </dgm:pt>
    <dgm:pt modelId="{8ADEE23C-07EB-4AAC-90FF-9392E5ED2C8C}" type="pres">
      <dgm:prSet presAssocID="{35086F89-D830-42C9-BA94-727577D92FB9}" presName="Name17" presStyleLbl="parChTrans1D3" presStyleIdx="0" presStyleCnt="6"/>
      <dgm:spPr/>
      <dgm:t>
        <a:bodyPr/>
        <a:lstStyle/>
        <a:p>
          <a:endParaRPr lang="zh-CN" altLang="en-US"/>
        </a:p>
      </dgm:t>
    </dgm:pt>
    <dgm:pt modelId="{1447944C-AEFA-4FFC-B04E-8B865C7DFAEA}" type="pres">
      <dgm:prSet presAssocID="{9BE51255-9336-4DFF-8D76-4EECEECD26E8}" presName="hierRoot3" presStyleCnt="0"/>
      <dgm:spPr/>
    </dgm:pt>
    <dgm:pt modelId="{C8776F55-DA20-47AE-95FD-DBF27954DC94}" type="pres">
      <dgm:prSet presAssocID="{9BE51255-9336-4DFF-8D76-4EECEECD26E8}" presName="composite3" presStyleCnt="0"/>
      <dgm:spPr/>
    </dgm:pt>
    <dgm:pt modelId="{B2878306-386C-47AA-B927-0AAAFB05F466}" type="pres">
      <dgm:prSet presAssocID="{9BE51255-9336-4DFF-8D76-4EECEECD26E8}" presName="background3" presStyleLbl="node3" presStyleIdx="0" presStyleCnt="6"/>
      <dgm:spPr/>
    </dgm:pt>
    <dgm:pt modelId="{42A2F132-B74C-41F8-9EC7-9FB693ABD6FC}" type="pres">
      <dgm:prSet presAssocID="{9BE51255-9336-4DFF-8D76-4EECEECD26E8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0507FF-C452-49C7-A7DC-D7DB0A8451CC}" type="pres">
      <dgm:prSet presAssocID="{9BE51255-9336-4DFF-8D76-4EECEECD26E8}" presName="hierChild4" presStyleCnt="0"/>
      <dgm:spPr/>
    </dgm:pt>
    <dgm:pt modelId="{3B47BDC2-CB28-4038-B118-D5FB3728BFE4}" type="pres">
      <dgm:prSet presAssocID="{A52BB8F4-1DE7-461E-895B-57E2BB9ED5D4}" presName="Name17" presStyleLbl="parChTrans1D3" presStyleIdx="1" presStyleCnt="6"/>
      <dgm:spPr/>
      <dgm:t>
        <a:bodyPr/>
        <a:lstStyle/>
        <a:p>
          <a:endParaRPr lang="zh-CN" altLang="en-US"/>
        </a:p>
      </dgm:t>
    </dgm:pt>
    <dgm:pt modelId="{4FBDB6F2-3A1A-451E-9F76-A73CB578839D}" type="pres">
      <dgm:prSet presAssocID="{BF7B25EF-6FCC-475F-8D57-F4E7B387BC54}" presName="hierRoot3" presStyleCnt="0"/>
      <dgm:spPr/>
    </dgm:pt>
    <dgm:pt modelId="{DD25B80F-BFAA-4930-A53A-14445A39369D}" type="pres">
      <dgm:prSet presAssocID="{BF7B25EF-6FCC-475F-8D57-F4E7B387BC54}" presName="composite3" presStyleCnt="0"/>
      <dgm:spPr/>
    </dgm:pt>
    <dgm:pt modelId="{4F844326-CC17-4774-858F-2C64F6CE0361}" type="pres">
      <dgm:prSet presAssocID="{BF7B25EF-6FCC-475F-8D57-F4E7B387BC54}" presName="background3" presStyleLbl="node3" presStyleIdx="1" presStyleCnt="6"/>
      <dgm:spPr/>
    </dgm:pt>
    <dgm:pt modelId="{C635D680-A0A3-4F31-8108-66D29FB8A96E}" type="pres">
      <dgm:prSet presAssocID="{BF7B25EF-6FCC-475F-8D57-F4E7B387BC5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FFE5EF5-6ADD-495E-9A74-781F20F72A44}" type="pres">
      <dgm:prSet presAssocID="{BF7B25EF-6FCC-475F-8D57-F4E7B387BC54}" presName="hierChild4" presStyleCnt="0"/>
      <dgm:spPr/>
    </dgm:pt>
    <dgm:pt modelId="{467B14ED-E316-4679-81FB-0879E8186099}" type="pres">
      <dgm:prSet presAssocID="{B9F92C0B-56B9-43AC-8E1F-847024132CF6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2E8844D7-5917-4ADF-8211-B4D9C513DD60}" type="pres">
      <dgm:prSet presAssocID="{75F9DC2C-382F-4961-A3AD-1E6BDA7848F7}" presName="hierRoot2" presStyleCnt="0"/>
      <dgm:spPr/>
    </dgm:pt>
    <dgm:pt modelId="{910A92E3-280B-4E91-8949-2FC49529CA0D}" type="pres">
      <dgm:prSet presAssocID="{75F9DC2C-382F-4961-A3AD-1E6BDA7848F7}" presName="composite2" presStyleCnt="0"/>
      <dgm:spPr/>
    </dgm:pt>
    <dgm:pt modelId="{6DFD29DB-EC5E-40BC-BF82-C69A373DC0F5}" type="pres">
      <dgm:prSet presAssocID="{75F9DC2C-382F-4961-A3AD-1E6BDA7848F7}" presName="background2" presStyleLbl="node2" presStyleIdx="1" presStyleCnt="3"/>
      <dgm:spPr/>
    </dgm:pt>
    <dgm:pt modelId="{E6DFB490-D8E2-4B7A-80E3-E423F592824F}" type="pres">
      <dgm:prSet presAssocID="{75F9DC2C-382F-4961-A3AD-1E6BDA7848F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059B17-61E3-43CB-8725-A19917CF8601}" type="pres">
      <dgm:prSet presAssocID="{75F9DC2C-382F-4961-A3AD-1E6BDA7848F7}" presName="hierChild3" presStyleCnt="0"/>
      <dgm:spPr/>
    </dgm:pt>
    <dgm:pt modelId="{3D53FBB4-3052-4910-A829-5C6A0109FD1F}" type="pres">
      <dgm:prSet presAssocID="{527464A1-0DAA-4AC2-9E10-560B93B0F9A4}" presName="Name17" presStyleLbl="parChTrans1D3" presStyleIdx="2" presStyleCnt="6"/>
      <dgm:spPr/>
      <dgm:t>
        <a:bodyPr/>
        <a:lstStyle/>
        <a:p>
          <a:endParaRPr lang="zh-CN" altLang="en-US"/>
        </a:p>
      </dgm:t>
    </dgm:pt>
    <dgm:pt modelId="{8B3FF8DB-869F-4154-8666-92F0B73BC687}" type="pres">
      <dgm:prSet presAssocID="{CF5698FC-ECAB-49F7-AD4E-BD3FEAECA326}" presName="hierRoot3" presStyleCnt="0"/>
      <dgm:spPr/>
    </dgm:pt>
    <dgm:pt modelId="{30118ED8-E9EA-45FF-BD5E-31C1C08B2F43}" type="pres">
      <dgm:prSet presAssocID="{CF5698FC-ECAB-49F7-AD4E-BD3FEAECA326}" presName="composite3" presStyleCnt="0"/>
      <dgm:spPr/>
    </dgm:pt>
    <dgm:pt modelId="{650071F9-949C-4D4D-9612-2DEBD3A6F81B}" type="pres">
      <dgm:prSet presAssocID="{CF5698FC-ECAB-49F7-AD4E-BD3FEAECA326}" presName="background3" presStyleLbl="node3" presStyleIdx="2" presStyleCnt="6"/>
      <dgm:spPr/>
    </dgm:pt>
    <dgm:pt modelId="{AD5C10D5-C9B5-4103-BD4B-8A85DFA392A7}" type="pres">
      <dgm:prSet presAssocID="{CF5698FC-ECAB-49F7-AD4E-BD3FEAECA326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BD2B182-ABFB-4658-BD1B-485F0275CAB4}" type="pres">
      <dgm:prSet presAssocID="{CF5698FC-ECAB-49F7-AD4E-BD3FEAECA326}" presName="hierChild4" presStyleCnt="0"/>
      <dgm:spPr/>
    </dgm:pt>
    <dgm:pt modelId="{BE37671A-AED7-44C9-B986-EC1202E5FA27}" type="pres">
      <dgm:prSet presAssocID="{AC21E877-BA82-4156-895C-6667F7E02755}" presName="Name17" presStyleLbl="parChTrans1D3" presStyleIdx="3" presStyleCnt="6"/>
      <dgm:spPr/>
      <dgm:t>
        <a:bodyPr/>
        <a:lstStyle/>
        <a:p>
          <a:endParaRPr lang="zh-CN" altLang="en-US"/>
        </a:p>
      </dgm:t>
    </dgm:pt>
    <dgm:pt modelId="{9DB36067-AD99-40DC-9CDE-BBBA970D9286}" type="pres">
      <dgm:prSet presAssocID="{F71B3B2A-DC4D-48BB-9974-FD1521486598}" presName="hierRoot3" presStyleCnt="0"/>
      <dgm:spPr/>
    </dgm:pt>
    <dgm:pt modelId="{7E039411-AFBF-4C71-8370-1F6321E744D0}" type="pres">
      <dgm:prSet presAssocID="{F71B3B2A-DC4D-48BB-9974-FD1521486598}" presName="composite3" presStyleCnt="0"/>
      <dgm:spPr/>
    </dgm:pt>
    <dgm:pt modelId="{5BE676EA-6C11-4965-9D85-E4F8B9626119}" type="pres">
      <dgm:prSet presAssocID="{F71B3B2A-DC4D-48BB-9974-FD1521486598}" presName="background3" presStyleLbl="node3" presStyleIdx="3" presStyleCnt="6"/>
      <dgm:spPr/>
    </dgm:pt>
    <dgm:pt modelId="{9B1DDB9A-9C98-418C-B795-244FB4C016AF}" type="pres">
      <dgm:prSet presAssocID="{F71B3B2A-DC4D-48BB-9974-FD1521486598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6AA5960-1B5A-4D62-9F65-392DC515A5E6}" type="pres">
      <dgm:prSet presAssocID="{F71B3B2A-DC4D-48BB-9974-FD1521486598}" presName="hierChild4" presStyleCnt="0"/>
      <dgm:spPr/>
    </dgm:pt>
    <dgm:pt modelId="{D544541C-4C4A-4E00-BA78-A07CB9905E7A}" type="pres">
      <dgm:prSet presAssocID="{CB8763A8-5FD9-41D1-92F1-2FB180B3C44F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537CB82E-51B9-4E55-AADC-4895CA6E46FA}" type="pres">
      <dgm:prSet presAssocID="{A494028D-0878-4C94-AFAC-E8F9599285A8}" presName="hierRoot2" presStyleCnt="0"/>
      <dgm:spPr/>
    </dgm:pt>
    <dgm:pt modelId="{788613A2-DCE8-42F4-AB5C-8588F9E811A1}" type="pres">
      <dgm:prSet presAssocID="{A494028D-0878-4C94-AFAC-E8F9599285A8}" presName="composite2" presStyleCnt="0"/>
      <dgm:spPr/>
    </dgm:pt>
    <dgm:pt modelId="{4150E80D-FE84-44D7-89C2-906B6C499529}" type="pres">
      <dgm:prSet presAssocID="{A494028D-0878-4C94-AFAC-E8F9599285A8}" presName="background2" presStyleLbl="node2" presStyleIdx="2" presStyleCnt="3"/>
      <dgm:spPr/>
    </dgm:pt>
    <dgm:pt modelId="{F2F8D52E-D02A-4B23-99A0-803ED1D94262}" type="pres">
      <dgm:prSet presAssocID="{A494028D-0878-4C94-AFAC-E8F9599285A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67932D-BA42-4BEB-AA5D-B9F939DBAEBF}" type="pres">
      <dgm:prSet presAssocID="{A494028D-0878-4C94-AFAC-E8F9599285A8}" presName="hierChild3" presStyleCnt="0"/>
      <dgm:spPr/>
    </dgm:pt>
    <dgm:pt modelId="{0751EDDF-4265-4F01-8601-0469C8F51634}" type="pres">
      <dgm:prSet presAssocID="{F7EB3DA8-1DA6-4B93-A235-1841BDABB2D7}" presName="Name17" presStyleLbl="parChTrans1D3" presStyleIdx="4" presStyleCnt="6"/>
      <dgm:spPr/>
      <dgm:t>
        <a:bodyPr/>
        <a:lstStyle/>
        <a:p>
          <a:endParaRPr lang="zh-CN" altLang="en-US"/>
        </a:p>
      </dgm:t>
    </dgm:pt>
    <dgm:pt modelId="{18069E75-33D9-4D78-BFC3-EAA759F29411}" type="pres">
      <dgm:prSet presAssocID="{DB10394D-D1ED-492B-973A-5A384DDC3D83}" presName="hierRoot3" presStyleCnt="0"/>
      <dgm:spPr/>
    </dgm:pt>
    <dgm:pt modelId="{B913315B-F16F-4940-BA05-768D50468757}" type="pres">
      <dgm:prSet presAssocID="{DB10394D-D1ED-492B-973A-5A384DDC3D83}" presName="composite3" presStyleCnt="0"/>
      <dgm:spPr/>
    </dgm:pt>
    <dgm:pt modelId="{07D6D9A4-E759-4E32-B0DB-E30F4C612C79}" type="pres">
      <dgm:prSet presAssocID="{DB10394D-D1ED-492B-973A-5A384DDC3D83}" presName="background3" presStyleLbl="node3" presStyleIdx="4" presStyleCnt="6"/>
      <dgm:spPr/>
    </dgm:pt>
    <dgm:pt modelId="{B61FF6AB-0ABF-4E8B-8D0D-A7B6D1900BDE}" type="pres">
      <dgm:prSet presAssocID="{DB10394D-D1ED-492B-973A-5A384DDC3D83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0F4532-5528-4928-9DBF-090DE2F9E904}" type="pres">
      <dgm:prSet presAssocID="{DB10394D-D1ED-492B-973A-5A384DDC3D83}" presName="hierChild4" presStyleCnt="0"/>
      <dgm:spPr/>
    </dgm:pt>
    <dgm:pt modelId="{46893890-4EE6-4B60-B8F8-4C64D19215E0}" type="pres">
      <dgm:prSet presAssocID="{BD60D91C-A21D-4786-8340-653788570EAD}" presName="Name17" presStyleLbl="parChTrans1D3" presStyleIdx="5" presStyleCnt="6"/>
      <dgm:spPr/>
      <dgm:t>
        <a:bodyPr/>
        <a:lstStyle/>
        <a:p>
          <a:endParaRPr lang="zh-CN" altLang="en-US"/>
        </a:p>
      </dgm:t>
    </dgm:pt>
    <dgm:pt modelId="{ED35568C-5AD9-4F0B-B7F8-6432C66828A8}" type="pres">
      <dgm:prSet presAssocID="{42FDCC26-76D2-48B9-8758-4FC0933D7E33}" presName="hierRoot3" presStyleCnt="0"/>
      <dgm:spPr/>
    </dgm:pt>
    <dgm:pt modelId="{9A7409B8-1B8F-4312-8FEC-784DE6AD0667}" type="pres">
      <dgm:prSet presAssocID="{42FDCC26-76D2-48B9-8758-4FC0933D7E33}" presName="composite3" presStyleCnt="0"/>
      <dgm:spPr/>
    </dgm:pt>
    <dgm:pt modelId="{DA6B2229-9122-49D7-8296-485E7E8E7C32}" type="pres">
      <dgm:prSet presAssocID="{42FDCC26-76D2-48B9-8758-4FC0933D7E33}" presName="background3" presStyleLbl="node3" presStyleIdx="5" presStyleCnt="6"/>
      <dgm:spPr/>
    </dgm:pt>
    <dgm:pt modelId="{9AE8412C-5D11-4628-AEAB-4A55742F9FA0}" type="pres">
      <dgm:prSet presAssocID="{42FDCC26-76D2-48B9-8758-4FC0933D7E33}" presName="text3" presStyleLbl="fgAcc3" presStyleIdx="5" presStyleCnt="6" custLinFactX="25837" custLinFactNeighborX="100000" custLinFactNeighborY="-18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DA1D68-0C27-495F-A9FF-792CCC771799}" type="pres">
      <dgm:prSet presAssocID="{42FDCC26-76D2-48B9-8758-4FC0933D7E33}" presName="hierChild4" presStyleCnt="0"/>
      <dgm:spPr/>
    </dgm:pt>
  </dgm:ptLst>
  <dgm:cxnLst>
    <dgm:cxn modelId="{B421BA1A-DC08-48A2-919F-01D336F177D4}" srcId="{407EE803-4F0A-4719-81C9-AE2FEA753ACE}" destId="{A494028D-0878-4C94-AFAC-E8F9599285A8}" srcOrd="2" destOrd="0" parTransId="{CB8763A8-5FD9-41D1-92F1-2FB180B3C44F}" sibTransId="{09349886-63FA-4952-BFE0-DCBEA003DA12}"/>
    <dgm:cxn modelId="{CDFF2BE2-C134-4578-A5B1-E4926C577F69}" type="presOf" srcId="{AC21E877-BA82-4156-895C-6667F7E02755}" destId="{BE37671A-AED7-44C9-B986-EC1202E5FA27}" srcOrd="0" destOrd="0" presId="urn:microsoft.com/office/officeart/2005/8/layout/hierarchy1"/>
    <dgm:cxn modelId="{EA2B70B8-B043-41E8-8652-A0BD3C8116BD}" type="presOf" srcId="{EE06A516-9C44-41F7-ADC9-4E6EDA7F631A}" destId="{8A2AC881-E010-49C9-9F26-0D6427001A73}" srcOrd="0" destOrd="0" presId="urn:microsoft.com/office/officeart/2005/8/layout/hierarchy1"/>
    <dgm:cxn modelId="{D47E4CF2-0CB7-45E4-8715-C281B03E335A}" type="presOf" srcId="{A52BB8F4-1DE7-461E-895B-57E2BB9ED5D4}" destId="{3B47BDC2-CB28-4038-B118-D5FB3728BFE4}" srcOrd="0" destOrd="0" presId="urn:microsoft.com/office/officeart/2005/8/layout/hierarchy1"/>
    <dgm:cxn modelId="{7A1B4704-5595-4E1B-8783-D6D0E4ABC778}" type="presOf" srcId="{CB8763A8-5FD9-41D1-92F1-2FB180B3C44F}" destId="{D544541C-4C4A-4E00-BA78-A07CB9905E7A}" srcOrd="0" destOrd="0" presId="urn:microsoft.com/office/officeart/2005/8/layout/hierarchy1"/>
    <dgm:cxn modelId="{874A966E-AEA6-46D2-8714-D4BC28127C7C}" type="presOf" srcId="{F7EB3DA8-1DA6-4B93-A235-1841BDABB2D7}" destId="{0751EDDF-4265-4F01-8601-0469C8F51634}" srcOrd="0" destOrd="0" presId="urn:microsoft.com/office/officeart/2005/8/layout/hierarchy1"/>
    <dgm:cxn modelId="{8129CEC6-7EB6-474A-BAC7-85289233F3FD}" type="presOf" srcId="{A23BEA77-BE42-4C7F-9C29-D41F080F7E20}" destId="{3EEC3C1D-24AB-488E-A64F-E7D84D6168A2}" srcOrd="0" destOrd="0" presId="urn:microsoft.com/office/officeart/2005/8/layout/hierarchy1"/>
    <dgm:cxn modelId="{8CB45262-091C-47BB-9624-4F384FAD2BA2}" type="presOf" srcId="{527464A1-0DAA-4AC2-9E10-560B93B0F9A4}" destId="{3D53FBB4-3052-4910-A829-5C6A0109FD1F}" srcOrd="0" destOrd="0" presId="urn:microsoft.com/office/officeart/2005/8/layout/hierarchy1"/>
    <dgm:cxn modelId="{FED9C76F-A12E-482B-B70C-38401A259D81}" type="presOf" srcId="{A494028D-0878-4C94-AFAC-E8F9599285A8}" destId="{F2F8D52E-D02A-4B23-99A0-803ED1D94262}" srcOrd="0" destOrd="0" presId="urn:microsoft.com/office/officeart/2005/8/layout/hierarchy1"/>
    <dgm:cxn modelId="{FB5CAFCE-6331-43D3-A5CF-C6EF08EF0C61}" type="presOf" srcId="{DB10394D-D1ED-492B-973A-5A384DDC3D83}" destId="{B61FF6AB-0ABF-4E8B-8D0D-A7B6D1900BDE}" srcOrd="0" destOrd="0" presId="urn:microsoft.com/office/officeart/2005/8/layout/hierarchy1"/>
    <dgm:cxn modelId="{605D87F0-6AFD-4901-90BC-0AC807C13409}" type="presOf" srcId="{BF7B25EF-6FCC-475F-8D57-F4E7B387BC54}" destId="{C635D680-A0A3-4F31-8108-66D29FB8A96E}" srcOrd="0" destOrd="0" presId="urn:microsoft.com/office/officeart/2005/8/layout/hierarchy1"/>
    <dgm:cxn modelId="{A1F55CCC-0A32-48A7-A6EF-F743E354D7B3}" srcId="{407EE803-4F0A-4719-81C9-AE2FEA753ACE}" destId="{A23BEA77-BE42-4C7F-9C29-D41F080F7E20}" srcOrd="0" destOrd="0" parTransId="{FF6F355F-3C3C-4D5A-9129-0BF12AB3AA22}" sibTransId="{94A3E881-91C1-4E52-A43D-FE49D6DBC197}"/>
    <dgm:cxn modelId="{3433B68E-BF7F-4D5F-91FE-95F4A8608727}" srcId="{75F9DC2C-382F-4961-A3AD-1E6BDA7848F7}" destId="{F71B3B2A-DC4D-48BB-9974-FD1521486598}" srcOrd="1" destOrd="0" parTransId="{AC21E877-BA82-4156-895C-6667F7E02755}" sibTransId="{E9BADAA6-D965-41FF-AC2C-1A3F43922464}"/>
    <dgm:cxn modelId="{FDE42FF7-BA3D-4311-A529-A262B7B9E933}" type="presOf" srcId="{FF6F355F-3C3C-4D5A-9129-0BF12AB3AA22}" destId="{49C2AFFE-E944-47E9-98A0-916369A3FAB7}" srcOrd="0" destOrd="0" presId="urn:microsoft.com/office/officeart/2005/8/layout/hierarchy1"/>
    <dgm:cxn modelId="{6D2CFF61-50D6-4D04-BF34-E548E2842DBB}" type="presOf" srcId="{407EE803-4F0A-4719-81C9-AE2FEA753ACE}" destId="{8B59F64E-F730-4309-8929-D7E120FA8E2B}" srcOrd="0" destOrd="0" presId="urn:microsoft.com/office/officeart/2005/8/layout/hierarchy1"/>
    <dgm:cxn modelId="{FD95B1E1-B39D-47BB-AC03-AC69802C3675}" type="presOf" srcId="{BD60D91C-A21D-4786-8340-653788570EAD}" destId="{46893890-4EE6-4B60-B8F8-4C64D19215E0}" srcOrd="0" destOrd="0" presId="urn:microsoft.com/office/officeart/2005/8/layout/hierarchy1"/>
    <dgm:cxn modelId="{F4A84DD7-F4EC-495E-8F5E-106D5EC62158}" type="presOf" srcId="{42FDCC26-76D2-48B9-8758-4FC0933D7E33}" destId="{9AE8412C-5D11-4628-AEAB-4A55742F9FA0}" srcOrd="0" destOrd="0" presId="urn:microsoft.com/office/officeart/2005/8/layout/hierarchy1"/>
    <dgm:cxn modelId="{60613546-D572-4282-89EE-B049C64AC0CC}" type="presOf" srcId="{F71B3B2A-DC4D-48BB-9974-FD1521486598}" destId="{9B1DDB9A-9C98-418C-B795-244FB4C016AF}" srcOrd="0" destOrd="0" presId="urn:microsoft.com/office/officeart/2005/8/layout/hierarchy1"/>
    <dgm:cxn modelId="{8900D4F5-99A5-46F3-A655-C96CA7050DDB}" type="presOf" srcId="{B9F92C0B-56B9-43AC-8E1F-847024132CF6}" destId="{467B14ED-E316-4679-81FB-0879E8186099}" srcOrd="0" destOrd="0" presId="urn:microsoft.com/office/officeart/2005/8/layout/hierarchy1"/>
    <dgm:cxn modelId="{54465FAE-AFB2-45E9-8F01-A89CC20B2F9C}" srcId="{A494028D-0878-4C94-AFAC-E8F9599285A8}" destId="{DB10394D-D1ED-492B-973A-5A384DDC3D83}" srcOrd="0" destOrd="0" parTransId="{F7EB3DA8-1DA6-4B93-A235-1841BDABB2D7}" sibTransId="{9B87E7DC-B4C1-408C-9907-79E696096BF9}"/>
    <dgm:cxn modelId="{5D8FB80C-DACD-47B8-9F2C-9A430D180020}" type="presOf" srcId="{9BE51255-9336-4DFF-8D76-4EECEECD26E8}" destId="{42A2F132-B74C-41F8-9EC7-9FB693ABD6FC}" srcOrd="0" destOrd="0" presId="urn:microsoft.com/office/officeart/2005/8/layout/hierarchy1"/>
    <dgm:cxn modelId="{11AE4037-CAE1-4860-8441-F17C4AC2B45A}" srcId="{EE06A516-9C44-41F7-ADC9-4E6EDA7F631A}" destId="{407EE803-4F0A-4719-81C9-AE2FEA753ACE}" srcOrd="0" destOrd="0" parTransId="{06090F28-B71C-4021-926C-0D5A697A5E33}" sibTransId="{1D0FAD98-A7FF-4A74-A820-CEA941CA7BFA}"/>
    <dgm:cxn modelId="{21E88BE1-D73A-44B8-9A22-0720B8BB551F}" type="presOf" srcId="{35086F89-D830-42C9-BA94-727577D92FB9}" destId="{8ADEE23C-07EB-4AAC-90FF-9392E5ED2C8C}" srcOrd="0" destOrd="0" presId="urn:microsoft.com/office/officeart/2005/8/layout/hierarchy1"/>
    <dgm:cxn modelId="{482DECE6-5B38-470F-B2C9-57AF6D1AF96A}" srcId="{407EE803-4F0A-4719-81C9-AE2FEA753ACE}" destId="{75F9DC2C-382F-4961-A3AD-1E6BDA7848F7}" srcOrd="1" destOrd="0" parTransId="{B9F92C0B-56B9-43AC-8E1F-847024132CF6}" sibTransId="{3A564F67-4956-4D38-A7FF-EF4BFF872987}"/>
    <dgm:cxn modelId="{B12D68B7-0956-4557-AFC3-20D0BA4C98BF}" type="presOf" srcId="{CF5698FC-ECAB-49F7-AD4E-BD3FEAECA326}" destId="{AD5C10D5-C9B5-4103-BD4B-8A85DFA392A7}" srcOrd="0" destOrd="0" presId="urn:microsoft.com/office/officeart/2005/8/layout/hierarchy1"/>
    <dgm:cxn modelId="{587DC08C-A60F-425C-A77F-D0B990A71408}" srcId="{75F9DC2C-382F-4961-A3AD-1E6BDA7848F7}" destId="{CF5698FC-ECAB-49F7-AD4E-BD3FEAECA326}" srcOrd="0" destOrd="0" parTransId="{527464A1-0DAA-4AC2-9E10-560B93B0F9A4}" sibTransId="{C075EC70-622C-4F45-99B8-FC6AB3B9457A}"/>
    <dgm:cxn modelId="{3FB53FEC-BCCE-4936-ABB6-C593E839769D}" srcId="{A494028D-0878-4C94-AFAC-E8F9599285A8}" destId="{42FDCC26-76D2-48B9-8758-4FC0933D7E33}" srcOrd="1" destOrd="0" parTransId="{BD60D91C-A21D-4786-8340-653788570EAD}" sibTransId="{83F0171D-2AE9-45A7-919A-2DDE39968AC3}"/>
    <dgm:cxn modelId="{B333B5BE-6CCC-49F9-9EC1-C16668D3A118}" type="presOf" srcId="{75F9DC2C-382F-4961-A3AD-1E6BDA7848F7}" destId="{E6DFB490-D8E2-4B7A-80E3-E423F592824F}" srcOrd="0" destOrd="0" presId="urn:microsoft.com/office/officeart/2005/8/layout/hierarchy1"/>
    <dgm:cxn modelId="{6D4876EA-E380-47A1-9D63-4606565ED4AE}" srcId="{A23BEA77-BE42-4C7F-9C29-D41F080F7E20}" destId="{BF7B25EF-6FCC-475F-8D57-F4E7B387BC54}" srcOrd="1" destOrd="0" parTransId="{A52BB8F4-1DE7-461E-895B-57E2BB9ED5D4}" sibTransId="{AF91C27A-89C8-4E77-8399-5D3DF77AC007}"/>
    <dgm:cxn modelId="{BA36F39E-205F-4CD3-B5B3-8E2CE2619FE6}" srcId="{A23BEA77-BE42-4C7F-9C29-D41F080F7E20}" destId="{9BE51255-9336-4DFF-8D76-4EECEECD26E8}" srcOrd="0" destOrd="0" parTransId="{35086F89-D830-42C9-BA94-727577D92FB9}" sibTransId="{C145B5B5-72A3-4338-B25E-541B200EA5BA}"/>
    <dgm:cxn modelId="{CE254F8B-782D-4B04-9208-1014C670283B}" type="presParOf" srcId="{8A2AC881-E010-49C9-9F26-0D6427001A73}" destId="{F72A4096-639C-4366-BBE0-5FB50B6B5F11}" srcOrd="0" destOrd="0" presId="urn:microsoft.com/office/officeart/2005/8/layout/hierarchy1"/>
    <dgm:cxn modelId="{15ACAC1A-5C83-43AB-8809-214DDA938931}" type="presParOf" srcId="{F72A4096-639C-4366-BBE0-5FB50B6B5F11}" destId="{53A86FCA-924D-4831-9E23-0F066A735533}" srcOrd="0" destOrd="0" presId="urn:microsoft.com/office/officeart/2005/8/layout/hierarchy1"/>
    <dgm:cxn modelId="{C6E088EB-9D03-4C68-B006-1E994CB01CD6}" type="presParOf" srcId="{53A86FCA-924D-4831-9E23-0F066A735533}" destId="{CCE82DA7-3701-4C01-A894-8E1D9BF83EC1}" srcOrd="0" destOrd="0" presId="urn:microsoft.com/office/officeart/2005/8/layout/hierarchy1"/>
    <dgm:cxn modelId="{A32B9824-854E-4FE8-9C34-A1A24187BC41}" type="presParOf" srcId="{53A86FCA-924D-4831-9E23-0F066A735533}" destId="{8B59F64E-F730-4309-8929-D7E120FA8E2B}" srcOrd="1" destOrd="0" presId="urn:microsoft.com/office/officeart/2005/8/layout/hierarchy1"/>
    <dgm:cxn modelId="{18713645-9681-4EB2-8DF0-166D434A7452}" type="presParOf" srcId="{F72A4096-639C-4366-BBE0-5FB50B6B5F11}" destId="{B285FFCD-82C5-4935-A7F9-A7698E6AB979}" srcOrd="1" destOrd="0" presId="urn:microsoft.com/office/officeart/2005/8/layout/hierarchy1"/>
    <dgm:cxn modelId="{D39D2D56-734E-4F33-B497-A0A7ADB3E956}" type="presParOf" srcId="{B285FFCD-82C5-4935-A7F9-A7698E6AB979}" destId="{49C2AFFE-E944-47E9-98A0-916369A3FAB7}" srcOrd="0" destOrd="0" presId="urn:microsoft.com/office/officeart/2005/8/layout/hierarchy1"/>
    <dgm:cxn modelId="{892360DF-DC7C-44CD-B302-ABA271261C19}" type="presParOf" srcId="{B285FFCD-82C5-4935-A7F9-A7698E6AB979}" destId="{9DC1C063-ECBF-448A-B6E1-4FDAA4BA6C66}" srcOrd="1" destOrd="0" presId="urn:microsoft.com/office/officeart/2005/8/layout/hierarchy1"/>
    <dgm:cxn modelId="{39AF08FE-E6CF-449F-95C4-A8A0D2C52BF0}" type="presParOf" srcId="{9DC1C063-ECBF-448A-B6E1-4FDAA4BA6C66}" destId="{6D978F13-C7EC-4FF6-9666-4793A83B86DC}" srcOrd="0" destOrd="0" presId="urn:microsoft.com/office/officeart/2005/8/layout/hierarchy1"/>
    <dgm:cxn modelId="{D1F96461-AE76-4839-A744-28D0CAF94732}" type="presParOf" srcId="{6D978F13-C7EC-4FF6-9666-4793A83B86DC}" destId="{336CD36F-E380-4DE9-9724-8617D8BDD672}" srcOrd="0" destOrd="0" presId="urn:microsoft.com/office/officeart/2005/8/layout/hierarchy1"/>
    <dgm:cxn modelId="{DD05E2A7-8F5A-4380-A369-BD7868E5BE1A}" type="presParOf" srcId="{6D978F13-C7EC-4FF6-9666-4793A83B86DC}" destId="{3EEC3C1D-24AB-488E-A64F-E7D84D6168A2}" srcOrd="1" destOrd="0" presId="urn:microsoft.com/office/officeart/2005/8/layout/hierarchy1"/>
    <dgm:cxn modelId="{88982A92-7394-4586-8AB4-273993472234}" type="presParOf" srcId="{9DC1C063-ECBF-448A-B6E1-4FDAA4BA6C66}" destId="{79E80A33-6D19-41C2-AD1D-65F449CDEDE5}" srcOrd="1" destOrd="0" presId="urn:microsoft.com/office/officeart/2005/8/layout/hierarchy1"/>
    <dgm:cxn modelId="{1B411967-4BBF-4BF9-BF8A-418CA0C5E6A4}" type="presParOf" srcId="{79E80A33-6D19-41C2-AD1D-65F449CDEDE5}" destId="{8ADEE23C-07EB-4AAC-90FF-9392E5ED2C8C}" srcOrd="0" destOrd="0" presId="urn:microsoft.com/office/officeart/2005/8/layout/hierarchy1"/>
    <dgm:cxn modelId="{8E29477D-7AE4-449D-8A7D-E68BE0E55B99}" type="presParOf" srcId="{79E80A33-6D19-41C2-AD1D-65F449CDEDE5}" destId="{1447944C-AEFA-4FFC-B04E-8B865C7DFAEA}" srcOrd="1" destOrd="0" presId="urn:microsoft.com/office/officeart/2005/8/layout/hierarchy1"/>
    <dgm:cxn modelId="{64F6ED1A-4A73-4A75-868E-713C465BA50C}" type="presParOf" srcId="{1447944C-AEFA-4FFC-B04E-8B865C7DFAEA}" destId="{C8776F55-DA20-47AE-95FD-DBF27954DC94}" srcOrd="0" destOrd="0" presId="urn:microsoft.com/office/officeart/2005/8/layout/hierarchy1"/>
    <dgm:cxn modelId="{3A6D5531-B570-45BC-A25F-DA438F1AEA99}" type="presParOf" srcId="{C8776F55-DA20-47AE-95FD-DBF27954DC94}" destId="{B2878306-386C-47AA-B927-0AAAFB05F466}" srcOrd="0" destOrd="0" presId="urn:microsoft.com/office/officeart/2005/8/layout/hierarchy1"/>
    <dgm:cxn modelId="{AEF922B1-1BFC-4189-BC31-BF34168B8A1C}" type="presParOf" srcId="{C8776F55-DA20-47AE-95FD-DBF27954DC94}" destId="{42A2F132-B74C-41F8-9EC7-9FB693ABD6FC}" srcOrd="1" destOrd="0" presId="urn:microsoft.com/office/officeart/2005/8/layout/hierarchy1"/>
    <dgm:cxn modelId="{A1F2F269-5B3A-4827-A3CA-4A921ABCF09D}" type="presParOf" srcId="{1447944C-AEFA-4FFC-B04E-8B865C7DFAEA}" destId="{9A0507FF-C452-49C7-A7DC-D7DB0A8451CC}" srcOrd="1" destOrd="0" presId="urn:microsoft.com/office/officeart/2005/8/layout/hierarchy1"/>
    <dgm:cxn modelId="{11388AC6-B1B3-4EF2-B472-62AE5B8DB914}" type="presParOf" srcId="{79E80A33-6D19-41C2-AD1D-65F449CDEDE5}" destId="{3B47BDC2-CB28-4038-B118-D5FB3728BFE4}" srcOrd="2" destOrd="0" presId="urn:microsoft.com/office/officeart/2005/8/layout/hierarchy1"/>
    <dgm:cxn modelId="{07303574-DD8F-4E08-9142-129DCA7A2EAA}" type="presParOf" srcId="{79E80A33-6D19-41C2-AD1D-65F449CDEDE5}" destId="{4FBDB6F2-3A1A-451E-9F76-A73CB578839D}" srcOrd="3" destOrd="0" presId="urn:microsoft.com/office/officeart/2005/8/layout/hierarchy1"/>
    <dgm:cxn modelId="{78832B4C-496E-40C8-910E-2B813A86D8C6}" type="presParOf" srcId="{4FBDB6F2-3A1A-451E-9F76-A73CB578839D}" destId="{DD25B80F-BFAA-4930-A53A-14445A39369D}" srcOrd="0" destOrd="0" presId="urn:microsoft.com/office/officeart/2005/8/layout/hierarchy1"/>
    <dgm:cxn modelId="{37EA6844-D271-49B4-BCA3-ADAB5B7CF1E6}" type="presParOf" srcId="{DD25B80F-BFAA-4930-A53A-14445A39369D}" destId="{4F844326-CC17-4774-858F-2C64F6CE0361}" srcOrd="0" destOrd="0" presId="urn:microsoft.com/office/officeart/2005/8/layout/hierarchy1"/>
    <dgm:cxn modelId="{2AF2FF37-B635-4E95-8EA5-428FB13B454E}" type="presParOf" srcId="{DD25B80F-BFAA-4930-A53A-14445A39369D}" destId="{C635D680-A0A3-4F31-8108-66D29FB8A96E}" srcOrd="1" destOrd="0" presId="urn:microsoft.com/office/officeart/2005/8/layout/hierarchy1"/>
    <dgm:cxn modelId="{273A7283-465A-42BB-85DE-CB0199083273}" type="presParOf" srcId="{4FBDB6F2-3A1A-451E-9F76-A73CB578839D}" destId="{1FFE5EF5-6ADD-495E-9A74-781F20F72A44}" srcOrd="1" destOrd="0" presId="urn:microsoft.com/office/officeart/2005/8/layout/hierarchy1"/>
    <dgm:cxn modelId="{10A75DA1-26CE-47BC-87D0-691578D096D4}" type="presParOf" srcId="{B285FFCD-82C5-4935-A7F9-A7698E6AB979}" destId="{467B14ED-E316-4679-81FB-0879E8186099}" srcOrd="2" destOrd="0" presId="urn:microsoft.com/office/officeart/2005/8/layout/hierarchy1"/>
    <dgm:cxn modelId="{A1EA03D2-E3BC-45C7-B037-CB9BB1017D7D}" type="presParOf" srcId="{B285FFCD-82C5-4935-A7F9-A7698E6AB979}" destId="{2E8844D7-5917-4ADF-8211-B4D9C513DD60}" srcOrd="3" destOrd="0" presId="urn:microsoft.com/office/officeart/2005/8/layout/hierarchy1"/>
    <dgm:cxn modelId="{B2A134A2-AF46-4253-AA6E-67A6FA91956A}" type="presParOf" srcId="{2E8844D7-5917-4ADF-8211-B4D9C513DD60}" destId="{910A92E3-280B-4E91-8949-2FC49529CA0D}" srcOrd="0" destOrd="0" presId="urn:microsoft.com/office/officeart/2005/8/layout/hierarchy1"/>
    <dgm:cxn modelId="{BFF11426-08FF-4A93-9FC8-16F22215FE58}" type="presParOf" srcId="{910A92E3-280B-4E91-8949-2FC49529CA0D}" destId="{6DFD29DB-EC5E-40BC-BF82-C69A373DC0F5}" srcOrd="0" destOrd="0" presId="urn:microsoft.com/office/officeart/2005/8/layout/hierarchy1"/>
    <dgm:cxn modelId="{D14B4CFA-D229-4763-A816-8488D4C844B6}" type="presParOf" srcId="{910A92E3-280B-4E91-8949-2FC49529CA0D}" destId="{E6DFB490-D8E2-4B7A-80E3-E423F592824F}" srcOrd="1" destOrd="0" presId="urn:microsoft.com/office/officeart/2005/8/layout/hierarchy1"/>
    <dgm:cxn modelId="{56815A35-1B89-4FE0-B67A-857D594066E1}" type="presParOf" srcId="{2E8844D7-5917-4ADF-8211-B4D9C513DD60}" destId="{64059B17-61E3-43CB-8725-A19917CF8601}" srcOrd="1" destOrd="0" presId="urn:microsoft.com/office/officeart/2005/8/layout/hierarchy1"/>
    <dgm:cxn modelId="{F4DD72AE-C290-4228-AA2F-EC4008D6C677}" type="presParOf" srcId="{64059B17-61E3-43CB-8725-A19917CF8601}" destId="{3D53FBB4-3052-4910-A829-5C6A0109FD1F}" srcOrd="0" destOrd="0" presId="urn:microsoft.com/office/officeart/2005/8/layout/hierarchy1"/>
    <dgm:cxn modelId="{C9DE0C05-65B6-481B-8002-DAF3B5B44714}" type="presParOf" srcId="{64059B17-61E3-43CB-8725-A19917CF8601}" destId="{8B3FF8DB-869F-4154-8666-92F0B73BC687}" srcOrd="1" destOrd="0" presId="urn:microsoft.com/office/officeart/2005/8/layout/hierarchy1"/>
    <dgm:cxn modelId="{D1D02E4B-8D4B-4321-99F6-4DCD0CB964D2}" type="presParOf" srcId="{8B3FF8DB-869F-4154-8666-92F0B73BC687}" destId="{30118ED8-E9EA-45FF-BD5E-31C1C08B2F43}" srcOrd="0" destOrd="0" presId="urn:microsoft.com/office/officeart/2005/8/layout/hierarchy1"/>
    <dgm:cxn modelId="{8D9D7502-96A4-4930-9C66-ADFE2FD8EA29}" type="presParOf" srcId="{30118ED8-E9EA-45FF-BD5E-31C1C08B2F43}" destId="{650071F9-949C-4D4D-9612-2DEBD3A6F81B}" srcOrd="0" destOrd="0" presId="urn:microsoft.com/office/officeart/2005/8/layout/hierarchy1"/>
    <dgm:cxn modelId="{B44C87AA-5FD9-41F1-B70C-D8C6DF3A0069}" type="presParOf" srcId="{30118ED8-E9EA-45FF-BD5E-31C1C08B2F43}" destId="{AD5C10D5-C9B5-4103-BD4B-8A85DFA392A7}" srcOrd="1" destOrd="0" presId="urn:microsoft.com/office/officeart/2005/8/layout/hierarchy1"/>
    <dgm:cxn modelId="{2D3C8F58-75F6-46D2-A428-4F20C6A81D4A}" type="presParOf" srcId="{8B3FF8DB-869F-4154-8666-92F0B73BC687}" destId="{1BD2B182-ABFB-4658-BD1B-485F0275CAB4}" srcOrd="1" destOrd="0" presId="urn:microsoft.com/office/officeart/2005/8/layout/hierarchy1"/>
    <dgm:cxn modelId="{D8876652-D133-4B9E-A295-628DF562AE3C}" type="presParOf" srcId="{64059B17-61E3-43CB-8725-A19917CF8601}" destId="{BE37671A-AED7-44C9-B986-EC1202E5FA27}" srcOrd="2" destOrd="0" presId="urn:microsoft.com/office/officeart/2005/8/layout/hierarchy1"/>
    <dgm:cxn modelId="{8B14D628-AC2C-43C0-9F7A-48F54512D945}" type="presParOf" srcId="{64059B17-61E3-43CB-8725-A19917CF8601}" destId="{9DB36067-AD99-40DC-9CDE-BBBA970D9286}" srcOrd="3" destOrd="0" presId="urn:microsoft.com/office/officeart/2005/8/layout/hierarchy1"/>
    <dgm:cxn modelId="{76E459C6-1E2B-4509-8577-31612CF50887}" type="presParOf" srcId="{9DB36067-AD99-40DC-9CDE-BBBA970D9286}" destId="{7E039411-AFBF-4C71-8370-1F6321E744D0}" srcOrd="0" destOrd="0" presId="urn:microsoft.com/office/officeart/2005/8/layout/hierarchy1"/>
    <dgm:cxn modelId="{94D50F92-80F4-48D6-B872-07BDF06E0CCB}" type="presParOf" srcId="{7E039411-AFBF-4C71-8370-1F6321E744D0}" destId="{5BE676EA-6C11-4965-9D85-E4F8B9626119}" srcOrd="0" destOrd="0" presId="urn:microsoft.com/office/officeart/2005/8/layout/hierarchy1"/>
    <dgm:cxn modelId="{CCE70F65-9A7E-4D43-82FC-5D0F7EBA3B4C}" type="presParOf" srcId="{7E039411-AFBF-4C71-8370-1F6321E744D0}" destId="{9B1DDB9A-9C98-418C-B795-244FB4C016AF}" srcOrd="1" destOrd="0" presId="urn:microsoft.com/office/officeart/2005/8/layout/hierarchy1"/>
    <dgm:cxn modelId="{91D54518-2080-43EB-983B-194888A081D0}" type="presParOf" srcId="{9DB36067-AD99-40DC-9CDE-BBBA970D9286}" destId="{16AA5960-1B5A-4D62-9F65-392DC515A5E6}" srcOrd="1" destOrd="0" presId="urn:microsoft.com/office/officeart/2005/8/layout/hierarchy1"/>
    <dgm:cxn modelId="{3688290E-229A-4248-9ADC-48B8B982105B}" type="presParOf" srcId="{B285FFCD-82C5-4935-A7F9-A7698E6AB979}" destId="{D544541C-4C4A-4E00-BA78-A07CB9905E7A}" srcOrd="4" destOrd="0" presId="urn:microsoft.com/office/officeart/2005/8/layout/hierarchy1"/>
    <dgm:cxn modelId="{0075E2AA-3F59-4BDC-B304-9795C5505788}" type="presParOf" srcId="{B285FFCD-82C5-4935-A7F9-A7698E6AB979}" destId="{537CB82E-51B9-4E55-AADC-4895CA6E46FA}" srcOrd="5" destOrd="0" presId="urn:microsoft.com/office/officeart/2005/8/layout/hierarchy1"/>
    <dgm:cxn modelId="{0267888F-AB6F-4E57-B58A-C55F760ECAF8}" type="presParOf" srcId="{537CB82E-51B9-4E55-AADC-4895CA6E46FA}" destId="{788613A2-DCE8-42F4-AB5C-8588F9E811A1}" srcOrd="0" destOrd="0" presId="urn:microsoft.com/office/officeart/2005/8/layout/hierarchy1"/>
    <dgm:cxn modelId="{846042C5-C576-4EF6-A248-90BCACBAAEBE}" type="presParOf" srcId="{788613A2-DCE8-42F4-AB5C-8588F9E811A1}" destId="{4150E80D-FE84-44D7-89C2-906B6C499529}" srcOrd="0" destOrd="0" presId="urn:microsoft.com/office/officeart/2005/8/layout/hierarchy1"/>
    <dgm:cxn modelId="{28D345F9-627C-406E-A72E-F8ED9A0D1B29}" type="presParOf" srcId="{788613A2-DCE8-42F4-AB5C-8588F9E811A1}" destId="{F2F8D52E-D02A-4B23-99A0-803ED1D94262}" srcOrd="1" destOrd="0" presId="urn:microsoft.com/office/officeart/2005/8/layout/hierarchy1"/>
    <dgm:cxn modelId="{881D5DA3-AFC8-4790-A65E-6BF1F1A62183}" type="presParOf" srcId="{537CB82E-51B9-4E55-AADC-4895CA6E46FA}" destId="{B067932D-BA42-4BEB-AA5D-B9F939DBAEBF}" srcOrd="1" destOrd="0" presId="urn:microsoft.com/office/officeart/2005/8/layout/hierarchy1"/>
    <dgm:cxn modelId="{66071870-11AA-406A-85B3-CBB5B6766FBB}" type="presParOf" srcId="{B067932D-BA42-4BEB-AA5D-B9F939DBAEBF}" destId="{0751EDDF-4265-4F01-8601-0469C8F51634}" srcOrd="0" destOrd="0" presId="urn:microsoft.com/office/officeart/2005/8/layout/hierarchy1"/>
    <dgm:cxn modelId="{418C0230-9BAB-446E-A276-56C6BE4A969F}" type="presParOf" srcId="{B067932D-BA42-4BEB-AA5D-B9F939DBAEBF}" destId="{18069E75-33D9-4D78-BFC3-EAA759F29411}" srcOrd="1" destOrd="0" presId="urn:microsoft.com/office/officeart/2005/8/layout/hierarchy1"/>
    <dgm:cxn modelId="{420D2386-2287-4DE3-9067-B70A9A2D4F05}" type="presParOf" srcId="{18069E75-33D9-4D78-BFC3-EAA759F29411}" destId="{B913315B-F16F-4940-BA05-768D50468757}" srcOrd="0" destOrd="0" presId="urn:microsoft.com/office/officeart/2005/8/layout/hierarchy1"/>
    <dgm:cxn modelId="{B4796F28-CE8A-4A33-B66B-F2B9213ADDAE}" type="presParOf" srcId="{B913315B-F16F-4940-BA05-768D50468757}" destId="{07D6D9A4-E759-4E32-B0DB-E30F4C612C79}" srcOrd="0" destOrd="0" presId="urn:microsoft.com/office/officeart/2005/8/layout/hierarchy1"/>
    <dgm:cxn modelId="{458EAE9F-AC2E-4B8E-B6ED-FDF1D71CF570}" type="presParOf" srcId="{B913315B-F16F-4940-BA05-768D50468757}" destId="{B61FF6AB-0ABF-4E8B-8D0D-A7B6D1900BDE}" srcOrd="1" destOrd="0" presId="urn:microsoft.com/office/officeart/2005/8/layout/hierarchy1"/>
    <dgm:cxn modelId="{27A2B5D3-C57C-4D91-AF3E-9C6F97B9EDC0}" type="presParOf" srcId="{18069E75-33D9-4D78-BFC3-EAA759F29411}" destId="{E70F4532-5528-4928-9DBF-090DE2F9E904}" srcOrd="1" destOrd="0" presId="urn:microsoft.com/office/officeart/2005/8/layout/hierarchy1"/>
    <dgm:cxn modelId="{E1DA7D1F-041A-47B6-ACEF-2EC1B52FDD81}" type="presParOf" srcId="{B067932D-BA42-4BEB-AA5D-B9F939DBAEBF}" destId="{46893890-4EE6-4B60-B8F8-4C64D19215E0}" srcOrd="2" destOrd="0" presId="urn:microsoft.com/office/officeart/2005/8/layout/hierarchy1"/>
    <dgm:cxn modelId="{71927B94-8609-4536-8259-9530BD586CF5}" type="presParOf" srcId="{B067932D-BA42-4BEB-AA5D-B9F939DBAEBF}" destId="{ED35568C-5AD9-4F0B-B7F8-6432C66828A8}" srcOrd="3" destOrd="0" presId="urn:microsoft.com/office/officeart/2005/8/layout/hierarchy1"/>
    <dgm:cxn modelId="{DAF5624F-41B6-4784-8872-9EA721F0274A}" type="presParOf" srcId="{ED35568C-5AD9-4F0B-B7F8-6432C66828A8}" destId="{9A7409B8-1B8F-4312-8FEC-784DE6AD0667}" srcOrd="0" destOrd="0" presId="urn:microsoft.com/office/officeart/2005/8/layout/hierarchy1"/>
    <dgm:cxn modelId="{E31D9663-DF60-4A4E-83F3-7A9D57617FBD}" type="presParOf" srcId="{9A7409B8-1B8F-4312-8FEC-784DE6AD0667}" destId="{DA6B2229-9122-49D7-8296-485E7E8E7C32}" srcOrd="0" destOrd="0" presId="urn:microsoft.com/office/officeart/2005/8/layout/hierarchy1"/>
    <dgm:cxn modelId="{E4545825-AF8B-4B68-8285-CDDCC38A2702}" type="presParOf" srcId="{9A7409B8-1B8F-4312-8FEC-784DE6AD0667}" destId="{9AE8412C-5D11-4628-AEAB-4A55742F9FA0}" srcOrd="1" destOrd="0" presId="urn:microsoft.com/office/officeart/2005/8/layout/hierarchy1"/>
    <dgm:cxn modelId="{8D5D37F0-456C-433B-9B4B-B738FD4FEE23}" type="presParOf" srcId="{ED35568C-5AD9-4F0B-B7F8-6432C66828A8}" destId="{57DA1D68-0C27-495F-A9FF-792CCC7717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65C30-C525-452F-B300-7E6AFA535BF1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953F21E-D70D-435B-A07F-EB129EA2EA50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任务管理</a:t>
          </a:r>
        </a:p>
      </dgm:t>
    </dgm:pt>
    <dgm:pt modelId="{334CF43A-E7FD-4D60-A00F-421648884451}" cxnId="{313A7040-B4CF-46D9-A11F-C1A5333E01F2}" type="parTrans">
      <dgm:prSet/>
      <dgm:spPr/>
      <dgm:t>
        <a:bodyPr/>
        <a:lstStyle/>
        <a:p>
          <a:endParaRPr lang="zh-CN" altLang="en-US"/>
        </a:p>
      </dgm:t>
    </dgm:pt>
    <dgm:pt modelId="{40E081A7-2A2B-4026-90D2-F7AD35BDC1EF}" cxnId="{313A7040-B4CF-46D9-A11F-C1A5333E01F2}" type="sibTrans">
      <dgm:prSet/>
      <dgm:spPr/>
      <dgm:t>
        <a:bodyPr/>
        <a:lstStyle/>
        <a:p>
          <a:endParaRPr lang="zh-CN" altLang="en-US"/>
        </a:p>
      </dgm:t>
    </dgm:pt>
    <dgm:pt modelId="{28687397-9D80-4DE8-955B-BBE40F76C81A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机器人管理</a:t>
          </a:r>
        </a:p>
      </dgm:t>
    </dgm:pt>
    <dgm:pt modelId="{4CDA544A-BE83-412A-8B5D-65BE7A69BF40}" cxnId="{D06CB743-DBD6-46AA-995C-A33101641FD9}" type="parTrans">
      <dgm:prSet/>
      <dgm:spPr/>
      <dgm:t>
        <a:bodyPr/>
        <a:lstStyle/>
        <a:p>
          <a:endParaRPr lang="zh-CN" altLang="en-US"/>
        </a:p>
      </dgm:t>
    </dgm:pt>
    <dgm:pt modelId="{2DBC7F11-68F1-4A94-A0A5-A62291A07C3D}" cxnId="{D06CB743-DBD6-46AA-995C-A33101641FD9}" type="sibTrans">
      <dgm:prSet/>
      <dgm:spPr/>
      <dgm:t>
        <a:bodyPr/>
        <a:lstStyle/>
        <a:p>
          <a:endParaRPr lang="zh-CN" altLang="en-US"/>
        </a:p>
      </dgm:t>
    </dgm:pt>
    <dgm:pt modelId="{8EF8EB79-6607-46CD-AB05-C80CFCCD7858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流程管理</a:t>
          </a:r>
        </a:p>
      </dgm:t>
    </dgm:pt>
    <dgm:pt modelId="{CE2771BC-5AA5-4B5C-8592-C1B19EAE201C}" cxnId="{43578DF5-1E23-4998-9C84-D14D3F3A3847}" type="parTrans">
      <dgm:prSet/>
      <dgm:spPr/>
      <dgm:t>
        <a:bodyPr/>
        <a:lstStyle/>
        <a:p>
          <a:endParaRPr lang="zh-CN" altLang="en-US"/>
        </a:p>
      </dgm:t>
    </dgm:pt>
    <dgm:pt modelId="{500EDC5D-7B28-432E-B7B5-1BD49AEA7DBE}" cxnId="{43578DF5-1E23-4998-9C84-D14D3F3A3847}" type="sibTrans">
      <dgm:prSet/>
      <dgm:spPr/>
      <dgm:t>
        <a:bodyPr/>
        <a:lstStyle/>
        <a:p>
          <a:endParaRPr lang="zh-CN" altLang="en-US"/>
        </a:p>
      </dgm:t>
    </dgm:pt>
    <dgm:pt modelId="{CF5896A8-4DE4-4E5C-A6FB-FBB193BFC7D7}">
      <dgm:prSet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计划管理</a:t>
          </a:r>
        </a:p>
      </dgm:t>
    </dgm:pt>
    <dgm:pt modelId="{0A47F4E6-D9F4-41EA-BC2D-FEBFE12EBAC0}" cxnId="{72385360-1073-4B79-9E12-99443EF67A3C}" type="parTrans">
      <dgm:prSet/>
      <dgm:spPr/>
      <dgm:t>
        <a:bodyPr/>
        <a:lstStyle/>
        <a:p>
          <a:endParaRPr lang="zh-CN" altLang="en-US"/>
        </a:p>
      </dgm:t>
    </dgm:pt>
    <dgm:pt modelId="{6F3B1F6B-639B-4311-8104-A8173AF57B82}" cxnId="{72385360-1073-4B79-9E12-99443EF67A3C}" type="sibTrans">
      <dgm:prSet/>
      <dgm:spPr/>
      <dgm:t>
        <a:bodyPr/>
        <a:lstStyle/>
        <a:p>
          <a:endParaRPr lang="zh-CN" altLang="en-US"/>
        </a:p>
      </dgm:t>
    </dgm:pt>
    <dgm:pt modelId="{4C885402-80EC-4040-84EA-807D47738FD6}">
      <dgm:prSet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订阅管理</a:t>
          </a:r>
        </a:p>
      </dgm:t>
    </dgm:pt>
    <dgm:pt modelId="{9EA43DF4-0F22-4FF6-A026-8CB32BBC7BE7}" cxnId="{6103E360-8508-4F22-B1AB-5E371CCC8818}" type="parTrans">
      <dgm:prSet/>
      <dgm:spPr/>
      <dgm:t>
        <a:bodyPr/>
        <a:lstStyle/>
        <a:p>
          <a:endParaRPr lang="zh-CN" altLang="en-US"/>
        </a:p>
      </dgm:t>
    </dgm:pt>
    <dgm:pt modelId="{8EA1D610-BE82-42E5-9855-7F5AA7424839}" cxnId="{6103E360-8508-4F22-B1AB-5E371CCC8818}" type="sibTrans">
      <dgm:prSet/>
      <dgm:spPr/>
      <dgm:t>
        <a:bodyPr/>
        <a:lstStyle/>
        <a:p>
          <a:endParaRPr lang="zh-CN" altLang="en-US"/>
        </a:p>
      </dgm:t>
    </dgm:pt>
    <dgm:pt modelId="{D619B8A6-CC7D-48C2-92A2-2AD193DFBCA5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资源管理</a:t>
          </a:r>
        </a:p>
      </dgm:t>
    </dgm:pt>
    <dgm:pt modelId="{54F28FB2-0DAF-4FCD-BB3F-3B68503CB0C0}" cxnId="{EE53F342-598F-44B6-9843-8C7901ED69D9}" type="parTrans">
      <dgm:prSet/>
      <dgm:spPr/>
      <dgm:t>
        <a:bodyPr/>
        <a:lstStyle/>
        <a:p>
          <a:endParaRPr lang="zh-CN" altLang="en-US"/>
        </a:p>
      </dgm:t>
    </dgm:pt>
    <dgm:pt modelId="{A7541FE0-E1A0-44D6-BC97-C56AEFDF6BF1}" cxnId="{EE53F342-598F-44B6-9843-8C7901ED69D9}" type="sibTrans">
      <dgm:prSet/>
      <dgm:spPr/>
      <dgm:t>
        <a:bodyPr/>
        <a:lstStyle/>
        <a:p>
          <a:endParaRPr lang="zh-CN" altLang="en-US"/>
        </a:p>
      </dgm:t>
    </dgm:pt>
    <dgm:pt modelId="{48DF66A4-2A29-4172-8639-7BE36C5672D6}">
      <dgm:prSet/>
      <dgm:spPr/>
      <dgm:t>
        <a:bodyPr/>
        <a:p>
          <a:endParaRPr altLang="en-US"/>
        </a:p>
      </dgm:t>
    </dgm:pt>
    <dgm:pt modelId="{F5D978D9-6AF9-4574-86FC-4E8E3BB3A0E1}" cxnId="{072887C7-3433-4D7D-9959-B4EDDA0CE47C}" type="parTrans">
      <dgm:prSet/>
      <dgm:spPr/>
    </dgm:pt>
    <dgm:pt modelId="{0391CA09-65D2-4864-B60B-22C5C6F80139}" cxnId="{072887C7-3433-4D7D-9959-B4EDDA0CE47C}" type="sibTrans">
      <dgm:prSet/>
      <dgm:spPr/>
    </dgm:pt>
    <dgm:pt modelId="{D983B7AA-C96F-42E7-9F48-9403A9869F8F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日志管理</a:t>
          </a:r>
        </a:p>
      </dgm:t>
    </dgm:pt>
    <dgm:pt modelId="{3F4A9E53-10ED-4D6B-A07A-0B3037468E9B}" cxnId="{0079A91A-6B25-4FDE-A0C1-F0E87AFDE041}" type="parTrans">
      <dgm:prSet/>
      <dgm:spPr/>
      <dgm:t>
        <a:bodyPr/>
        <a:lstStyle/>
        <a:p>
          <a:endParaRPr lang="zh-CN" altLang="en-US"/>
        </a:p>
      </dgm:t>
    </dgm:pt>
    <dgm:pt modelId="{F33948AC-1110-4659-B414-88CFAD594495}" cxnId="{0079A91A-6B25-4FDE-A0C1-F0E87AFDE041}" type="sibTrans">
      <dgm:prSet/>
      <dgm:spPr/>
      <dgm:t>
        <a:bodyPr/>
        <a:lstStyle/>
        <a:p>
          <a:endParaRPr lang="zh-CN" altLang="en-US"/>
        </a:p>
      </dgm:t>
    </dgm:pt>
    <dgm:pt modelId="{82D0554F-5B17-4A7B-8ADE-636F571BC81A}" type="pres">
      <dgm:prSet presAssocID="{8D765C30-C525-452F-B300-7E6AFA535B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D6C9DB5-6D82-408E-8946-C7FAF4DB144B}" type="pres">
      <dgm:prSet presAssocID="{B953F21E-D70D-435B-A07F-EB129EA2EA5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C84107-9B4F-4864-B39B-32885C2EC0F1}" type="pres">
      <dgm:prSet presAssocID="{B953F21E-D70D-435B-A07F-EB129EA2EA50}" presName="spNode" presStyleCnt="0"/>
      <dgm:spPr/>
    </dgm:pt>
    <dgm:pt modelId="{7CE20DE9-A0B7-4516-AAD2-C2129AD23031}" type="pres">
      <dgm:prSet presAssocID="{40E081A7-2A2B-4026-90D2-F7AD35BDC1EF}" presName="sibTrans" presStyleLbl="sibTrans1D1" presStyleIdx="0" presStyleCnt="7"/>
      <dgm:spPr/>
      <dgm:t>
        <a:bodyPr/>
        <a:lstStyle/>
        <a:p>
          <a:endParaRPr lang="zh-CN" altLang="en-US"/>
        </a:p>
      </dgm:t>
    </dgm:pt>
    <dgm:pt modelId="{A34F9FF7-9901-4552-B2E8-CAC35B6EDB08}" type="pres">
      <dgm:prSet presAssocID="{28687397-9D80-4DE8-955B-BBE40F76C81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7973D1-A966-4E6D-825D-782D8035CC23}" type="pres">
      <dgm:prSet presAssocID="{28687397-9D80-4DE8-955B-BBE40F76C81A}" presName="spNode" presStyleCnt="0"/>
      <dgm:spPr/>
    </dgm:pt>
    <dgm:pt modelId="{7631DFE3-004A-42BA-9169-C371ABEBE3CB}" type="pres">
      <dgm:prSet presAssocID="{2DBC7F11-68F1-4A94-A0A5-A62291A07C3D}" presName="sibTrans" presStyleLbl="sibTrans1D1" presStyleIdx="1" presStyleCnt="7"/>
      <dgm:spPr/>
      <dgm:t>
        <a:bodyPr/>
        <a:lstStyle/>
        <a:p>
          <a:endParaRPr lang="zh-CN" altLang="en-US"/>
        </a:p>
      </dgm:t>
    </dgm:pt>
    <dgm:pt modelId="{0784143C-7147-432D-91A6-59548E2E5337}" type="pres">
      <dgm:prSet presAssocID="{8EF8EB79-6607-46CD-AB05-C80CFCCD78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A5C884-0DED-4DD6-BF03-96AD46F2553A}" type="pres">
      <dgm:prSet presAssocID="{8EF8EB79-6607-46CD-AB05-C80CFCCD7858}" presName="spNode" presStyleCnt="0"/>
      <dgm:spPr/>
    </dgm:pt>
    <dgm:pt modelId="{865E804F-8954-4EC2-ADD5-99CBB6F71C88}" type="pres">
      <dgm:prSet presAssocID="{500EDC5D-7B28-432E-B7B5-1BD49AEA7DBE}" presName="sibTrans" presStyleLbl="sibTrans1D1" presStyleIdx="2" presStyleCnt="7"/>
      <dgm:spPr/>
      <dgm:t>
        <a:bodyPr/>
        <a:lstStyle/>
        <a:p>
          <a:endParaRPr lang="zh-CN" altLang="en-US"/>
        </a:p>
      </dgm:t>
    </dgm:pt>
    <dgm:pt modelId="{5A56A8CE-5700-4837-8A6B-5D34EB05E8F6}" type="pres">
      <dgm:prSet presAssocID="{CF5896A8-4DE4-4E5C-A6FB-FBB193BFC7D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88CC81-102B-4809-ADCC-20334E567E67}" type="pres">
      <dgm:prSet presAssocID="{CF5896A8-4DE4-4E5C-A6FB-FBB193BFC7D7}" presName="spNode" presStyleCnt="0"/>
      <dgm:spPr/>
    </dgm:pt>
    <dgm:pt modelId="{97DFD92B-14E5-4E14-B6F9-FBD6A9DBF8A9}" type="pres">
      <dgm:prSet presAssocID="{6F3B1F6B-639B-4311-8104-A8173AF57B82}" presName="sibTrans" presStyleLbl="sibTrans1D1" presStyleIdx="3" presStyleCnt="7"/>
      <dgm:spPr/>
      <dgm:t>
        <a:bodyPr/>
        <a:lstStyle/>
        <a:p>
          <a:endParaRPr lang="zh-CN" altLang="en-US"/>
        </a:p>
      </dgm:t>
    </dgm:pt>
    <dgm:pt modelId="{793EB8C7-7447-4188-95B3-D8F19BCB7F70}" type="pres">
      <dgm:prSet presAssocID="{4C885402-80EC-4040-84EA-807D47738FD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8970F5-4A49-49F5-BAB8-7C22D451016B}" type="pres">
      <dgm:prSet presAssocID="{4C885402-80EC-4040-84EA-807D47738FD6}" presName="spNode" presStyleCnt="0"/>
      <dgm:spPr/>
    </dgm:pt>
    <dgm:pt modelId="{FBF04ACC-3EB6-4E87-BEEE-584D2E0D9954}" type="pres">
      <dgm:prSet presAssocID="{8EA1D610-BE82-42E5-9855-7F5AA7424839}" presName="sibTrans" presStyleLbl="sibTrans1D1" presStyleIdx="4" presStyleCnt="7"/>
      <dgm:spPr/>
      <dgm:t>
        <a:bodyPr/>
        <a:lstStyle/>
        <a:p>
          <a:endParaRPr lang="zh-CN" altLang="en-US"/>
        </a:p>
      </dgm:t>
    </dgm:pt>
    <dgm:pt modelId="{8080C76B-189B-4654-911D-3F40FA3976C0}" type="pres">
      <dgm:prSet presAssocID="{D619B8A6-CC7D-48C2-92A2-2AD193DFBCA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7CE50C-BE9C-40EF-8DB7-2D1E91A6959D}" type="pres">
      <dgm:prSet presAssocID="{D619B8A6-CC7D-48C2-92A2-2AD193DFBCA5}" presName="spNode" presStyleCnt="0"/>
      <dgm:spPr/>
    </dgm:pt>
    <dgm:pt modelId="{C3174C8D-C778-4EB7-918C-815C80AE6890}" type="pres">
      <dgm:prSet presAssocID="{A7541FE0-E1A0-44D6-BC97-C56AEFDF6BF1}" presName="sibTrans" presStyleLbl="sibTrans1D1" presStyleIdx="5" presStyleCnt="7"/>
      <dgm:spPr/>
      <dgm:t>
        <a:bodyPr/>
        <a:lstStyle/>
        <a:p>
          <a:endParaRPr lang="zh-CN" altLang="en-US"/>
        </a:p>
      </dgm:t>
    </dgm:pt>
    <dgm:pt modelId="{5EF24E3C-EE58-49A3-B9CF-BFB9C0D78EDB}" type="pres">
      <dgm:prSet presAssocID="{D983B7AA-C96F-42E7-9F48-9403A9869F8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5C4D90-E505-4792-A8A9-379B82FE7952}" type="pres">
      <dgm:prSet presAssocID="{D983B7AA-C96F-42E7-9F48-9403A9869F8F}" presName="spNode" presStyleCnt="0"/>
      <dgm:spPr/>
    </dgm:pt>
    <dgm:pt modelId="{B93F3323-6CB2-47D6-9988-8FD114C1DD2F}" type="pres">
      <dgm:prSet presAssocID="{F33948AC-1110-4659-B414-88CFAD594495}" presName="sibTrans" presStyleLbl="sibTrans1D1" presStyleIdx="6" presStyleCnt="7"/>
      <dgm:spPr/>
      <dgm:t>
        <a:bodyPr/>
        <a:lstStyle/>
        <a:p>
          <a:endParaRPr lang="zh-CN" altLang="en-US"/>
        </a:p>
      </dgm:t>
    </dgm:pt>
  </dgm:ptLst>
  <dgm:cxnLst>
    <dgm:cxn modelId="{313A7040-B4CF-46D9-A11F-C1A5333E01F2}" srcId="{8D765C30-C525-452F-B300-7E6AFA535BF1}" destId="{B953F21E-D70D-435B-A07F-EB129EA2EA50}" srcOrd="0" destOrd="0" parTransId="{334CF43A-E7FD-4D60-A00F-421648884451}" sibTransId="{40E081A7-2A2B-4026-90D2-F7AD35BDC1EF}"/>
    <dgm:cxn modelId="{D06CB743-DBD6-46AA-995C-A33101641FD9}" srcId="{8D765C30-C525-452F-B300-7E6AFA535BF1}" destId="{28687397-9D80-4DE8-955B-BBE40F76C81A}" srcOrd="1" destOrd="0" parTransId="{4CDA544A-BE83-412A-8B5D-65BE7A69BF40}" sibTransId="{2DBC7F11-68F1-4A94-A0A5-A62291A07C3D}"/>
    <dgm:cxn modelId="{43578DF5-1E23-4998-9C84-D14D3F3A3847}" srcId="{8D765C30-C525-452F-B300-7E6AFA535BF1}" destId="{8EF8EB79-6607-46CD-AB05-C80CFCCD7858}" srcOrd="2" destOrd="0" parTransId="{CE2771BC-5AA5-4B5C-8592-C1B19EAE201C}" sibTransId="{500EDC5D-7B28-432E-B7B5-1BD49AEA7DBE}"/>
    <dgm:cxn modelId="{72385360-1073-4B79-9E12-99443EF67A3C}" srcId="{8D765C30-C525-452F-B300-7E6AFA535BF1}" destId="{CF5896A8-4DE4-4E5C-A6FB-FBB193BFC7D7}" srcOrd="3" destOrd="0" parTransId="{0A47F4E6-D9F4-41EA-BC2D-FEBFE12EBAC0}" sibTransId="{6F3B1F6B-639B-4311-8104-A8173AF57B82}"/>
    <dgm:cxn modelId="{6103E360-8508-4F22-B1AB-5E371CCC8818}" srcId="{8D765C30-C525-452F-B300-7E6AFA535BF1}" destId="{4C885402-80EC-4040-84EA-807D47738FD6}" srcOrd="4" destOrd="0" parTransId="{9EA43DF4-0F22-4FF6-A026-8CB32BBC7BE7}" sibTransId="{8EA1D610-BE82-42E5-9855-7F5AA7424839}"/>
    <dgm:cxn modelId="{EE53F342-598F-44B6-9843-8C7901ED69D9}" srcId="{8D765C30-C525-452F-B300-7E6AFA535BF1}" destId="{D619B8A6-CC7D-48C2-92A2-2AD193DFBCA5}" srcOrd="5" destOrd="0" parTransId="{54F28FB2-0DAF-4FCD-BB3F-3B68503CB0C0}" sibTransId="{A7541FE0-E1A0-44D6-BC97-C56AEFDF6BF1}"/>
    <dgm:cxn modelId="{072887C7-3433-4D7D-9959-B4EDDA0CE47C}" srcId="{D619B8A6-CC7D-48C2-92A2-2AD193DFBCA5}" destId="{48DF66A4-2A29-4172-8639-7BE36C5672D6}" srcOrd="0" destOrd="5" parTransId="{F5D978D9-6AF9-4574-86FC-4E8E3BB3A0E1}" sibTransId="{0391CA09-65D2-4864-B60B-22C5C6F80139}"/>
    <dgm:cxn modelId="{0079A91A-6B25-4FDE-A0C1-F0E87AFDE041}" srcId="{8D765C30-C525-452F-B300-7E6AFA535BF1}" destId="{D983B7AA-C96F-42E7-9F48-9403A9869F8F}" srcOrd="6" destOrd="0" parTransId="{3F4A9E53-10ED-4D6B-A07A-0B3037468E9B}" sibTransId="{F33948AC-1110-4659-B414-88CFAD594495}"/>
    <dgm:cxn modelId="{DD40B9D6-1A4C-4A6C-A2E0-DD7E816E3FE9}" type="presOf" srcId="{8D765C30-C525-452F-B300-7E6AFA535BF1}" destId="{82D0554F-5B17-4A7B-8ADE-636F571BC81A}" srcOrd="0" destOrd="0" presId="urn:microsoft.com/office/officeart/2005/8/layout/cycle5"/>
    <dgm:cxn modelId="{4A09A1CB-196B-4FB7-839A-AF1C650B4FB4}" type="presParOf" srcId="{82D0554F-5B17-4A7B-8ADE-636F571BC81A}" destId="{1D6C9DB5-6D82-408E-8946-C7FAF4DB144B}" srcOrd="0" destOrd="0" presId="urn:microsoft.com/office/officeart/2005/8/layout/cycle5"/>
    <dgm:cxn modelId="{B0FCAAF8-3FA1-4574-9EC9-4818E66FC1DD}" type="presOf" srcId="{B953F21E-D70D-435B-A07F-EB129EA2EA50}" destId="{1D6C9DB5-6D82-408E-8946-C7FAF4DB144B}" srcOrd="0" destOrd="0" presId="urn:microsoft.com/office/officeart/2005/8/layout/cycle5"/>
    <dgm:cxn modelId="{C432F7EA-E950-4C42-A178-0C8184EF1D9D}" type="presParOf" srcId="{82D0554F-5B17-4A7B-8ADE-636F571BC81A}" destId="{DBC84107-9B4F-4864-B39B-32885C2EC0F1}" srcOrd="1" destOrd="0" presId="urn:microsoft.com/office/officeart/2005/8/layout/cycle5"/>
    <dgm:cxn modelId="{743CB422-A808-4577-B94D-BA369620C502}" type="presParOf" srcId="{82D0554F-5B17-4A7B-8ADE-636F571BC81A}" destId="{7CE20DE9-A0B7-4516-AAD2-C2129AD23031}" srcOrd="2" destOrd="0" presId="urn:microsoft.com/office/officeart/2005/8/layout/cycle5"/>
    <dgm:cxn modelId="{003FD895-CA78-471B-BF99-02504798FC09}" type="presOf" srcId="{40E081A7-2A2B-4026-90D2-F7AD35BDC1EF}" destId="{7CE20DE9-A0B7-4516-AAD2-C2129AD23031}" srcOrd="0" destOrd="0" presId="urn:microsoft.com/office/officeart/2005/8/layout/cycle5"/>
    <dgm:cxn modelId="{BDD40063-E861-4A07-A897-EFEFAA43831F}" type="presParOf" srcId="{82D0554F-5B17-4A7B-8ADE-636F571BC81A}" destId="{A34F9FF7-9901-4552-B2E8-CAC35B6EDB08}" srcOrd="3" destOrd="0" presId="urn:microsoft.com/office/officeart/2005/8/layout/cycle5"/>
    <dgm:cxn modelId="{4BDC3085-D8C2-4431-9E3D-FB7838AC153D}" type="presOf" srcId="{28687397-9D80-4DE8-955B-BBE40F76C81A}" destId="{A34F9FF7-9901-4552-B2E8-CAC35B6EDB08}" srcOrd="0" destOrd="0" presId="urn:microsoft.com/office/officeart/2005/8/layout/cycle5"/>
    <dgm:cxn modelId="{34946776-9C42-46FC-92F7-703C587456CB}" type="presParOf" srcId="{82D0554F-5B17-4A7B-8ADE-636F571BC81A}" destId="{487973D1-A966-4E6D-825D-782D8035CC23}" srcOrd="4" destOrd="0" presId="urn:microsoft.com/office/officeart/2005/8/layout/cycle5"/>
    <dgm:cxn modelId="{9A1EC1D1-B98C-4124-83E3-D77AFCBD6F43}" type="presParOf" srcId="{82D0554F-5B17-4A7B-8ADE-636F571BC81A}" destId="{7631DFE3-004A-42BA-9169-C371ABEBE3CB}" srcOrd="5" destOrd="0" presId="urn:microsoft.com/office/officeart/2005/8/layout/cycle5"/>
    <dgm:cxn modelId="{17E84F49-AB49-403D-9BEF-C7CD90AD420A}" type="presOf" srcId="{2DBC7F11-68F1-4A94-A0A5-A62291A07C3D}" destId="{7631DFE3-004A-42BA-9169-C371ABEBE3CB}" srcOrd="0" destOrd="0" presId="urn:microsoft.com/office/officeart/2005/8/layout/cycle5"/>
    <dgm:cxn modelId="{AED45B93-CFA1-43BA-9ECD-E6A2D06677EB}" type="presParOf" srcId="{82D0554F-5B17-4A7B-8ADE-636F571BC81A}" destId="{0784143C-7147-432D-91A6-59548E2E5337}" srcOrd="6" destOrd="0" presId="urn:microsoft.com/office/officeart/2005/8/layout/cycle5"/>
    <dgm:cxn modelId="{7330125F-3CF9-454A-A3EE-3B78B678FEE9}" type="presOf" srcId="{8EF8EB79-6607-46CD-AB05-C80CFCCD7858}" destId="{0784143C-7147-432D-91A6-59548E2E5337}" srcOrd="0" destOrd="0" presId="urn:microsoft.com/office/officeart/2005/8/layout/cycle5"/>
    <dgm:cxn modelId="{8D829501-EA34-42D3-A7DC-61E4A53A9547}" type="presParOf" srcId="{82D0554F-5B17-4A7B-8ADE-636F571BC81A}" destId="{C0A5C884-0DED-4DD6-BF03-96AD46F2553A}" srcOrd="7" destOrd="0" presId="urn:microsoft.com/office/officeart/2005/8/layout/cycle5"/>
    <dgm:cxn modelId="{1C315977-8665-48E0-A87A-659CCF185351}" type="presParOf" srcId="{82D0554F-5B17-4A7B-8ADE-636F571BC81A}" destId="{865E804F-8954-4EC2-ADD5-99CBB6F71C88}" srcOrd="8" destOrd="0" presId="urn:microsoft.com/office/officeart/2005/8/layout/cycle5"/>
    <dgm:cxn modelId="{657380C9-9939-4FCC-9924-912F2CB18BF7}" type="presOf" srcId="{500EDC5D-7B28-432E-B7B5-1BD49AEA7DBE}" destId="{865E804F-8954-4EC2-ADD5-99CBB6F71C88}" srcOrd="0" destOrd="0" presId="urn:microsoft.com/office/officeart/2005/8/layout/cycle5"/>
    <dgm:cxn modelId="{962A3C9B-67C0-4337-A9C6-24D5826AA041}" type="presParOf" srcId="{82D0554F-5B17-4A7B-8ADE-636F571BC81A}" destId="{5A56A8CE-5700-4837-8A6B-5D34EB05E8F6}" srcOrd="9" destOrd="0" presId="urn:microsoft.com/office/officeart/2005/8/layout/cycle5"/>
    <dgm:cxn modelId="{0AF899D3-4CB4-410C-9446-175CC768BF20}" type="presOf" srcId="{CF5896A8-4DE4-4E5C-A6FB-FBB193BFC7D7}" destId="{5A56A8CE-5700-4837-8A6B-5D34EB05E8F6}" srcOrd="0" destOrd="0" presId="urn:microsoft.com/office/officeart/2005/8/layout/cycle5"/>
    <dgm:cxn modelId="{F33FFBBA-8BF6-41CC-8E84-EE502DAD186F}" type="presParOf" srcId="{82D0554F-5B17-4A7B-8ADE-636F571BC81A}" destId="{AA88CC81-102B-4809-ADCC-20334E567E67}" srcOrd="10" destOrd="0" presId="urn:microsoft.com/office/officeart/2005/8/layout/cycle5"/>
    <dgm:cxn modelId="{7CD9723D-0ACA-4D3D-833E-A58922C04446}" type="presParOf" srcId="{82D0554F-5B17-4A7B-8ADE-636F571BC81A}" destId="{97DFD92B-14E5-4E14-B6F9-FBD6A9DBF8A9}" srcOrd="11" destOrd="0" presId="urn:microsoft.com/office/officeart/2005/8/layout/cycle5"/>
    <dgm:cxn modelId="{525E19FA-CA73-4EF3-A1C4-5CD8C8E40A8F}" type="presOf" srcId="{6F3B1F6B-639B-4311-8104-A8173AF57B82}" destId="{97DFD92B-14E5-4E14-B6F9-FBD6A9DBF8A9}" srcOrd="0" destOrd="0" presId="urn:microsoft.com/office/officeart/2005/8/layout/cycle5"/>
    <dgm:cxn modelId="{9199951F-614A-4F57-AF6E-C100DA168673}" type="presParOf" srcId="{82D0554F-5B17-4A7B-8ADE-636F571BC81A}" destId="{793EB8C7-7447-4188-95B3-D8F19BCB7F70}" srcOrd="12" destOrd="0" presId="urn:microsoft.com/office/officeart/2005/8/layout/cycle5"/>
    <dgm:cxn modelId="{E5540B97-F621-46F5-AC81-8B508E4B16C2}" type="presOf" srcId="{4C885402-80EC-4040-84EA-807D47738FD6}" destId="{793EB8C7-7447-4188-95B3-D8F19BCB7F70}" srcOrd="0" destOrd="0" presId="urn:microsoft.com/office/officeart/2005/8/layout/cycle5"/>
    <dgm:cxn modelId="{45740469-83A5-4228-BD2B-801D329C58DF}" type="presParOf" srcId="{82D0554F-5B17-4A7B-8ADE-636F571BC81A}" destId="{B88970F5-4A49-49F5-BAB8-7C22D451016B}" srcOrd="13" destOrd="0" presId="urn:microsoft.com/office/officeart/2005/8/layout/cycle5"/>
    <dgm:cxn modelId="{13C423ED-B836-42A0-9172-D349D7C6EFB2}" type="presParOf" srcId="{82D0554F-5B17-4A7B-8ADE-636F571BC81A}" destId="{FBF04ACC-3EB6-4E87-BEEE-584D2E0D9954}" srcOrd="14" destOrd="0" presId="urn:microsoft.com/office/officeart/2005/8/layout/cycle5"/>
    <dgm:cxn modelId="{8F945899-71BC-4F5C-9EA2-698D91628294}" type="presOf" srcId="{8EA1D610-BE82-42E5-9855-7F5AA7424839}" destId="{FBF04ACC-3EB6-4E87-BEEE-584D2E0D9954}" srcOrd="0" destOrd="0" presId="urn:microsoft.com/office/officeart/2005/8/layout/cycle5"/>
    <dgm:cxn modelId="{BB4B77EC-2CC8-478A-B954-135DEB0380A2}" type="presParOf" srcId="{82D0554F-5B17-4A7B-8ADE-636F571BC81A}" destId="{8080C76B-189B-4654-911D-3F40FA3976C0}" srcOrd="15" destOrd="0" presId="urn:microsoft.com/office/officeart/2005/8/layout/cycle5"/>
    <dgm:cxn modelId="{0BEBF475-1CEE-4809-88AC-C9A0AF321B5C}" type="presOf" srcId="{D619B8A6-CC7D-48C2-92A2-2AD193DFBCA5}" destId="{8080C76B-189B-4654-911D-3F40FA3976C0}" srcOrd="0" destOrd="0" presId="urn:microsoft.com/office/officeart/2005/8/layout/cycle5"/>
    <dgm:cxn modelId="{23B7AC5D-3CEF-48CD-A8CC-F7A0FA91A545}" type="presOf" srcId="{48DF66A4-2A29-4172-8639-7BE36C5672D6}" destId="{8080C76B-189B-4654-911D-3F40FA3976C0}" srcOrd="0" destOrd="1" presId="urn:microsoft.com/office/officeart/2005/8/layout/cycle5"/>
    <dgm:cxn modelId="{283B7C81-6707-4C36-9EAD-FD22F8E0C1C4}" type="presParOf" srcId="{82D0554F-5B17-4A7B-8ADE-636F571BC81A}" destId="{637CE50C-BE9C-40EF-8DB7-2D1E91A6959D}" srcOrd="16" destOrd="0" presId="urn:microsoft.com/office/officeart/2005/8/layout/cycle5"/>
    <dgm:cxn modelId="{512E8560-AFE4-4E55-8500-02381F07CA1B}" type="presParOf" srcId="{82D0554F-5B17-4A7B-8ADE-636F571BC81A}" destId="{C3174C8D-C778-4EB7-918C-815C80AE6890}" srcOrd="17" destOrd="0" presId="urn:microsoft.com/office/officeart/2005/8/layout/cycle5"/>
    <dgm:cxn modelId="{795D57DD-2C3C-408C-8005-538A7B906D65}" type="presOf" srcId="{A7541FE0-E1A0-44D6-BC97-C56AEFDF6BF1}" destId="{C3174C8D-C778-4EB7-918C-815C80AE6890}" srcOrd="0" destOrd="0" presId="urn:microsoft.com/office/officeart/2005/8/layout/cycle5"/>
    <dgm:cxn modelId="{3276BEAA-5A39-4924-A44E-4DA22E6877BD}" type="presParOf" srcId="{82D0554F-5B17-4A7B-8ADE-636F571BC81A}" destId="{5EF24E3C-EE58-49A3-B9CF-BFB9C0D78EDB}" srcOrd="18" destOrd="0" presId="urn:microsoft.com/office/officeart/2005/8/layout/cycle5"/>
    <dgm:cxn modelId="{0D4C932F-9537-4F43-9CEC-83C53B479973}" type="presOf" srcId="{D983B7AA-C96F-42E7-9F48-9403A9869F8F}" destId="{5EF24E3C-EE58-49A3-B9CF-BFB9C0D78EDB}" srcOrd="0" destOrd="0" presId="urn:microsoft.com/office/officeart/2005/8/layout/cycle5"/>
    <dgm:cxn modelId="{8AAF240F-7244-471C-BB64-1FAFA2BE67BB}" type="presParOf" srcId="{82D0554F-5B17-4A7B-8ADE-636F571BC81A}" destId="{ED5C4D90-E505-4792-A8A9-379B82FE7952}" srcOrd="19" destOrd="0" presId="urn:microsoft.com/office/officeart/2005/8/layout/cycle5"/>
    <dgm:cxn modelId="{90542674-6B64-424A-B774-831D4D198427}" type="presParOf" srcId="{82D0554F-5B17-4A7B-8ADE-636F571BC81A}" destId="{B93F3323-6CB2-47D6-9988-8FD114C1DD2F}" srcOrd="20" destOrd="0" presId="urn:microsoft.com/office/officeart/2005/8/layout/cycle5"/>
    <dgm:cxn modelId="{554CD6D6-A04C-4CE2-A22C-BA61304D6F74}" type="presOf" srcId="{F33948AC-1110-4659-B414-88CFAD594495}" destId="{B93F3323-6CB2-47D6-9988-8FD114C1DD2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69280" cy="7488936"/>
        <a:chOff x="0" y="0"/>
        <a:chExt cx="5669280" cy="7488936"/>
      </a:xfrm>
    </dsp:grpSpPr>
    <dsp:sp modelId="{49C2AFFE-E944-47E9-98A0-916369A3FAB7}">
      <dsp:nvSpPr>
        <dsp:cNvPr id="5" name="任意多边形 4"/>
        <dsp:cNvSpPr/>
      </dsp:nvSpPr>
      <dsp:spPr bwMode="white">
        <a:xfrm>
          <a:off x="872197" y="3225075"/>
          <a:ext cx="1918833" cy="228734"/>
        </a:xfrm>
        <a:custGeom>
          <a:avLst/>
          <a:gdLst/>
          <a:ahLst/>
          <a:cxnLst/>
          <a:pathLst>
            <a:path w="3022" h="360">
              <a:moveTo>
                <a:pt x="3022" y="0"/>
              </a:moveTo>
              <a:lnTo>
                <a:pt x="3022" y="292"/>
              </a:lnTo>
              <a:lnTo>
                <a:pt x="0" y="292"/>
              </a:lnTo>
              <a:lnTo>
                <a:pt x="0" y="36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872197" y="3225075"/>
        <a:ext cx="1918833" cy="228734"/>
      </dsp:txXfrm>
    </dsp:sp>
    <dsp:sp modelId="{8ADEE23C-07EB-4AAC-90FF-9392E5ED2C8C}">
      <dsp:nvSpPr>
        <dsp:cNvPr id="8" name="任意多边形 7"/>
        <dsp:cNvSpPr/>
      </dsp:nvSpPr>
      <dsp:spPr bwMode="white">
        <a:xfrm>
          <a:off x="392489" y="3952269"/>
          <a:ext cx="479708" cy="228734"/>
        </a:xfrm>
        <a:custGeom>
          <a:avLst/>
          <a:gdLst/>
          <a:ahLst/>
          <a:cxnLst/>
          <a:pathLst>
            <a:path w="755" h="360">
              <a:moveTo>
                <a:pt x="755" y="0"/>
              </a:moveTo>
              <a:lnTo>
                <a:pt x="755" y="292"/>
              </a:lnTo>
              <a:lnTo>
                <a:pt x="0" y="292"/>
              </a:lnTo>
              <a:lnTo>
                <a:pt x="0" y="36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392489" y="3952269"/>
        <a:ext cx="479708" cy="228734"/>
      </dsp:txXfrm>
    </dsp:sp>
    <dsp:sp modelId="{3B47BDC2-CB28-4038-B118-D5FB3728BFE4}">
      <dsp:nvSpPr>
        <dsp:cNvPr id="11" name="任意多边形 10"/>
        <dsp:cNvSpPr/>
      </dsp:nvSpPr>
      <dsp:spPr bwMode="white">
        <a:xfrm>
          <a:off x="872197" y="3952269"/>
          <a:ext cx="479708" cy="228734"/>
        </a:xfrm>
        <a:custGeom>
          <a:avLst/>
          <a:gdLst/>
          <a:ahLst/>
          <a:cxnLst/>
          <a:pathLst>
            <a:path w="755" h="360">
              <a:moveTo>
                <a:pt x="0" y="0"/>
              </a:moveTo>
              <a:lnTo>
                <a:pt x="0" y="292"/>
              </a:lnTo>
              <a:lnTo>
                <a:pt x="755" y="292"/>
              </a:lnTo>
              <a:lnTo>
                <a:pt x="755" y="36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872197" y="3952269"/>
        <a:ext cx="479708" cy="228734"/>
      </dsp:txXfrm>
    </dsp:sp>
    <dsp:sp modelId="{467B14ED-E316-4679-81FB-0879E8186099}">
      <dsp:nvSpPr>
        <dsp:cNvPr id="14" name="任意多边形 13"/>
        <dsp:cNvSpPr/>
      </dsp:nvSpPr>
      <dsp:spPr bwMode="white">
        <a:xfrm>
          <a:off x="2791030" y="3225075"/>
          <a:ext cx="0" cy="228734"/>
        </a:xfrm>
        <a:custGeom>
          <a:avLst/>
          <a:gdLst/>
          <a:ahLst/>
          <a:cxnLst/>
          <a:pathLst>
            <a:path h="360">
              <a:moveTo>
                <a:pt x="0" y="0"/>
              </a:moveTo>
              <a:lnTo>
                <a:pt x="0" y="292"/>
              </a:lnTo>
              <a:lnTo>
                <a:pt x="0" y="292"/>
              </a:lnTo>
              <a:lnTo>
                <a:pt x="0" y="36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2791030" y="3225075"/>
        <a:ext cx="0" cy="228734"/>
      </dsp:txXfrm>
    </dsp:sp>
    <dsp:sp modelId="{3D53FBB4-3052-4910-A829-5C6A0109FD1F}">
      <dsp:nvSpPr>
        <dsp:cNvPr id="17" name="任意多边形 16"/>
        <dsp:cNvSpPr/>
      </dsp:nvSpPr>
      <dsp:spPr bwMode="white">
        <a:xfrm>
          <a:off x="2311322" y="3952269"/>
          <a:ext cx="479708" cy="228734"/>
        </a:xfrm>
        <a:custGeom>
          <a:avLst/>
          <a:gdLst/>
          <a:ahLst/>
          <a:cxnLst/>
          <a:pathLst>
            <a:path w="755" h="360">
              <a:moveTo>
                <a:pt x="755" y="0"/>
              </a:moveTo>
              <a:lnTo>
                <a:pt x="755" y="292"/>
              </a:lnTo>
              <a:lnTo>
                <a:pt x="0" y="292"/>
              </a:lnTo>
              <a:lnTo>
                <a:pt x="0" y="36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2311322" y="3952269"/>
        <a:ext cx="479708" cy="228734"/>
      </dsp:txXfrm>
    </dsp:sp>
    <dsp:sp modelId="{BE37671A-AED7-44C9-B986-EC1202E5FA27}">
      <dsp:nvSpPr>
        <dsp:cNvPr id="20" name="任意多边形 19"/>
        <dsp:cNvSpPr/>
      </dsp:nvSpPr>
      <dsp:spPr bwMode="white">
        <a:xfrm>
          <a:off x="2791030" y="3952269"/>
          <a:ext cx="479708" cy="228734"/>
        </a:xfrm>
        <a:custGeom>
          <a:avLst/>
          <a:gdLst/>
          <a:ahLst/>
          <a:cxnLst/>
          <a:pathLst>
            <a:path w="755" h="360">
              <a:moveTo>
                <a:pt x="0" y="0"/>
              </a:moveTo>
              <a:lnTo>
                <a:pt x="0" y="292"/>
              </a:lnTo>
              <a:lnTo>
                <a:pt x="755" y="292"/>
              </a:lnTo>
              <a:lnTo>
                <a:pt x="755" y="36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2791030" y="3952269"/>
        <a:ext cx="479708" cy="228734"/>
      </dsp:txXfrm>
    </dsp:sp>
    <dsp:sp modelId="{D544541C-4C4A-4E00-BA78-A07CB9905E7A}">
      <dsp:nvSpPr>
        <dsp:cNvPr id="23" name="任意多边形 22"/>
        <dsp:cNvSpPr/>
      </dsp:nvSpPr>
      <dsp:spPr bwMode="white">
        <a:xfrm>
          <a:off x="2791030" y="3225075"/>
          <a:ext cx="1918833" cy="228734"/>
        </a:xfrm>
        <a:custGeom>
          <a:avLst/>
          <a:gdLst/>
          <a:ahLst/>
          <a:cxnLst/>
          <a:pathLst>
            <a:path w="3022" h="360">
              <a:moveTo>
                <a:pt x="0" y="0"/>
              </a:moveTo>
              <a:lnTo>
                <a:pt x="0" y="292"/>
              </a:lnTo>
              <a:lnTo>
                <a:pt x="3022" y="292"/>
              </a:lnTo>
              <a:lnTo>
                <a:pt x="3022" y="36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2791030" y="3225075"/>
        <a:ext cx="1918833" cy="228734"/>
      </dsp:txXfrm>
    </dsp:sp>
    <dsp:sp modelId="{0751EDDF-4265-4F01-8601-0469C8F51634}">
      <dsp:nvSpPr>
        <dsp:cNvPr id="26" name="任意多边形 25"/>
        <dsp:cNvSpPr/>
      </dsp:nvSpPr>
      <dsp:spPr bwMode="white">
        <a:xfrm>
          <a:off x="4230155" y="3952269"/>
          <a:ext cx="479708" cy="228734"/>
        </a:xfrm>
        <a:custGeom>
          <a:avLst/>
          <a:gdLst/>
          <a:ahLst/>
          <a:cxnLst/>
          <a:pathLst>
            <a:path w="755" h="360">
              <a:moveTo>
                <a:pt x="755" y="0"/>
              </a:moveTo>
              <a:lnTo>
                <a:pt x="755" y="292"/>
              </a:lnTo>
              <a:lnTo>
                <a:pt x="0" y="292"/>
              </a:lnTo>
              <a:lnTo>
                <a:pt x="0" y="36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4230155" y="3952269"/>
        <a:ext cx="479708" cy="228734"/>
      </dsp:txXfrm>
    </dsp:sp>
    <dsp:sp modelId="{46893890-4EE6-4B60-B8F8-4C64D19215E0}">
      <dsp:nvSpPr>
        <dsp:cNvPr id="29" name="任意多边形 28"/>
        <dsp:cNvSpPr/>
      </dsp:nvSpPr>
      <dsp:spPr bwMode="white">
        <a:xfrm>
          <a:off x="4709863" y="3952269"/>
          <a:ext cx="479708" cy="219587"/>
        </a:xfrm>
        <a:custGeom>
          <a:avLst/>
          <a:gdLst/>
          <a:ahLst/>
          <a:cxnLst/>
          <a:pathLst>
            <a:path w="755" h="346">
              <a:moveTo>
                <a:pt x="0" y="0"/>
              </a:moveTo>
              <a:lnTo>
                <a:pt x="0" y="277"/>
              </a:lnTo>
              <a:lnTo>
                <a:pt x="755" y="277"/>
              </a:lnTo>
              <a:lnTo>
                <a:pt x="755" y="346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Xfrm>
        <a:off x="4709863" y="3952269"/>
        <a:ext cx="479708" cy="219587"/>
      </dsp:txXfrm>
    </dsp:sp>
    <dsp:sp modelId="{CCE82DA7-3701-4C01-A894-8E1D9BF83EC1}">
      <dsp:nvSpPr>
        <dsp:cNvPr id="3" name="圆角矩形 2"/>
        <dsp:cNvSpPr/>
      </dsp:nvSpPr>
      <dsp:spPr bwMode="white">
        <a:xfrm>
          <a:off x="2398542" y="2726614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398542" y="2726614"/>
        <a:ext cx="784977" cy="498461"/>
      </dsp:txXfrm>
    </dsp:sp>
    <dsp:sp modelId="{8B59F64E-F730-4309-8929-D7E120FA8E2B}">
      <dsp:nvSpPr>
        <dsp:cNvPr id="4" name="圆角矩形 3"/>
        <dsp:cNvSpPr/>
      </dsp:nvSpPr>
      <dsp:spPr bwMode="white">
        <a:xfrm>
          <a:off x="2485761" y="2809473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运行监控</a:t>
          </a:r>
          <a:endParaRPr lang="zh-CN" altLang="en-US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5761" y="2809473"/>
        <a:ext cx="784977" cy="498461"/>
      </dsp:txXfrm>
    </dsp:sp>
    <dsp:sp modelId="{336CD36F-E380-4DE9-9724-8617D8BDD672}">
      <dsp:nvSpPr>
        <dsp:cNvPr id="6" name="圆角矩形 5"/>
        <dsp:cNvSpPr/>
      </dsp:nvSpPr>
      <dsp:spPr bwMode="white">
        <a:xfrm>
          <a:off x="479708" y="3453808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79708" y="3453808"/>
        <a:ext cx="784977" cy="498461"/>
      </dsp:txXfrm>
    </dsp:sp>
    <dsp:sp modelId="{3EEC3C1D-24AB-488E-A64F-E7D84D6168A2}">
      <dsp:nvSpPr>
        <dsp:cNvPr id="7" name="圆角矩形 6"/>
        <dsp:cNvSpPr/>
      </dsp:nvSpPr>
      <dsp:spPr bwMode="white">
        <a:xfrm>
          <a:off x="566928" y="3536667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业务流监控</a:t>
          </a:r>
          <a:endParaRPr>
            <a:solidFill>
              <a:schemeClr val="dk1"/>
            </a:solidFill>
          </a:endParaRPr>
        </a:p>
      </dsp:txBody>
      <dsp:txXfrm>
        <a:off x="566928" y="3536667"/>
        <a:ext cx="784977" cy="498461"/>
      </dsp:txXfrm>
    </dsp:sp>
    <dsp:sp modelId="{B2878306-386C-47AA-B927-0AAAFB05F466}">
      <dsp:nvSpPr>
        <dsp:cNvPr id="9" name="圆角矩形 8"/>
        <dsp:cNvSpPr/>
      </dsp:nvSpPr>
      <dsp:spPr bwMode="white">
        <a:xfrm>
          <a:off x="0" y="4181003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4181003"/>
        <a:ext cx="784977" cy="498461"/>
      </dsp:txXfrm>
    </dsp:sp>
    <dsp:sp modelId="{42A2F132-B74C-41F8-9EC7-9FB693ABD6FC}">
      <dsp:nvSpPr>
        <dsp:cNvPr id="10" name="圆角矩形 9"/>
        <dsp:cNvSpPr/>
      </dsp:nvSpPr>
      <dsp:spPr bwMode="white">
        <a:xfrm>
          <a:off x="87220" y="4263861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总任务</a:t>
          </a:r>
          <a:endParaRPr>
            <a:solidFill>
              <a:schemeClr val="dk1"/>
            </a:solidFill>
          </a:endParaRPr>
        </a:p>
      </dsp:txBody>
      <dsp:txXfrm>
        <a:off x="87220" y="4263861"/>
        <a:ext cx="784977" cy="498461"/>
      </dsp:txXfrm>
    </dsp:sp>
    <dsp:sp modelId="{4F844326-CC17-4774-858F-2C64F6CE0361}">
      <dsp:nvSpPr>
        <dsp:cNvPr id="12" name="圆角矩形 11"/>
        <dsp:cNvSpPr/>
      </dsp:nvSpPr>
      <dsp:spPr bwMode="white">
        <a:xfrm>
          <a:off x="959417" y="4181003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959417" y="4181003"/>
        <a:ext cx="784977" cy="498461"/>
      </dsp:txXfrm>
    </dsp:sp>
    <dsp:sp modelId="{C635D680-A0A3-4F31-8108-66D29FB8A96E}">
      <dsp:nvSpPr>
        <dsp:cNvPr id="13" name="圆角矩形 12"/>
        <dsp:cNvSpPr/>
      </dsp:nvSpPr>
      <dsp:spPr bwMode="white">
        <a:xfrm>
          <a:off x="1046636" y="4263861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成功任务数</a:t>
          </a:r>
          <a:endParaRPr>
            <a:solidFill>
              <a:schemeClr val="dk1"/>
            </a:solidFill>
          </a:endParaRPr>
        </a:p>
      </dsp:txBody>
      <dsp:txXfrm>
        <a:off x="1046636" y="4263861"/>
        <a:ext cx="784977" cy="498461"/>
      </dsp:txXfrm>
    </dsp:sp>
    <dsp:sp modelId="{6DFD29DB-EC5E-40BC-BF82-C69A373DC0F5}">
      <dsp:nvSpPr>
        <dsp:cNvPr id="15" name="圆角矩形 14"/>
        <dsp:cNvSpPr/>
      </dsp:nvSpPr>
      <dsp:spPr bwMode="white">
        <a:xfrm>
          <a:off x="2398542" y="3453808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398542" y="3453808"/>
        <a:ext cx="784977" cy="498461"/>
      </dsp:txXfrm>
    </dsp:sp>
    <dsp:sp modelId="{E6DFB490-D8E2-4B7A-80E3-E423F592824F}">
      <dsp:nvSpPr>
        <dsp:cNvPr id="16" name="圆角矩形 15"/>
        <dsp:cNvSpPr/>
      </dsp:nvSpPr>
      <dsp:spPr bwMode="white">
        <a:xfrm>
          <a:off x="2485761" y="3536667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异常监控</a:t>
          </a:r>
          <a:endParaRPr>
            <a:solidFill>
              <a:schemeClr val="dk1"/>
            </a:solidFill>
          </a:endParaRPr>
        </a:p>
      </dsp:txBody>
      <dsp:txXfrm>
        <a:off x="2485761" y="3536667"/>
        <a:ext cx="784977" cy="498461"/>
      </dsp:txXfrm>
    </dsp:sp>
    <dsp:sp modelId="{650071F9-949C-4D4D-9612-2DEBD3A6F81B}">
      <dsp:nvSpPr>
        <dsp:cNvPr id="18" name="圆角矩形 17"/>
        <dsp:cNvSpPr/>
      </dsp:nvSpPr>
      <dsp:spPr bwMode="white">
        <a:xfrm>
          <a:off x="1918833" y="4181003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918833" y="4181003"/>
        <a:ext cx="784977" cy="498461"/>
      </dsp:txXfrm>
    </dsp:sp>
    <dsp:sp modelId="{AD5C10D5-C9B5-4103-BD4B-8A85DFA392A7}">
      <dsp:nvSpPr>
        <dsp:cNvPr id="19" name="圆角矩形 18"/>
        <dsp:cNvSpPr/>
      </dsp:nvSpPr>
      <dsp:spPr bwMode="white">
        <a:xfrm>
          <a:off x="2006053" y="4263861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失败任务数</a:t>
          </a:r>
          <a:endParaRPr>
            <a:solidFill>
              <a:schemeClr val="dk1"/>
            </a:solidFill>
          </a:endParaRPr>
        </a:p>
      </dsp:txBody>
      <dsp:txXfrm>
        <a:off x="2006053" y="4263861"/>
        <a:ext cx="784977" cy="498461"/>
      </dsp:txXfrm>
    </dsp:sp>
    <dsp:sp modelId="{5BE676EA-6C11-4965-9D85-E4F8B9626119}">
      <dsp:nvSpPr>
        <dsp:cNvPr id="21" name="圆角矩形 20"/>
        <dsp:cNvSpPr/>
      </dsp:nvSpPr>
      <dsp:spPr bwMode="white">
        <a:xfrm>
          <a:off x="2878250" y="4181003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878250" y="4181003"/>
        <a:ext cx="784977" cy="498461"/>
      </dsp:txXfrm>
    </dsp:sp>
    <dsp:sp modelId="{9B1DDB9A-9C98-418C-B795-244FB4C016AF}">
      <dsp:nvSpPr>
        <dsp:cNvPr id="22" name="圆角矩形 21"/>
        <dsp:cNvSpPr/>
      </dsp:nvSpPr>
      <dsp:spPr bwMode="white">
        <a:xfrm>
          <a:off x="2965470" y="4263861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重试次数</a:t>
          </a:r>
          <a:endParaRPr>
            <a:solidFill>
              <a:schemeClr val="dk1"/>
            </a:solidFill>
          </a:endParaRPr>
        </a:p>
      </dsp:txBody>
      <dsp:txXfrm>
        <a:off x="2965470" y="4263861"/>
        <a:ext cx="784977" cy="498461"/>
      </dsp:txXfrm>
    </dsp:sp>
    <dsp:sp modelId="{4150E80D-FE84-44D7-89C2-906B6C499529}">
      <dsp:nvSpPr>
        <dsp:cNvPr id="24" name="圆角矩形 23"/>
        <dsp:cNvSpPr/>
      </dsp:nvSpPr>
      <dsp:spPr bwMode="white">
        <a:xfrm>
          <a:off x="4317375" y="3453808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317375" y="3453808"/>
        <a:ext cx="784977" cy="498461"/>
      </dsp:txXfrm>
    </dsp:sp>
    <dsp:sp modelId="{F2F8D52E-D02A-4B23-99A0-803ED1D94262}">
      <dsp:nvSpPr>
        <dsp:cNvPr id="25" name="圆角矩形 24"/>
        <dsp:cNvSpPr/>
      </dsp:nvSpPr>
      <dsp:spPr bwMode="white">
        <a:xfrm>
          <a:off x="4404594" y="3536667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资源监控</a:t>
          </a:r>
          <a:endParaRPr>
            <a:solidFill>
              <a:schemeClr val="dk1"/>
            </a:solidFill>
          </a:endParaRPr>
        </a:p>
      </dsp:txBody>
      <dsp:txXfrm>
        <a:off x="4404594" y="3536667"/>
        <a:ext cx="784977" cy="498461"/>
      </dsp:txXfrm>
    </dsp:sp>
    <dsp:sp modelId="{07D6D9A4-E759-4E32-B0DB-E30F4C612C79}">
      <dsp:nvSpPr>
        <dsp:cNvPr id="27" name="圆角矩形 26"/>
        <dsp:cNvSpPr/>
      </dsp:nvSpPr>
      <dsp:spPr bwMode="white">
        <a:xfrm>
          <a:off x="3837666" y="4181003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837666" y="4181003"/>
        <a:ext cx="784977" cy="498461"/>
      </dsp:txXfrm>
    </dsp:sp>
    <dsp:sp modelId="{B61FF6AB-0ABF-4E8B-8D0D-A7B6D1900BDE}">
      <dsp:nvSpPr>
        <dsp:cNvPr id="28" name="圆角矩形 27"/>
        <dsp:cNvSpPr/>
      </dsp:nvSpPr>
      <dsp:spPr bwMode="white">
        <a:xfrm>
          <a:off x="3924886" y="4263861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活动数量</a:t>
          </a:r>
          <a:endParaRPr>
            <a:solidFill>
              <a:schemeClr val="dk1"/>
            </a:solidFill>
          </a:endParaRPr>
        </a:p>
      </dsp:txBody>
      <dsp:txXfrm>
        <a:off x="3924886" y="4263861"/>
        <a:ext cx="784977" cy="498461"/>
      </dsp:txXfrm>
    </dsp:sp>
    <dsp:sp modelId="{DA6B2229-9122-49D7-8296-485E7E8E7C32}">
      <dsp:nvSpPr>
        <dsp:cNvPr id="30" name="圆角矩形 29"/>
        <dsp:cNvSpPr/>
      </dsp:nvSpPr>
      <dsp:spPr bwMode="white">
        <a:xfrm>
          <a:off x="4797083" y="4171856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797083" y="4171856"/>
        <a:ext cx="784977" cy="498461"/>
      </dsp:txXfrm>
    </dsp:sp>
    <dsp:sp modelId="{9AE8412C-5D11-4628-AEAB-4A55742F9FA0}">
      <dsp:nvSpPr>
        <dsp:cNvPr id="31" name="圆角矩形 30"/>
        <dsp:cNvSpPr/>
      </dsp:nvSpPr>
      <dsp:spPr bwMode="white">
        <a:xfrm>
          <a:off x="4884303" y="4254715"/>
          <a:ext cx="784977" cy="49846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闲置数量</a:t>
          </a:r>
          <a:endParaRPr>
            <a:solidFill>
              <a:schemeClr val="dk1"/>
            </a:solidFill>
          </a:endParaRPr>
        </a:p>
      </dsp:txBody>
      <dsp:txXfrm>
        <a:off x="4884303" y="4254715"/>
        <a:ext cx="784977" cy="498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44568" cy="3429000"/>
        <a:chOff x="0" y="0"/>
        <a:chExt cx="4544568" cy="3429000"/>
      </a:xfrm>
    </dsp:grpSpPr>
    <dsp:sp modelId="{1D6C9DB5-6D82-408E-8946-C7FAF4DB144B}">
      <dsp:nvSpPr>
        <dsp:cNvPr id="3" name="圆角矩形 2"/>
        <dsp:cNvSpPr/>
      </dsp:nvSpPr>
      <dsp:spPr bwMode="white">
        <a:xfrm>
          <a:off x="1861414" y="0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任务管理</a:t>
          </a:r>
        </a:p>
      </dsp:txBody>
      <dsp:txXfrm>
        <a:off x="1861414" y="0"/>
        <a:ext cx="821741" cy="534132"/>
      </dsp:txXfrm>
    </dsp:sp>
    <dsp:sp modelId="{7CE20DE9-A0B7-4516-AAD2-C2129AD23031}">
      <dsp:nvSpPr>
        <dsp:cNvPr id="4" name="弧形 3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17395069"/>
            <a:gd name="adj2" fmla="val 18162790"/>
          </a:avLst>
        </a:prstGeom>
        <a:ln>
          <a:tailEnd type="arrow" w="lg" len="med"/>
        </a:ln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  <dsp:sp modelId="{A34F9FF7-9901-4552-B2E8-CAC35B6EDB08}">
      <dsp:nvSpPr>
        <dsp:cNvPr id="5" name="圆角矩形 4"/>
        <dsp:cNvSpPr/>
      </dsp:nvSpPr>
      <dsp:spPr bwMode="white">
        <a:xfrm>
          <a:off x="3052017" y="573364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1230000"/>
            <a:satOff val="-1698"/>
            <a:lumOff val="-65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机器人管理</a:t>
          </a:r>
        </a:p>
      </dsp:txBody>
      <dsp:txXfrm>
        <a:off x="3052017" y="573364"/>
        <a:ext cx="821741" cy="534132"/>
      </dsp:txXfrm>
    </dsp:sp>
    <dsp:sp modelId="{7631DFE3-004A-42BA-9169-C371ABEBE3CB}">
      <dsp:nvSpPr>
        <dsp:cNvPr id="6" name="弧形 5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20354529"/>
            <a:gd name="adj2" fmla="val 21410237"/>
          </a:avLst>
        </a:prstGeom>
        <a:ln>
          <a:tailEnd type="arrow" w="lg" len="med"/>
        </a:ln>
      </dsp:spPr>
      <dsp:style>
        <a:lnRef idx="1">
          <a:schemeClr val="accent5">
            <a:hueOff val="-1230000"/>
            <a:satOff val="-1698"/>
            <a:lumOff val="-653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  <dsp:sp modelId="{0784143C-7147-432D-91A6-59548E2E5337}">
      <dsp:nvSpPr>
        <dsp:cNvPr id="7" name="圆角矩形 6"/>
        <dsp:cNvSpPr/>
      </dsp:nvSpPr>
      <dsp:spPr bwMode="white">
        <a:xfrm>
          <a:off x="3346071" y="1861702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2460000"/>
            <a:satOff val="-3398"/>
            <a:lumOff val="-13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流程管理</a:t>
          </a:r>
        </a:p>
      </dsp:txBody>
      <dsp:txXfrm>
        <a:off x="3346071" y="1861702"/>
        <a:ext cx="821741" cy="534132"/>
      </dsp:txXfrm>
    </dsp:sp>
    <dsp:sp modelId="{865E804F-8954-4EC2-ADD5-99CBB6F71C88}">
      <dsp:nvSpPr>
        <dsp:cNvPr id="8" name="弧形 7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1683658"/>
            <a:gd name="adj2" fmla="val 2514241"/>
          </a:avLst>
        </a:prstGeom>
        <a:ln>
          <a:tailEnd type="arrow" w="lg" len="med"/>
        </a:ln>
      </dsp:spPr>
      <dsp:style>
        <a:lnRef idx="1">
          <a:schemeClr val="accent5">
            <a:hueOff val="-2460000"/>
            <a:satOff val="-3398"/>
            <a:lumOff val="-1306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  <dsp:sp modelId="{5A56A8CE-5700-4837-8A6B-5D34EB05E8F6}">
      <dsp:nvSpPr>
        <dsp:cNvPr id="9" name="圆角矩形 8"/>
        <dsp:cNvSpPr/>
      </dsp:nvSpPr>
      <dsp:spPr bwMode="white">
        <a:xfrm>
          <a:off x="2522148" y="2894868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3690000"/>
            <a:satOff val="-5097"/>
            <a:lumOff val="-19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计划管理</a:t>
          </a:r>
        </a:p>
      </dsp:txBody>
      <dsp:txXfrm>
        <a:off x="2522148" y="2894868"/>
        <a:ext cx="821741" cy="534132"/>
      </dsp:txXfrm>
    </dsp:sp>
    <dsp:sp modelId="{97DFD92B-14E5-4E14-B6F9-FBD6A9DBF8A9}">
      <dsp:nvSpPr>
        <dsp:cNvPr id="10" name="弧形 9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5060027"/>
            <a:gd name="adj2" fmla="val 5739972"/>
          </a:avLst>
        </a:prstGeom>
        <a:ln>
          <a:tailEnd type="arrow" w="lg" len="med"/>
        </a:ln>
      </dsp:spPr>
      <dsp:style>
        <a:lnRef idx="1">
          <a:schemeClr val="accent5">
            <a:hueOff val="-3690000"/>
            <a:satOff val="-5097"/>
            <a:lumOff val="-196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  <dsp:sp modelId="{793EB8C7-7447-4188-95B3-D8F19BCB7F70}">
      <dsp:nvSpPr>
        <dsp:cNvPr id="11" name="圆角矩形 10"/>
        <dsp:cNvSpPr/>
      </dsp:nvSpPr>
      <dsp:spPr bwMode="white">
        <a:xfrm>
          <a:off x="1200679" y="2894868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4920000"/>
            <a:satOff val="-6796"/>
            <a:lumOff val="-261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订阅管理</a:t>
          </a:r>
        </a:p>
      </dsp:txBody>
      <dsp:txXfrm>
        <a:off x="1200679" y="2894868"/>
        <a:ext cx="821741" cy="534132"/>
      </dsp:txXfrm>
    </dsp:sp>
    <dsp:sp modelId="{FBF04ACC-3EB6-4E87-BEEE-584D2E0D9954}">
      <dsp:nvSpPr>
        <dsp:cNvPr id="12" name="弧形 11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8285758"/>
            <a:gd name="adj2" fmla="val 9116341"/>
          </a:avLst>
        </a:prstGeom>
        <a:ln>
          <a:tailEnd type="arrow" w="lg" len="med"/>
        </a:ln>
      </dsp:spPr>
      <dsp:style>
        <a:lnRef idx="1">
          <a:schemeClr val="accent5">
            <a:hueOff val="-4920000"/>
            <a:satOff val="-6796"/>
            <a:lumOff val="-2613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  <dsp:sp modelId="{8080C76B-189B-4654-911D-3F40FA3976C0}">
      <dsp:nvSpPr>
        <dsp:cNvPr id="13" name="圆角矩形 12"/>
        <dsp:cNvSpPr/>
      </dsp:nvSpPr>
      <dsp:spPr bwMode="white">
        <a:xfrm>
          <a:off x="376756" y="1861702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150000"/>
            <a:satOff val="-8496"/>
            <a:lumOff val="-326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资源管理</a:t>
          </a:r>
          <a:endParaRPr lang="zh-CN" altLang="en-US" sz="12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/>
        </a:p>
      </dsp:txBody>
      <dsp:txXfrm>
        <a:off x="376756" y="1861702"/>
        <a:ext cx="821741" cy="534132"/>
      </dsp:txXfrm>
    </dsp:sp>
    <dsp:sp modelId="{C3174C8D-C778-4EB7-918C-815C80AE6890}">
      <dsp:nvSpPr>
        <dsp:cNvPr id="14" name="弧形 13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10989762"/>
            <a:gd name="adj2" fmla="val 12045470"/>
          </a:avLst>
        </a:prstGeom>
        <a:ln>
          <a:tailEnd type="arrow" w="lg" len="med"/>
        </a:ln>
      </dsp:spPr>
      <dsp:style>
        <a:lnRef idx="1">
          <a:schemeClr val="accent5">
            <a:hueOff val="-6150000"/>
            <a:satOff val="-8496"/>
            <a:lumOff val="-3267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  <dsp:sp modelId="{5EF24E3C-EE58-49A3-B9CF-BFB9C0D78EDB}">
      <dsp:nvSpPr>
        <dsp:cNvPr id="15" name="圆角矩形 14"/>
        <dsp:cNvSpPr/>
      </dsp:nvSpPr>
      <dsp:spPr bwMode="white">
        <a:xfrm>
          <a:off x="670811" y="573364"/>
          <a:ext cx="821741" cy="53413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7380000"/>
            <a:satOff val="-10195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日志管理</a:t>
          </a:r>
        </a:p>
      </dsp:txBody>
      <dsp:txXfrm>
        <a:off x="670811" y="573364"/>
        <a:ext cx="821741" cy="534132"/>
      </dsp:txXfrm>
    </dsp:sp>
    <dsp:sp modelId="{B93F3323-6CB2-47D6-9988-8FD114C1DD2F}">
      <dsp:nvSpPr>
        <dsp:cNvPr id="16" name="弧形 15"/>
        <dsp:cNvSpPr/>
      </dsp:nvSpPr>
      <dsp:spPr bwMode="white">
        <a:xfrm>
          <a:off x="749446" y="267066"/>
          <a:ext cx="3045677" cy="3045677"/>
        </a:xfrm>
        <a:prstGeom prst="arc">
          <a:avLst>
            <a:gd name="adj1" fmla="val 14237209"/>
            <a:gd name="adj2" fmla="val 15004930"/>
          </a:avLst>
        </a:prstGeom>
        <a:ln>
          <a:tailEnd type="arrow" w="lg" len="med"/>
        </a:ln>
      </dsp:spPr>
      <dsp:style>
        <a:lnRef idx="1">
          <a:schemeClr val="accent5">
            <a:hueOff val="-7380000"/>
            <a:satOff val="-10195"/>
            <a:lumOff val="-3921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Xfrm>
        <a:off x="749446" y="267066"/>
        <a:ext cx="3045677" cy="3045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2" Type="http://schemas.openxmlformats.org/officeDocument/2006/relationships/slideLayout" Target="../slideLayouts/slideLayout7.xml"/><Relationship Id="rId41" Type="http://schemas.openxmlformats.org/officeDocument/2006/relationships/tags" Target="../tags/tag55.xml"/><Relationship Id="rId40" Type="http://schemas.openxmlformats.org/officeDocument/2006/relationships/tags" Target="../tags/tag54.xml"/><Relationship Id="rId4" Type="http://schemas.openxmlformats.org/officeDocument/2006/relationships/tags" Target="../tags/tag18.xml"/><Relationship Id="rId39" Type="http://schemas.openxmlformats.org/officeDocument/2006/relationships/tags" Target="../tags/tag53.xml"/><Relationship Id="rId38" Type="http://schemas.openxmlformats.org/officeDocument/2006/relationships/tags" Target="../tags/tag52.xml"/><Relationship Id="rId37" Type="http://schemas.openxmlformats.org/officeDocument/2006/relationships/tags" Target="../tags/tag51.xml"/><Relationship Id="rId36" Type="http://schemas.openxmlformats.org/officeDocument/2006/relationships/tags" Target="../tags/tag50.xml"/><Relationship Id="rId35" Type="http://schemas.openxmlformats.org/officeDocument/2006/relationships/tags" Target="../tags/tag49.xml"/><Relationship Id="rId34" Type="http://schemas.openxmlformats.org/officeDocument/2006/relationships/tags" Target="../tags/tag48.xml"/><Relationship Id="rId33" Type="http://schemas.openxmlformats.org/officeDocument/2006/relationships/tags" Target="../tags/tag47.xml"/><Relationship Id="rId32" Type="http://schemas.openxmlformats.org/officeDocument/2006/relationships/tags" Target="../tags/tag46.xml"/><Relationship Id="rId31" Type="http://schemas.openxmlformats.org/officeDocument/2006/relationships/tags" Target="../tags/tag45.xml"/><Relationship Id="rId30" Type="http://schemas.openxmlformats.org/officeDocument/2006/relationships/tags" Target="../tags/tag44.xml"/><Relationship Id="rId3" Type="http://schemas.openxmlformats.org/officeDocument/2006/relationships/tags" Target="../tags/tag17.xml"/><Relationship Id="rId29" Type="http://schemas.openxmlformats.org/officeDocument/2006/relationships/tags" Target="../tags/tag43.xml"/><Relationship Id="rId28" Type="http://schemas.openxmlformats.org/officeDocument/2006/relationships/tags" Target="../tags/tag42.xml"/><Relationship Id="rId27" Type="http://schemas.openxmlformats.org/officeDocument/2006/relationships/tags" Target="../tags/tag41.xml"/><Relationship Id="rId26" Type="http://schemas.openxmlformats.org/officeDocument/2006/relationships/tags" Target="../tags/tag40.xml"/><Relationship Id="rId25" Type="http://schemas.openxmlformats.org/officeDocument/2006/relationships/tags" Target="../tags/tag39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tags" Target="../tags/tag16.xml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92.xml"/><Relationship Id="rId36" Type="http://schemas.openxmlformats.org/officeDocument/2006/relationships/tags" Target="../tags/tag91.xml"/><Relationship Id="rId35" Type="http://schemas.openxmlformats.org/officeDocument/2006/relationships/tags" Target="../tags/tag90.xml"/><Relationship Id="rId34" Type="http://schemas.openxmlformats.org/officeDocument/2006/relationships/tags" Target="../tags/tag89.xml"/><Relationship Id="rId33" Type="http://schemas.openxmlformats.org/officeDocument/2006/relationships/tags" Target="../tags/tag88.xml"/><Relationship Id="rId32" Type="http://schemas.openxmlformats.org/officeDocument/2006/relationships/tags" Target="../tags/tag87.xml"/><Relationship Id="rId31" Type="http://schemas.openxmlformats.org/officeDocument/2006/relationships/tags" Target="../tags/tag86.xml"/><Relationship Id="rId30" Type="http://schemas.openxmlformats.org/officeDocument/2006/relationships/tags" Target="../tags/tag85.xml"/><Relationship Id="rId3" Type="http://schemas.openxmlformats.org/officeDocument/2006/relationships/tags" Target="../tags/tag58.xml"/><Relationship Id="rId29" Type="http://schemas.openxmlformats.org/officeDocument/2006/relationships/tags" Target="../tags/tag84.xml"/><Relationship Id="rId28" Type="http://schemas.openxmlformats.org/officeDocument/2006/relationships/tags" Target="../tags/tag83.xml"/><Relationship Id="rId27" Type="http://schemas.openxmlformats.org/officeDocument/2006/relationships/tags" Target="../tags/tag82.xml"/><Relationship Id="rId26" Type="http://schemas.openxmlformats.org/officeDocument/2006/relationships/tags" Target="../tags/tag81.xml"/><Relationship Id="rId25" Type="http://schemas.openxmlformats.org/officeDocument/2006/relationships/tags" Target="../tags/tag80.xml"/><Relationship Id="rId24" Type="http://schemas.openxmlformats.org/officeDocument/2006/relationships/tags" Target="../tags/tag79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tags" Target="../tags/tag57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svg"/><Relationship Id="rId7" Type="http://schemas.openxmlformats.org/officeDocument/2006/relationships/image" Target="../media/image15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32.svg"/><Relationship Id="rId23" Type="http://schemas.openxmlformats.org/officeDocument/2006/relationships/image" Target="../media/image31.png"/><Relationship Id="rId22" Type="http://schemas.openxmlformats.org/officeDocument/2006/relationships/image" Target="../media/image30.svg"/><Relationship Id="rId21" Type="http://schemas.openxmlformats.org/officeDocument/2006/relationships/image" Target="../media/image29.png"/><Relationship Id="rId20" Type="http://schemas.openxmlformats.org/officeDocument/2006/relationships/image" Target="../media/image28.svg"/><Relationship Id="rId2" Type="http://schemas.openxmlformats.org/officeDocument/2006/relationships/image" Target="../media/image10.png"/><Relationship Id="rId19" Type="http://schemas.openxmlformats.org/officeDocument/2006/relationships/image" Target="../media/image27.png"/><Relationship Id="rId18" Type="http://schemas.openxmlformats.org/officeDocument/2006/relationships/image" Target="../media/image26.svg"/><Relationship Id="rId17" Type="http://schemas.openxmlformats.org/officeDocument/2006/relationships/image" Target="../media/image25.png"/><Relationship Id="rId16" Type="http://schemas.openxmlformats.org/officeDocument/2006/relationships/image" Target="../media/image24.svg"/><Relationship Id="rId15" Type="http://schemas.openxmlformats.org/officeDocument/2006/relationships/image" Target="../media/image23.png"/><Relationship Id="rId14" Type="http://schemas.openxmlformats.org/officeDocument/2006/relationships/image" Target="../media/image22.sv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sv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diagramDrawing" Target="../diagrams/drawing2.xml"/><Relationship Id="rId8" Type="http://schemas.openxmlformats.org/officeDocument/2006/relationships/diagramColors" Target="../diagrams/colors2.xml"/><Relationship Id="rId7" Type="http://schemas.openxmlformats.org/officeDocument/2006/relationships/diagramQuickStyle" Target="../diagrams/quickStyl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tags" Target="../tags/tag98.xml"/><Relationship Id="rId3" Type="http://schemas.openxmlformats.org/officeDocument/2006/relationships/image" Target="../media/image34.png"/><Relationship Id="rId2" Type="http://schemas.openxmlformats.org/officeDocument/2006/relationships/tags" Target="../tags/tag9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XX</a:t>
            </a:r>
            <a:r>
              <a:rPr kumimoji="1" lang="zh-CN" altLang="en-US" dirty="0"/>
              <a:t>集团补税自动录入机器人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18731" y="2605200"/>
            <a:ext cx="47232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每月处理1000次情况下，可节省50小时，减少业务人员的重复劳动，提高员工满意度。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60540" y="183476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5514709" y="2605287"/>
            <a:ext cx="6096000" cy="147637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补税录入新旧模式对比效果如下：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原人工模式：人工单次操作补税录入各项耗时约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分钟。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R</a:t>
            </a:r>
            <a:r>
              <a:rPr lang="en-GB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PA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模式：机器人自动执行补税录入各项耗时约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分钟。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488823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智动力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蒙红发、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温巧炎、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黄沥冬、雷周澎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数智动力，众志成城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：</a:t>
            </a:r>
            <a:r>
              <a:rPr lang="zh-CN" altLang="en-US" sz="16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珠海众志智能科技有限公司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：补税录入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其它介绍等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：补税自动录入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0035" y="1297305"/>
            <a:ext cx="368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XX集团补税录入</a:t>
            </a:r>
            <a:r>
              <a:rPr 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业务背景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73100" y="2647950"/>
            <a:ext cx="5986780" cy="2084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集团需要业务人员从指定网站下载文件，将文件中的数据信息录入到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、该流程操作简单但重复性高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、人工将数据信息录入到系统中，耗时长，效率低，易出错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、每月业务量约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次，数据量大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60515" y="2280920"/>
            <a:ext cx="4642485" cy="3171190"/>
            <a:chOff x="10337" y="3864"/>
            <a:chExt cx="7311" cy="4994"/>
          </a:xfrm>
        </p:grpSpPr>
        <p:sp>
          <p:nvSpPr>
            <p:cNvPr id="91" name="椭圆 90"/>
            <p:cNvSpPr/>
            <p:nvPr>
              <p:custDataLst>
                <p:tags r:id="rId1"/>
              </p:custDataLst>
            </p:nvPr>
          </p:nvSpPr>
          <p:spPr>
            <a:xfrm>
              <a:off x="14965" y="7392"/>
              <a:ext cx="1018" cy="920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 rot="0">
              <a:off x="11806" y="4692"/>
              <a:ext cx="3967" cy="3907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>
                <p:custDataLst>
                  <p:tags r:id="rId2"/>
                </p:custDataLst>
              </p:nvPr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>
                  <p:custDataLst>
                    <p:tags r:id="rId3"/>
                  </p:custDataLst>
                </p:nvPr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>
                  <p:custDataLst>
                    <p:tags r:id="rId5"/>
                  </p:custDataLst>
                </p:nvPr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>
                <p:custDataLst>
                  <p:tags r:id="rId6"/>
                </p:custDataLst>
              </p:nvPr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>
                <p:custDataLst>
                  <p:tags r:id="rId8"/>
                </p:custDataLst>
              </p:nvPr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88" name="PA_矩形 22"/>
            <p:cNvSpPr/>
            <p:nvPr>
              <p:custDataLst>
                <p:tags r:id="rId12"/>
              </p:custDataLst>
            </p:nvPr>
          </p:nvSpPr>
          <p:spPr>
            <a:xfrm>
              <a:off x="13095" y="3864"/>
              <a:ext cx="1372" cy="54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重复性高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" name="PA_矩形 22"/>
            <p:cNvSpPr/>
            <p:nvPr>
              <p:custDataLst>
                <p:tags r:id="rId13"/>
              </p:custDataLst>
            </p:nvPr>
          </p:nvSpPr>
          <p:spPr>
            <a:xfrm>
              <a:off x="16276" y="8312"/>
              <a:ext cx="1372" cy="54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数据量大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" name="PA_矩形 22"/>
            <p:cNvSpPr/>
            <p:nvPr>
              <p:custDataLst>
                <p:tags r:id="rId14"/>
              </p:custDataLst>
            </p:nvPr>
          </p:nvSpPr>
          <p:spPr>
            <a:xfrm>
              <a:off x="10337" y="8229"/>
              <a:ext cx="1372" cy="54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效率低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246880" y="1666240"/>
            <a:ext cx="368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defRPr/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XX集团补税录入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程需求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388110" y="2896870"/>
            <a:ext cx="9253220" cy="1845945"/>
            <a:chOff x="1386" y="4633"/>
            <a:chExt cx="14572" cy="2907"/>
          </a:xfrm>
        </p:grpSpPr>
        <p:grpSp>
          <p:nvGrpSpPr>
            <p:cNvPr id="9" name="组合 8"/>
            <p:cNvGrpSpPr/>
            <p:nvPr/>
          </p:nvGrpSpPr>
          <p:grpSpPr>
            <a:xfrm>
              <a:off x="14463" y="5699"/>
              <a:ext cx="1298" cy="1298"/>
              <a:chOff x="12380" y="4389"/>
              <a:chExt cx="1298" cy="1298"/>
            </a:xfrm>
          </p:grpSpPr>
          <p:grpSp>
            <p:nvGrpSpPr>
              <p:cNvPr id="36" name="组合 35"/>
              <p:cNvGrpSpPr/>
              <p:nvPr/>
            </p:nvGrpSpPr>
            <p:grpSpPr>
              <a:xfrm rot="0">
                <a:off x="12380" y="4389"/>
                <a:ext cx="1298" cy="1298"/>
                <a:chOff x="9379982" y="1525767"/>
                <a:chExt cx="2034816" cy="2034816"/>
              </a:xfrm>
            </p:grpSpPr>
            <p:sp>
              <p:nvSpPr>
                <p:cNvPr id="55" name="îŝḷîḓé-Oval 29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9379982" y="1525767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56" name="îŝḷîḓé-Oval 30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9511565" y="1657350"/>
                  <a:ext cx="1771650" cy="1771650"/>
                </a:xfrm>
                <a:prstGeom prst="ellipse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40" name="îŝḷîḓé-任意多边形: 形状 3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2848" y="4720"/>
                <a:ext cx="361" cy="616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583" y="5870"/>
              <a:ext cx="1818" cy="1310"/>
              <a:chOff x="6403" y="5630"/>
              <a:chExt cx="1818" cy="1310"/>
            </a:xfrm>
          </p:grpSpPr>
          <p:grpSp>
            <p:nvGrpSpPr>
              <p:cNvPr id="33" name="组合 32"/>
              <p:cNvGrpSpPr/>
              <p:nvPr/>
            </p:nvGrpSpPr>
            <p:grpSpPr>
              <a:xfrm rot="0">
                <a:off x="6403" y="5642"/>
                <a:ext cx="1298" cy="1298"/>
                <a:chOff x="910665" y="3301620"/>
                <a:chExt cx="2034816" cy="2034816"/>
              </a:xfrm>
            </p:grpSpPr>
            <p:sp>
              <p:nvSpPr>
                <p:cNvPr id="61" name="îŝḷîḓé-Oval 3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910665" y="3301620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62" name="îŝḷîḓé-Oval 36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042247" y="3433203"/>
                  <a:ext cx="1771651" cy="1771650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37" name="îŝḷîḓé-箭头: 五边形 6"/>
              <p:cNvSpPr/>
              <p:nvPr>
                <p:custDataLst>
                  <p:tags r:id="rId7"/>
                </p:custDataLst>
              </p:nvPr>
            </p:nvSpPr>
            <p:spPr>
              <a:xfrm rot="19500000">
                <a:off x="7353" y="5630"/>
                <a:ext cx="868" cy="331"/>
              </a:xfrm>
              <a:prstGeom prst="homePlat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1" name="îŝḷîḓé-任意多边形: 形状 3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6878" y="5964"/>
                <a:ext cx="348" cy="593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722" y="4826"/>
              <a:ext cx="1816" cy="1378"/>
              <a:chOff x="8390" y="4389"/>
              <a:chExt cx="1816" cy="1378"/>
            </a:xfrm>
          </p:grpSpPr>
          <p:grpSp>
            <p:nvGrpSpPr>
              <p:cNvPr id="35" name="组合 34"/>
              <p:cNvGrpSpPr/>
              <p:nvPr/>
            </p:nvGrpSpPr>
            <p:grpSpPr>
              <a:xfrm rot="0">
                <a:off x="8390" y="4389"/>
                <a:ext cx="1298" cy="1298"/>
                <a:chOff x="3725684" y="1525767"/>
                <a:chExt cx="2034816" cy="2034816"/>
              </a:xfrm>
            </p:grpSpPr>
            <p:sp>
              <p:nvSpPr>
                <p:cNvPr id="57" name="îŝḷîḓé-Oval 3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725684" y="1525767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58" name="îŝḷîḓé-Oval 32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857267" y="1657350"/>
                  <a:ext cx="1771650" cy="1771650"/>
                </a:xfrm>
                <a:prstGeom prst="ellipse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38" name="îŝḷîḓé-箭头: 五边形 9"/>
              <p:cNvSpPr/>
              <p:nvPr>
                <p:custDataLst>
                  <p:tags r:id="rId11"/>
                </p:custDataLst>
              </p:nvPr>
            </p:nvSpPr>
            <p:spPr>
              <a:xfrm rot="2209917">
                <a:off x="9338" y="5437"/>
                <a:ext cx="868" cy="331"/>
              </a:xfrm>
              <a:prstGeom prst="homePlat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3" name="îŝḷîḓé-任意多边形: 形状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8863" y="4740"/>
                <a:ext cx="351" cy="598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888" y="5822"/>
              <a:ext cx="1816" cy="1310"/>
              <a:chOff x="10382" y="5630"/>
              <a:chExt cx="1816" cy="1310"/>
            </a:xfrm>
          </p:grpSpPr>
          <p:grpSp>
            <p:nvGrpSpPr>
              <p:cNvPr id="34" name="组合 33"/>
              <p:cNvGrpSpPr/>
              <p:nvPr/>
            </p:nvGrpSpPr>
            <p:grpSpPr>
              <a:xfrm rot="0">
                <a:off x="10382" y="5642"/>
                <a:ext cx="1298" cy="1298"/>
                <a:chOff x="6548617" y="3301620"/>
                <a:chExt cx="2034816" cy="2034816"/>
              </a:xfrm>
            </p:grpSpPr>
            <p:sp>
              <p:nvSpPr>
                <p:cNvPr id="59" name="îŝḷîḓé-Oval 3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6548617" y="3301620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60" name="îŝḷîḓé-Oval 3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6680200" y="3433203"/>
                  <a:ext cx="1771650" cy="1771650"/>
                </a:xfrm>
                <a:prstGeom prst="ellipse">
                  <a:avLst/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39" name="îŝḷîḓé-箭头: 五边形 10"/>
              <p:cNvSpPr/>
              <p:nvPr>
                <p:custDataLst>
                  <p:tags r:id="rId15"/>
                </p:custDataLst>
              </p:nvPr>
            </p:nvSpPr>
            <p:spPr>
              <a:xfrm rot="19500000">
                <a:off x="11330" y="5630"/>
                <a:ext cx="868" cy="331"/>
              </a:xfrm>
              <a:prstGeom prst="homePlat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2" name="îŝḷîḓé-任意多边形: 形状 3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0846" y="5951"/>
                <a:ext cx="364" cy="619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0">
              <a:off x="9928" y="4871"/>
              <a:ext cx="1888" cy="751"/>
              <a:chOff x="8641980" y="1236028"/>
              <a:chExt cx="2254946" cy="896862"/>
            </a:xfrm>
          </p:grpSpPr>
          <p:sp>
            <p:nvSpPr>
              <p:cNvPr id="49" name="îŝḷîḓé-文本框 2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8641980" y="1505923"/>
                <a:ext cx="2254946" cy="62696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通过用户名密码登录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>
                <p:custDataLst>
                  <p:tags r:id="rId18"/>
                </p:custDataLst>
              </p:nvPr>
            </p:nvSpPr>
            <p:spPr>
              <a:xfrm>
                <a:off x="8716031" y="1236028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登录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ERP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系统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0">
              <a:off x="3440" y="6570"/>
              <a:ext cx="1692" cy="970"/>
              <a:chOff x="3921963" y="806351"/>
              <a:chExt cx="2020976" cy="1158337"/>
            </a:xfrm>
          </p:grpSpPr>
          <p:sp>
            <p:nvSpPr>
              <p:cNvPr id="47" name="îŝḷîḓé-文本框 2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登录中国贸易单一窗口网站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登录网站</a:t>
                </a:r>
                <a:endParaRPr 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0">
              <a:off x="1386" y="4633"/>
              <a:ext cx="1692" cy="970"/>
              <a:chOff x="3921963" y="806351"/>
              <a:chExt cx="2020976" cy="1158337"/>
            </a:xfrm>
          </p:grpSpPr>
          <p:sp>
            <p:nvSpPr>
              <p:cNvPr id="12" name="îŝḷîḓé-文本框 2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读取补税清单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EXCEL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表格数据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3" name="îŝḷîḓé-Rectangle 22"/>
              <p:cNvSpPr/>
              <p:nvPr>
                <p:custDataLst>
                  <p:tags r:id="rId22"/>
                </p:custDataLst>
              </p:nvPr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获取数据</a:t>
                </a:r>
                <a:endParaRPr 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0">
              <a:off x="5688" y="4633"/>
              <a:ext cx="1692" cy="970"/>
              <a:chOff x="3921963" y="806351"/>
              <a:chExt cx="2020976" cy="1158337"/>
            </a:xfrm>
          </p:grpSpPr>
          <p:sp>
            <p:nvSpPr>
              <p:cNvPr id="17" name="îŝḷîḓé-文本框 2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根据清单数据查询信息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8" name="îŝḷîḓé-Rectangle 22"/>
              <p:cNvSpPr/>
              <p:nvPr>
                <p:custDataLst>
                  <p:tags r:id="rId24"/>
                </p:custDataLst>
              </p:nvPr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查询信息</a:t>
                </a:r>
                <a:endParaRPr 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872" y="4740"/>
              <a:ext cx="1816" cy="1378"/>
              <a:chOff x="8390" y="4389"/>
              <a:chExt cx="1816" cy="1378"/>
            </a:xfrm>
          </p:grpSpPr>
          <p:grpSp>
            <p:nvGrpSpPr>
              <p:cNvPr id="20" name="组合 19"/>
              <p:cNvGrpSpPr/>
              <p:nvPr/>
            </p:nvGrpSpPr>
            <p:grpSpPr>
              <a:xfrm rot="0">
                <a:off x="8390" y="4389"/>
                <a:ext cx="1298" cy="1298"/>
                <a:chOff x="3725684" y="1525767"/>
                <a:chExt cx="2034816" cy="2034816"/>
              </a:xfrm>
            </p:grpSpPr>
            <p:sp>
              <p:nvSpPr>
                <p:cNvPr id="21" name="îŝḷîḓé-Oval 31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725684" y="1525767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22" name="îŝḷîḓé-Oval 32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3857267" y="1657350"/>
                  <a:ext cx="1771650" cy="1771650"/>
                </a:xfrm>
                <a:prstGeom prst="ellipse">
                  <a:avLst/>
                </a:pr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23" name="îŝḷîḓé-箭头: 五边形 9"/>
              <p:cNvSpPr/>
              <p:nvPr>
                <p:custDataLst>
                  <p:tags r:id="rId27"/>
                </p:custDataLst>
              </p:nvPr>
            </p:nvSpPr>
            <p:spPr>
              <a:xfrm rot="2209917">
                <a:off x="9338" y="5437"/>
                <a:ext cx="868" cy="331"/>
              </a:xfrm>
              <a:prstGeom prst="homePlate">
                <a:avLst/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4" name="îŝḷîḓé-任意多边形: 形状 32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863" y="4740"/>
                <a:ext cx="351" cy="598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0">
              <a:off x="7831" y="6372"/>
              <a:ext cx="1692" cy="970"/>
              <a:chOff x="3921963" y="806351"/>
              <a:chExt cx="2020976" cy="1158337"/>
            </a:xfrm>
          </p:grpSpPr>
          <p:sp>
            <p:nvSpPr>
              <p:cNvPr id="26" name="îŝḷîḓé-文本框 2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打印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PDF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，并提取指定信息数据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7" name="îŝḷîḓé-Rectangle 22"/>
              <p:cNvSpPr/>
              <p:nvPr>
                <p:custDataLst>
                  <p:tags r:id="rId30"/>
                </p:custDataLst>
              </p:nvPr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打印并提取数据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004" y="5918"/>
              <a:ext cx="1816" cy="1310"/>
              <a:chOff x="10382" y="5630"/>
              <a:chExt cx="1816" cy="1310"/>
            </a:xfrm>
          </p:grpSpPr>
          <p:grpSp>
            <p:nvGrpSpPr>
              <p:cNvPr id="29" name="组合 28"/>
              <p:cNvGrpSpPr/>
              <p:nvPr/>
            </p:nvGrpSpPr>
            <p:grpSpPr>
              <a:xfrm rot="0">
                <a:off x="10382" y="5642"/>
                <a:ext cx="1298" cy="1298"/>
                <a:chOff x="6548617" y="3301620"/>
                <a:chExt cx="2034816" cy="2034816"/>
              </a:xfrm>
            </p:grpSpPr>
            <p:sp>
              <p:nvSpPr>
                <p:cNvPr id="30" name="îŝḷîḓé-Oval 3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6548617" y="3301620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31" name="îŝḷîḓé-Oval 3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6680200" y="3433203"/>
                  <a:ext cx="1771650" cy="177165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63" name="îŝḷîḓé-箭头: 五边形 10"/>
              <p:cNvSpPr/>
              <p:nvPr>
                <p:custDataLst>
                  <p:tags r:id="rId33"/>
                </p:custDataLst>
              </p:nvPr>
            </p:nvSpPr>
            <p:spPr>
              <a:xfrm rot="19500000">
                <a:off x="11330" y="5630"/>
                <a:ext cx="868" cy="331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4" name="îŝḷîḓé-任意多边形: 形状 3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0846" y="5951"/>
                <a:ext cx="364" cy="619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177" y="4740"/>
              <a:ext cx="1816" cy="1378"/>
              <a:chOff x="8390" y="4389"/>
              <a:chExt cx="1816" cy="1378"/>
            </a:xfrm>
          </p:grpSpPr>
          <p:grpSp>
            <p:nvGrpSpPr>
              <p:cNvPr id="66" name="组合 65"/>
              <p:cNvGrpSpPr/>
              <p:nvPr/>
            </p:nvGrpSpPr>
            <p:grpSpPr>
              <a:xfrm rot="0">
                <a:off x="8390" y="4389"/>
                <a:ext cx="1298" cy="1298"/>
                <a:chOff x="3725684" y="1525767"/>
                <a:chExt cx="2034816" cy="2034816"/>
              </a:xfrm>
            </p:grpSpPr>
            <p:sp>
              <p:nvSpPr>
                <p:cNvPr id="67" name="îŝḷîḓé-Oval 31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3725684" y="1525767"/>
                  <a:ext cx="2034816" cy="203481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68" name="îŝḷîḓé-Oval 32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3857267" y="1657350"/>
                  <a:ext cx="1771650" cy="177165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 sz="110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69" name="îŝḷîḓé-箭头: 五边形 9"/>
              <p:cNvSpPr/>
              <p:nvPr>
                <p:custDataLst>
                  <p:tags r:id="rId37"/>
                </p:custDataLst>
              </p:nvPr>
            </p:nvSpPr>
            <p:spPr>
              <a:xfrm rot="2209917">
                <a:off x="9338" y="5437"/>
                <a:ext cx="868" cy="331"/>
              </a:xfrm>
              <a:prstGeom prst="homePlat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0" name="îŝḷîḓé-任意多边形: 形状 32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8863" y="4740"/>
                <a:ext cx="351" cy="598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 rot="0">
              <a:off x="12015" y="6432"/>
              <a:ext cx="1888" cy="930"/>
              <a:chOff x="8641980" y="1236028"/>
              <a:chExt cx="2254946" cy="896862"/>
            </a:xfrm>
          </p:grpSpPr>
          <p:sp>
            <p:nvSpPr>
              <p:cNvPr id="72" name="îŝḷîḓé-文本框 27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8641980" y="1505923"/>
                <a:ext cx="2254946" cy="62696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查询指定工单，填写相关信息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73" name="îŝḷîḓé-Rectangle 24"/>
              <p:cNvSpPr/>
              <p:nvPr>
                <p:custDataLst>
                  <p:tags r:id="rId40"/>
                </p:custDataLst>
              </p:nvPr>
            </p:nvSpPr>
            <p:spPr>
              <a:xfrm>
                <a:off x="8716031" y="1236028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查询并编辑</a:t>
                </a:r>
                <a:endParaRPr 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76" name="îŝḷîḓé-Rectangle 24"/>
            <p:cNvSpPr/>
            <p:nvPr>
              <p:custDataLst>
                <p:tags r:id="rId41"/>
              </p:custDataLst>
            </p:nvPr>
          </p:nvSpPr>
          <p:spPr>
            <a:xfrm>
              <a:off x="14266" y="5078"/>
              <a:ext cx="1692" cy="337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p>
              <a:pPr lvl="0" algn="ctr" defTabSz="914400">
                <a:spcBef>
                  <a:spcPct val="0"/>
                </a:spcBef>
                <a:defRPr/>
              </a:pPr>
              <a:r>
                <a:rPr lang="zh-CN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完成提交</a:t>
              </a:r>
              <a:endParaRPr lang="zh-CN" sz="1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59637" y="2357881"/>
            <a:ext cx="10672445" cy="2228215"/>
            <a:chOff x="631" y="1958"/>
            <a:chExt cx="15354" cy="3056"/>
          </a:xfrm>
        </p:grpSpPr>
        <p:cxnSp>
          <p:nvCxnSpPr>
            <p:cNvPr id="80" name="直接连接符 86"/>
            <p:cNvCxnSpPr>
              <a:stCxn id="81" idx="3"/>
            </p:cNvCxnSpPr>
            <p:nvPr>
              <p:custDataLst>
                <p:tags r:id="rId1"/>
              </p:custDataLst>
            </p:nvPr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>
              <p:custDataLst>
                <p:tags r:id="rId2"/>
              </p:custDataLst>
            </p:nvPr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矩形 81"/>
            <p:cNvSpPr/>
            <p:nvPr>
              <p:custDataLst>
                <p:tags r:id="rId3"/>
              </p:custDataLst>
            </p:nvPr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>
              <p:custDataLst>
                <p:tags r:id="rId4"/>
              </p:custDataLst>
            </p:nvPr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5"/>
              </p:custDataLst>
            </p:nvPr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>
              <p:custDataLst>
                <p:tags r:id="rId6"/>
              </p:custDataLst>
            </p:nvPr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7"/>
              </p:custDataLst>
            </p:nvPr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>
              <p:custDataLst>
                <p:tags r:id="rId8"/>
              </p:custDataLst>
            </p:nvPr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>
              <p:custDataLst>
                <p:tags r:id="rId9"/>
              </p:custDataLst>
            </p:nvPr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>
              <p:custDataLst>
                <p:tags r:id="rId10"/>
              </p:custDataLst>
            </p:nvPr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>
              <p:custDataLst>
                <p:tags r:id="rId11"/>
              </p:custDataLst>
            </p:nvPr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91" name="肘形连接符 90"/>
            <p:cNvCxnSpPr>
              <a:stCxn id="81" idx="2"/>
              <a:endCxn id="83" idx="2"/>
            </p:cNvCxnSpPr>
            <p:nvPr>
              <p:custDataLst>
                <p:tags r:id="rId12"/>
              </p:custDataLst>
            </p:nvPr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肘形连接符 91"/>
            <p:cNvCxnSpPr/>
            <p:nvPr>
              <p:custDataLst>
                <p:tags r:id="rId13"/>
              </p:custDataLst>
            </p:nvPr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>
              <p:custDataLst>
                <p:tags r:id="rId14"/>
              </p:custDataLst>
            </p:nvPr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等腰三角形 103"/>
            <p:cNvSpPr/>
            <p:nvPr>
              <p:custDataLst>
                <p:tags r:id="rId15"/>
              </p:custDataLst>
            </p:nvPr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等腰三角形 104"/>
            <p:cNvSpPr/>
            <p:nvPr>
              <p:custDataLst>
                <p:tags r:id="rId16"/>
              </p:custDataLst>
            </p:nvPr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TextBox 10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30982">
              <a:off x="1654" y="2721"/>
              <a:ext cx="1449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TextBox 10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30982">
              <a:off x="3109" y="2688"/>
              <a:ext cx="1449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TextBox 10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30982">
              <a:off x="4508" y="2675"/>
              <a:ext cx="1597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TextBox 10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30982">
              <a:off x="5987" y="2708"/>
              <a:ext cx="1644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TextBox 10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30982">
              <a:off x="7472" y="2734"/>
              <a:ext cx="1593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TextBox 10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30982">
              <a:off x="8938" y="2701"/>
              <a:ext cx="1587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TextBox 10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30982">
              <a:off x="10436" y="2709"/>
              <a:ext cx="1602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TextBox 10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30982">
              <a:off x="1405" y="4265"/>
              <a:ext cx="193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TextBox 10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30982">
              <a:off x="4357" y="4265"/>
              <a:ext cx="193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TextBox 10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30982">
              <a:off x="7204" y="4265"/>
              <a:ext cx="193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开发实施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6" name="肘形连接符 105"/>
            <p:cNvCxnSpPr>
              <a:stCxn id="85" idx="2"/>
              <a:endCxn id="93" idx="2"/>
            </p:cNvCxnSpPr>
            <p:nvPr>
              <p:custDataLst>
                <p:tags r:id="rId27"/>
              </p:custDataLst>
            </p:nvPr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30982">
              <a:off x="11761" y="2722"/>
              <a:ext cx="145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TextBox 10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30982">
              <a:off x="13111" y="2690"/>
              <a:ext cx="1980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等腰三角形 118"/>
            <p:cNvSpPr/>
            <p:nvPr>
              <p:custDataLst>
                <p:tags r:id="rId30"/>
              </p:custDataLst>
            </p:nvPr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TextBox 10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30982">
              <a:off x="10801" y="4228"/>
              <a:ext cx="1934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  <a:endPara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矩形: 圆角 74"/>
            <p:cNvSpPr/>
            <p:nvPr>
              <p:custDataLst>
                <p:tags r:id="rId32"/>
              </p:custDataLst>
            </p:nvPr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112" name="矩形 111"/>
            <p:cNvSpPr/>
            <p:nvPr>
              <p:custDataLst>
                <p:tags r:id="rId33"/>
              </p:custDataLst>
            </p:nvPr>
          </p:nvSpPr>
          <p:spPr>
            <a:xfrm>
              <a:off x="631" y="1958"/>
              <a:ext cx="3894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流程开发安排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113" name="肘形连接符 112"/>
          <p:cNvCxnSpPr/>
          <p:nvPr>
            <p:custDataLst>
              <p:tags r:id="rId34"/>
            </p:custDataLst>
          </p:nvPr>
        </p:nvCxnSpPr>
        <p:spPr>
          <a:xfrm rot="5400000" flipH="1" flipV="1">
            <a:off x="9897876" y="2956063"/>
            <a:ext cx="16041" cy="990506"/>
          </a:xfrm>
          <a:prstGeom prst="bentConnector3">
            <a:avLst>
              <a:gd name="adj1" fmla="val -2270454"/>
            </a:avLst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等腰三角形 118"/>
          <p:cNvSpPr/>
          <p:nvPr>
            <p:custDataLst>
              <p:tags r:id="rId35"/>
            </p:custDataLst>
          </p:nvPr>
        </p:nvSpPr>
        <p:spPr>
          <a:xfrm rot="10800000" flipH="1">
            <a:off x="9850755" y="3829404"/>
            <a:ext cx="64007" cy="45719"/>
          </a:xfrm>
          <a:prstGeom prst="triangle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5" name="TextBox 10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30982">
            <a:off x="9261869" y="4001219"/>
            <a:ext cx="1344308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运维和优化 </a:t>
            </a:r>
            <a:endParaRPr lang="zh-CN" altLang="en-US" sz="1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>
            <p:custDataLst>
              <p:tags r:id="rId37"/>
            </p:custDataLst>
          </p:nvPr>
        </p:nvSpPr>
        <p:spPr>
          <a:xfrm>
            <a:off x="3959225" y="1499870"/>
            <a:ext cx="452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defRPr/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XX集团补税录入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</a:t>
            </a: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程开发安排</a:t>
            </a:r>
            <a:endParaRPr 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6095" y="4327525"/>
            <a:ext cx="5753100" cy="1925320"/>
            <a:chOff x="4797" y="6815"/>
            <a:chExt cx="9060" cy="3032"/>
          </a:xfrm>
        </p:grpSpPr>
        <p:sp>
          <p:nvSpPr>
            <p:cNvPr id="12" name="文本框 11"/>
            <p:cNvSpPr txBox="1"/>
            <p:nvPr/>
          </p:nvSpPr>
          <p:spPr>
            <a:xfrm>
              <a:off x="4797" y="6815"/>
              <a:ext cx="906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b="1">
                  <a:solidFill>
                    <a:srgbClr val="04AF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机器人自动完成登录系统、打印文件、填入数据、发送邮件等业务流程</a:t>
              </a:r>
              <a:endPara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186" y="7665"/>
              <a:ext cx="8103" cy="2182"/>
              <a:chOff x="3555" y="7501"/>
              <a:chExt cx="8103" cy="2182"/>
            </a:xfrm>
          </p:grpSpPr>
          <p:pic>
            <p:nvPicPr>
              <p:cNvPr id="13" name="图片 12" descr="ibot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4077" y="7514"/>
                <a:ext cx="890" cy="890"/>
              </a:xfrm>
              <a:prstGeom prst="rect">
                <a:avLst/>
              </a:prstGeom>
            </p:spPr>
          </p:pic>
          <p:pic>
            <p:nvPicPr>
              <p:cNvPr id="40" name="图片 39" descr="文件 (4)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17" y="7810"/>
                <a:ext cx="514" cy="514"/>
              </a:xfrm>
              <a:prstGeom prst="rect">
                <a:avLst/>
              </a:prstGeom>
            </p:spPr>
          </p:pic>
          <p:pic>
            <p:nvPicPr>
              <p:cNvPr id="41" name="图形 40" descr="月历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3" y="7530"/>
                <a:ext cx="537" cy="537"/>
              </a:xfrm>
              <a:prstGeom prst="rect">
                <a:avLst/>
              </a:prstGeom>
            </p:spPr>
          </p:pic>
          <p:pic>
            <p:nvPicPr>
              <p:cNvPr id="42" name="图片 41" descr="ibot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6070" y="7501"/>
                <a:ext cx="890" cy="890"/>
              </a:xfrm>
              <a:prstGeom prst="rect">
                <a:avLst/>
              </a:prstGeom>
            </p:spPr>
          </p:pic>
          <p:pic>
            <p:nvPicPr>
              <p:cNvPr id="43" name="图形 42" descr="Internet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15" y="7665"/>
                <a:ext cx="635" cy="635"/>
              </a:xfrm>
              <a:prstGeom prst="rect">
                <a:avLst/>
              </a:prstGeom>
            </p:spPr>
          </p:pic>
          <p:pic>
            <p:nvPicPr>
              <p:cNvPr id="44" name="图片 43" descr="ibot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8063" y="7511"/>
                <a:ext cx="890" cy="890"/>
              </a:xfrm>
              <a:prstGeom prst="rect">
                <a:avLst/>
              </a:prstGeom>
            </p:spPr>
          </p:pic>
          <p:pic>
            <p:nvPicPr>
              <p:cNvPr id="45" name="图形 44" descr="复选标记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790" y="7792"/>
                <a:ext cx="551" cy="551"/>
              </a:xfrm>
              <a:prstGeom prst="rect">
                <a:avLst/>
              </a:prstGeom>
            </p:spPr>
          </p:pic>
          <p:pic>
            <p:nvPicPr>
              <p:cNvPr id="46" name="图片 45" descr="ibot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0181" y="7511"/>
                <a:ext cx="890" cy="890"/>
              </a:xfrm>
              <a:prstGeom prst="rect">
                <a:avLst/>
              </a:prstGeom>
            </p:spPr>
          </p:pic>
          <p:sp>
            <p:nvSpPr>
              <p:cNvPr id="49" name="文本框 48"/>
              <p:cNvSpPr txBox="1"/>
              <p:nvPr/>
            </p:nvSpPr>
            <p:spPr>
              <a:xfrm>
                <a:off x="3555" y="8571"/>
                <a:ext cx="1754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>
                    <a:solidFill>
                      <a:srgbClr val="00A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读取配置文件</a:t>
                </a:r>
                <a:endParaRPr kumimoji="1" lang="zh-CN" altLang="en-US" sz="1000">
                  <a:solidFill>
                    <a:srgbClr val="00A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338" y="8569"/>
                <a:ext cx="175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sz="1000">
                    <a:solidFill>
                      <a:srgbClr val="03AF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登录指定网站，查询信息，打印</a:t>
                </a:r>
                <a:r>
                  <a:rPr kumimoji="1" lang="en-US" altLang="zh-CN" sz="1000">
                    <a:solidFill>
                      <a:srgbClr val="03AF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PDF</a:t>
                </a:r>
                <a:r>
                  <a:rPr kumimoji="1" lang="zh-CN" altLang="en-US" sz="1000">
                    <a:solidFill>
                      <a:srgbClr val="03AF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文件，并提取数据</a:t>
                </a:r>
                <a:endParaRPr kumimoji="1" lang="zh-CN" altLang="en-US" sz="1000" dirty="0">
                  <a:solidFill>
                    <a:srgbClr val="03AF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1" name="图形 50" descr="列表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719" y="7976"/>
                <a:ext cx="528" cy="528"/>
              </a:xfrm>
              <a:prstGeom prst="rect">
                <a:avLst/>
              </a:prstGeom>
            </p:spPr>
          </p:pic>
          <p:sp>
            <p:nvSpPr>
              <p:cNvPr id="52" name="文本框 51"/>
              <p:cNvSpPr txBox="1"/>
              <p:nvPr/>
            </p:nvSpPr>
            <p:spPr>
              <a:xfrm>
                <a:off x="7461" y="8571"/>
                <a:ext cx="1754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zh-CN" sz="1000" dirty="0">
                    <a:solidFill>
                      <a:srgbClr val="00A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登录</a:t>
                </a:r>
                <a:r>
                  <a:rPr kumimoji="1" lang="en-US" altLang="zh-CN" sz="1000" dirty="0">
                    <a:solidFill>
                      <a:srgbClr val="00A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ERP</a:t>
                </a:r>
                <a:r>
                  <a:rPr kumimoji="1" lang="zh-CN" altLang="en-US" sz="1000" dirty="0">
                    <a:solidFill>
                      <a:srgbClr val="00A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系统，查询信息，填入指定数据，完成提交</a:t>
                </a:r>
                <a:endParaRPr kumimoji="1" lang="zh-CN" altLang="en-US" sz="1000" dirty="0">
                  <a:solidFill>
                    <a:srgbClr val="00A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9512" y="8569"/>
                <a:ext cx="2146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00">
                    <a:solidFill>
                      <a:srgbClr val="00AE5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发送邮件</a:t>
                </a:r>
                <a:endParaRPr kumimoji="1" lang="zh-CN" altLang="en-US" sz="1000" dirty="0">
                  <a:solidFill>
                    <a:srgbClr val="00AE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箭头: 右 120"/>
              <p:cNvSpPr/>
              <p:nvPr/>
            </p:nvSpPr>
            <p:spPr>
              <a:xfrm>
                <a:off x="9048" y="8086"/>
                <a:ext cx="668" cy="219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箭头: 右 121"/>
              <p:cNvSpPr/>
              <p:nvPr/>
            </p:nvSpPr>
            <p:spPr>
              <a:xfrm>
                <a:off x="6976" y="7998"/>
                <a:ext cx="668" cy="219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箭头: 右 122"/>
              <p:cNvSpPr/>
              <p:nvPr/>
            </p:nvSpPr>
            <p:spPr>
              <a:xfrm>
                <a:off x="4984" y="8015"/>
                <a:ext cx="668" cy="219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" name="矩形: 圆角 89"/>
          <p:cNvSpPr/>
          <p:nvPr/>
        </p:nvSpPr>
        <p:spPr>
          <a:xfrm>
            <a:off x="9801112" y="4922940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3min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9801431" y="24189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6min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  <a:endParaRPr lang="zh-CN" altLang="en-US" sz="9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293110" y="1278890"/>
            <a:ext cx="5949315" cy="2702560"/>
            <a:chOff x="5186" y="2014"/>
            <a:chExt cx="9369" cy="4256"/>
          </a:xfrm>
        </p:grpSpPr>
        <p:sp>
          <p:nvSpPr>
            <p:cNvPr id="11" name="文本框 10"/>
            <p:cNvSpPr txBox="1"/>
            <p:nvPr/>
          </p:nvSpPr>
          <p:spPr>
            <a:xfrm>
              <a:off x="8060" y="2014"/>
              <a:ext cx="2960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全流程手工执行</a:t>
              </a:r>
              <a:endPara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5877" y="2714"/>
              <a:ext cx="957" cy="957"/>
            </a:xfrm>
            <a:prstGeom prst="rect">
              <a:avLst/>
            </a:prstGeom>
          </p:spPr>
        </p:pic>
        <p:pic>
          <p:nvPicPr>
            <p:cNvPr id="15" name="图片 14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8640" y="2736"/>
              <a:ext cx="957" cy="957"/>
            </a:xfrm>
            <a:prstGeom prst="rect">
              <a:avLst/>
            </a:prstGeom>
          </p:spPr>
        </p:pic>
        <p:pic>
          <p:nvPicPr>
            <p:cNvPr id="16" name="图片 15" descr="文件 (3)"/>
            <p:cNvPicPr>
              <a:picLocks noChangeAspect="1"/>
            </p:cNvPicPr>
            <p:nvPr/>
          </p:nvPicPr>
          <p:blipFill>
            <a:blip r:embed="rId12" cstate="print">
              <a:biLevel thresh="25000"/>
            </a:blip>
            <a:stretch>
              <a:fillRect/>
            </a:stretch>
          </p:blipFill>
          <p:spPr>
            <a:xfrm>
              <a:off x="10686" y="4767"/>
              <a:ext cx="551" cy="551"/>
            </a:xfrm>
            <a:prstGeom prst="rect">
              <a:avLst/>
            </a:prstGeom>
          </p:spPr>
        </p:pic>
        <p:pic>
          <p:nvPicPr>
            <p:cNvPr id="17" name="图形 16" descr="Internet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38" y="2894"/>
              <a:ext cx="635" cy="635"/>
            </a:xfrm>
            <a:prstGeom prst="rect">
              <a:avLst/>
            </a:prstGeom>
          </p:spPr>
        </p:pic>
        <p:pic>
          <p:nvPicPr>
            <p:cNvPr id="18" name="图形 17" descr="月历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12" y="2896"/>
              <a:ext cx="638" cy="638"/>
            </a:xfrm>
            <a:prstGeom prst="rect">
              <a:avLst/>
            </a:prstGeom>
          </p:spPr>
        </p:pic>
        <p:pic>
          <p:nvPicPr>
            <p:cNvPr id="19" name="图片 18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11020" y="2695"/>
              <a:ext cx="957" cy="957"/>
            </a:xfrm>
            <a:prstGeom prst="rect">
              <a:avLst/>
            </a:prstGeom>
          </p:spPr>
        </p:pic>
        <p:pic>
          <p:nvPicPr>
            <p:cNvPr id="20" name="图形 19" descr="统计信息 RTL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729" y="2937"/>
              <a:ext cx="485" cy="485"/>
            </a:xfrm>
            <a:prstGeom prst="rect">
              <a:avLst/>
            </a:prstGeom>
          </p:spPr>
        </p:pic>
        <p:pic>
          <p:nvPicPr>
            <p:cNvPr id="21" name="图片 20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13153" y="2713"/>
              <a:ext cx="957" cy="957"/>
            </a:xfrm>
            <a:prstGeom prst="rect">
              <a:avLst/>
            </a:prstGeom>
          </p:spPr>
        </p:pic>
        <p:pic>
          <p:nvPicPr>
            <p:cNvPr id="22" name="图形 21" descr="列表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840" y="2861"/>
              <a:ext cx="528" cy="528"/>
            </a:xfrm>
            <a:prstGeom prst="rect">
              <a:avLst/>
            </a:prstGeom>
          </p:spPr>
        </p:pic>
        <p:pic>
          <p:nvPicPr>
            <p:cNvPr id="23" name="图片 22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13122" y="4783"/>
              <a:ext cx="957" cy="957"/>
            </a:xfrm>
            <a:prstGeom prst="rect">
              <a:avLst/>
            </a:prstGeom>
          </p:spPr>
        </p:pic>
        <p:pic>
          <p:nvPicPr>
            <p:cNvPr id="24" name="图片 23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11114" y="4792"/>
              <a:ext cx="957" cy="957"/>
            </a:xfrm>
            <a:prstGeom prst="rect">
              <a:avLst/>
            </a:prstGeom>
          </p:spPr>
        </p:pic>
        <p:pic>
          <p:nvPicPr>
            <p:cNvPr id="26" name="图形 25" descr="复选标记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212" y="4737"/>
              <a:ext cx="551" cy="55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5186" y="3809"/>
              <a:ext cx="218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登录指定网站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533" y="5866"/>
              <a:ext cx="200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</a:t>
              </a:r>
              <a:r>
                <a:rPr kumimoji="1"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PDF</a:t>
              </a:r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中数据填入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555" y="5884"/>
              <a:ext cx="2001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根据单号查询信息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741" y="3708"/>
              <a:ext cx="1754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r>
                <a:rPr kumimoji="1"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ERP</a:t>
              </a:r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593" y="3719"/>
              <a:ext cx="1754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</a:t>
              </a:r>
              <a:r>
                <a:rPr kumimoji="1"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PDF</a:t>
              </a:r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063" y="3750"/>
              <a:ext cx="191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根据单号查询信息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" name="图形 33" descr="目标受众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2817" y="4701"/>
              <a:ext cx="551" cy="551"/>
            </a:xfrm>
            <a:prstGeom prst="rect">
              <a:avLst/>
            </a:prstGeom>
          </p:spPr>
        </p:pic>
        <p:sp>
          <p:nvSpPr>
            <p:cNvPr id="35" name="箭头: 右 90"/>
            <p:cNvSpPr/>
            <p:nvPr/>
          </p:nvSpPr>
          <p:spPr>
            <a:xfrm>
              <a:off x="12111" y="3319"/>
              <a:ext cx="772" cy="24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箭头: 右 91"/>
            <p:cNvSpPr/>
            <p:nvPr/>
          </p:nvSpPr>
          <p:spPr>
            <a:xfrm>
              <a:off x="9814" y="3340"/>
              <a:ext cx="772" cy="27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箭头: 右 92"/>
            <p:cNvSpPr/>
            <p:nvPr/>
          </p:nvSpPr>
          <p:spPr>
            <a:xfrm>
              <a:off x="7024" y="3354"/>
              <a:ext cx="772" cy="271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箭头: 下 93"/>
            <p:cNvSpPr/>
            <p:nvPr/>
          </p:nvSpPr>
          <p:spPr>
            <a:xfrm>
              <a:off x="13500" y="4152"/>
              <a:ext cx="238" cy="48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箭头: 左 94"/>
            <p:cNvSpPr/>
            <p:nvPr/>
          </p:nvSpPr>
          <p:spPr>
            <a:xfrm>
              <a:off x="12262" y="5338"/>
              <a:ext cx="675" cy="277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箭头: 左 94"/>
            <p:cNvSpPr/>
            <p:nvPr/>
          </p:nvSpPr>
          <p:spPr>
            <a:xfrm>
              <a:off x="9918" y="5384"/>
              <a:ext cx="675" cy="277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65" name="图片 64" descr="人 (2)"/>
            <p:cNvPicPr>
              <a:picLocks noChangeAspect="1"/>
            </p:cNvPicPr>
            <p:nvPr/>
          </p:nvPicPr>
          <p:blipFill>
            <a:blip r:embed="rId11" cstate="print">
              <a:biLevel thresh="25000"/>
            </a:blip>
            <a:stretch>
              <a:fillRect/>
            </a:stretch>
          </p:blipFill>
          <p:spPr>
            <a:xfrm>
              <a:off x="8555" y="4727"/>
              <a:ext cx="957" cy="957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8212" y="5864"/>
              <a:ext cx="1754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完成提交</a:t>
              </a:r>
              <a:endPara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662" y="2112263"/>
            <a:ext cx="6356985" cy="343725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611112" y="1519047"/>
            <a:ext cx="470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</a:rPr>
              <a:t>RPA</a:t>
            </a:r>
            <a:r>
              <a:rPr lang="zh-CN" altLang="en-US" sz="2400" b="1" dirty="0">
                <a:solidFill>
                  <a:schemeClr val="bg1"/>
                </a:solidFill>
              </a:rPr>
              <a:t>运行总体情况监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控可视化看板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图示 9"/>
          <p:cNvGraphicFramePr/>
          <p:nvPr>
            <p:custDataLst>
              <p:tags r:id="rId4"/>
            </p:custDataLst>
          </p:nvPr>
        </p:nvGraphicFramePr>
        <p:xfrm>
          <a:off x="-36576" y="-338328"/>
          <a:ext cx="5669280" cy="748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9885" y="1125855"/>
            <a:ext cx="2935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</a:rPr>
              <a:t>RPA</a:t>
            </a:r>
            <a:r>
              <a:rPr lang="zh-CN" altLang="en-US" sz="2800" b="1" dirty="0">
                <a:solidFill>
                  <a:schemeClr val="bg1"/>
                </a:solidFill>
              </a:rPr>
              <a:t>运行流程监控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712650"/>
            <a:ext cx="9361148" cy="3215966"/>
          </a:xfrm>
          <a:prstGeom prst="rect">
            <a:avLst/>
          </a:prstGeom>
        </p:spPr>
      </p:pic>
      <p:graphicFrame>
        <p:nvGraphicFramePr>
          <p:cNvPr id="8" name="图示 7"/>
          <p:cNvGraphicFramePr/>
          <p:nvPr>
            <p:custDataLst>
              <p:tags r:id="rId4"/>
            </p:custDataLst>
          </p:nvPr>
        </p:nvGraphicFramePr>
        <p:xfrm>
          <a:off x="7930896" y="3291840"/>
          <a:ext cx="454456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371725" y="2099310"/>
            <a:ext cx="7112635" cy="2956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对每个关键流程节点记录运行状态，若在某个流程节点上出现异常状态，重试时可从出现异常状态的流程节点开始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运行状态可回溯性。对任一节点的运行都有变量的记录，出现异常时可以取相应的变量记录下来重现运行时刻的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异常。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PP_MARK_KEY" val="f86e84aa-df51-44d2-9f7c-ff4d5a2f64be"/>
  <p:tag name="COMMONDATA" val="eyJoZGlkIjoiZTcwNTRmNzZhZDhkOGI0NmFkZWNmZTZiNjQwOTFhZmE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PA" val="v3.2.0"/>
  <p:tag name="KSO_WM_BEAUTIFY_FLAG" val=""/>
</p:tagLst>
</file>

<file path=ppt/tags/tag13.xml><?xml version="1.0" encoding="utf-8"?>
<p:tagLst xmlns:p="http://schemas.openxmlformats.org/presentationml/2006/main">
  <p:tag name="PA" val="v3.2.0"/>
  <p:tag name="KSO_WM_BEAUTIFY_FLAG" val=""/>
</p:tagLst>
</file>

<file path=ppt/tags/tag14.xml><?xml version="1.0" encoding="utf-8"?>
<p:tagLst xmlns:p="http://schemas.openxmlformats.org/presentationml/2006/main">
  <p:tag name="PA" val="v3.2.0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UNIT_PLACING_PICTURE_USER_VIEWPORT" val="{&quot;height&quot;:7080,&quot;width&quot;:21615}"/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WPS 演示</Application>
  <PresentationFormat>宽屏</PresentationFormat>
  <Paragraphs>185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华文仿宋</vt:lpstr>
      <vt:lpstr>仿宋</vt:lpstr>
      <vt:lpstr>创艺简标宋</vt:lpstr>
      <vt:lpstr>方正粗黑宋简体</vt:lpstr>
      <vt:lpstr>Arial Unicode MS</vt:lpstr>
      <vt:lpstr>Ebrima</vt:lpstr>
      <vt:lpstr>Arial</vt:lpstr>
      <vt:lpstr>Calibri</vt:lpstr>
      <vt:lpstr>PingFang SC</vt:lpstr>
      <vt:lpstr>Wingdings</vt:lpstr>
      <vt:lpstr>黑体</vt:lpstr>
      <vt:lpstr>Arial Unicode MS</vt:lpstr>
      <vt:lpstr>Calibri Light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黄沥冬</cp:lastModifiedBy>
  <cp:revision>321</cp:revision>
  <dcterms:created xsi:type="dcterms:W3CDTF">2021-03-03T08:16:00Z</dcterms:created>
  <dcterms:modified xsi:type="dcterms:W3CDTF">2023-05-16T03:41:14Z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700F5448FA6742528DF8FB704E5E2B5B_12</vt:lpwstr>
  </property>
  <property fmtid="{D5CDD505-2E9C-101B-9397-08002B2CF9AE}" pid="3" name="KSOProductBuildVer">
    <vt:lpwstr>2052-11.1.0.14309</vt:lpwstr>
  </property>
</Properties>
</file>