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81" r:id="rId2"/>
    <p:sldId id="306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83" r:id="rId19"/>
    <p:sldId id="271" r:id="rId20"/>
    <p:sldId id="272" r:id="rId21"/>
    <p:sldId id="273" r:id="rId22"/>
    <p:sldId id="284" r:id="rId23"/>
    <p:sldId id="274" r:id="rId24"/>
    <p:sldId id="275" r:id="rId25"/>
    <p:sldId id="276" r:id="rId26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0" autoAdjust="0"/>
    <p:restoredTop sz="86374"/>
  </p:normalViewPr>
  <p:slideViewPr>
    <p:cSldViewPr snapToGrid="0" showGuides="1">
      <p:cViewPr varScale="1">
        <p:scale>
          <a:sx n="58" d="100"/>
          <a:sy n="58" d="100"/>
        </p:scale>
        <p:origin x="1048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2023/6/15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>2023/6/15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 rotWithShape="1"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2023/6/15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2023/6/15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1_画板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1_画板 1 副本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/private/var/folders/9b/m0p5c68j4jx7x7l1dbmdpqb40000gn/T/com.kingsoft.wpsoffice.mac/picturecompress_20230614093542/output_2.jpgoutput_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1_画板 1 副本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1_画板 1 副本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1_画板 1 副本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1_画板 1 副本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 descr="1_画板 1 副本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 descr="1_画板 1 副本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1_画板 1 副本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1_画板 1 副本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 descr="/private/var/folders/9b/m0p5c68j4jx7x7l1dbmdpqb40000gn/T/com.kingsoft.wpsoffice.mac/picturecompress_20230614095100/output_1.jp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1_画板 1 副本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1_画板 1 副本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1_画板 1 副本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1_画板 1 副本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1_画板 1 副本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1_画板 1 副本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3" name="图片 2" descr="1_画板 1 副本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1_画板 1 副本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/private/var/folders/9b/m0p5c68j4jx7x7l1dbmdpqb40000gn/T/com.kingsoft.wpsoffice.mac/picturecompress_20230614093542/output_1.jp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1_画板 1 副本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1_画板 1 副本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1_画板 1 副本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1_画板 1 副本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Microsoft Office PowerPoint</Application>
  <PresentationFormat>宽屏</PresentationFormat>
  <Paragraphs>1</Paragraphs>
  <Slides>25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29" baseType="lpstr">
      <vt:lpstr>宋体</vt:lpstr>
      <vt:lpstr>Arial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KING</dc:creator>
  <cp:lastModifiedBy>戎 飞</cp:lastModifiedBy>
  <cp:revision>15</cp:revision>
  <dcterms:created xsi:type="dcterms:W3CDTF">2023-06-14T10:10:27Z</dcterms:created>
  <dcterms:modified xsi:type="dcterms:W3CDTF">2023-06-15T12:42:30Z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2052-5.4.1.7920</vt:lpwstr>
  </property>
  <property fmtid="{D5CDD505-2E9C-101B-9397-08002B2CF9AE}" pid="3" name="ICV">
    <vt:lpwstr>58504DA00D9702915B198964820466CD_41</vt:lpwstr>
  </property>
</Properties>
</file>