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28.svg" ContentType="image/svg+xml"/>
  <Override PartName="/ppt/media/image30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9.svg" ContentType="image/svg+xml"/>
  <Override PartName="/ppt/media/image41.svg" ContentType="image/svg+xml"/>
  <Override PartName="/ppt/media/image43.svg" ContentType="image/svg+xml"/>
  <Override PartName="/ppt/media/image45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5"/>
  </p:notesMasterIdLst>
  <p:sldIdLst>
    <p:sldId id="256" r:id="rId4"/>
    <p:sldId id="257" r:id="rId5"/>
    <p:sldId id="258" r:id="rId6"/>
    <p:sldId id="267" r:id="rId7"/>
    <p:sldId id="260" r:id="rId8"/>
    <p:sldId id="261" r:id="rId9"/>
    <p:sldId id="262" r:id="rId10"/>
    <p:sldId id="263" r:id="rId11"/>
    <p:sldId id="264" r:id="rId12"/>
    <p:sldId id="268" r:id="rId13"/>
    <p:sldId id="265" r:id="rId14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84E2"/>
    <a:srgbClr val="705661"/>
    <a:srgbClr val="D460FF"/>
    <a:srgbClr val="01A8FF"/>
    <a:srgbClr val="34334B"/>
    <a:srgbClr val="6D5562"/>
    <a:srgbClr val="1A070E"/>
    <a:srgbClr val="725760"/>
    <a:srgbClr val="26101D"/>
    <a:srgbClr val="47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42"/>
    <p:restoredTop sz="94674"/>
  </p:normalViewPr>
  <p:slideViewPr>
    <p:cSldViewPr snapToGrid="0" showGuides="1">
      <p:cViewPr>
        <p:scale>
          <a:sx n="117" d="100"/>
          <a:sy n="117" d="100"/>
        </p:scale>
        <p:origin x="-500" y="-12"/>
      </p:cViewPr>
      <p:guideLst>
        <p:guide orient="horz" pos="2162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gs" Target="tags/tag20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BA5D-82C1-D74E-98AF-3BF4F9ADDC1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2DA-A7C3-2347-8051-A4EE97E9460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txBody>
          <a:bodyPr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30" name="组合 29"/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8800" b="1">
                  <a:gradFill flip="none" rotWithShape="1">
                    <a:gsLst>
                      <a:gs pos="100000">
                        <a:schemeClr val="tx1">
                          <a:alpha val="0"/>
                          <a:lumMod val="95000"/>
                          <a:lumOff val="500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</a:gradFill>
                  <a:latin typeface="华文仿宋" panose="02010600040101010101" charset="-122"/>
                  <a:ea typeface="创艺简标宋"/>
                </a:rPr>
                <a:t>中</a:t>
              </a:r>
              <a:endParaRPr lang="zh-CN" altLang="en-US" sz="8800" b="1">
                <a:gradFill flip="none" rotWithShape="1">
                  <a:gsLst>
                    <a:gs pos="100000">
                      <a:schemeClr val="tx1">
                        <a:alpha val="0"/>
                        <a:lumMod val="95000"/>
                        <a:lumOff val="500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</a:gradFill>
                <a:latin typeface="华文仿宋" panose="02010600040101010101" charset="-122"/>
                <a:ea typeface="创艺简标宋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8800" b="1">
                  <a:gradFill flip="none" rotWithShape="1">
                    <a:gsLst>
                      <a:gs pos="100000">
                        <a:schemeClr val="tx1">
                          <a:alpha val="0"/>
                          <a:lumMod val="95000"/>
                          <a:lumOff val="500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</a:gradFill>
                  <a:latin typeface="华文仿宋" panose="02010600040101010101" charset="-122"/>
                  <a:ea typeface="创艺简标宋"/>
                </a:rPr>
                <a:t>国</a:t>
              </a:r>
              <a:endParaRPr lang="zh-CN" altLang="en-US" sz="8800" b="1">
                <a:gradFill flip="none" rotWithShape="1">
                  <a:gsLst>
                    <a:gs pos="100000">
                      <a:schemeClr val="tx1">
                        <a:alpha val="0"/>
                        <a:lumMod val="95000"/>
                        <a:lumOff val="500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</a:gradFill>
                <a:latin typeface="华文仿宋" panose="02010600040101010101" charset="-122"/>
                <a:ea typeface="创艺简标宋"/>
              </a:endParaRPr>
            </a:p>
          </p:txBody>
        </p:sp>
      </p:grpSp>
      <p:grpSp>
        <p:nvGrpSpPr>
          <p:cNvPr id="33" name="组合 32"/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/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8800" b="1">
                  <a:gradFill flip="none" rotWithShape="1">
                    <a:gsLst>
                      <a:gs pos="100000">
                        <a:schemeClr val="tx1">
                          <a:alpha val="0"/>
                          <a:lumMod val="95000"/>
                          <a:lumOff val="500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</a:gradFill>
                  <a:latin typeface="方正粗黑宋简体"/>
                  <a:ea typeface="方正粗黑宋简体"/>
                </a:rPr>
                <a:t>+</a:t>
              </a:r>
              <a:endParaRPr lang="zh-CN" altLang="en-US" sz="8800" b="1">
                <a:gradFill flip="none" rotWithShape="1">
                  <a:gsLst>
                    <a:gs pos="100000">
                      <a:schemeClr val="tx1">
                        <a:alpha val="0"/>
                        <a:lumMod val="95000"/>
                        <a:lumOff val="500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</a:gradFill>
                <a:latin typeface="方正粗黑宋简体"/>
                <a:ea typeface="方正粗黑宋简体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8800" b="1">
                  <a:gradFill flip="none" rotWithShape="1">
                    <a:gsLst>
                      <a:gs pos="100000">
                        <a:schemeClr val="tx1">
                          <a:alpha val="0"/>
                          <a:lumMod val="95000"/>
                          <a:lumOff val="500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</a:gradFill>
                  <a:latin typeface="华文仿宋" panose="02010600040101010101" charset="-122"/>
                  <a:ea typeface="创艺简标宋"/>
                </a:rPr>
                <a:t>开</a:t>
              </a:r>
              <a:endParaRPr lang="zh-CN" altLang="en-US" sz="8800" b="1">
                <a:gradFill flip="none" rotWithShape="1">
                  <a:gsLst>
                    <a:gs pos="100000">
                      <a:schemeClr val="tx1">
                        <a:alpha val="0"/>
                        <a:lumMod val="95000"/>
                        <a:lumOff val="500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</a:gradFill>
                <a:latin typeface="华文仿宋" panose="02010600040101010101" charset="-122"/>
                <a:ea typeface="创艺简标宋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8800" b="1">
                  <a:gradFill flip="none" rotWithShape="1">
                    <a:gsLst>
                      <a:gs pos="100000">
                        <a:schemeClr val="tx1">
                          <a:alpha val="0"/>
                          <a:lumMod val="95000"/>
                          <a:lumOff val="500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</a:gradFill>
                  <a:latin typeface="华文仿宋" panose="02010600040101010101" charset="-122"/>
                  <a:ea typeface="创艺简标宋"/>
                </a:rPr>
                <a:t>发</a:t>
              </a:r>
              <a:endParaRPr lang="zh-CN" altLang="en-US" sz="8800" b="1">
                <a:gradFill flip="none" rotWithShape="1">
                  <a:gsLst>
                    <a:gs pos="100000">
                      <a:schemeClr val="tx1">
                        <a:alpha val="0"/>
                        <a:lumMod val="95000"/>
                        <a:lumOff val="500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</a:gradFill>
                <a:latin typeface="华文仿宋" panose="02010600040101010101" charset="-122"/>
                <a:ea typeface="创艺简标宋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8800" b="1">
                  <a:gradFill flip="none" rotWithShape="1">
                    <a:gsLst>
                      <a:gs pos="100000">
                        <a:schemeClr val="tx1">
                          <a:alpha val="0"/>
                          <a:lumMod val="95000"/>
                          <a:lumOff val="500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</a:gradFill>
                  <a:latin typeface="华文仿宋" panose="02010600040101010101" charset="-122"/>
                  <a:ea typeface="创艺简标宋"/>
                </a:rPr>
                <a:t>者</a:t>
              </a:r>
              <a:endParaRPr lang="zh-CN" altLang="en-US" sz="8800" b="1">
                <a:gradFill flip="none" rotWithShape="1">
                  <a:gsLst>
                    <a:gs pos="100000">
                      <a:schemeClr val="tx1">
                        <a:alpha val="0"/>
                        <a:lumMod val="95000"/>
                        <a:lumOff val="500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</a:gradFill>
                <a:latin typeface="华文仿宋" panose="02010600040101010101" charset="-122"/>
                <a:ea typeface="创艺简标宋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8800" b="1">
                  <a:gradFill flip="none" rotWithShape="1">
                    <a:gsLst>
                      <a:gs pos="100000">
                        <a:schemeClr val="tx1">
                          <a:alpha val="0"/>
                          <a:lumMod val="95000"/>
                          <a:lumOff val="500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</a:gradFill>
                  <a:latin typeface="华文仿宋" panose="02010600040101010101" charset="-122"/>
                  <a:ea typeface="创艺简标宋"/>
                </a:rPr>
                <a:t>大</a:t>
              </a:r>
              <a:endParaRPr lang="zh-CN" altLang="en-US" sz="8800" b="1">
                <a:gradFill flip="none" rotWithShape="1">
                  <a:gsLst>
                    <a:gs pos="100000">
                      <a:schemeClr val="tx1">
                        <a:alpha val="0"/>
                        <a:lumMod val="95000"/>
                        <a:lumOff val="500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</a:gradFill>
                <a:latin typeface="华文仿宋" panose="02010600040101010101" charset="-122"/>
                <a:ea typeface="创艺简标宋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8800" b="1">
                  <a:gradFill flip="none" rotWithShape="1">
                    <a:gsLst>
                      <a:gs pos="100000">
                        <a:schemeClr val="tx1">
                          <a:alpha val="0"/>
                          <a:lumMod val="95000"/>
                          <a:lumOff val="500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</a:gradFill>
                  <a:latin typeface="华文仿宋" panose="02010600040101010101" charset="-122"/>
                  <a:ea typeface="创艺简标宋"/>
                </a:rPr>
                <a:t>赛</a:t>
              </a:r>
              <a:endParaRPr lang="zh-CN" altLang="en-US" sz="8800" b="1">
                <a:gradFill flip="none" rotWithShape="1">
                  <a:gsLst>
                    <a:gs pos="100000">
                      <a:schemeClr val="tx1">
                        <a:alpha val="0"/>
                        <a:lumMod val="95000"/>
                        <a:lumOff val="500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</a:gradFill>
                <a:latin typeface="华文仿宋" panose="02010600040101010101" charset="-122"/>
                <a:ea typeface="创艺简标宋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8800" b="1">
                    <a:gradFill flip="none" rotWithShape="1">
                      <a:gsLst>
                        <a:gs pos="100000">
                          <a:schemeClr val="tx1">
                            <a:alpha val="0"/>
                            <a:lumMod val="95000"/>
                            <a:lumOff val="500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</a:gradFill>
                    <a:latin typeface="Arial Unicode MS" panose="020B0604020202020204" charset="-122"/>
                    <a:ea typeface="Arial Unicode MS" panose="020B0604020202020204" charset="-122"/>
                  </a:rPr>
                  <a:t>R</a:t>
                </a:r>
                <a:endParaRPr lang="zh-CN" altLang="en-US" sz="8800" b="1">
                  <a:gradFill flip="none" rotWithShape="1">
                    <a:gsLst>
                      <a:gs pos="100000">
                        <a:schemeClr val="tx1">
                          <a:alpha val="0"/>
                          <a:lumMod val="95000"/>
                          <a:lumOff val="500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</a:gradFill>
                  <a:latin typeface="Arial Unicode MS" panose="020B0604020202020204" charset="-122"/>
                  <a:ea typeface="Arial Unicode MS" panose="020B0604020202020204" charset="-122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8800" b="1">
                    <a:gradFill flip="none" rotWithShape="1">
                      <a:gsLst>
                        <a:gs pos="100000">
                          <a:schemeClr val="tx1">
                            <a:alpha val="0"/>
                            <a:lumMod val="95000"/>
                            <a:lumOff val="500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</a:gradFill>
                    <a:latin typeface="Arial Unicode MS" panose="020B0604020202020204" charset="-122"/>
                    <a:ea typeface="Arial Unicode MS" panose="020B0604020202020204" charset="-122"/>
                  </a:rPr>
                  <a:t>P</a:t>
                </a:r>
                <a:endParaRPr lang="zh-CN" altLang="en-US" sz="8800" b="1">
                  <a:gradFill flip="none" rotWithShape="1">
                    <a:gsLst>
                      <a:gs pos="100000">
                        <a:schemeClr val="tx1">
                          <a:alpha val="0"/>
                          <a:lumMod val="95000"/>
                          <a:lumOff val="500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</a:gradFill>
                  <a:latin typeface="Arial Unicode MS" panose="020B0604020202020204" charset="-122"/>
                  <a:ea typeface="Arial Unicode MS" panose="020B0604020202020204" charset="-122"/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8800" b="1">
                    <a:gradFill flip="none" rotWithShape="1">
                      <a:gsLst>
                        <a:gs pos="100000">
                          <a:schemeClr val="tx1">
                            <a:alpha val="0"/>
                            <a:lumMod val="95000"/>
                            <a:lumOff val="500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</a:gradFill>
                    <a:latin typeface="Arial Unicode MS" panose="020B0604020202020204" charset="-122"/>
                    <a:ea typeface="Arial Unicode MS" panose="020B0604020202020204" charset="-122"/>
                  </a:rPr>
                  <a:t>A</a:t>
                </a:r>
                <a:endParaRPr lang="zh-CN" altLang="en-US" sz="8800" b="1">
                  <a:gradFill flip="none" rotWithShape="1">
                    <a:gsLst>
                      <a:gs pos="100000">
                        <a:schemeClr val="tx1">
                          <a:alpha val="0"/>
                          <a:lumMod val="95000"/>
                          <a:lumOff val="500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</a:gradFill>
                  <a:latin typeface="Arial Unicode MS" panose="020B0604020202020204" charset="-122"/>
                  <a:ea typeface="Arial Unicode MS" panose="020B0604020202020204" charset="-122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/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8800" b="1">
                    <a:gradFill flip="none" rotWithShape="1">
                      <a:gsLst>
                        <a:gs pos="100000">
                          <a:schemeClr val="tx1">
                            <a:alpha val="0"/>
                            <a:lumMod val="95000"/>
                            <a:lumOff val="500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</a:gradFill>
                    <a:latin typeface="Arial Unicode MS" panose="020B0604020202020204" charset="-122"/>
                    <a:ea typeface="Arial Unicode MS" panose="020B0604020202020204" charset="-122"/>
                  </a:rPr>
                  <a:t>A</a:t>
                </a:r>
                <a:endParaRPr lang="zh-CN" altLang="en-US" sz="8800" b="1">
                  <a:gradFill flip="none" rotWithShape="1">
                    <a:gsLst>
                      <a:gs pos="100000">
                        <a:schemeClr val="tx1">
                          <a:alpha val="0"/>
                          <a:lumMod val="95000"/>
                          <a:lumOff val="500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</a:gradFill>
                  <a:latin typeface="Arial Unicode MS" panose="020B0604020202020204" charset="-122"/>
                  <a:ea typeface="Arial Unicode MS" panose="020B0604020202020204" charset="-122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8800" b="1">
                    <a:gradFill flip="none" rotWithShape="1">
                      <a:gsLst>
                        <a:gs pos="100000">
                          <a:schemeClr val="tx1">
                            <a:alpha val="0"/>
                            <a:lumMod val="95000"/>
                            <a:lumOff val="500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</a:gradFill>
                    <a:latin typeface="Arial Unicode MS" panose="020B0604020202020204" charset="-122"/>
                    <a:ea typeface="Arial Unicode MS" panose="020B0604020202020204" charset="-122"/>
                  </a:rPr>
                  <a:t>I</a:t>
                </a:r>
                <a:endParaRPr lang="zh-CN" altLang="en-US" sz="8800" b="1">
                  <a:gradFill flip="none" rotWithShape="1">
                    <a:gsLst>
                      <a:gs pos="100000">
                        <a:schemeClr val="tx1">
                          <a:alpha val="0"/>
                          <a:lumMod val="95000"/>
                          <a:lumOff val="500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</a:gradFill>
                  <a:latin typeface="Arial Unicode MS" panose="020B0604020202020204" charset="-122"/>
                  <a:ea typeface="Arial Unicode MS" panose="020B0604020202020204" charset="-122"/>
                </a:endParaRPr>
              </a:p>
            </p:txBody>
          </p:sp>
        </p:grpSp>
      </p:grpSp>
      <p:sp>
        <p:nvSpPr>
          <p:cNvPr id="47" name="文本框 46"/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融合 </a:t>
            </a:r>
            <a:r>
              <a:rPr lang="en-US" altLang="zh-CN" sz="320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· </a:t>
            </a:r>
            <a:r>
              <a:rPr lang="zh-CN" altLang="en-US" sz="320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创新 </a:t>
            </a:r>
            <a:r>
              <a:rPr lang="en-US" altLang="zh-CN" sz="320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· </a:t>
            </a:r>
            <a:r>
              <a:rPr lang="zh-CN" altLang="en-US" sz="320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创造</a:t>
            </a:r>
            <a:endParaRPr lang="zh-CN" altLang="en-US" sz="320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2" cstate="print"/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3" cstate="print">
            <a:duotone>
              <a:srgbClr val="000000"/>
              <a:schemeClr val="accent4">
                <a:tint val="45000"/>
                <a:satMod val="400000"/>
              </a:schemeClr>
            </a:duotone>
          </a:blip>
          <a:srcRect l="36506"/>
          <a:stretch>
            <a:fillRect/>
          </a:stretch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/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Ebrima" panose="02000000000000000000"/>
                <a:ea typeface="Ebrima" panose="02000000000000000000"/>
              </a:rPr>
              <a:t>CHINA RPA+AI DEVELOPER CHALLENGE</a:t>
            </a:r>
            <a:endParaRPr lang="zh-CN" altLang="en-US" sz="3200">
              <a:solidFill>
                <a:schemeClr val="bg1"/>
              </a:solidFill>
              <a:latin typeface="Ebrima" panose="02000000000000000000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75B580B-9361-4C48-8589-7F43D7FE498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FB92AC7-7EEB-4573-AD3D-125E86A091A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6F11541-0B15-4E7A-BDCA-36E5D49B752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346CAF5-702F-419A-9E7A-070C93EBD7B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484E757-CDF6-443F-992D-DF777EB5AF6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31DD085-9FD6-4C03-BD69-00DDA46B583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lvl="0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lv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36D3FC6-0AF0-4F6C-B75E-203B077DE5E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0024696-84DC-421F-80B4-288705A154B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8376BBB-2233-45F2-84C9-57F9E95FBA6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9E6C6FE-65DC-469A-94C8-23715186921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59B410D-A990-4779-BE77-33FAA888EBC2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2F0FEE6-9BB0-4C10-BD9C-D55D7C9BA6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4737F52-821D-429D-9001-A301D37F9985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C81F40D-6134-423D-A811-A4478872B9D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4E72423-B579-422A-97DB-9C54B403DAC9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AA7B4E8-8D79-45E8-846B-A77F06540DD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融合 </a:t>
            </a:r>
            <a:r>
              <a:rPr lang="en-US" altLang="zh-CN" sz="320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· </a:t>
            </a:r>
            <a:r>
              <a:rPr lang="zh-CN" altLang="en-US" sz="320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创新 </a:t>
            </a:r>
            <a:r>
              <a:rPr lang="en-US" altLang="zh-CN" sz="320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· </a:t>
            </a:r>
            <a:r>
              <a:rPr lang="zh-CN" altLang="en-US" sz="320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创造</a:t>
            </a:r>
            <a:endParaRPr lang="zh-CN" altLang="en-US" sz="320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lvl="0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C8DE69B-3FDA-4375-82D1-3B7D8203968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A8A0401-B059-4FE7-80DA-59101050C13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6.png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lvl="0"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553CC-D9A2-4150-B9F5-D4E1FB4587D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lvl="0"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lvl="0"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6FCA9-F7B5-41B2-A144-661FD8BE68E7}" type="slidenum">
              <a:rPr lang="zh-CN" altLang="en-US"/>
            </a:fld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161453" y="0"/>
            <a:ext cx="12353453" cy="6948000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/>
            <p:cNvPicPr>
              <a:picLocks noChangeAspect="1"/>
            </p:cNvPicPr>
            <p:nvPr userDrawn="1"/>
          </p:nvPicPr>
          <p:blipFill>
            <a:blip r:embed="rId13" cstate="print"/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20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融 合 </a:t>
              </a:r>
              <a:r>
                <a:rPr lang="en-US" altLang="zh-CN" sz="120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· </a:t>
              </a:r>
              <a:r>
                <a:rPr lang="zh-CN" altLang="en-US" sz="120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创 新 </a:t>
              </a:r>
              <a:r>
                <a:rPr lang="en-US" altLang="zh-CN" sz="120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· </a:t>
              </a:r>
              <a:r>
                <a:rPr lang="zh-CN" altLang="en-US" sz="120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创 造</a:t>
              </a:r>
              <a:endParaRPr lang="zh-CN" altLang="en-US" sz="120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l" defTabSz="91440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1pPr>
    </p:titleStyle>
    <p:bodyStyle>
      <a:lvl1pPr marL="228600" lvl="0" indent="-228600" algn="l" defTabSz="91440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1pPr>
      <a:lvl2pPr marL="685800" lvl="1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2pPr>
      <a:lvl3pPr marL="1143000" lvl="2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3pPr>
      <a:lvl4pPr marL="1600200" lvl="3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4pPr>
      <a:lvl5pPr marL="2057400" lvl="4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5pPr>
      <a:lvl6pPr marL="2514600" lvl="5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6pPr>
      <a:lvl7pPr marL="2971800" lvl="6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7pPr>
      <a:lvl8pPr marL="3429000" lvl="7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8pPr>
      <a:lvl9pPr marL="3886200" lvl="8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9pPr>
    </p:bodyStyle>
    <p:otherStyle>
      <a:lvl1pPr marL="0" lvl="0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1pPr>
      <a:lvl2pPr marL="457200" lvl="1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2pPr>
      <a:lvl3pPr marL="914400" lvl="2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3pPr>
      <a:lvl4pPr marL="1371600" lvl="3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4pPr>
      <a:lvl5pPr marL="1828800" lvl="4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5pPr>
      <a:lvl6pPr marL="2286000" lvl="5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6pPr>
      <a:lvl7pPr marL="2743200" lvl="6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7pPr>
      <a:lvl8pPr marL="3200400" lvl="7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8pPr>
      <a:lvl9pPr marL="3657600" lvl="8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lvl="0"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BB956-415A-448C-98BB-B7BBCE20BBB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lvl="0"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lvl="0"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AE467-35B2-40A9-A576-A2AD1CDC0BD4}" type="slidenum">
              <a:rPr lang="zh-CN" altLang="en-US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融合 </a:t>
            </a:r>
            <a:r>
              <a:rPr lang="en-US" altLang="zh-CN" sz="320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· </a:t>
            </a:r>
            <a:r>
              <a:rPr lang="zh-CN" altLang="en-US" sz="320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创新 </a:t>
            </a:r>
            <a:r>
              <a:rPr lang="en-US" altLang="zh-CN" sz="320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· </a:t>
            </a:r>
            <a:r>
              <a:rPr lang="zh-CN" altLang="en-US" sz="320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创造</a:t>
            </a:r>
            <a:endParaRPr lang="zh-CN" altLang="en-US" sz="3200">
              <a:gradFill>
                <a:gsLst>
                  <a:gs pos="0">
                    <a:srgbClr val="01A8FF"/>
                  </a:gs>
                  <a:gs pos="100000">
                    <a:srgbClr val="D460FF"/>
                  </a:gs>
                </a:gsLst>
                <a:lin ang="27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6" name="直线连接符 15"/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  <a:prstDash val="solid"/>
            <a:miter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cxnSp>
    </p:spTree>
  </p:cSld>
  <p:clrMap bg1="lt1" tx1="dk1" bg2="lt2" tx2="dk2" accent1="accent1" accent2="accent2" accent3="accent3" accent4="accent4" accent5="accent5" accent6="accent6" hlink="hlink" folHlink="folHlink"/>
  <p:txStyles>
    <p:titleStyle>
      <a:lvl1pPr lvl="0" algn="l" defTabSz="91440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1pPr>
    </p:titleStyle>
    <p:bodyStyle>
      <a:lvl1pPr marL="228600" lvl="0" indent="-228600" algn="l" defTabSz="91440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1pPr>
      <a:lvl2pPr marL="685800" lvl="1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2pPr>
      <a:lvl3pPr marL="1143000" lvl="2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3pPr>
      <a:lvl4pPr marL="1600200" lvl="3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4pPr>
      <a:lvl5pPr marL="2057400" lvl="4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5pPr>
      <a:lvl6pPr marL="2514600" lvl="5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6pPr>
      <a:lvl7pPr marL="2971800" lvl="6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7pPr>
      <a:lvl8pPr marL="3429000" lvl="7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8pPr>
      <a:lvl9pPr marL="3886200" lvl="8" indent="-228600" algn="l" defTabSz="91440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9pPr>
    </p:bodyStyle>
    <p:otherStyle>
      <a:lvl1pPr marL="0" lvl="0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1pPr>
      <a:lvl2pPr marL="457200" lvl="1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2pPr>
      <a:lvl3pPr marL="914400" lvl="2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3pPr>
      <a:lvl4pPr marL="1371600" lvl="3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4pPr>
      <a:lvl5pPr marL="1828800" lvl="4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5pPr>
      <a:lvl6pPr marL="2286000" lvl="5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6pPr>
      <a:lvl7pPr marL="2743200" lvl="6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7pPr>
      <a:lvl8pPr marL="3200400" lvl="7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8pPr>
      <a:lvl9pPr marL="3657600" lvl="8" algn="l" defTabSz="914400">
        <a:defRPr sz="1800" kern="1200">
          <a:solidFill>
            <a:schemeClr val="tx1"/>
          </a:solidFill>
          <a:latin typeface="Calibri" panose="020F0502020204030204"/>
          <a:ea typeface="宋体" panose="02010600030101010101" pitchFamily="2" charset="-12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tags" Target="../tags/tag6.xml"/><Relationship Id="rId7" Type="http://schemas.openxmlformats.org/officeDocument/2006/relationships/image" Target="../media/image22.png"/><Relationship Id="rId6" Type="http://schemas.openxmlformats.org/officeDocument/2006/relationships/tags" Target="../tags/tag5.xml"/><Relationship Id="rId5" Type="http://schemas.openxmlformats.org/officeDocument/2006/relationships/image" Target="../media/image21.png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9" Type="http://schemas.openxmlformats.org/officeDocument/2006/relationships/tags" Target="../tags/tag14.xml"/><Relationship Id="rId18" Type="http://schemas.openxmlformats.org/officeDocument/2006/relationships/tags" Target="../tags/tag13.xml"/><Relationship Id="rId17" Type="http://schemas.openxmlformats.org/officeDocument/2006/relationships/tags" Target="../tags/tag12.xml"/><Relationship Id="rId16" Type="http://schemas.openxmlformats.org/officeDocument/2006/relationships/tags" Target="../tags/tag11.xml"/><Relationship Id="rId15" Type="http://schemas.openxmlformats.org/officeDocument/2006/relationships/tags" Target="../tags/tag10.xml"/><Relationship Id="rId14" Type="http://schemas.openxmlformats.org/officeDocument/2006/relationships/tags" Target="../tags/tag9.xml"/><Relationship Id="rId13" Type="http://schemas.openxmlformats.org/officeDocument/2006/relationships/image" Target="../media/image18.png"/><Relationship Id="rId12" Type="http://schemas.openxmlformats.org/officeDocument/2006/relationships/tags" Target="../tags/tag8.xml"/><Relationship Id="rId11" Type="http://schemas.openxmlformats.org/officeDocument/2006/relationships/image" Target="../media/image24.png"/><Relationship Id="rId10" Type="http://schemas.openxmlformats.org/officeDocument/2006/relationships/tags" Target="../tags/tag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32.svg"/><Relationship Id="rId7" Type="http://schemas.openxmlformats.org/officeDocument/2006/relationships/image" Target="../media/image31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Relationship Id="rId3" Type="http://schemas.openxmlformats.org/officeDocument/2006/relationships/image" Target="../media/image27.png"/><Relationship Id="rId25" Type="http://schemas.openxmlformats.org/officeDocument/2006/relationships/slideLayout" Target="../slideLayouts/slideLayout7.xml"/><Relationship Id="rId24" Type="http://schemas.openxmlformats.org/officeDocument/2006/relationships/tags" Target="../tags/tag17.xml"/><Relationship Id="rId23" Type="http://schemas.openxmlformats.org/officeDocument/2006/relationships/tags" Target="../tags/tag16.xml"/><Relationship Id="rId22" Type="http://schemas.openxmlformats.org/officeDocument/2006/relationships/tags" Target="../tags/tag15.xml"/><Relationship Id="rId21" Type="http://schemas.openxmlformats.org/officeDocument/2006/relationships/image" Target="../media/image45.svg"/><Relationship Id="rId20" Type="http://schemas.openxmlformats.org/officeDocument/2006/relationships/image" Target="../media/image44.png"/><Relationship Id="rId2" Type="http://schemas.openxmlformats.org/officeDocument/2006/relationships/image" Target="../media/image26.png"/><Relationship Id="rId19" Type="http://schemas.openxmlformats.org/officeDocument/2006/relationships/image" Target="../media/image43.svg"/><Relationship Id="rId18" Type="http://schemas.openxmlformats.org/officeDocument/2006/relationships/image" Target="../media/image42.png"/><Relationship Id="rId17" Type="http://schemas.openxmlformats.org/officeDocument/2006/relationships/image" Target="../media/image41.svg"/><Relationship Id="rId16" Type="http://schemas.openxmlformats.org/officeDocument/2006/relationships/image" Target="../media/image40.png"/><Relationship Id="rId15" Type="http://schemas.openxmlformats.org/officeDocument/2006/relationships/image" Target="../media/image39.svg"/><Relationship Id="rId14" Type="http://schemas.openxmlformats.org/officeDocument/2006/relationships/image" Target="../media/image38.png"/><Relationship Id="rId13" Type="http://schemas.openxmlformats.org/officeDocument/2006/relationships/image" Target="../media/image37.png"/><Relationship Id="rId12" Type="http://schemas.openxmlformats.org/officeDocument/2006/relationships/image" Target="../media/image36.svg"/><Relationship Id="rId11" Type="http://schemas.openxmlformats.org/officeDocument/2006/relationships/image" Target="../media/image35.png"/><Relationship Id="rId10" Type="http://schemas.openxmlformats.org/officeDocument/2006/relationships/image" Target="../media/image34.svg"/><Relationship Id="rId1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/>
          <p:cNvSpPr txBox="1"/>
          <p:nvPr>
            <p:custDataLst>
              <p:tags r:id="rId1"/>
            </p:custDataLst>
          </p:nvPr>
        </p:nvSpPr>
        <p:spPr>
          <a:xfrm>
            <a:off x="4426082" y="4385603"/>
            <a:ext cx="3381856" cy="580723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rmAutofit/>
          </a:bodyPr>
          <a:lstStyle>
            <a:lvl1pPr marL="0" lvl="0" indent="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佛医保共保体任务机器人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8800" b="1">
                  <a:gradFill flip="none" rotWithShape="1">
                    <a:gsLst>
                      <a:gs pos="100000">
                        <a:schemeClr val="tx1">
                          <a:alpha val="0"/>
                          <a:lumMod val="95000"/>
                          <a:lumOff val="500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</a:gradFill>
                  <a:latin typeface="华文仿宋" panose="02010600040101010101" charset="-122"/>
                  <a:ea typeface="创艺简标宋"/>
                </a:rPr>
                <a:t>中</a:t>
              </a:r>
              <a:endParaRPr lang="zh-CN" altLang="en-US" sz="8800" b="1">
                <a:gradFill flip="none" rotWithShape="1">
                  <a:gsLst>
                    <a:gs pos="100000">
                      <a:schemeClr val="tx1">
                        <a:alpha val="0"/>
                        <a:lumMod val="95000"/>
                        <a:lumOff val="500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</a:gradFill>
                <a:latin typeface="华文仿宋" panose="02010600040101010101" charset="-122"/>
                <a:ea typeface="创艺简标宋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8800" b="1">
                  <a:gradFill flip="none" rotWithShape="1">
                    <a:gsLst>
                      <a:gs pos="100000">
                        <a:schemeClr val="tx1">
                          <a:alpha val="0"/>
                          <a:lumMod val="95000"/>
                          <a:lumOff val="500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</a:gradFill>
                  <a:latin typeface="华文仿宋" panose="02010600040101010101" charset="-122"/>
                  <a:ea typeface="创艺简标宋"/>
                </a:rPr>
                <a:t>国</a:t>
              </a:r>
              <a:endParaRPr lang="zh-CN" altLang="en-US" sz="8800" b="1">
                <a:gradFill flip="none" rotWithShape="1">
                  <a:gsLst>
                    <a:gs pos="100000">
                      <a:schemeClr val="tx1">
                        <a:alpha val="0"/>
                        <a:lumMod val="95000"/>
                        <a:lumOff val="500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</a:gradFill>
                <a:latin typeface="华文仿宋" panose="02010600040101010101" charset="-122"/>
                <a:ea typeface="创艺简标宋"/>
              </a:endParaRP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2" cstate="print">
            <a:duotone>
              <a:srgbClr val="000000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3" cstate="print">
            <a:duotone>
              <a:srgbClr val="000000"/>
              <a:schemeClr val="tx2">
                <a:tint val="45000"/>
                <a:satMod val="400000"/>
              </a:schemeClr>
            </a:duotone>
          </a:blip>
          <a:srcRect l="36506"/>
          <a:stretch>
            <a:fillRect/>
          </a:stretch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4" cstate="print">
            <a:duotone>
              <a:srgbClr val="000000"/>
              <a:schemeClr val="accent1">
                <a:tint val="45000"/>
                <a:satMod val="400000"/>
              </a:schemeClr>
            </a:duotone>
          </a:blip>
          <a:srcRect l="36506"/>
          <a:stretch>
            <a:fillRect/>
          </a:stretch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5" cstate="print"/>
          <a:srcRect l="36506"/>
          <a:stretch>
            <a:fillRect/>
          </a:stretch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1032" name="Picture 8" descr="C:\Users\life\Desktop\a848955eb024de6c69433015e92f89c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973444" y="4499903"/>
            <a:ext cx="2139043" cy="2139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  <a:prstDash val="solid"/>
            <a:miter/>
          </a:ln>
        </p:spPr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六、方案价值与收益</a:t>
            </a:r>
            <a:endParaRPr lang="en-US" alt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charset="-122"/>
                <a:ea typeface="微软雅黑" panose="020B0503020204020204" charset="-122"/>
              </a:rPr>
              <a:t>Solution Value and Revenue</a:t>
            </a:r>
            <a:endParaRPr lang="en-US" altLang="en-US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0" name="Picture 2" descr="https://t8.baidu.com/it/u=2155441497,861565885&amp;fm=193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6" b="6920"/>
          <a:stretch>
            <a:fillRect/>
          </a:stretch>
        </p:blipFill>
        <p:spPr bwMode="auto">
          <a:xfrm>
            <a:off x="3893593" y="2417554"/>
            <a:ext cx="3433590" cy="330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圆角矩形标注 40"/>
          <p:cNvSpPr/>
          <p:nvPr/>
        </p:nvSpPr>
        <p:spPr>
          <a:xfrm>
            <a:off x="6226851" y="3348175"/>
            <a:ext cx="825113" cy="494375"/>
          </a:xfrm>
          <a:prstGeom prst="wedgeRoundRectCallout">
            <a:avLst>
              <a:gd name="adj1" fmla="val -77051"/>
              <a:gd name="adj2" fmla="val -3551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惬意</a:t>
            </a:r>
            <a:r>
              <a:rPr lang="en-US" altLang="zh-CN" sz="1600" dirty="0" smtClean="0">
                <a:latin typeface="微软雅黑" panose="020B0503020204020204" charset="-122"/>
                <a:ea typeface="微软雅黑" panose="020B0503020204020204" charset="-122"/>
              </a:rPr>
              <a:t>~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59303" y="1775701"/>
            <a:ext cx="2302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用</a:t>
            </a:r>
            <a:r>
              <a:rPr lang="zh-CN" altLang="en-US" sz="2400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上</a:t>
            </a:r>
            <a:r>
              <a:rPr lang="en-US" altLang="zh-CN" sz="2400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RPA</a:t>
            </a:r>
            <a:r>
              <a:rPr lang="zh-CN" altLang="en-US" sz="2400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的小李</a:t>
            </a:r>
            <a:endParaRPr lang="en-US" altLang="zh-CN" sz="240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  <a:prstDash val="solid"/>
            <a:miter/>
          </a:ln>
        </p:spPr>
      </p:cxnSp>
      <p:sp>
        <p:nvSpPr>
          <p:cNvPr id="7" name="文本占位符 8"/>
          <p:cNvSpPr txBox="1"/>
          <p:nvPr/>
        </p:nvSpPr>
        <p:spPr>
          <a:xfrm>
            <a:off x="835319" y="1815096"/>
            <a:ext cx="6251934" cy="480145"/>
          </a:xfrm>
          <a:prstGeom prst="rect">
            <a:avLst/>
          </a:prstGeom>
        </p:spPr>
        <p:txBody>
          <a:bodyPr vert="horz" lIns="91440" tIns="45720" rIns="91440" bIns="45720">
            <a:normAutofit fontScale="77500" lnSpcReduction="20000"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marL="0" indent="0">
              <a:buNone/>
            </a:pPr>
            <a:r>
              <a:rPr lang="zh-CN" altLang="en-US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charset="-122"/>
                <a:ea typeface="微软雅黑" panose="020B0503020204020204" charset="-122"/>
              </a:rPr>
              <a:t>参赛作品 </a:t>
            </a:r>
            <a:r>
              <a:rPr lang="en-US" altLang="zh-CN">
                <a:solidFill>
                  <a:schemeClr val="bg1"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entries</a:t>
            </a:r>
            <a:r>
              <a:rPr lang="zh-CN" altLang="en-US">
                <a:solidFill>
                  <a:schemeClr val="bg1"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>
                <a:solidFill>
                  <a:schemeClr val="bg1"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佛医保共保体任务机器人</a:t>
            </a:r>
            <a:endParaRPr lang="en-US" altLang="zh-CN" b="1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buNone/>
            </a:pPr>
            <a:endParaRPr lang="zh-CN" altLang="en-US">
              <a:solidFill>
                <a:schemeClr val="bg1">
                  <a:alpha val="8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占位符 9"/>
          <p:cNvSpPr txBox="1"/>
          <p:nvPr/>
        </p:nvSpPr>
        <p:spPr>
          <a:xfrm>
            <a:off x="522514" y="2742188"/>
            <a:ext cx="6926249" cy="3381209"/>
          </a:xfrm>
          <a:prstGeom prst="rect">
            <a:avLst/>
          </a:prstGeom>
        </p:spPr>
        <p:txBody>
          <a:bodyPr vert="horz" lIns="91440" tIns="45720" rIns="91440" bIns="45720"/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队伍名称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 广东国寿一队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队伍成员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Team Member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：倪维斌、李忠霖、吴海浩、张峰瑞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队伍口号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Team Slogan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 知行合一，国寿创新。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所在单位和部门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专业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Enterprise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: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中国人寿保险股份有限公司广东省分公司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作品应用场景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sz="1600">
                <a:solidFill>
                  <a:schemeClr val="bg1">
                    <a:alpha val="8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佛医保共保体任务处理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defTabSz="1219200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作品应用项目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：佛山健康佛医保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defTabSz="1219200">
              <a:lnSpc>
                <a:spcPct val="200000"/>
              </a:lnSpc>
              <a:spcBef>
                <a:spcPts val="0"/>
              </a:spcBef>
              <a:buNone/>
            </a:pP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占位符 1"/>
          <p:cNvSpPr txBox="1"/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作品信息 </a:t>
            </a:r>
            <a:r>
              <a:rPr lang="en-US" alt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App Information</a:t>
            </a:r>
            <a:endParaRPr lang="zh-CN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82000" y="1993900"/>
            <a:ext cx="2921000" cy="3594100"/>
          </a:xfrm>
          <a:prstGeom prst="rect">
            <a:avLst/>
          </a:prstGeom>
          <a:solidFill>
            <a:srgbClr val="34334B"/>
          </a:solidFill>
          <a:ln w="12700">
            <a:solidFill>
              <a:srgbClr val="01A8FF"/>
            </a:solidFill>
            <a:prstDash val="solid"/>
            <a:miter/>
          </a:ln>
        </p:spPr>
        <p:txBody>
          <a:bodyPr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0" y="1993900"/>
            <a:ext cx="1476375" cy="18472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75" y="1993900"/>
            <a:ext cx="1443990" cy="18465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3841115"/>
            <a:ext cx="1476375" cy="17475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8375" y="3840480"/>
            <a:ext cx="1443990" cy="174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  <a:prstDash val="solid"/>
            <a:miter/>
          </a:ln>
        </p:spPr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一、需求分析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背景介绍</a:t>
            </a:r>
            <a:endParaRPr lang="en-US" alt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defRPr/>
            </a:pPr>
            <a:r>
              <a:rPr lang="en-US" altLang="zh-CN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charset="-122"/>
                <a:ea typeface="微软雅黑" panose="020B0503020204020204" charset="-122"/>
              </a:rPr>
              <a:t>Requirement analysis</a:t>
            </a:r>
            <a:endParaRPr lang="en-US" altLang="zh-CN" b="1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fld id="{13CE60F3-301A-45D8-8757-D3635F17BB83}" type="slidenum">
              <a:rPr lang="zh-CN" altLang="en-US"/>
            </a:fld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921281" y="1557584"/>
            <a:ext cx="494084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城市</a:t>
            </a:r>
            <a:r>
              <a:rPr lang="zh-CN" altLang="en-US" sz="28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定制保险</a:t>
            </a:r>
            <a:r>
              <a:rPr lang="zh-CN" altLang="en-US" sz="2800" b="1" dirty="0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项目全国推广</a:t>
            </a:r>
            <a:endParaRPr lang="en-US" altLang="zh-CN" sz="2800" b="1" dirty="0" smtClean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独家 ➔ 共保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2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主承方面对共保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体的数据需求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lang="en-US" altLang="zh-CN" sz="2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585" y="2689326"/>
            <a:ext cx="3907368" cy="239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6982912" y="2003362"/>
            <a:ext cx="4212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目光来到佛山，今年中国人寿成为了佛山健康佛医保的主承方</a:t>
            </a:r>
            <a:endParaRPr lang="zh-CN" altLang="en-US" dirty="0"/>
          </a:p>
        </p:txBody>
      </p:sp>
      <p:pic>
        <p:nvPicPr>
          <p:cNvPr id="1027" name="Picture 3" descr="D:\Chrome Download\rpa1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847" y="2464253"/>
            <a:ext cx="44386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  <a:prstDash val="solid"/>
            <a:miter/>
          </a:ln>
        </p:spPr>
      </p:cxnSp>
      <p:sp>
        <p:nvSpPr>
          <p:cNvPr id="4" name="文本框 3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一、需求分析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背景介绍</a:t>
            </a:r>
            <a:endParaRPr lang="en-US" alt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defRPr/>
            </a:pPr>
            <a:r>
              <a:rPr lang="en-US" altLang="zh-CN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charset="-122"/>
                <a:ea typeface="微软雅黑" panose="020B0503020204020204" charset="-122"/>
              </a:rPr>
              <a:t>Requirement analysis</a:t>
            </a:r>
            <a:endParaRPr lang="en-US" altLang="zh-CN" b="1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灯片编号占位符 3"/>
          <p:cNvSpPr txBox="1"/>
          <p:nvPr/>
        </p:nvSpPr>
        <p:spPr>
          <a:xfrm>
            <a:off x="0" y="0"/>
            <a:ext cx="0" cy="0"/>
          </a:xfrm>
        </p:spPr>
        <p:txBody>
          <a:bodyPr/>
          <a:lstStyle>
            <a:lvl1pPr marL="0" lvl="0" algn="l" defTabSz="914400"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457200" lvl="1" algn="l" defTabSz="914400"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914400" lvl="2" algn="l" defTabSz="914400"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371600" lvl="3" algn="l" defTabSz="914400"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1828800" lvl="4" algn="l" defTabSz="914400"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286000" lvl="5" algn="l" defTabSz="914400"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743200" lvl="6" algn="l" defTabSz="914400"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200400" lvl="7" algn="l" defTabSz="914400"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657600" lvl="8" algn="l" defTabSz="914400"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fld id="{13CE60F3-301A-45D8-8757-D3635F17BB83}" type="slidenum">
              <a:rPr lang="zh-CN" altLang="en-US"/>
            </a:fld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593906" y="1474180"/>
            <a:ext cx="49408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佛山分公司</a:t>
            </a:r>
            <a:r>
              <a:rPr lang="en-US" altLang="zh-CN" sz="2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IT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小李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中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大计算机高材生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接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下了给共保方取数的工作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052" name="Picture 4" descr="https://p0.itc.cn/q_70/images03/20210530/b81601ab56c94632b232c6e3777ed431.jpe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6" r="19812"/>
          <a:stretch>
            <a:fillRect/>
          </a:stretch>
        </p:blipFill>
        <p:spPr bwMode="auto">
          <a:xfrm>
            <a:off x="3622784" y="3919267"/>
            <a:ext cx="2262073" cy="197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3257" y="2566043"/>
            <a:ext cx="4082143" cy="92333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20 PM</a:t>
            </a:r>
            <a:endParaRPr lang="en-US" altLang="zh-CN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李工晚上好，我是</a:t>
            </a: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</a:rPr>
              <a:t>XX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保险公司的，帮忙取个清单，急急急！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" name="Picture 3" descr="D:\Chrome Download\邮件_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23257" y="2489843"/>
            <a:ext cx="502663" cy="502663"/>
          </a:xfrm>
          <a:prstGeom prst="rect">
            <a:avLst/>
          </a:prstGeom>
          <a:noFill/>
        </p:spPr>
      </p:pic>
      <p:sp>
        <p:nvSpPr>
          <p:cNvPr id="6" name="圆角矩形标注 5"/>
          <p:cNvSpPr/>
          <p:nvPr/>
        </p:nvSpPr>
        <p:spPr>
          <a:xfrm>
            <a:off x="292498" y="3919267"/>
            <a:ext cx="2613374" cy="1404257"/>
          </a:xfrm>
          <a:prstGeom prst="wedgeRoundRectCallout">
            <a:avLst>
              <a:gd name="adj1" fmla="val 73721"/>
              <a:gd name="adj2" fmla="val 1056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白天不来偏偏这时候来，我都要睡了。。</a:t>
            </a:r>
            <a:endParaRPr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前几天还取错数了，影响很不好，这两天又挨批又要写事故报告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圆角矩形标注 14"/>
          <p:cNvSpPr/>
          <p:nvPr/>
        </p:nvSpPr>
        <p:spPr>
          <a:xfrm>
            <a:off x="6597563" y="4621394"/>
            <a:ext cx="1306687" cy="1082720"/>
          </a:xfrm>
          <a:prstGeom prst="wedgeRoundRectCallout">
            <a:avLst>
              <a:gd name="adj1" fmla="val -89562"/>
              <a:gd name="adj2" fmla="val -2742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手工做太痛苦了，明天和领导建议上个系统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117" y="4096408"/>
            <a:ext cx="2702495" cy="213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圆角矩形标注 16"/>
          <p:cNvSpPr/>
          <p:nvPr/>
        </p:nvSpPr>
        <p:spPr>
          <a:xfrm>
            <a:off x="6016151" y="1567543"/>
            <a:ext cx="3662757" cy="2256760"/>
          </a:xfrm>
          <a:prstGeom prst="wedgeRoundRectCallout">
            <a:avLst>
              <a:gd name="adj1" fmla="val 70183"/>
              <a:gd name="adj2" fmla="val 5505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小李啊，这里面数据太</a:t>
            </a:r>
            <a:r>
              <a:rPr lang="zh-CN" altLang="en-US" sz="1600" b="1" dirty="0" smtClean="0">
                <a:latin typeface="微软雅黑" panose="020B0503020204020204" charset="-122"/>
                <a:ea typeface="微软雅黑" panose="020B0503020204020204" charset="-122"/>
              </a:rPr>
              <a:t>敏感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，安全要求很高，最好还是放在我们的内网里。而且与共保方共用，</a:t>
            </a:r>
            <a:r>
              <a:rPr lang="zh-CN" altLang="en-US" sz="1600" b="1" dirty="0" smtClean="0">
                <a:latin typeface="微软雅黑" panose="020B0503020204020204" charset="-122"/>
                <a:ea typeface="微软雅黑" panose="020B0503020204020204" charset="-122"/>
              </a:rPr>
              <a:t>权责不</a:t>
            </a:r>
            <a:r>
              <a:rPr lang="zh-CN" altLang="en-US" sz="1600" b="1" dirty="0" smtClean="0">
                <a:latin typeface="微软雅黑" panose="020B0503020204020204" charset="-122"/>
                <a:ea typeface="微软雅黑" panose="020B0503020204020204" charset="-122"/>
              </a:rPr>
              <a:t>明确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，容易扯皮。</a:t>
            </a:r>
            <a:r>
              <a:rPr lang="zh-CN" altLang="en-US" sz="1600" b="1" dirty="0" smtClean="0">
                <a:latin typeface="微软雅黑" panose="020B0503020204020204" charset="-122"/>
                <a:ea typeface="微软雅黑" panose="020B0503020204020204" charset="-122"/>
              </a:rPr>
              <a:t>开发成本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也要考虑进去，今年建设佛医保项目已经占用了很多资源。</a:t>
            </a:r>
            <a:endParaRPr lang="en-US" altLang="zh-CN" sz="16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建议你用</a:t>
            </a: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</a:rPr>
              <a:t>RPA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</a:rPr>
              <a:t>做个流程，应该可以解决你的问题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6770" y="5451704"/>
            <a:ext cx="23391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当前痛点：</a:t>
            </a:r>
            <a:endParaRPr lang="en-US" altLang="zh-CN" sz="24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 dirty="0" smtClean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</a:rPr>
              <a:t>时效性、准确性</a:t>
            </a:r>
            <a:endParaRPr lang="en-US" altLang="zh-C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33372" y="1267433"/>
            <a:ext cx="6851842" cy="4666928"/>
          </a:xfrm>
          <a:prstGeom prst="roundRect">
            <a:avLst>
              <a:gd name="adj" fmla="val 5079"/>
            </a:avLst>
          </a:prstGeom>
          <a:solidFill>
            <a:schemeClr val="bg1">
              <a:alpha val="65098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" name="PA_文本框 151"/>
          <p:cNvSpPr txBox="1"/>
          <p:nvPr>
            <p:custDataLst>
              <p:tags r:id="rId1"/>
            </p:custDataLst>
          </p:nvPr>
        </p:nvSpPr>
        <p:spPr>
          <a:xfrm>
            <a:off x="399433" y="2318876"/>
            <a:ext cx="641985" cy="246219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 defTabSz="913130"/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</a:rPr>
              <a:t>机器人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en-US" altLang="zh-CN" sz="1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74"/>
          <p:cNvSpPr/>
          <p:nvPr/>
        </p:nvSpPr>
        <p:spPr>
          <a:xfrm>
            <a:off x="211216" y="1593219"/>
            <a:ext cx="4001556" cy="4218446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  <a:prstDash val="dash"/>
            <a:miter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800" i="0" u="none" strike="noStrike" kern="1200" spc="0" baseline="0">
              <a:ln>
                <a:noFill/>
              </a:ln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: 圆角 29"/>
          <p:cNvSpPr/>
          <p:nvPr/>
        </p:nvSpPr>
        <p:spPr>
          <a:xfrm>
            <a:off x="195975" y="1409704"/>
            <a:ext cx="1205865" cy="311150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bg1"/>
            </a:solidFill>
            <a:prstDash val="solid"/>
            <a:miter/>
          </a:ln>
        </p:spPr>
        <p:txBody>
          <a:bodyPr anchor="ctr"/>
          <a:lstStyle/>
          <a:p>
            <a:pPr algn="ctr"/>
            <a:r>
              <a:rPr lang="zh-CN" altLang="en-US" sz="1400" b="1" dirty="0" smtClean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整体结构</a:t>
            </a:r>
            <a:endParaRPr lang="zh-CN" altLang="en-US" sz="14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: 圆角 74"/>
          <p:cNvSpPr/>
          <p:nvPr/>
        </p:nvSpPr>
        <p:spPr>
          <a:xfrm>
            <a:off x="325295" y="1793950"/>
            <a:ext cx="2271395" cy="882629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bg2">
                <a:lumMod val="75000"/>
              </a:schemeClr>
            </a:solidFill>
            <a:prstDash val="dash"/>
            <a:miter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800" i="0" u="none" strike="noStrike" kern="1200" spc="0" baseline="0">
              <a:ln>
                <a:noFill/>
              </a:ln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: 圆角 74"/>
          <p:cNvSpPr/>
          <p:nvPr/>
        </p:nvSpPr>
        <p:spPr>
          <a:xfrm>
            <a:off x="4392471" y="1735946"/>
            <a:ext cx="2204523" cy="11658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  <a:miter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800" i="0" u="none" strike="noStrike" kern="1200" spc="0" baseline="0">
              <a:ln>
                <a:noFill/>
              </a:ln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: 圆角 29"/>
          <p:cNvSpPr/>
          <p:nvPr/>
        </p:nvSpPr>
        <p:spPr>
          <a:xfrm>
            <a:off x="4375961" y="1610216"/>
            <a:ext cx="937260" cy="267970"/>
          </a:xfrm>
          <a:prstGeom prst="roundRect">
            <a:avLst/>
          </a:prstGeom>
          <a:solidFill>
            <a:schemeClr val="accent6"/>
          </a:solidFill>
          <a:ln w="12700">
            <a:solidFill>
              <a:schemeClr val="bg1"/>
            </a:solidFill>
            <a:prstDash val="solid"/>
            <a:miter/>
          </a:ln>
        </p:spPr>
        <p:txBody>
          <a:bodyPr anchor="ctr"/>
          <a:lstStyle/>
          <a:p>
            <a:pPr algn="ctr"/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</a:rPr>
              <a:t>共保体</a:t>
            </a:r>
            <a:r>
              <a:rPr lang="en-US" altLang="zh-CN" sz="1400" b="1"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1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: 圆角 74"/>
          <p:cNvSpPr/>
          <p:nvPr/>
        </p:nvSpPr>
        <p:spPr>
          <a:xfrm>
            <a:off x="411335" y="3334197"/>
            <a:ext cx="2123121" cy="1991677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bg2">
                <a:lumMod val="75000"/>
              </a:schemeClr>
            </a:solidFill>
            <a:prstDash val="dash"/>
            <a:miter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800" i="0" u="none" strike="noStrike" kern="1200" spc="0" baseline="0">
              <a:ln>
                <a:noFill/>
              </a:ln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" name="图片 10" descr="机器人_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43" y="1935336"/>
            <a:ext cx="429260" cy="42926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044593" y="1927716"/>
            <a:ext cx="641985" cy="637540"/>
            <a:chOff x="4822" y="3437"/>
            <a:chExt cx="1011" cy="1004"/>
          </a:xfrm>
        </p:grpSpPr>
        <p:sp>
          <p:nvSpPr>
            <p:cNvPr id="13" name="PA_文本框 151"/>
            <p:cNvSpPr txBox="1"/>
            <p:nvPr>
              <p:custDataLst>
                <p:tags r:id="rId3"/>
              </p:custDataLst>
            </p:nvPr>
          </p:nvSpPr>
          <p:spPr>
            <a:xfrm>
              <a:off x="4822" y="4053"/>
              <a:ext cx="1011" cy="388"/>
            </a:xfrm>
            <a:prstGeom prst="rect">
              <a:avLst/>
            </a:prstGeom>
            <a:noFill/>
          </p:spPr>
          <p:txBody>
            <a:bodyPr wrap="square" lIns="91439" tIns="45719" rIns="91439" bIns="45719">
              <a:spAutoFit/>
            </a:bodyPr>
            <a:lstStyle/>
            <a:p>
              <a:pPr algn="ctr" defTabSz="913130"/>
              <a:r>
                <a:rPr lang="zh-CN" altLang="en-US" sz="1000">
                  <a:latin typeface="微软雅黑" panose="020B0503020204020204" charset="-122"/>
                  <a:ea typeface="微软雅黑" panose="020B0503020204020204" charset="-122"/>
                </a:rPr>
                <a:t>机器人</a:t>
              </a:r>
              <a:r>
                <a:rPr lang="en-US" altLang="zh-CN" sz="1000"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altLang="zh-CN" sz="1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4" name="图片 13" descr="机器人_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1702453" y="1927716"/>
            <a:ext cx="641985" cy="791210"/>
            <a:chOff x="4822" y="3437"/>
            <a:chExt cx="1011" cy="1246"/>
          </a:xfrm>
        </p:grpSpPr>
        <p:sp>
          <p:nvSpPr>
            <p:cNvPr id="17" name="PA_文本框 151"/>
            <p:cNvSpPr txBox="1"/>
            <p:nvPr>
              <p:custDataLst>
                <p:tags r:id="rId4"/>
              </p:custDataLst>
            </p:nvPr>
          </p:nvSpPr>
          <p:spPr>
            <a:xfrm>
              <a:off x="4822" y="4053"/>
              <a:ext cx="1011" cy="630"/>
            </a:xfrm>
            <a:prstGeom prst="rect">
              <a:avLst/>
            </a:prstGeom>
            <a:noFill/>
          </p:spPr>
          <p:txBody>
            <a:bodyPr wrap="square" lIns="91439" tIns="45719" rIns="91439" bIns="45719">
              <a:spAutoFit/>
            </a:bodyPr>
            <a:lstStyle/>
            <a:p>
              <a:pPr algn="ctr" defTabSz="913130"/>
              <a:r>
                <a:rPr lang="zh-CN" altLang="en-US" sz="1000">
                  <a:latin typeface="微软雅黑" panose="020B0503020204020204" charset="-122"/>
                  <a:ea typeface="微软雅黑" panose="020B0503020204020204" charset="-122"/>
                </a:rPr>
                <a:t>机器人</a:t>
              </a:r>
              <a:r>
                <a:rPr lang="en-US" altLang="zh-CN" sz="1000">
                  <a:latin typeface="微软雅黑" panose="020B0503020204020204" charset="-122"/>
                  <a:ea typeface="微软雅黑" panose="020B0503020204020204" charset="-122"/>
                </a:rPr>
                <a:t>N</a:t>
              </a:r>
              <a:endParaRPr lang="en-US" altLang="zh-CN" sz="1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8" name="图片 17" descr="机器人_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grpSp>
        <p:nvGrpSpPr>
          <p:cNvPr id="28" name="组合 27"/>
          <p:cNvGrpSpPr/>
          <p:nvPr/>
        </p:nvGrpSpPr>
        <p:grpSpPr>
          <a:xfrm>
            <a:off x="980718" y="3334197"/>
            <a:ext cx="890905" cy="917575"/>
            <a:chOff x="1473" y="3285"/>
            <a:chExt cx="1403" cy="1445"/>
          </a:xfrm>
        </p:grpSpPr>
        <p:pic>
          <p:nvPicPr>
            <p:cNvPr id="29" name="图片 28" descr="电脑屏幕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23" y="3285"/>
              <a:ext cx="840" cy="840"/>
            </a:xfrm>
            <a:prstGeom prst="rect">
              <a:avLst/>
            </a:prstGeom>
          </p:spPr>
        </p:pic>
        <p:sp>
          <p:nvSpPr>
            <p:cNvPr id="30" name="PA_文本框 151"/>
            <p:cNvSpPr txBox="1"/>
            <p:nvPr>
              <p:custDataLst>
                <p:tags r:id="rId6"/>
              </p:custDataLst>
            </p:nvPr>
          </p:nvSpPr>
          <p:spPr>
            <a:xfrm>
              <a:off x="1473" y="4100"/>
              <a:ext cx="1403" cy="630"/>
            </a:xfrm>
            <a:prstGeom prst="rect">
              <a:avLst/>
            </a:prstGeom>
            <a:noFill/>
          </p:spPr>
          <p:txBody>
            <a:bodyPr wrap="square" lIns="91439" tIns="45719" rIns="91439" bIns="45719">
              <a:spAutoFit/>
            </a:bodyPr>
            <a:lstStyle/>
            <a:p>
              <a:pPr algn="ctr" defTabSz="913130"/>
              <a:r>
                <a:rPr lang="zh-CN" altLang="en-US" sz="1000">
                  <a:latin typeface="微软雅黑" panose="020B0503020204020204" charset="-122"/>
                  <a:ea typeface="微软雅黑" panose="020B0503020204020204" charset="-122"/>
                </a:rPr>
                <a:t>佛医保管理端</a:t>
              </a:r>
              <a:endParaRPr lang="zh-CN" altLang="en-US" sz="1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32" name="图片 31" descr="服务器 (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947" y="4365754"/>
            <a:ext cx="574675" cy="574675"/>
          </a:xfrm>
          <a:prstGeom prst="rect">
            <a:avLst/>
          </a:prstGeom>
        </p:spPr>
      </p:pic>
      <p:sp>
        <p:nvSpPr>
          <p:cNvPr id="33" name="PA_文本框 151"/>
          <p:cNvSpPr txBox="1"/>
          <p:nvPr>
            <p:custDataLst>
              <p:tags r:id="rId8"/>
            </p:custDataLst>
          </p:nvPr>
        </p:nvSpPr>
        <p:spPr>
          <a:xfrm>
            <a:off x="350691" y="4942054"/>
            <a:ext cx="1099185" cy="253914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 defTabSz="913130"/>
            <a:r>
              <a:rPr lang="zh-CN" altLang="en-US" sz="1050">
                <a:latin typeface="微软雅黑" panose="020B0503020204020204" charset="-122"/>
                <a:ea typeface="微软雅黑" panose="020B0503020204020204" charset="-122"/>
              </a:rPr>
              <a:t>数据库</a:t>
            </a:r>
            <a:endParaRPr lang="zh-CN" altLang="en-US"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4" name="图片 33" descr="文件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3402" y="4381629"/>
            <a:ext cx="542925" cy="542925"/>
          </a:xfrm>
          <a:prstGeom prst="rect">
            <a:avLst/>
          </a:prstGeom>
        </p:spPr>
      </p:pic>
      <p:sp>
        <p:nvSpPr>
          <p:cNvPr id="35" name="PA_文本框 151"/>
          <p:cNvSpPr txBox="1"/>
          <p:nvPr>
            <p:custDataLst>
              <p:tags r:id="rId10"/>
            </p:custDataLst>
          </p:nvPr>
        </p:nvSpPr>
        <p:spPr>
          <a:xfrm>
            <a:off x="1435272" y="5082034"/>
            <a:ext cx="1099185" cy="253914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 defTabSz="913130"/>
            <a:r>
              <a:rPr lang="zh-CN" altLang="en-US" sz="1050">
                <a:latin typeface="微软雅黑" panose="020B0503020204020204" charset="-122"/>
                <a:ea typeface="微软雅黑" panose="020B0503020204020204" charset="-122"/>
              </a:rPr>
              <a:t>录屏存储</a:t>
            </a:r>
            <a:endParaRPr lang="zh-CN" altLang="en-US" sz="10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矩形: 圆角 74"/>
          <p:cNvSpPr/>
          <p:nvPr/>
        </p:nvSpPr>
        <p:spPr>
          <a:xfrm>
            <a:off x="3264725" y="2412221"/>
            <a:ext cx="772705" cy="954247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bg2">
                <a:lumMod val="75000"/>
              </a:schemeClr>
            </a:solidFill>
            <a:prstDash val="dash"/>
            <a:miter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800" i="0" u="none" strike="noStrike" kern="1200" spc="0" baseline="0">
              <a:ln>
                <a:noFill/>
              </a:ln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7" name="直接连接符 159"/>
          <p:cNvCxnSpPr/>
          <p:nvPr/>
        </p:nvCxnSpPr>
        <p:spPr>
          <a:xfrm>
            <a:off x="2752273" y="2741893"/>
            <a:ext cx="370840" cy="0"/>
          </a:xfrm>
          <a:prstGeom prst="line">
            <a:avLst/>
          </a:prstGeom>
          <a:ln w="19050">
            <a:solidFill>
              <a:schemeClr val="accent3"/>
            </a:solidFill>
            <a:prstDash val="solid"/>
            <a:miter/>
          </a:ln>
        </p:spPr>
      </p:cxnSp>
      <p:cxnSp>
        <p:nvCxnSpPr>
          <p:cNvPr id="39" name="直接连接符 161"/>
          <p:cNvCxnSpPr/>
          <p:nvPr/>
        </p:nvCxnSpPr>
        <p:spPr>
          <a:xfrm>
            <a:off x="1411579" y="2844655"/>
            <a:ext cx="0" cy="390525"/>
          </a:xfrm>
          <a:prstGeom prst="line">
            <a:avLst/>
          </a:prstGeom>
          <a:ln w="19050">
            <a:solidFill>
              <a:schemeClr val="accent3"/>
            </a:solidFill>
            <a:prstDash val="solid"/>
            <a:miter/>
          </a:ln>
        </p:spPr>
      </p:cxnSp>
      <p:grpSp>
        <p:nvGrpSpPr>
          <p:cNvPr id="49" name="组合 48"/>
          <p:cNvGrpSpPr/>
          <p:nvPr/>
        </p:nvGrpSpPr>
        <p:grpSpPr>
          <a:xfrm>
            <a:off x="4817921" y="2113136"/>
            <a:ext cx="824230" cy="545465"/>
            <a:chOff x="11473" y="3543"/>
            <a:chExt cx="1298" cy="859"/>
          </a:xfrm>
        </p:grpSpPr>
        <p:pic>
          <p:nvPicPr>
            <p:cNvPr id="50" name="图片 49" descr="多人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864" y="3543"/>
              <a:ext cx="516" cy="464"/>
            </a:xfrm>
            <a:prstGeom prst="rect">
              <a:avLst/>
            </a:prstGeom>
          </p:spPr>
        </p:pic>
        <p:sp>
          <p:nvSpPr>
            <p:cNvPr id="51" name="PA_文本框 151"/>
            <p:cNvSpPr txBox="1"/>
            <p:nvPr>
              <p:custDataLst>
                <p:tags r:id="rId12"/>
              </p:custDataLst>
            </p:nvPr>
          </p:nvSpPr>
          <p:spPr>
            <a:xfrm>
              <a:off x="11473" y="4014"/>
              <a:ext cx="1298" cy="388"/>
            </a:xfrm>
            <a:prstGeom prst="rect">
              <a:avLst/>
            </a:prstGeom>
            <a:noFill/>
          </p:spPr>
          <p:txBody>
            <a:bodyPr wrap="square" lIns="91439" tIns="45719" rIns="91439" bIns="45719">
              <a:spAutoFit/>
            </a:bodyPr>
            <a:lstStyle/>
            <a:p>
              <a:pPr algn="ctr" defTabSz="913130"/>
              <a:r>
                <a:rPr lang="zh-CN" altLang="en-US" sz="1000">
                  <a:latin typeface="微软雅黑" panose="020B0503020204020204" charset="-122"/>
                  <a:ea typeface="微软雅黑" panose="020B0503020204020204" charset="-122"/>
                </a:rPr>
                <a:t>业务使用者</a:t>
              </a:r>
              <a:endParaRPr lang="zh-CN" altLang="en-US" sz="1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87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  <a:prstDash val="solid"/>
            <a:miter/>
          </a:ln>
        </p:spPr>
      </p:cxnSp>
      <p:sp>
        <p:nvSpPr>
          <p:cNvPr id="88" name="文本框 87"/>
          <p:cNvSpPr txBox="1"/>
          <p:nvPr/>
        </p:nvSpPr>
        <p:spPr>
          <a:xfrm>
            <a:off x="292499" y="285760"/>
            <a:ext cx="35708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二、流程建设方案</a:t>
            </a:r>
            <a:endParaRPr lang="en-US" alt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defRPr/>
            </a:pPr>
            <a:r>
              <a:rPr lang="en-US" altLang="zh-CN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charset="-122"/>
                <a:ea typeface="微软雅黑" panose="020B0503020204020204" charset="-122"/>
              </a:rPr>
              <a:t>Solution Introduction</a:t>
            </a:r>
            <a:endParaRPr lang="zh-CN" altLang="en-US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en-US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75" name="Picture 3" descr="D:\Chrome Download\邮件_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>
          <a:xfrm>
            <a:off x="3310438" y="2422456"/>
            <a:ext cx="681280" cy="681280"/>
          </a:xfrm>
          <a:prstGeom prst="rect">
            <a:avLst/>
          </a:prstGeom>
          <a:noFill/>
        </p:spPr>
      </p:pic>
      <p:sp>
        <p:nvSpPr>
          <p:cNvPr id="94" name="PA_文本框 151"/>
          <p:cNvSpPr txBox="1"/>
          <p:nvPr>
            <p:custDataLst>
              <p:tags r:id="rId14"/>
            </p:custDataLst>
          </p:nvPr>
        </p:nvSpPr>
        <p:spPr>
          <a:xfrm>
            <a:off x="3330086" y="2925618"/>
            <a:ext cx="641985" cy="400108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 defTabSz="913130"/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</a:rPr>
              <a:t>专用邮箱</a:t>
            </a:r>
            <a:endParaRPr lang="zh-CN" altLang="en-US" sz="1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95" name="直接连接符 161"/>
          <p:cNvCxnSpPr>
            <a:stCxn id="30" idx="2"/>
            <a:endCxn id="32" idx="0"/>
          </p:cNvCxnSpPr>
          <p:nvPr/>
        </p:nvCxnSpPr>
        <p:spPr>
          <a:xfrm flipH="1">
            <a:off x="900285" y="4251772"/>
            <a:ext cx="525886" cy="113982"/>
          </a:xfrm>
          <a:prstGeom prst="line">
            <a:avLst/>
          </a:prstGeom>
          <a:ln w="19050">
            <a:solidFill>
              <a:schemeClr val="accent3"/>
            </a:solidFill>
            <a:prstDash val="solid"/>
            <a:miter/>
          </a:ln>
        </p:spPr>
      </p:cxnSp>
      <p:cxnSp>
        <p:nvCxnSpPr>
          <p:cNvPr id="98" name="直接连接符 161"/>
          <p:cNvCxnSpPr/>
          <p:nvPr/>
        </p:nvCxnSpPr>
        <p:spPr>
          <a:xfrm>
            <a:off x="1435272" y="4086590"/>
            <a:ext cx="549592" cy="295039"/>
          </a:xfrm>
          <a:prstGeom prst="line">
            <a:avLst/>
          </a:prstGeom>
          <a:ln w="19050">
            <a:solidFill>
              <a:schemeClr val="accent3"/>
            </a:solidFill>
            <a:prstDash val="solid"/>
            <a:miter/>
          </a:ln>
        </p:spPr>
      </p:cxnSp>
      <p:pic>
        <p:nvPicPr>
          <p:cNvPr id="108" name="Picture 3" descr="D:\Chrome Download\邮件_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>
          <a:xfrm>
            <a:off x="5686638" y="1918188"/>
            <a:ext cx="681280" cy="681280"/>
          </a:xfrm>
          <a:prstGeom prst="rect">
            <a:avLst/>
          </a:prstGeom>
          <a:noFill/>
        </p:spPr>
      </p:pic>
      <p:sp>
        <p:nvSpPr>
          <p:cNvPr id="109" name="PA_文本框 151"/>
          <p:cNvSpPr txBox="1"/>
          <p:nvPr>
            <p:custDataLst>
              <p:tags r:id="rId15"/>
            </p:custDataLst>
          </p:nvPr>
        </p:nvSpPr>
        <p:spPr>
          <a:xfrm>
            <a:off x="5706286" y="2421350"/>
            <a:ext cx="641985" cy="246219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 defTabSz="913130"/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</a:rPr>
              <a:t>邮件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1" name="矩形: 圆角 74"/>
          <p:cNvSpPr/>
          <p:nvPr/>
        </p:nvSpPr>
        <p:spPr>
          <a:xfrm>
            <a:off x="4417062" y="3192001"/>
            <a:ext cx="2204523" cy="11658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  <a:miter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800" i="0" u="none" strike="noStrike" kern="1200" spc="0" baseline="0">
              <a:ln>
                <a:noFill/>
              </a:ln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" name="矩形: 圆角 29"/>
          <p:cNvSpPr/>
          <p:nvPr/>
        </p:nvSpPr>
        <p:spPr>
          <a:xfrm>
            <a:off x="4400552" y="3066271"/>
            <a:ext cx="937260" cy="267970"/>
          </a:xfrm>
          <a:prstGeom prst="roundRect">
            <a:avLst/>
          </a:prstGeom>
          <a:solidFill>
            <a:schemeClr val="accent6"/>
          </a:solidFill>
          <a:ln w="12700">
            <a:solidFill>
              <a:schemeClr val="bg1"/>
            </a:solidFill>
            <a:prstDash val="solid"/>
            <a:miter/>
          </a:ln>
        </p:spPr>
        <p:txBody>
          <a:bodyPr anchor="ctr"/>
          <a:lstStyle/>
          <a:p>
            <a:pPr algn="ctr"/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共保</a:t>
            </a:r>
            <a:r>
              <a:rPr lang="zh-CN" altLang="en-US" sz="1400" b="1" dirty="0" smtClean="0">
                <a:latin typeface="微软雅黑" panose="020B0503020204020204" charset="-122"/>
                <a:ea typeface="微软雅黑" panose="020B0503020204020204" charset="-122"/>
              </a:rPr>
              <a:t>体</a:t>
            </a:r>
            <a:r>
              <a:rPr lang="en-US" altLang="zh-CN" sz="1400" b="1" dirty="0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4842512" y="3569191"/>
            <a:ext cx="824230" cy="545465"/>
            <a:chOff x="11473" y="3543"/>
            <a:chExt cx="1298" cy="859"/>
          </a:xfrm>
        </p:grpSpPr>
        <p:pic>
          <p:nvPicPr>
            <p:cNvPr id="114" name="图片 113" descr="多人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864" y="3543"/>
              <a:ext cx="516" cy="464"/>
            </a:xfrm>
            <a:prstGeom prst="rect">
              <a:avLst/>
            </a:prstGeom>
          </p:spPr>
        </p:pic>
        <p:sp>
          <p:nvSpPr>
            <p:cNvPr id="115" name="PA_文本框 151"/>
            <p:cNvSpPr txBox="1"/>
            <p:nvPr>
              <p:custDataLst>
                <p:tags r:id="rId16"/>
              </p:custDataLst>
            </p:nvPr>
          </p:nvSpPr>
          <p:spPr>
            <a:xfrm>
              <a:off x="11473" y="4014"/>
              <a:ext cx="1298" cy="388"/>
            </a:xfrm>
            <a:prstGeom prst="rect">
              <a:avLst/>
            </a:prstGeom>
            <a:noFill/>
          </p:spPr>
          <p:txBody>
            <a:bodyPr wrap="square" lIns="91439" tIns="45719" rIns="91439" bIns="45719">
              <a:spAutoFit/>
            </a:bodyPr>
            <a:lstStyle/>
            <a:p>
              <a:pPr algn="ctr" defTabSz="913130"/>
              <a:r>
                <a:rPr lang="zh-CN" altLang="en-US" sz="1000">
                  <a:latin typeface="微软雅黑" panose="020B0503020204020204" charset="-122"/>
                  <a:ea typeface="微软雅黑" panose="020B0503020204020204" charset="-122"/>
                </a:rPr>
                <a:t>业务使用者</a:t>
              </a:r>
              <a:endParaRPr lang="zh-CN" altLang="en-US" sz="1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16" name="Picture 3" descr="D:\Chrome Download\邮件_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>
          <a:xfrm>
            <a:off x="5711229" y="3374243"/>
            <a:ext cx="681280" cy="681280"/>
          </a:xfrm>
          <a:prstGeom prst="rect">
            <a:avLst/>
          </a:prstGeom>
          <a:noFill/>
        </p:spPr>
      </p:pic>
      <p:sp>
        <p:nvSpPr>
          <p:cNvPr id="117" name="PA_文本框 151"/>
          <p:cNvSpPr txBox="1"/>
          <p:nvPr>
            <p:custDataLst>
              <p:tags r:id="rId17"/>
            </p:custDataLst>
          </p:nvPr>
        </p:nvSpPr>
        <p:spPr>
          <a:xfrm>
            <a:off x="5730877" y="3877405"/>
            <a:ext cx="641985" cy="246219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 defTabSz="913130"/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</a:rPr>
              <a:t>邮件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8" name="矩形: 圆角 74"/>
          <p:cNvSpPr/>
          <p:nvPr/>
        </p:nvSpPr>
        <p:spPr>
          <a:xfrm>
            <a:off x="4417062" y="4632104"/>
            <a:ext cx="2204523" cy="11658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  <a:miter/>
          </a:ln>
        </p:spPr>
        <p:txBody>
          <a:bodyPr anchor="ctr"/>
          <a:lstStyle/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800" i="0" u="none" strike="noStrike" kern="1200" spc="0" baseline="0">
              <a:ln>
                <a:noFill/>
              </a:ln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9" name="矩形: 圆角 29"/>
          <p:cNvSpPr/>
          <p:nvPr/>
        </p:nvSpPr>
        <p:spPr>
          <a:xfrm>
            <a:off x="4400552" y="4506374"/>
            <a:ext cx="937260" cy="267970"/>
          </a:xfrm>
          <a:prstGeom prst="roundRect">
            <a:avLst/>
          </a:prstGeom>
          <a:solidFill>
            <a:schemeClr val="accent6"/>
          </a:solidFill>
          <a:ln w="12700">
            <a:solidFill>
              <a:schemeClr val="bg1"/>
            </a:solidFill>
            <a:prstDash val="solid"/>
            <a:miter/>
          </a:ln>
        </p:spPr>
        <p:txBody>
          <a:bodyPr anchor="ctr"/>
          <a:lstStyle/>
          <a:p>
            <a:pPr algn="ctr"/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共保</a:t>
            </a:r>
            <a:r>
              <a:rPr lang="zh-CN" altLang="en-US" sz="1400" b="1" dirty="0" smtClean="0">
                <a:latin typeface="微软雅黑" panose="020B0503020204020204" charset="-122"/>
                <a:ea typeface="微软雅黑" panose="020B0503020204020204" charset="-122"/>
              </a:rPr>
              <a:t>体</a:t>
            </a:r>
            <a:r>
              <a:rPr lang="en-US" altLang="zh-CN" sz="1400" b="1" dirty="0" smtClean="0"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1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0" name="组合 119"/>
          <p:cNvGrpSpPr/>
          <p:nvPr/>
        </p:nvGrpSpPr>
        <p:grpSpPr>
          <a:xfrm>
            <a:off x="4842512" y="5009294"/>
            <a:ext cx="824230" cy="545465"/>
            <a:chOff x="11473" y="3543"/>
            <a:chExt cx="1298" cy="859"/>
          </a:xfrm>
        </p:grpSpPr>
        <p:pic>
          <p:nvPicPr>
            <p:cNvPr id="121" name="图片 120" descr="多人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864" y="3543"/>
              <a:ext cx="516" cy="464"/>
            </a:xfrm>
            <a:prstGeom prst="rect">
              <a:avLst/>
            </a:prstGeom>
          </p:spPr>
        </p:pic>
        <p:sp>
          <p:nvSpPr>
            <p:cNvPr id="122" name="PA_文本框 151"/>
            <p:cNvSpPr txBox="1"/>
            <p:nvPr>
              <p:custDataLst>
                <p:tags r:id="rId18"/>
              </p:custDataLst>
            </p:nvPr>
          </p:nvSpPr>
          <p:spPr>
            <a:xfrm>
              <a:off x="11473" y="4014"/>
              <a:ext cx="1298" cy="388"/>
            </a:xfrm>
            <a:prstGeom prst="rect">
              <a:avLst/>
            </a:prstGeom>
            <a:noFill/>
          </p:spPr>
          <p:txBody>
            <a:bodyPr wrap="square" lIns="91439" tIns="45719" rIns="91439" bIns="45719">
              <a:spAutoFit/>
            </a:bodyPr>
            <a:lstStyle/>
            <a:p>
              <a:pPr algn="ctr" defTabSz="913130"/>
              <a:r>
                <a:rPr lang="zh-CN" altLang="en-US" sz="1000">
                  <a:latin typeface="微软雅黑" panose="020B0503020204020204" charset="-122"/>
                  <a:ea typeface="微软雅黑" panose="020B0503020204020204" charset="-122"/>
                </a:rPr>
                <a:t>业务使用者</a:t>
              </a:r>
              <a:endParaRPr lang="zh-CN" altLang="en-US" sz="1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123" name="Picture 3" descr="D:\Chrome Download\邮件_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>
          <a:xfrm>
            <a:off x="5711229" y="4814346"/>
            <a:ext cx="681280" cy="681280"/>
          </a:xfrm>
          <a:prstGeom prst="rect">
            <a:avLst/>
          </a:prstGeom>
          <a:noFill/>
        </p:spPr>
      </p:pic>
      <p:sp>
        <p:nvSpPr>
          <p:cNvPr id="124" name="PA_文本框 151"/>
          <p:cNvSpPr txBox="1"/>
          <p:nvPr>
            <p:custDataLst>
              <p:tags r:id="rId19"/>
            </p:custDataLst>
          </p:nvPr>
        </p:nvSpPr>
        <p:spPr>
          <a:xfrm>
            <a:off x="5730877" y="5317508"/>
            <a:ext cx="641985" cy="246219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 defTabSz="913130"/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</a:rPr>
              <a:t>邮件</a:t>
            </a:r>
            <a:endParaRPr lang="zh-CN" altLang="en-US" sz="10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2" name="0f4157a8-cc53-4451-b641-b93f4ec538e9"/>
          <p:cNvGrpSpPr>
            <a:grpSpLocks noChangeAspect="1"/>
          </p:cNvGrpSpPr>
          <p:nvPr/>
        </p:nvGrpSpPr>
        <p:grpSpPr>
          <a:xfrm>
            <a:off x="7163655" y="2094659"/>
            <a:ext cx="4652999" cy="1991931"/>
            <a:chOff x="1693430" y="1679590"/>
            <a:chExt cx="8752688" cy="3746991"/>
          </a:xfrm>
        </p:grpSpPr>
        <p:grpSp>
          <p:nvGrpSpPr>
            <p:cNvPr id="63" name="组合 62"/>
            <p:cNvGrpSpPr/>
            <p:nvPr/>
          </p:nvGrpSpPr>
          <p:grpSpPr>
            <a:xfrm>
              <a:off x="1756205" y="3433997"/>
              <a:ext cx="1550389" cy="1550389"/>
              <a:chOff x="910665" y="3301620"/>
              <a:chExt cx="2034816" cy="2034816"/>
            </a:xfrm>
          </p:grpSpPr>
          <p:sp>
            <p:nvSpPr>
              <p:cNvPr id="93" name="îŝḷîḓé-Oval 35"/>
              <p:cNvSpPr/>
              <p:nvPr/>
            </p:nvSpPr>
            <p:spPr>
              <a:xfrm>
                <a:off x="910665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96" name="îŝḷîḓé-Oval 36"/>
              <p:cNvSpPr/>
              <p:nvPr/>
            </p:nvSpPr>
            <p:spPr>
              <a:xfrm>
                <a:off x="1042247" y="3433203"/>
                <a:ext cx="1771651" cy="17716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6509291" y="3433997"/>
              <a:ext cx="1550389" cy="1550389"/>
              <a:chOff x="6548617" y="3301620"/>
              <a:chExt cx="2034816" cy="2034816"/>
            </a:xfrm>
          </p:grpSpPr>
          <p:sp>
            <p:nvSpPr>
              <p:cNvPr id="91" name="îŝḷîḓé-Oval 33"/>
              <p:cNvSpPr/>
              <p:nvPr/>
            </p:nvSpPr>
            <p:spPr>
              <a:xfrm>
                <a:off x="6548617" y="3301620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92" name="îŝḷîḓé-Oval 34"/>
              <p:cNvSpPr/>
              <p:nvPr/>
            </p:nvSpPr>
            <p:spPr>
              <a:xfrm>
                <a:off x="6680200" y="3433203"/>
                <a:ext cx="1771650" cy="177165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4129961" y="1937206"/>
              <a:ext cx="1550389" cy="1550389"/>
              <a:chOff x="3725684" y="1525767"/>
              <a:chExt cx="2034816" cy="2034816"/>
            </a:xfrm>
          </p:grpSpPr>
          <p:sp>
            <p:nvSpPr>
              <p:cNvPr id="89" name="îŝḷîḓé-Oval 31"/>
              <p:cNvSpPr/>
              <p:nvPr/>
            </p:nvSpPr>
            <p:spPr>
              <a:xfrm>
                <a:off x="3725684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90" name="îŝḷîḓé-Oval 32"/>
              <p:cNvSpPr/>
              <p:nvPr/>
            </p:nvSpPr>
            <p:spPr>
              <a:xfrm>
                <a:off x="3857267" y="1657350"/>
                <a:ext cx="1771650" cy="17716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8895729" y="1937206"/>
              <a:ext cx="1550389" cy="1550389"/>
              <a:chOff x="9379982" y="1525767"/>
              <a:chExt cx="2034816" cy="2034816"/>
            </a:xfrm>
          </p:grpSpPr>
          <p:sp>
            <p:nvSpPr>
              <p:cNvPr id="85" name="îŝḷîḓé-Oval 29"/>
              <p:cNvSpPr/>
              <p:nvPr/>
            </p:nvSpPr>
            <p:spPr>
              <a:xfrm>
                <a:off x="9379982" y="1525767"/>
                <a:ext cx="2034816" cy="203481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86" name="îŝḷîḓé-Oval 30"/>
              <p:cNvSpPr/>
              <p:nvPr/>
            </p:nvSpPr>
            <p:spPr>
              <a:xfrm>
                <a:off x="9511565" y="1657350"/>
                <a:ext cx="1771650" cy="177165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10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</a:endParaRPr>
              </a:p>
            </p:txBody>
          </p:sp>
        </p:grpSp>
        <p:sp>
          <p:nvSpPr>
            <p:cNvPr id="67" name="îŝḷîḓé-箭头: 五边形 6"/>
            <p:cNvSpPr/>
            <p:nvPr/>
          </p:nvSpPr>
          <p:spPr>
            <a:xfrm rot="19500000">
              <a:off x="2891926" y="3419367"/>
              <a:ext cx="1036791" cy="39531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68" name="îŝḷîḓé-箭头: 五边形 9"/>
            <p:cNvSpPr/>
            <p:nvPr/>
          </p:nvSpPr>
          <p:spPr>
            <a:xfrm rot="2209917">
              <a:off x="5262212" y="3189679"/>
              <a:ext cx="1036791" cy="395317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69" name="îŝḷîḓé-箭头: 五边形 10"/>
            <p:cNvSpPr/>
            <p:nvPr/>
          </p:nvSpPr>
          <p:spPr>
            <a:xfrm rot="19500000">
              <a:off x="7641542" y="3419367"/>
              <a:ext cx="1036791" cy="395317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70" name="îŝḷîḓé-任意多边形: 形状 34"/>
            <p:cNvSpPr/>
            <p:nvPr/>
          </p:nvSpPr>
          <p:spPr>
            <a:xfrm>
              <a:off x="9455097" y="2332410"/>
              <a:ext cx="431653" cy="735536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1653" h="735536">
                  <a:moveTo>
                    <a:pt x="215827" y="628485"/>
                  </a:moveTo>
                  <a:cubicBezTo>
                    <a:pt x="197707" y="628485"/>
                    <a:pt x="183019" y="641626"/>
                    <a:pt x="183019" y="657838"/>
                  </a:cubicBezTo>
                  <a:cubicBezTo>
                    <a:pt x="183019" y="674050"/>
                    <a:pt x="197707" y="687191"/>
                    <a:pt x="215827" y="687191"/>
                  </a:cubicBezTo>
                  <a:cubicBezTo>
                    <a:pt x="233946" y="687191"/>
                    <a:pt x="248634" y="674050"/>
                    <a:pt x="248634" y="657838"/>
                  </a:cubicBezTo>
                  <a:cubicBezTo>
                    <a:pt x="248634" y="641626"/>
                    <a:pt x="233946" y="628485"/>
                    <a:pt x="215827" y="628485"/>
                  </a:cubicBezTo>
                  <a:close/>
                  <a:moveTo>
                    <a:pt x="31078" y="151941"/>
                  </a:moveTo>
                  <a:lnTo>
                    <a:pt x="31078" y="583595"/>
                  </a:lnTo>
                  <a:lnTo>
                    <a:pt x="400573" y="583595"/>
                  </a:lnTo>
                  <a:lnTo>
                    <a:pt x="400573" y="151941"/>
                  </a:lnTo>
                  <a:close/>
                  <a:moveTo>
                    <a:pt x="138614" y="62158"/>
                  </a:moveTo>
                  <a:cubicBezTo>
                    <a:pt x="130034" y="62158"/>
                    <a:pt x="124316" y="70635"/>
                    <a:pt x="124316" y="79110"/>
                  </a:cubicBezTo>
                  <a:cubicBezTo>
                    <a:pt x="124316" y="87587"/>
                    <a:pt x="130034" y="93238"/>
                    <a:pt x="138614" y="93238"/>
                  </a:cubicBezTo>
                  <a:cubicBezTo>
                    <a:pt x="138614" y="93238"/>
                    <a:pt x="138614" y="93238"/>
                    <a:pt x="293039" y="93238"/>
                  </a:cubicBezTo>
                  <a:cubicBezTo>
                    <a:pt x="301619" y="93238"/>
                    <a:pt x="307337" y="87587"/>
                    <a:pt x="307337" y="79110"/>
                  </a:cubicBezTo>
                  <a:cubicBezTo>
                    <a:pt x="307337" y="70635"/>
                    <a:pt x="301619" y="62158"/>
                    <a:pt x="293039" y="62158"/>
                  </a:cubicBezTo>
                  <a:cubicBezTo>
                    <a:pt x="293039" y="62158"/>
                    <a:pt x="293039" y="62158"/>
                    <a:pt x="138614" y="62158"/>
                  </a:cubicBezTo>
                  <a:close/>
                  <a:moveTo>
                    <a:pt x="77698" y="0"/>
                  </a:moveTo>
                  <a:cubicBezTo>
                    <a:pt x="77698" y="0"/>
                    <a:pt x="77698" y="0"/>
                    <a:pt x="353955" y="0"/>
                  </a:cubicBezTo>
                  <a:cubicBezTo>
                    <a:pt x="397121" y="0"/>
                    <a:pt x="431653" y="34478"/>
                    <a:pt x="431653" y="77576"/>
                  </a:cubicBezTo>
                  <a:cubicBezTo>
                    <a:pt x="431653" y="77576"/>
                    <a:pt x="431653" y="77576"/>
                    <a:pt x="431653" y="657960"/>
                  </a:cubicBezTo>
                  <a:cubicBezTo>
                    <a:pt x="431653" y="701058"/>
                    <a:pt x="397121" y="735536"/>
                    <a:pt x="353955" y="735536"/>
                  </a:cubicBezTo>
                  <a:cubicBezTo>
                    <a:pt x="353955" y="735536"/>
                    <a:pt x="353955" y="735536"/>
                    <a:pt x="77698" y="735536"/>
                  </a:cubicBezTo>
                  <a:cubicBezTo>
                    <a:pt x="34532" y="735536"/>
                    <a:pt x="0" y="701058"/>
                    <a:pt x="0" y="657960"/>
                  </a:cubicBezTo>
                  <a:cubicBezTo>
                    <a:pt x="0" y="657960"/>
                    <a:pt x="0" y="657960"/>
                    <a:pt x="0" y="77576"/>
                  </a:cubicBezTo>
                  <a:cubicBezTo>
                    <a:pt x="0" y="34478"/>
                    <a:pt x="34532" y="0"/>
                    <a:pt x="776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71" name="îŝḷîḓé-任意多边形: 形状 31"/>
            <p:cNvSpPr/>
            <p:nvPr/>
          </p:nvSpPr>
          <p:spPr>
            <a:xfrm>
              <a:off x="2323666" y="3819356"/>
              <a:ext cx="415466" cy="70795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5466" h="707954">
                  <a:moveTo>
                    <a:pt x="207733" y="604918"/>
                  </a:moveTo>
                  <a:cubicBezTo>
                    <a:pt x="190293" y="604918"/>
                    <a:pt x="176156" y="617565"/>
                    <a:pt x="176156" y="633170"/>
                  </a:cubicBezTo>
                  <a:cubicBezTo>
                    <a:pt x="176156" y="648774"/>
                    <a:pt x="190293" y="661422"/>
                    <a:pt x="207733" y="661422"/>
                  </a:cubicBezTo>
                  <a:cubicBezTo>
                    <a:pt x="225173" y="661422"/>
                    <a:pt x="239310" y="648774"/>
                    <a:pt x="239310" y="633170"/>
                  </a:cubicBezTo>
                  <a:cubicBezTo>
                    <a:pt x="239310" y="617565"/>
                    <a:pt x="225173" y="604918"/>
                    <a:pt x="207733" y="604918"/>
                  </a:cubicBezTo>
                  <a:close/>
                  <a:moveTo>
                    <a:pt x="29912" y="146244"/>
                  </a:moveTo>
                  <a:lnTo>
                    <a:pt x="29912" y="561710"/>
                  </a:lnTo>
                  <a:lnTo>
                    <a:pt x="385551" y="561710"/>
                  </a:lnTo>
                  <a:lnTo>
                    <a:pt x="385551" y="146244"/>
                  </a:lnTo>
                  <a:close/>
                  <a:moveTo>
                    <a:pt x="133416" y="59827"/>
                  </a:moveTo>
                  <a:cubicBezTo>
                    <a:pt x="125158" y="59827"/>
                    <a:pt x="119654" y="67986"/>
                    <a:pt x="119654" y="76143"/>
                  </a:cubicBezTo>
                  <a:cubicBezTo>
                    <a:pt x="119654" y="84302"/>
                    <a:pt x="125158" y="89742"/>
                    <a:pt x="133416" y="89742"/>
                  </a:cubicBezTo>
                  <a:cubicBezTo>
                    <a:pt x="133416" y="89742"/>
                    <a:pt x="133416" y="89742"/>
                    <a:pt x="282050" y="89742"/>
                  </a:cubicBezTo>
                  <a:cubicBezTo>
                    <a:pt x="290308" y="89742"/>
                    <a:pt x="295812" y="84302"/>
                    <a:pt x="295812" y="76143"/>
                  </a:cubicBezTo>
                  <a:cubicBezTo>
                    <a:pt x="295812" y="67986"/>
                    <a:pt x="290308" y="59827"/>
                    <a:pt x="282050" y="59827"/>
                  </a:cubicBezTo>
                  <a:cubicBezTo>
                    <a:pt x="282050" y="59827"/>
                    <a:pt x="282050" y="59827"/>
                    <a:pt x="133416" y="59827"/>
                  </a:cubicBezTo>
                  <a:close/>
                  <a:moveTo>
                    <a:pt x="74784" y="0"/>
                  </a:moveTo>
                  <a:cubicBezTo>
                    <a:pt x="74784" y="0"/>
                    <a:pt x="74784" y="0"/>
                    <a:pt x="340682" y="0"/>
                  </a:cubicBezTo>
                  <a:cubicBezTo>
                    <a:pt x="382229" y="0"/>
                    <a:pt x="415466" y="33185"/>
                    <a:pt x="415466" y="74667"/>
                  </a:cubicBezTo>
                  <a:cubicBezTo>
                    <a:pt x="415466" y="74667"/>
                    <a:pt x="415466" y="74667"/>
                    <a:pt x="415466" y="633287"/>
                  </a:cubicBezTo>
                  <a:cubicBezTo>
                    <a:pt x="415466" y="674769"/>
                    <a:pt x="382229" y="707954"/>
                    <a:pt x="340682" y="707954"/>
                  </a:cubicBezTo>
                  <a:cubicBezTo>
                    <a:pt x="340682" y="707954"/>
                    <a:pt x="340682" y="707954"/>
                    <a:pt x="74784" y="707954"/>
                  </a:cubicBezTo>
                  <a:cubicBezTo>
                    <a:pt x="33237" y="707954"/>
                    <a:pt x="0" y="674769"/>
                    <a:pt x="0" y="633287"/>
                  </a:cubicBezTo>
                  <a:cubicBezTo>
                    <a:pt x="0" y="633287"/>
                    <a:pt x="0" y="633287"/>
                    <a:pt x="0" y="74667"/>
                  </a:cubicBezTo>
                  <a:cubicBezTo>
                    <a:pt x="0" y="33185"/>
                    <a:pt x="33237" y="0"/>
                    <a:pt x="7478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72" name="îŝḷîḓé-任意多边形: 形状 33"/>
            <p:cNvSpPr/>
            <p:nvPr/>
          </p:nvSpPr>
          <p:spPr>
            <a:xfrm>
              <a:off x="7063349" y="3803357"/>
              <a:ext cx="434244" cy="739951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4244" h="739951">
                  <a:moveTo>
                    <a:pt x="217122" y="632258"/>
                  </a:moveTo>
                  <a:cubicBezTo>
                    <a:pt x="198893" y="632258"/>
                    <a:pt x="184118" y="645477"/>
                    <a:pt x="184118" y="661787"/>
                  </a:cubicBezTo>
                  <a:cubicBezTo>
                    <a:pt x="184118" y="678096"/>
                    <a:pt x="198893" y="691316"/>
                    <a:pt x="217122" y="691316"/>
                  </a:cubicBezTo>
                  <a:cubicBezTo>
                    <a:pt x="235351" y="691316"/>
                    <a:pt x="250126" y="678096"/>
                    <a:pt x="250126" y="661787"/>
                  </a:cubicBezTo>
                  <a:cubicBezTo>
                    <a:pt x="250126" y="645477"/>
                    <a:pt x="235351" y="632258"/>
                    <a:pt x="217122" y="632258"/>
                  </a:cubicBezTo>
                  <a:close/>
                  <a:moveTo>
                    <a:pt x="31264" y="152854"/>
                  </a:moveTo>
                  <a:lnTo>
                    <a:pt x="31264" y="587097"/>
                  </a:lnTo>
                  <a:lnTo>
                    <a:pt x="402977" y="587097"/>
                  </a:lnTo>
                  <a:lnTo>
                    <a:pt x="402977" y="152854"/>
                  </a:lnTo>
                  <a:close/>
                  <a:moveTo>
                    <a:pt x="139446" y="62531"/>
                  </a:moveTo>
                  <a:cubicBezTo>
                    <a:pt x="130815" y="62531"/>
                    <a:pt x="125062" y="71059"/>
                    <a:pt x="125062" y="79584"/>
                  </a:cubicBezTo>
                  <a:cubicBezTo>
                    <a:pt x="125062" y="88112"/>
                    <a:pt x="130815" y="93798"/>
                    <a:pt x="139446" y="93798"/>
                  </a:cubicBezTo>
                  <a:cubicBezTo>
                    <a:pt x="139446" y="93798"/>
                    <a:pt x="139446" y="93798"/>
                    <a:pt x="294798" y="93798"/>
                  </a:cubicBezTo>
                  <a:cubicBezTo>
                    <a:pt x="303429" y="93798"/>
                    <a:pt x="309182" y="88112"/>
                    <a:pt x="309182" y="79584"/>
                  </a:cubicBezTo>
                  <a:cubicBezTo>
                    <a:pt x="309182" y="71059"/>
                    <a:pt x="303429" y="62531"/>
                    <a:pt x="294798" y="62531"/>
                  </a:cubicBezTo>
                  <a:cubicBezTo>
                    <a:pt x="294798" y="62531"/>
                    <a:pt x="294798" y="62531"/>
                    <a:pt x="139446" y="62531"/>
                  </a:cubicBezTo>
                  <a:close/>
                  <a:moveTo>
                    <a:pt x="78164" y="0"/>
                  </a:moveTo>
                  <a:cubicBezTo>
                    <a:pt x="78164" y="0"/>
                    <a:pt x="78164" y="0"/>
                    <a:pt x="356080" y="0"/>
                  </a:cubicBezTo>
                  <a:cubicBezTo>
                    <a:pt x="399505" y="0"/>
                    <a:pt x="434244" y="34685"/>
                    <a:pt x="434244" y="78042"/>
                  </a:cubicBezTo>
                  <a:cubicBezTo>
                    <a:pt x="434244" y="78042"/>
                    <a:pt x="434244" y="78042"/>
                    <a:pt x="434244" y="661909"/>
                  </a:cubicBezTo>
                  <a:cubicBezTo>
                    <a:pt x="434244" y="705266"/>
                    <a:pt x="399505" y="739951"/>
                    <a:pt x="356080" y="739951"/>
                  </a:cubicBezTo>
                  <a:cubicBezTo>
                    <a:pt x="356080" y="739951"/>
                    <a:pt x="356080" y="739951"/>
                    <a:pt x="78164" y="739951"/>
                  </a:cubicBezTo>
                  <a:cubicBezTo>
                    <a:pt x="34739" y="739951"/>
                    <a:pt x="0" y="705266"/>
                    <a:pt x="0" y="661909"/>
                  </a:cubicBezTo>
                  <a:cubicBezTo>
                    <a:pt x="0" y="661909"/>
                    <a:pt x="0" y="661909"/>
                    <a:pt x="0" y="78042"/>
                  </a:cubicBezTo>
                  <a:cubicBezTo>
                    <a:pt x="0" y="34685"/>
                    <a:pt x="34739" y="0"/>
                    <a:pt x="7816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73" name="îŝḷîḓé-任意多边形: 形状 32"/>
            <p:cNvSpPr/>
            <p:nvPr/>
          </p:nvSpPr>
          <p:spPr>
            <a:xfrm>
              <a:off x="4695429" y="2357253"/>
              <a:ext cx="419451" cy="714744"/>
            </a:xfrm>
            <a:custGeom>
              <a:avLst/>
              <a:gdLst>
                <a:gd name="connsiteX0" fmla="*/ 99219 w 198438"/>
                <a:gd name="connsiteY0" fmla="*/ 288925 h 338138"/>
                <a:gd name="connsiteX1" fmla="*/ 84137 w 198438"/>
                <a:gd name="connsiteY1" fmla="*/ 302419 h 338138"/>
                <a:gd name="connsiteX2" fmla="*/ 99219 w 198438"/>
                <a:gd name="connsiteY2" fmla="*/ 315913 h 338138"/>
                <a:gd name="connsiteX3" fmla="*/ 114301 w 198438"/>
                <a:gd name="connsiteY3" fmla="*/ 302419 h 338138"/>
                <a:gd name="connsiteX4" fmla="*/ 99219 w 198438"/>
                <a:gd name="connsiteY4" fmla="*/ 288925 h 338138"/>
                <a:gd name="connsiteX5" fmla="*/ 14287 w 198438"/>
                <a:gd name="connsiteY5" fmla="*/ 69850 h 338138"/>
                <a:gd name="connsiteX6" fmla="*/ 14287 w 198438"/>
                <a:gd name="connsiteY6" fmla="*/ 268288 h 338138"/>
                <a:gd name="connsiteX7" fmla="*/ 184150 w 198438"/>
                <a:gd name="connsiteY7" fmla="*/ 268288 h 338138"/>
                <a:gd name="connsiteX8" fmla="*/ 184150 w 198438"/>
                <a:gd name="connsiteY8" fmla="*/ 69850 h 338138"/>
                <a:gd name="connsiteX9" fmla="*/ 63723 w 198438"/>
                <a:gd name="connsiteY9" fmla="*/ 28575 h 338138"/>
                <a:gd name="connsiteX10" fmla="*/ 57150 w 198438"/>
                <a:gd name="connsiteY10" fmla="*/ 36368 h 338138"/>
                <a:gd name="connsiteX11" fmla="*/ 63723 w 198438"/>
                <a:gd name="connsiteY11" fmla="*/ 42863 h 338138"/>
                <a:gd name="connsiteX12" fmla="*/ 134715 w 198438"/>
                <a:gd name="connsiteY12" fmla="*/ 42863 h 338138"/>
                <a:gd name="connsiteX13" fmla="*/ 141288 w 198438"/>
                <a:gd name="connsiteY13" fmla="*/ 36368 h 338138"/>
                <a:gd name="connsiteX14" fmla="*/ 134715 w 198438"/>
                <a:gd name="connsiteY14" fmla="*/ 28575 h 338138"/>
                <a:gd name="connsiteX15" fmla="*/ 63723 w 198438"/>
                <a:gd name="connsiteY15" fmla="*/ 28575 h 338138"/>
                <a:gd name="connsiteX16" fmla="*/ 35719 w 198438"/>
                <a:gd name="connsiteY16" fmla="*/ 0 h 338138"/>
                <a:gd name="connsiteX17" fmla="*/ 162719 w 198438"/>
                <a:gd name="connsiteY17" fmla="*/ 0 h 338138"/>
                <a:gd name="connsiteX18" fmla="*/ 198438 w 198438"/>
                <a:gd name="connsiteY18" fmla="*/ 35663 h 338138"/>
                <a:gd name="connsiteX19" fmla="*/ 198438 w 198438"/>
                <a:gd name="connsiteY19" fmla="*/ 302475 h 338138"/>
                <a:gd name="connsiteX20" fmla="*/ 162719 w 198438"/>
                <a:gd name="connsiteY20" fmla="*/ 338138 h 338138"/>
                <a:gd name="connsiteX21" fmla="*/ 35719 w 198438"/>
                <a:gd name="connsiteY21" fmla="*/ 338138 h 338138"/>
                <a:gd name="connsiteX22" fmla="*/ 0 w 198438"/>
                <a:gd name="connsiteY22" fmla="*/ 302475 h 338138"/>
                <a:gd name="connsiteX23" fmla="*/ 0 w 198438"/>
                <a:gd name="connsiteY23" fmla="*/ 35663 h 338138"/>
                <a:gd name="connsiteX24" fmla="*/ 35719 w 198438"/>
                <a:gd name="connsiteY2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19451" h="714744">
                  <a:moveTo>
                    <a:pt x="209726" y="610719"/>
                  </a:moveTo>
                  <a:cubicBezTo>
                    <a:pt x="192118" y="610719"/>
                    <a:pt x="177846" y="623489"/>
                    <a:pt x="177846" y="639242"/>
                  </a:cubicBezTo>
                  <a:cubicBezTo>
                    <a:pt x="177846" y="654996"/>
                    <a:pt x="192118" y="667766"/>
                    <a:pt x="209726" y="667766"/>
                  </a:cubicBezTo>
                  <a:cubicBezTo>
                    <a:pt x="227333" y="667766"/>
                    <a:pt x="241605" y="654996"/>
                    <a:pt x="241605" y="639242"/>
                  </a:cubicBezTo>
                  <a:cubicBezTo>
                    <a:pt x="241605" y="623489"/>
                    <a:pt x="227333" y="610719"/>
                    <a:pt x="209726" y="610719"/>
                  </a:cubicBezTo>
                  <a:close/>
                  <a:moveTo>
                    <a:pt x="30199" y="147646"/>
                  </a:moveTo>
                  <a:lnTo>
                    <a:pt x="30199" y="567098"/>
                  </a:lnTo>
                  <a:lnTo>
                    <a:pt x="389250" y="567098"/>
                  </a:lnTo>
                  <a:lnTo>
                    <a:pt x="389250" y="147646"/>
                  </a:lnTo>
                  <a:close/>
                  <a:moveTo>
                    <a:pt x="134695" y="60401"/>
                  </a:moveTo>
                  <a:cubicBezTo>
                    <a:pt x="126359" y="60401"/>
                    <a:pt x="120802" y="68638"/>
                    <a:pt x="120802" y="76873"/>
                  </a:cubicBezTo>
                  <a:cubicBezTo>
                    <a:pt x="120802" y="85111"/>
                    <a:pt x="126359" y="90602"/>
                    <a:pt x="134695" y="90602"/>
                  </a:cubicBezTo>
                  <a:cubicBezTo>
                    <a:pt x="134695" y="90602"/>
                    <a:pt x="134695" y="90602"/>
                    <a:pt x="284756" y="90602"/>
                  </a:cubicBezTo>
                  <a:cubicBezTo>
                    <a:pt x="293092" y="90602"/>
                    <a:pt x="298649" y="85111"/>
                    <a:pt x="298649" y="76873"/>
                  </a:cubicBezTo>
                  <a:cubicBezTo>
                    <a:pt x="298649" y="68638"/>
                    <a:pt x="293092" y="60401"/>
                    <a:pt x="284756" y="60401"/>
                  </a:cubicBezTo>
                  <a:cubicBezTo>
                    <a:pt x="284756" y="60401"/>
                    <a:pt x="284756" y="60401"/>
                    <a:pt x="134695" y="60401"/>
                  </a:cubicBezTo>
                  <a:close/>
                  <a:moveTo>
                    <a:pt x="75502" y="0"/>
                  </a:moveTo>
                  <a:cubicBezTo>
                    <a:pt x="75502" y="0"/>
                    <a:pt x="75502" y="0"/>
                    <a:pt x="343949" y="0"/>
                  </a:cubicBezTo>
                  <a:cubicBezTo>
                    <a:pt x="385895" y="0"/>
                    <a:pt x="419451" y="33503"/>
                    <a:pt x="419451" y="75383"/>
                  </a:cubicBezTo>
                  <a:cubicBezTo>
                    <a:pt x="419451" y="75383"/>
                    <a:pt x="419451" y="75383"/>
                    <a:pt x="419451" y="639361"/>
                  </a:cubicBezTo>
                  <a:cubicBezTo>
                    <a:pt x="419451" y="681241"/>
                    <a:pt x="385895" y="714744"/>
                    <a:pt x="343949" y="714744"/>
                  </a:cubicBezTo>
                  <a:cubicBezTo>
                    <a:pt x="343949" y="714744"/>
                    <a:pt x="343949" y="714744"/>
                    <a:pt x="75502" y="714744"/>
                  </a:cubicBezTo>
                  <a:cubicBezTo>
                    <a:pt x="33556" y="714744"/>
                    <a:pt x="0" y="681241"/>
                    <a:pt x="0" y="639361"/>
                  </a:cubicBezTo>
                  <a:cubicBezTo>
                    <a:pt x="0" y="639361"/>
                    <a:pt x="0" y="639361"/>
                    <a:pt x="0" y="75383"/>
                  </a:cubicBezTo>
                  <a:cubicBezTo>
                    <a:pt x="0" y="33503"/>
                    <a:pt x="33556" y="0"/>
                    <a:pt x="7550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10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3554203" y="4268244"/>
              <a:ext cx="6891915" cy="1158337"/>
              <a:chOff x="1467192" y="5180920"/>
              <a:chExt cx="6891915" cy="1158337"/>
            </a:xfrm>
          </p:grpSpPr>
          <p:sp>
            <p:nvSpPr>
              <p:cNvPr id="81" name="îŝḷîḓé-文本框 23"/>
              <p:cNvSpPr txBox="1"/>
              <p:nvPr/>
            </p:nvSpPr>
            <p:spPr>
              <a:xfrm>
                <a:off x="6338132" y="5712611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/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>
                    <a:solidFill>
                      <a:schemeClr val="bg1"/>
                    </a:solidFill>
                    <a:latin typeface="Arial" panose="020B0604020202020204"/>
                    <a:ea typeface="微软雅黑" panose="020B0503020204020204" charset="-122"/>
                  </a:rPr>
                  <a:t>邮件发送数据</a:t>
                </a:r>
                <a:endParaRPr lang="zh-CN" altLang="en-US" sz="100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82" name="îŝḷîḓé-Rectangle 26"/>
              <p:cNvSpPr/>
              <p:nvPr/>
            </p:nvSpPr>
            <p:spPr>
              <a:xfrm>
                <a:off x="6338131" y="5180920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/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200" b="1">
                    <a:solidFill>
                      <a:schemeClr val="bg1"/>
                    </a:solidFill>
                    <a:latin typeface="Arial" panose="020B0604020202020204"/>
                    <a:ea typeface="微软雅黑" panose="020B0503020204020204" charset="-122"/>
                  </a:rPr>
                  <a:t>发送数据</a:t>
                </a:r>
                <a:endParaRPr lang="zh-CN" altLang="en-US" sz="1200" b="1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83" name="îŝḷîḓé-文本框 25"/>
              <p:cNvSpPr txBox="1"/>
              <p:nvPr/>
            </p:nvSpPr>
            <p:spPr>
              <a:xfrm>
                <a:off x="1467193" y="5712611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/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charset="-122"/>
                  </a:rPr>
                  <a:t>根据发件人、邮件内容信息确认数据提取需求。</a:t>
                </a:r>
                <a:endParaRPr lang="zh-CN" altLang="en-US" sz="10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84" name="îŝḷîḓé-Rectangle 28"/>
              <p:cNvSpPr/>
              <p:nvPr/>
            </p:nvSpPr>
            <p:spPr>
              <a:xfrm>
                <a:off x="1467192" y="5180920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/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200" b="1">
                    <a:solidFill>
                      <a:schemeClr val="bg1"/>
                    </a:solidFill>
                    <a:latin typeface="Arial" panose="020B0604020202020204"/>
                    <a:ea typeface="微软雅黑" panose="020B0503020204020204" charset="-122"/>
                  </a:rPr>
                  <a:t>校验确认</a:t>
                </a:r>
                <a:endParaRPr lang="zh-CN" altLang="en-US" sz="1200" b="1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75" name="组合 74"/>
            <p:cNvGrpSpPr/>
            <p:nvPr/>
          </p:nvGrpSpPr>
          <p:grpSpPr>
            <a:xfrm>
              <a:off x="6555128" y="1679590"/>
              <a:ext cx="2133585" cy="1127059"/>
              <a:chOff x="8783661" y="806351"/>
              <a:chExt cx="2133585" cy="1127059"/>
            </a:xfrm>
          </p:grpSpPr>
          <p:sp>
            <p:nvSpPr>
              <p:cNvPr id="79" name="îŝḷîḓé-文本框 27"/>
              <p:cNvSpPr txBox="1"/>
              <p:nvPr/>
            </p:nvSpPr>
            <p:spPr>
              <a:xfrm>
                <a:off x="8783661" y="1306764"/>
                <a:ext cx="213358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/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>
                    <a:solidFill>
                      <a:schemeClr val="bg1"/>
                    </a:solidFill>
                    <a:latin typeface="Arial" panose="020B0604020202020204"/>
                    <a:ea typeface="微软雅黑" panose="020B0503020204020204" charset="-122"/>
                  </a:rPr>
                  <a:t>提取对应数据</a:t>
                </a:r>
                <a:endParaRPr lang="zh-CN" altLang="en-US" sz="100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80" name="îŝḷîḓé-Rectangle 24"/>
              <p:cNvSpPr/>
              <p:nvPr/>
            </p:nvSpPr>
            <p:spPr>
              <a:xfrm>
                <a:off x="8792902" y="806351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/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charset="-122"/>
                  </a:rPr>
                  <a:t>抓取数据</a:t>
                </a:r>
                <a:endParaRPr lang="zh-CN" altLang="en-US" sz="1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1693430" y="1679590"/>
              <a:ext cx="2020976" cy="1158337"/>
              <a:chOff x="3921963" y="806351"/>
              <a:chExt cx="2020976" cy="1158337"/>
            </a:xfrm>
          </p:grpSpPr>
          <p:sp>
            <p:nvSpPr>
              <p:cNvPr id="77" name="îŝḷîḓé-文本框 29"/>
              <p:cNvSpPr txBox="1"/>
              <p:nvPr/>
            </p:nvSpPr>
            <p:spPr>
              <a:xfrm>
                <a:off x="3921964" y="1338042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/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charset="-122"/>
                  </a:rPr>
                  <a:t>登陆邮件系统接收申请邮件</a:t>
                </a:r>
                <a:endParaRPr lang="zh-CN" altLang="en-US" sz="1000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</a:endParaRPr>
              </a:p>
            </p:txBody>
          </p:sp>
          <p:sp>
            <p:nvSpPr>
              <p:cNvPr id="78" name="îŝḷîḓé-Rectangle 22"/>
              <p:cNvSpPr/>
              <p:nvPr/>
            </p:nvSpPr>
            <p:spPr>
              <a:xfrm>
                <a:off x="3921963" y="806351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/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200" b="1" dirty="0">
                    <a:solidFill>
                      <a:schemeClr val="bg1"/>
                    </a:solidFill>
                    <a:latin typeface="Arial" panose="020B0604020202020204"/>
                    <a:ea typeface="微软雅黑" panose="020B0503020204020204" charset="-122"/>
                  </a:rPr>
                  <a:t>接收申请邮件</a:t>
                </a:r>
                <a:endParaRPr lang="zh-CN" altLang="en-US" sz="1200" b="1" dirty="0">
                  <a:solidFill>
                    <a:schemeClr val="bg1"/>
                  </a:solidFill>
                  <a:latin typeface="Arial" panose="020B0604020202020204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97" name="矩形: 圆角 29"/>
          <p:cNvSpPr/>
          <p:nvPr/>
        </p:nvSpPr>
        <p:spPr>
          <a:xfrm>
            <a:off x="7032157" y="1437644"/>
            <a:ext cx="1205865" cy="311150"/>
          </a:xfrm>
          <a:prstGeom prst="roundRect">
            <a:avLst/>
          </a:prstGeom>
          <a:solidFill>
            <a:schemeClr val="accent5"/>
          </a:solidFill>
          <a:ln w="12700">
            <a:solidFill>
              <a:schemeClr val="bg1"/>
            </a:solidFill>
            <a:prstDash val="solid"/>
            <a:miter/>
          </a:ln>
        </p:spPr>
        <p:txBody>
          <a:bodyPr anchor="ctr"/>
          <a:lstStyle/>
          <a:p>
            <a:pPr algn="ctr"/>
            <a:r>
              <a:rPr lang="zh-CN" altLang="en-US" sz="1400" b="1" dirty="0" smtClean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rPr>
              <a:t>单个流程</a:t>
            </a:r>
            <a:endParaRPr lang="zh-CN" altLang="en-US" sz="1400" b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  <a:prstDash val="solid"/>
            <a:miter/>
          </a:ln>
        </p:spPr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三、执行流程图</a:t>
            </a:r>
            <a:endParaRPr lang="en-US" alt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defRPr/>
            </a:pPr>
            <a:r>
              <a:rPr lang="en-US" altLang="zh-CN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charset="-122"/>
                <a:ea typeface="微软雅黑" panose="020B0503020204020204" charset="-122"/>
              </a:rPr>
              <a:t>Execution Flow Chart</a:t>
            </a:r>
            <a:endParaRPr lang="en-US" altLang="en-US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26441" y="1750545"/>
            <a:ext cx="428625" cy="20275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/>
          <a:lstStyle/>
          <a:p>
            <a:pPr algn="ctr"/>
            <a:r>
              <a:rPr lang="zh-CN" altLang="en-US" sz="1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数字化生产力部署前</a:t>
            </a:r>
            <a:endParaRPr lang="zh-CN" altLang="en-US" sz="1200" b="1">
              <a:solidFill>
                <a:schemeClr val="lt1"/>
              </a:solidFill>
              <a:latin typeface="PingFang SC"/>
              <a:ea typeface="PingFang SC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6441" y="4327375"/>
            <a:ext cx="428625" cy="2027555"/>
          </a:xfrm>
          <a:prstGeom prst="rect">
            <a:avLst/>
          </a:prstGeom>
          <a:solidFill>
            <a:srgbClr val="00AE57"/>
          </a:solidFill>
          <a:ln>
            <a:noFill/>
          </a:ln>
        </p:spPr>
        <p:txBody>
          <a:bodyPr anchor="ctr"/>
          <a:lstStyle/>
          <a:p>
            <a:pPr algn="ctr"/>
            <a:r>
              <a:rPr lang="zh-CN" altLang="en-US" sz="1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数字化生产力部署后</a:t>
            </a:r>
            <a:endParaRPr lang="zh-CN" altLang="en-US" sz="1200" b="1">
              <a:solidFill>
                <a:schemeClr val="lt1"/>
              </a:solidFill>
              <a:latin typeface="PingFang SC"/>
              <a:ea typeface="PingFang SC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83679" y="1106756"/>
            <a:ext cx="18796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全流程手工执行</a:t>
            </a:r>
            <a:endParaRPr lang="zh-CN" altLang="en-US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450419" y="4165460"/>
            <a:ext cx="52643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>
                <a:solidFill>
                  <a:srgbClr val="04AF59"/>
                </a:solidFill>
                <a:latin typeface="微软雅黑" panose="020B0503020204020204" charset="-122"/>
                <a:ea typeface="微软雅黑" panose="020B0503020204020204" charset="-122"/>
              </a:rPr>
              <a:t>机器人自动完成收发邮件、提取数据等业务流程</a:t>
            </a:r>
            <a:endParaRPr lang="zh-CN" altLang="en-US" sz="1400" b="1">
              <a:solidFill>
                <a:srgbClr val="04AF59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 descr="ibot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476676" y="4855034"/>
            <a:ext cx="896413" cy="896413"/>
          </a:xfrm>
          <a:prstGeom prst="rect">
            <a:avLst/>
          </a:prstGeom>
        </p:spPr>
      </p:pic>
      <p:pic>
        <p:nvPicPr>
          <p:cNvPr id="14" name="图片 13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3433573" y="1483729"/>
            <a:ext cx="790940" cy="790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5486487" y="1424759"/>
            <a:ext cx="790940" cy="790940"/>
          </a:xfrm>
          <a:prstGeom prst="rect">
            <a:avLst/>
          </a:prstGeom>
        </p:spPr>
      </p:pic>
      <p:pic>
        <p:nvPicPr>
          <p:cNvPr id="17" name="图形 16" descr="Internet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91589" y="1659497"/>
            <a:ext cx="524992" cy="524992"/>
          </a:xfrm>
          <a:prstGeom prst="rect">
            <a:avLst/>
          </a:prstGeom>
        </p:spPr>
      </p:pic>
      <p:pic>
        <p:nvPicPr>
          <p:cNvPr id="18" name="图形 17" descr="月历"/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14254" y="1586873"/>
            <a:ext cx="527726" cy="527726"/>
          </a:xfrm>
          <a:prstGeom prst="rect">
            <a:avLst/>
          </a:prstGeom>
        </p:spPr>
      </p:pic>
      <p:pic>
        <p:nvPicPr>
          <p:cNvPr id="19" name="图片 18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7411547" y="1393549"/>
            <a:ext cx="790940" cy="790940"/>
          </a:xfrm>
          <a:prstGeom prst="rect">
            <a:avLst/>
          </a:prstGeom>
        </p:spPr>
      </p:pic>
      <p:pic>
        <p:nvPicPr>
          <p:cNvPr id="20" name="图形 19" descr="统计信息 RTL"/>
          <p:cNvPicPr>
            <a:picLocks noChangeAspect="1"/>
          </p:cNvPicPr>
          <p:nvPr/>
        </p:nvPicPr>
        <p:blipFill>
          <a:blip r:embed="rId7" cstate="print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26959" y="1637718"/>
            <a:ext cx="400651" cy="400650"/>
          </a:xfrm>
          <a:prstGeom prst="rect">
            <a:avLst/>
          </a:prstGeom>
        </p:spPr>
      </p:pic>
      <p:pic>
        <p:nvPicPr>
          <p:cNvPr id="21" name="图片 20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7340392" y="2950849"/>
            <a:ext cx="790940" cy="790940"/>
          </a:xfrm>
          <a:prstGeom prst="rect">
            <a:avLst/>
          </a:prstGeom>
        </p:spPr>
      </p:pic>
      <p:pic>
        <p:nvPicPr>
          <p:cNvPr id="22" name="图形 21" descr="列表"/>
          <p:cNvPicPr>
            <a:picLocks noChangeAspect="1"/>
          </p:cNvPicPr>
          <p:nvPr/>
        </p:nvPicPr>
        <p:blipFill>
          <a:blip r:embed="rId9" cstate="print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41666" y="3127637"/>
            <a:ext cx="436348" cy="436348"/>
          </a:xfrm>
          <a:prstGeom prst="rect">
            <a:avLst/>
          </a:prstGeom>
        </p:spPr>
      </p:pic>
      <p:pic>
        <p:nvPicPr>
          <p:cNvPr id="25" name="图片 24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3445838" y="2881671"/>
            <a:ext cx="790940" cy="790940"/>
          </a:xfrm>
          <a:prstGeom prst="rect">
            <a:avLst/>
          </a:prstGeom>
        </p:spPr>
      </p:pic>
      <p:pic>
        <p:nvPicPr>
          <p:cNvPr id="26" name="图形 25" descr="复选标记"/>
          <p:cNvPicPr>
            <a:picLocks noChangeAspect="1"/>
          </p:cNvPicPr>
          <p:nvPr/>
        </p:nvPicPr>
        <p:blipFill>
          <a:blip r:embed="rId11" cstate="print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62519" y="2975234"/>
            <a:ext cx="455265" cy="45526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3293009" y="2289127"/>
            <a:ext cx="180224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登录指定邮箱</a:t>
            </a:r>
            <a:endParaRPr lang="zh-CN" altLang="en-US" sz="1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144141" y="3754515"/>
            <a:ext cx="14500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将数据回发共保方</a:t>
            </a:r>
            <a:endParaRPr lang="zh-CN" altLang="en-US" sz="1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7055976" y="3740632"/>
            <a:ext cx="14500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下载数据</a:t>
            </a:r>
            <a:endParaRPr lang="zh-CN" altLang="en-US" sz="1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029581" y="2232275"/>
            <a:ext cx="14500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根据需求在佛医保前台查询数据</a:t>
            </a:r>
            <a:endParaRPr lang="zh-CN" altLang="en-US" sz="1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250185" y="2251562"/>
            <a:ext cx="145001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1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根据邮件内容判断共保方以及数据需求</a:t>
            </a:r>
            <a:endParaRPr lang="zh-CN" altLang="en-US" sz="11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箭头: 右 91"/>
          <p:cNvSpPr/>
          <p:nvPr/>
        </p:nvSpPr>
        <p:spPr>
          <a:xfrm>
            <a:off x="6380985" y="1991466"/>
            <a:ext cx="638423" cy="171976"/>
          </a:xfrm>
          <a:prstGeom prst="rightArrow">
            <a:avLst/>
          </a:prstGeom>
          <a:gradFill rotWithShape="1">
            <a:gsLst>
              <a:gs pos="0">
                <a:schemeClr val="dk1">
                  <a:lumMod val="110000"/>
                  <a:tint val="67000"/>
                  <a:satMod val="105000"/>
                </a:schemeClr>
              </a:gs>
              <a:gs pos="50000">
                <a:schemeClr val="dk1">
                  <a:lumMod val="105000"/>
                  <a:tint val="73000"/>
                  <a:satMod val="103000"/>
                </a:schemeClr>
              </a:gs>
              <a:gs pos="100000">
                <a:schemeClr val="dk1">
                  <a:lumMod val="105000"/>
                  <a:tint val="81000"/>
                  <a:satMod val="109000"/>
                </a:schemeClr>
              </a:gs>
            </a:gsLst>
            <a:lin ang="5400000" scaled="0"/>
          </a:gradFill>
          <a:ln>
            <a:noFill/>
          </a:ln>
        </p:spPr>
        <p:txBody>
          <a:bodyPr anchor="ctr"/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7" name="箭头: 右 92"/>
          <p:cNvSpPr/>
          <p:nvPr/>
        </p:nvSpPr>
        <p:spPr>
          <a:xfrm>
            <a:off x="4460219" y="2000232"/>
            <a:ext cx="638423" cy="171976"/>
          </a:xfrm>
          <a:prstGeom prst="rightArrow">
            <a:avLst/>
          </a:prstGeom>
          <a:gradFill rotWithShape="1">
            <a:gsLst>
              <a:gs pos="0">
                <a:schemeClr val="dk1">
                  <a:lumMod val="110000"/>
                  <a:tint val="67000"/>
                  <a:satMod val="105000"/>
                </a:schemeClr>
              </a:gs>
              <a:gs pos="50000">
                <a:schemeClr val="dk1">
                  <a:lumMod val="105000"/>
                  <a:tint val="73000"/>
                  <a:satMod val="103000"/>
                </a:schemeClr>
              </a:gs>
              <a:gs pos="100000">
                <a:schemeClr val="dk1">
                  <a:lumMod val="105000"/>
                  <a:tint val="81000"/>
                  <a:satMod val="109000"/>
                </a:schemeClr>
              </a:gs>
            </a:gsLst>
            <a:lin ang="5400000" scaled="0"/>
          </a:gradFill>
          <a:ln>
            <a:noFill/>
          </a:ln>
        </p:spPr>
        <p:txBody>
          <a:bodyPr anchor="ctr"/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8" name="箭头: 下 93"/>
          <p:cNvSpPr/>
          <p:nvPr/>
        </p:nvSpPr>
        <p:spPr>
          <a:xfrm>
            <a:off x="7637691" y="2651672"/>
            <a:ext cx="196342" cy="309801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9" name="箭头: 左 94"/>
          <p:cNvSpPr/>
          <p:nvPr/>
        </p:nvSpPr>
        <p:spPr>
          <a:xfrm>
            <a:off x="6411996" y="3421156"/>
            <a:ext cx="557964" cy="175619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40" name="图片 39" descr="文件 (4)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85032" y="5042728"/>
            <a:ext cx="517330" cy="517330"/>
          </a:xfrm>
          <a:prstGeom prst="rect">
            <a:avLst/>
          </a:prstGeom>
        </p:spPr>
      </p:pic>
      <p:pic>
        <p:nvPicPr>
          <p:cNvPr id="41" name="图形 40" descr="月历"/>
          <p:cNvPicPr>
            <a:picLocks noChangeAspect="1"/>
          </p:cNvPicPr>
          <p:nvPr/>
        </p:nvPicPr>
        <p:blipFill>
          <a:blip r:embed="rId14" cstate="print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11024" y="5035883"/>
            <a:ext cx="540768" cy="540768"/>
          </a:xfrm>
          <a:prstGeom prst="rect">
            <a:avLst/>
          </a:prstGeom>
        </p:spPr>
      </p:pic>
      <p:pic>
        <p:nvPicPr>
          <p:cNvPr id="42" name="图片 41" descr="ibot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965021" y="4866501"/>
            <a:ext cx="896415" cy="896415"/>
          </a:xfrm>
          <a:prstGeom prst="rect">
            <a:avLst/>
          </a:prstGeom>
        </p:spPr>
      </p:pic>
      <p:pic>
        <p:nvPicPr>
          <p:cNvPr id="43" name="图形 42" descr="Internet"/>
          <p:cNvPicPr>
            <a:picLocks noChangeAspect="1"/>
          </p:cNvPicPr>
          <p:nvPr/>
        </p:nvPicPr>
        <p:blipFill>
          <a:blip r:embed="rId16" cstate="print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167858" y="5035935"/>
            <a:ext cx="639688" cy="639688"/>
          </a:xfrm>
          <a:prstGeom prst="rect">
            <a:avLst/>
          </a:prstGeom>
        </p:spPr>
      </p:pic>
      <p:pic>
        <p:nvPicPr>
          <p:cNvPr id="44" name="图片 43" descr="ibot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553132" y="4907571"/>
            <a:ext cx="896415" cy="896415"/>
          </a:xfrm>
          <a:prstGeom prst="rect">
            <a:avLst/>
          </a:prstGeom>
        </p:spPr>
      </p:pic>
      <p:pic>
        <p:nvPicPr>
          <p:cNvPr id="45" name="图形 44" descr="复选标记"/>
          <p:cNvPicPr>
            <a:picLocks noChangeAspect="1"/>
          </p:cNvPicPr>
          <p:nvPr/>
        </p:nvPicPr>
        <p:blipFill>
          <a:blip r:embed="rId18" cstate="print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457555" y="5120932"/>
            <a:ext cx="554728" cy="554728"/>
          </a:xfrm>
          <a:prstGeom prst="rect">
            <a:avLst/>
          </a:prstGeom>
        </p:spPr>
      </p:pic>
      <p:pic>
        <p:nvPicPr>
          <p:cNvPr id="46" name="图片 45" descr="ibot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126662" y="4893676"/>
            <a:ext cx="896415" cy="896415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2278140" y="5827545"/>
            <a:ext cx="129348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solidFill>
                  <a:srgbClr val="00AE57"/>
                </a:solidFill>
                <a:latin typeface="微软雅黑" panose="020B0503020204020204" charset="-122"/>
                <a:ea typeface="微软雅黑" panose="020B0503020204020204" charset="-122"/>
              </a:rPr>
              <a:t>登录指定邮箱</a:t>
            </a:r>
            <a:endParaRPr lang="zh-CN" altLang="en-US" sz="1100" dirty="0">
              <a:solidFill>
                <a:srgbClr val="00AE5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601475" y="5790091"/>
            <a:ext cx="129348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100" dirty="0">
                <a:solidFill>
                  <a:srgbClr val="03AF58"/>
                </a:solidFill>
                <a:latin typeface="微软雅黑" panose="020B0503020204020204" charset="-122"/>
                <a:ea typeface="微软雅黑" panose="020B0503020204020204" charset="-122"/>
              </a:rPr>
              <a:t>根据邮件内容判断共保方以及数据需求</a:t>
            </a:r>
            <a:endParaRPr lang="zh-CN" altLang="en-US" sz="1100" dirty="0">
              <a:solidFill>
                <a:srgbClr val="03AF58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1" name="图形 50" descr="列表"/>
          <p:cNvPicPr>
            <a:picLocks noChangeAspect="1"/>
          </p:cNvPicPr>
          <p:nvPr/>
        </p:nvPicPr>
        <p:blipFill>
          <a:blip r:embed="rId20" cstate="print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783431" y="5120342"/>
            <a:ext cx="531678" cy="531678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5167845" y="5847532"/>
            <a:ext cx="129348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solidFill>
                  <a:srgbClr val="00AE57"/>
                </a:solidFill>
                <a:latin typeface="微软雅黑" panose="020B0503020204020204" charset="-122"/>
                <a:ea typeface="微软雅黑" panose="020B0503020204020204" charset="-122"/>
              </a:rPr>
              <a:t>查询并提取数据</a:t>
            </a:r>
            <a:endParaRPr lang="zh-CN" altLang="en-US" sz="1100" dirty="0">
              <a:solidFill>
                <a:srgbClr val="00AE5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8366878" y="5847532"/>
            <a:ext cx="158209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100">
                <a:solidFill>
                  <a:srgbClr val="00AE57"/>
                </a:solidFill>
                <a:latin typeface="微软雅黑" panose="020B0503020204020204" charset="-122"/>
                <a:ea typeface="微软雅黑" panose="020B0503020204020204" charset="-122"/>
              </a:rPr>
              <a:t>将数据回发共保方</a:t>
            </a:r>
            <a:endParaRPr lang="zh-CN" altLang="en-US" sz="1100">
              <a:solidFill>
                <a:srgbClr val="00AE5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箭头: 右 120"/>
          <p:cNvSpPr/>
          <p:nvPr/>
        </p:nvSpPr>
        <p:spPr>
          <a:xfrm>
            <a:off x="6349865" y="5231755"/>
            <a:ext cx="492438" cy="220259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sz="2400">
              <a:solidFill>
                <a:schemeClr val="dk1"/>
              </a:solidFill>
            </a:endParaRPr>
          </a:p>
        </p:txBody>
      </p:sp>
      <p:sp>
        <p:nvSpPr>
          <p:cNvPr id="57" name="箭头: 右 121"/>
          <p:cNvSpPr/>
          <p:nvPr/>
        </p:nvSpPr>
        <p:spPr>
          <a:xfrm>
            <a:off x="4775750" y="5220352"/>
            <a:ext cx="492438" cy="220259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sz="2400">
              <a:solidFill>
                <a:schemeClr val="dk1"/>
              </a:solidFill>
            </a:endParaRPr>
          </a:p>
        </p:txBody>
      </p:sp>
      <p:sp>
        <p:nvSpPr>
          <p:cNvPr id="58" name="箭头: 右 122"/>
          <p:cNvSpPr/>
          <p:nvPr/>
        </p:nvSpPr>
        <p:spPr>
          <a:xfrm>
            <a:off x="3275445" y="5193112"/>
            <a:ext cx="492438" cy="220259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sz="2400">
              <a:solidFill>
                <a:schemeClr val="dk1"/>
              </a:solidFill>
            </a:endParaRPr>
          </a:p>
        </p:txBody>
      </p:sp>
      <p:sp>
        <p:nvSpPr>
          <p:cNvPr id="68" name="箭头: 左 94"/>
          <p:cNvSpPr/>
          <p:nvPr/>
        </p:nvSpPr>
        <p:spPr>
          <a:xfrm>
            <a:off x="4556269" y="3432227"/>
            <a:ext cx="557964" cy="177019"/>
          </a:xfrm>
          <a:prstGeom prst="lef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70" name="图片 69" descr="人 (2)"/>
          <p:cNvPicPr>
            <a:picLocks noChangeAspect="1"/>
          </p:cNvPicPr>
          <p:nvPr/>
        </p:nvPicPr>
        <p:blipFill>
          <a:blip r:embed="rId2" cstate="print">
            <a:biLevel thresh="25000"/>
          </a:blip>
          <a:stretch>
            <a:fillRect/>
          </a:stretch>
        </p:blipFill>
        <p:spPr>
          <a:xfrm>
            <a:off x="5503441" y="2824392"/>
            <a:ext cx="790940" cy="790940"/>
          </a:xfrm>
          <a:prstGeom prst="rect">
            <a:avLst/>
          </a:prstGeom>
        </p:spPr>
      </p:pic>
      <p:pic>
        <p:nvPicPr>
          <p:cNvPr id="71" name="图形 16" descr="Internet"/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1457" y="3000160"/>
            <a:ext cx="524992" cy="524992"/>
          </a:xfrm>
          <a:prstGeom prst="rect">
            <a:avLst/>
          </a:prstGeom>
        </p:spPr>
      </p:pic>
      <p:sp>
        <p:nvSpPr>
          <p:cNvPr id="72" name="文本框 26"/>
          <p:cNvSpPr txBox="1"/>
          <p:nvPr/>
        </p:nvSpPr>
        <p:spPr>
          <a:xfrm>
            <a:off x="5064641" y="3702821"/>
            <a:ext cx="180224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1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登录指定邮箱</a:t>
            </a:r>
            <a:endParaRPr lang="zh-CN" altLang="en-US" sz="11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ibot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1" cstate="print"/>
          <a:stretch>
            <a:fillRect/>
          </a:stretch>
        </p:blipFill>
        <p:spPr>
          <a:xfrm>
            <a:off x="8759247" y="4894236"/>
            <a:ext cx="896415" cy="896415"/>
          </a:xfrm>
          <a:prstGeom prst="rect">
            <a:avLst/>
          </a:prstGeom>
        </p:spPr>
      </p:pic>
      <p:sp>
        <p:nvSpPr>
          <p:cNvPr id="4" name="箭头: 右 120"/>
          <p:cNvSpPr/>
          <p:nvPr>
            <p:custDataLst>
              <p:tags r:id="rId23"/>
            </p:custDataLst>
          </p:nvPr>
        </p:nvSpPr>
        <p:spPr>
          <a:xfrm>
            <a:off x="7965305" y="5193020"/>
            <a:ext cx="492438" cy="220259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txBody>
          <a:bodyPr anchor="ctr"/>
          <a:p>
            <a:pPr algn="ctr"/>
            <a:endParaRPr lang="zh-CN" altLang="en-US" sz="2400">
              <a:solidFill>
                <a:schemeClr val="dk1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24"/>
            </p:custDataLst>
          </p:nvPr>
        </p:nvSpPr>
        <p:spPr>
          <a:xfrm>
            <a:off x="6888695" y="5847532"/>
            <a:ext cx="1293484" cy="26035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ctr"/>
            <a:r>
              <a:rPr lang="zh-CN" altLang="en-US" sz="1100" dirty="0">
                <a:solidFill>
                  <a:srgbClr val="00AE57"/>
                </a:solidFill>
                <a:latin typeface="微软雅黑" panose="020B0503020204020204" charset="-122"/>
                <a:ea typeface="微软雅黑" panose="020B0503020204020204" charset="-122"/>
              </a:rPr>
              <a:t>数据加工处理</a:t>
            </a:r>
            <a:endParaRPr lang="zh-CN" altLang="en-US" sz="1100" dirty="0">
              <a:solidFill>
                <a:srgbClr val="00AE5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  <a:prstDash val="solid"/>
            <a:miter/>
          </a:ln>
        </p:spPr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四、流程</a:t>
            </a:r>
            <a:r>
              <a:rPr lang="en-US" altLang="zh-CN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机器人监控、管理说明</a:t>
            </a:r>
            <a:endParaRPr lang="en-US" alt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defRPr/>
            </a:pPr>
            <a:r>
              <a:rPr lang="en-US" altLang="zh-CN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charset="-122"/>
                <a:ea typeface="微软雅黑" panose="020B0503020204020204" charset="-122"/>
              </a:rPr>
              <a:t>Process&amp;Robot</a:t>
            </a:r>
            <a:r>
              <a:rPr lang="zh-CN" altLang="en-US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charset="-122"/>
                <a:ea typeface="微软雅黑" panose="020B0503020204020204" charset="-122"/>
              </a:rPr>
              <a:t>Orchestrator</a:t>
            </a:r>
            <a:r>
              <a:rPr lang="zh-CN" altLang="en-US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charset="-122"/>
                <a:ea typeface="微软雅黑" panose="020B0503020204020204" charset="-122"/>
              </a:rPr>
              <a:t>and</a:t>
            </a:r>
            <a:r>
              <a:rPr lang="zh-CN" altLang="en-US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charset="-122"/>
                <a:ea typeface="微软雅黑" panose="020B0503020204020204" charset="-122"/>
              </a:rPr>
              <a:t>M</a:t>
            </a:r>
            <a:r>
              <a:rPr lang="en-GB" altLang="zh-CN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charset="-122"/>
                <a:ea typeface="微软雅黑" panose="020B0503020204020204" charset="-122"/>
              </a:rPr>
              <a:t>anagement</a:t>
            </a:r>
            <a:endParaRPr lang="en-US" altLang="en-US" sz="1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624204" y="1461135"/>
            <a:ext cx="10943590" cy="4794885"/>
            <a:chOff x="869" y="3355"/>
            <a:chExt cx="17234" cy="7551"/>
          </a:xfrm>
        </p:grpSpPr>
        <p:grpSp>
          <p:nvGrpSpPr>
            <p:cNvPr id="97" name="Group 7"/>
            <p:cNvGrpSpPr/>
            <p:nvPr/>
          </p:nvGrpSpPr>
          <p:grpSpPr>
            <a:xfrm>
              <a:off x="1097" y="3417"/>
              <a:ext cx="3228" cy="3326"/>
              <a:chOff x="696885" y="2169886"/>
              <a:chExt cx="2049536" cy="2111828"/>
            </a:xfrm>
          </p:grpSpPr>
          <p:grpSp>
            <p:nvGrpSpPr>
              <p:cNvPr id="135" name="Group 9"/>
              <p:cNvGrpSpPr/>
              <p:nvPr/>
            </p:nvGrpSpPr>
            <p:grpSpPr>
              <a:xfrm>
                <a:off x="696885" y="2169886"/>
                <a:ext cx="2049536" cy="2111828"/>
                <a:chOff x="3952875" y="1214438"/>
                <a:chExt cx="4283075" cy="4413251"/>
              </a:xfrm>
            </p:grpSpPr>
            <p:sp>
              <p:nvSpPr>
                <p:cNvPr id="137" name="Oval 5"/>
                <p:cNvSpPr>
                  <a:spLocks noChangeArrowheads="1"/>
                </p:cNvSpPr>
                <p:nvPr/>
              </p:nvSpPr>
              <p:spPr>
                <a:xfrm>
                  <a:off x="3952875" y="1346201"/>
                  <a:ext cx="4283075" cy="428148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0000">
                        <a:lumMod val="10000"/>
                        <a:lumOff val="90000"/>
                      </a:srgbClr>
                    </a:gs>
                    <a:gs pos="100000">
                      <a:srgbClr val="44546A">
                        <a:lumMod val="25000"/>
                        <a:lumOff val="75000"/>
                        <a:tint val="23500"/>
                        <a:satMod val="160000"/>
                      </a:srgbClr>
                    </a:gs>
                  </a:gsLst>
                  <a:lin ang="1080000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/>
                <a:lstStyle>
                  <a:lvl1pPr marL="0" lvl="0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1pPr>
                  <a:lvl2pPr marL="457200" lvl="1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2pPr>
                  <a:lvl3pPr marL="914400" lvl="2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3pPr>
                  <a:lvl4pPr marL="1371600" lvl="3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4pPr>
                  <a:lvl5pPr marL="1828800" lvl="4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5pPr>
                  <a:lvl6pPr marL="2286000" lvl="5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6pPr>
                  <a:lvl7pPr marL="2743200" lvl="6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7pPr>
                  <a:lvl8pPr marL="3200400" lvl="7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8pPr>
                  <a:lvl9pPr marL="3657600" lvl="8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9pPr>
                </a:lstStyle>
                <a:p>
                  <a:pPr marL="0" lvl="0" indent="0" algn="l" defTabSz="91440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altLang="en-US" sz="1800" b="0" i="0" u="none" strike="noStrike" kern="1200" spc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38" name="Freeform 6"/>
                <p:cNvSpPr/>
                <p:nvPr/>
              </p:nvSpPr>
              <p:spPr>
                <a:xfrm>
                  <a:off x="5194300" y="4593468"/>
                  <a:ext cx="2725739" cy="1030288"/>
                </a:xfrm>
                <a:custGeom>
                  <a:avLst/>
                  <a:gdLst>
                    <a:gd name="T0" fmla="*/ 239 w 725"/>
                    <a:gd name="T1" fmla="*/ 274 h 274"/>
                    <a:gd name="T2" fmla="*/ 725 w 725"/>
                    <a:gd name="T3" fmla="*/ 0 h 274"/>
                    <a:gd name="T4" fmla="*/ 240 w 725"/>
                    <a:gd name="T5" fmla="*/ 140 h 274"/>
                    <a:gd name="T6" fmla="*/ 0 w 725"/>
                    <a:gd name="T7" fmla="*/ 221 h 274"/>
                    <a:gd name="T8" fmla="*/ 239 w 725"/>
                    <a:gd name="T9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25739" h="1030288">
                      <a:moveTo>
                        <a:pt x="898554" y="1030288"/>
                      </a:moveTo>
                      <a:cubicBezTo>
                        <a:pt x="1673040" y="1030288"/>
                        <a:pt x="2349775" y="616669"/>
                        <a:pt x="2725739" y="0"/>
                      </a:cubicBezTo>
                      <a:cubicBezTo>
                        <a:pt x="2691902" y="26321"/>
                        <a:pt x="2105398" y="612909"/>
                        <a:pt x="902314" y="526425"/>
                      </a:cubicBezTo>
                      <a:cubicBezTo>
                        <a:pt x="289492" y="481302"/>
                        <a:pt x="71433" y="654270"/>
                        <a:pt x="0" y="830999"/>
                      </a:cubicBezTo>
                      <a:cubicBezTo>
                        <a:pt x="274454" y="958845"/>
                        <a:pt x="578985" y="1030288"/>
                        <a:pt x="898554" y="1030288"/>
                      </a:cubicBezTo>
                      <a:close/>
                    </a:path>
                  </a:pathLst>
                </a:custGeom>
                <a:solidFill>
                  <a:srgbClr val="5B9BD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/>
                <a:lstStyle>
                  <a:lvl1pPr marL="0" lvl="0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1pPr>
                  <a:lvl2pPr marL="457200" lvl="1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2pPr>
                  <a:lvl3pPr marL="914400" lvl="2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3pPr>
                  <a:lvl4pPr marL="1371600" lvl="3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4pPr>
                  <a:lvl5pPr marL="1828800" lvl="4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5pPr>
                  <a:lvl6pPr marL="2286000" lvl="5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6pPr>
                  <a:lvl7pPr marL="2743200" lvl="6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7pPr>
                  <a:lvl8pPr marL="3200400" lvl="7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8pPr>
                  <a:lvl9pPr marL="3657600" lvl="8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9pPr>
                </a:lstStyle>
                <a:p>
                  <a:pPr marL="0" lvl="0" indent="0" algn="l" defTabSz="91440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altLang="en-US" sz="1800" b="0" i="0" u="none" strike="noStrike" kern="1200" spc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39" name="Freeform 7"/>
                <p:cNvSpPr/>
                <p:nvPr/>
              </p:nvSpPr>
              <p:spPr>
                <a:xfrm>
                  <a:off x="3975100" y="3797301"/>
                  <a:ext cx="3970338" cy="1744663"/>
                </a:xfrm>
                <a:custGeom>
                  <a:avLst/>
                  <a:gdLst>
                    <a:gd name="T0" fmla="*/ 1056 w 1056"/>
                    <a:gd name="T1" fmla="*/ 204 h 464"/>
                    <a:gd name="T2" fmla="*/ 585 w 1056"/>
                    <a:gd name="T3" fmla="*/ 352 h 464"/>
                    <a:gd name="T4" fmla="*/ 101 w 1056"/>
                    <a:gd name="T5" fmla="*/ 159 h 464"/>
                    <a:gd name="T6" fmla="*/ 0 w 1056"/>
                    <a:gd name="T7" fmla="*/ 0 h 464"/>
                    <a:gd name="T8" fmla="*/ 403 w 1056"/>
                    <a:gd name="T9" fmla="*/ 464 h 464"/>
                    <a:gd name="T10" fmla="*/ 585 w 1056"/>
                    <a:gd name="T11" fmla="*/ 355 h 464"/>
                    <a:gd name="T12" fmla="*/ 621 w 1056"/>
                    <a:gd name="T13" fmla="*/ 356 h 464"/>
                    <a:gd name="T14" fmla="*/ 1050 w 1056"/>
                    <a:gd name="T15" fmla="*/ 213 h 464"/>
                    <a:gd name="T16" fmla="*/ 1056 w 1056"/>
                    <a:gd name="T17" fmla="*/ 204 h 4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970338" h="1744663">
                      <a:moveTo>
                        <a:pt x="3970338" y="767050"/>
                      </a:moveTo>
                      <a:cubicBezTo>
                        <a:pt x="3530443" y="1161855"/>
                        <a:pt x="2936396" y="1349858"/>
                        <a:pt x="2199477" y="1323537"/>
                      </a:cubicBezTo>
                      <a:cubicBezTo>
                        <a:pt x="1221932" y="1289697"/>
                        <a:pt x="669243" y="909932"/>
                        <a:pt x="379739" y="597848"/>
                      </a:cubicBezTo>
                      <a:cubicBezTo>
                        <a:pt x="165431" y="368485"/>
                        <a:pt x="52637" y="131602"/>
                        <a:pt x="0" y="0"/>
                      </a:cubicBezTo>
                      <a:cubicBezTo>
                        <a:pt x="124073" y="834731"/>
                        <a:pt x="725639" y="1511540"/>
                        <a:pt x="1515195" y="1744663"/>
                      </a:cubicBezTo>
                      <a:cubicBezTo>
                        <a:pt x="1721984" y="1571701"/>
                        <a:pt x="1943811" y="1327297"/>
                        <a:pt x="2199477" y="1334818"/>
                      </a:cubicBezTo>
                      <a:cubicBezTo>
                        <a:pt x="2244594" y="1338578"/>
                        <a:pt x="2289712" y="1338578"/>
                        <a:pt x="2334829" y="1338578"/>
                      </a:cubicBezTo>
                      <a:cubicBezTo>
                        <a:pt x="2996552" y="1338578"/>
                        <a:pt x="3537962" y="1158095"/>
                        <a:pt x="3947779" y="800891"/>
                      </a:cubicBezTo>
                      <a:cubicBezTo>
                        <a:pt x="3955299" y="789610"/>
                        <a:pt x="3962818" y="778330"/>
                        <a:pt x="3970338" y="767050"/>
                      </a:cubicBezTo>
                      <a:close/>
                    </a:path>
                  </a:pathLst>
                </a:custGeom>
                <a:solidFill>
                  <a:srgbClr val="44546A">
                    <a:lumMod val="10000"/>
                    <a:lumOff val="9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/>
                <a:lstStyle>
                  <a:lvl1pPr marL="0" lvl="0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1pPr>
                  <a:lvl2pPr marL="457200" lvl="1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2pPr>
                  <a:lvl3pPr marL="914400" lvl="2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3pPr>
                  <a:lvl4pPr marL="1371600" lvl="3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4pPr>
                  <a:lvl5pPr marL="1828800" lvl="4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5pPr>
                  <a:lvl6pPr marL="2286000" lvl="5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6pPr>
                  <a:lvl7pPr marL="2743200" lvl="6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7pPr>
                  <a:lvl8pPr marL="3200400" lvl="7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8pPr>
                  <a:lvl9pPr marL="3657600" lvl="8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9pPr>
                </a:lstStyle>
                <a:p>
                  <a:pPr marL="0" lvl="0" indent="0" algn="l" defTabSz="91440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altLang="en-US" sz="1800" b="0" i="0" u="none" strike="noStrike" kern="1200" spc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40" name="Freeform 9"/>
                <p:cNvSpPr/>
                <p:nvPr/>
              </p:nvSpPr>
              <p:spPr>
                <a:xfrm>
                  <a:off x="3990975" y="1214438"/>
                  <a:ext cx="1901825" cy="4248150"/>
                </a:xfrm>
                <a:custGeom>
                  <a:avLst/>
                  <a:gdLst>
                    <a:gd name="T0" fmla="*/ 358 w 506"/>
                    <a:gd name="T1" fmla="*/ 75 h 1130"/>
                    <a:gd name="T2" fmla="*/ 358 w 506"/>
                    <a:gd name="T3" fmla="*/ 75 h 1130"/>
                    <a:gd name="T4" fmla="*/ 339 w 506"/>
                    <a:gd name="T5" fmla="*/ 52 h 1130"/>
                    <a:gd name="T6" fmla="*/ 358 w 506"/>
                    <a:gd name="T7" fmla="*/ 22 h 1130"/>
                    <a:gd name="T8" fmla="*/ 455 w 506"/>
                    <a:gd name="T9" fmla="*/ 45 h 1130"/>
                    <a:gd name="T10" fmla="*/ 471 w 506"/>
                    <a:gd name="T11" fmla="*/ 43 h 1130"/>
                    <a:gd name="T12" fmla="*/ 371 w 506"/>
                    <a:gd name="T13" fmla="*/ 5 h 1130"/>
                    <a:gd name="T14" fmla="*/ 312 w 506"/>
                    <a:gd name="T15" fmla="*/ 34 h 1130"/>
                    <a:gd name="T16" fmla="*/ 267 w 506"/>
                    <a:gd name="T17" fmla="*/ 52 h 1130"/>
                    <a:gd name="T18" fmla="*/ 266 w 506"/>
                    <a:gd name="T19" fmla="*/ 53 h 1130"/>
                    <a:gd name="T20" fmla="*/ 253 w 506"/>
                    <a:gd name="T21" fmla="*/ 52 h 1130"/>
                    <a:gd name="T22" fmla="*/ 0 w 506"/>
                    <a:gd name="T23" fmla="*/ 305 h 1130"/>
                    <a:gd name="T24" fmla="*/ 72 w 506"/>
                    <a:gd name="T25" fmla="*/ 481 h 1130"/>
                    <a:gd name="T26" fmla="*/ 72 w 506"/>
                    <a:gd name="T27" fmla="*/ 481 h 1130"/>
                    <a:gd name="T28" fmla="*/ 106 w 506"/>
                    <a:gd name="T29" fmla="*/ 561 h 1130"/>
                    <a:gd name="T30" fmla="*/ 106 w 506"/>
                    <a:gd name="T31" fmla="*/ 561 h 1130"/>
                    <a:gd name="T32" fmla="*/ 250 w 506"/>
                    <a:gd name="T33" fmla="*/ 1082 h 1130"/>
                    <a:gd name="T34" fmla="*/ 244 w 506"/>
                    <a:gd name="T35" fmla="*/ 1078 h 1130"/>
                    <a:gd name="T36" fmla="*/ 141 w 506"/>
                    <a:gd name="T37" fmla="*/ 601 h 1130"/>
                    <a:gd name="T38" fmla="*/ 205 w 506"/>
                    <a:gd name="T39" fmla="*/ 553 h 1130"/>
                    <a:gd name="T40" fmla="*/ 208 w 506"/>
                    <a:gd name="T41" fmla="*/ 554 h 1130"/>
                    <a:gd name="T42" fmla="*/ 212 w 506"/>
                    <a:gd name="T43" fmla="*/ 555 h 1130"/>
                    <a:gd name="T44" fmla="*/ 222 w 506"/>
                    <a:gd name="T45" fmla="*/ 556 h 1130"/>
                    <a:gd name="T46" fmla="*/ 253 w 506"/>
                    <a:gd name="T47" fmla="*/ 558 h 1130"/>
                    <a:gd name="T48" fmla="*/ 506 w 506"/>
                    <a:gd name="T49" fmla="*/ 305 h 1130"/>
                    <a:gd name="T50" fmla="*/ 358 w 506"/>
                    <a:gd name="T51" fmla="*/ 75 h 1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901825" h="4248150">
                      <a:moveTo>
                        <a:pt x="1345560" y="281957"/>
                      </a:moveTo>
                      <a:cubicBezTo>
                        <a:pt x="1345560" y="281957"/>
                        <a:pt x="1345560" y="281957"/>
                        <a:pt x="1345560" y="281957"/>
                      </a:cubicBezTo>
                      <a:cubicBezTo>
                        <a:pt x="1292940" y="259400"/>
                        <a:pt x="1274148" y="225565"/>
                        <a:pt x="1274148" y="195490"/>
                      </a:cubicBezTo>
                      <a:cubicBezTo>
                        <a:pt x="1266630" y="154136"/>
                        <a:pt x="1304216" y="97745"/>
                        <a:pt x="1345560" y="82707"/>
                      </a:cubicBezTo>
                      <a:cubicBezTo>
                        <a:pt x="1571073" y="3759"/>
                        <a:pt x="1710139" y="169174"/>
                        <a:pt x="1710139" y="169174"/>
                      </a:cubicBezTo>
                      <a:cubicBezTo>
                        <a:pt x="1770276" y="161655"/>
                        <a:pt x="1770276" y="161655"/>
                        <a:pt x="1770276" y="161655"/>
                      </a:cubicBezTo>
                      <a:cubicBezTo>
                        <a:pt x="1650002" y="22557"/>
                        <a:pt x="1510936" y="0"/>
                        <a:pt x="1394421" y="18797"/>
                      </a:cubicBezTo>
                      <a:cubicBezTo>
                        <a:pt x="1311733" y="30075"/>
                        <a:pt x="1236562" y="71429"/>
                        <a:pt x="1172667" y="127820"/>
                      </a:cubicBezTo>
                      <a:cubicBezTo>
                        <a:pt x="1074945" y="210528"/>
                        <a:pt x="1003532" y="195490"/>
                        <a:pt x="1003532" y="195490"/>
                      </a:cubicBezTo>
                      <a:cubicBezTo>
                        <a:pt x="999774" y="199250"/>
                        <a:pt x="999774" y="199250"/>
                        <a:pt x="999774" y="199250"/>
                      </a:cubicBezTo>
                      <a:cubicBezTo>
                        <a:pt x="984739" y="195490"/>
                        <a:pt x="969705" y="195490"/>
                        <a:pt x="950913" y="195490"/>
                      </a:cubicBezTo>
                      <a:cubicBezTo>
                        <a:pt x="428474" y="195490"/>
                        <a:pt x="0" y="620305"/>
                        <a:pt x="0" y="1146625"/>
                      </a:cubicBezTo>
                      <a:cubicBezTo>
                        <a:pt x="0" y="1406025"/>
                        <a:pt x="105239" y="1639109"/>
                        <a:pt x="270615" y="1808283"/>
                      </a:cubicBezTo>
                      <a:cubicBezTo>
                        <a:pt x="270615" y="1808283"/>
                        <a:pt x="270615" y="1808283"/>
                        <a:pt x="270615" y="1808283"/>
                      </a:cubicBezTo>
                      <a:cubicBezTo>
                        <a:pt x="417199" y="1958660"/>
                        <a:pt x="398406" y="2109037"/>
                        <a:pt x="398406" y="2109037"/>
                      </a:cubicBezTo>
                      <a:cubicBezTo>
                        <a:pt x="398406" y="2109037"/>
                        <a:pt x="398406" y="2109037"/>
                        <a:pt x="398406" y="2109037"/>
                      </a:cubicBezTo>
                      <a:cubicBezTo>
                        <a:pt x="285650" y="2890998"/>
                        <a:pt x="195444" y="4248150"/>
                        <a:pt x="939637" y="4067698"/>
                      </a:cubicBezTo>
                      <a:cubicBezTo>
                        <a:pt x="917086" y="4052660"/>
                        <a:pt x="917086" y="4052660"/>
                        <a:pt x="917086" y="4052660"/>
                      </a:cubicBezTo>
                      <a:cubicBezTo>
                        <a:pt x="917086" y="4052660"/>
                        <a:pt x="248064" y="4165443"/>
                        <a:pt x="529955" y="2259414"/>
                      </a:cubicBezTo>
                      <a:cubicBezTo>
                        <a:pt x="541231" y="2203023"/>
                        <a:pt x="586333" y="2052646"/>
                        <a:pt x="770502" y="2078962"/>
                      </a:cubicBezTo>
                      <a:cubicBezTo>
                        <a:pt x="774261" y="2082721"/>
                        <a:pt x="778019" y="2082721"/>
                        <a:pt x="781778" y="2082721"/>
                      </a:cubicBezTo>
                      <a:cubicBezTo>
                        <a:pt x="785536" y="2082721"/>
                        <a:pt x="789295" y="2082721"/>
                        <a:pt x="796812" y="2086481"/>
                      </a:cubicBezTo>
                      <a:cubicBezTo>
                        <a:pt x="811846" y="2090240"/>
                        <a:pt x="823122" y="2090240"/>
                        <a:pt x="834398" y="2090240"/>
                      </a:cubicBezTo>
                      <a:cubicBezTo>
                        <a:pt x="875742" y="2094000"/>
                        <a:pt x="913327" y="2097759"/>
                        <a:pt x="950913" y="2097759"/>
                      </a:cubicBezTo>
                      <a:cubicBezTo>
                        <a:pt x="1477109" y="2097759"/>
                        <a:pt x="1901825" y="1672944"/>
                        <a:pt x="1901825" y="1146625"/>
                      </a:cubicBezTo>
                      <a:cubicBezTo>
                        <a:pt x="1901825" y="763163"/>
                        <a:pt x="1676312" y="432334"/>
                        <a:pt x="1345560" y="281957"/>
                      </a:cubicBezTo>
                      <a:close/>
                    </a:path>
                  </a:pathLst>
                </a:custGeom>
                <a:solidFill>
                  <a:srgbClr val="5B9BD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/>
                <a:lstStyle>
                  <a:lvl1pPr marL="0" lvl="0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1pPr>
                  <a:lvl2pPr marL="457200" lvl="1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2pPr>
                  <a:lvl3pPr marL="914400" lvl="2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3pPr>
                  <a:lvl4pPr marL="1371600" lvl="3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4pPr>
                  <a:lvl5pPr marL="1828800" lvl="4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5pPr>
                  <a:lvl6pPr marL="2286000" lvl="5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6pPr>
                  <a:lvl7pPr marL="2743200" lvl="6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7pPr>
                  <a:lvl8pPr marL="3200400" lvl="7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8pPr>
                  <a:lvl9pPr marL="3657600" lvl="8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9pPr>
                </a:lstStyle>
                <a:p>
                  <a:pPr marL="0" lvl="0" indent="0" algn="l" defTabSz="91440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altLang="en-US" sz="1800" b="0" i="0" u="none" strike="noStrike" kern="1200" spc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36" name="Inhaltsplatzhalter 4"/>
              <p:cNvSpPr txBox="1"/>
              <p:nvPr/>
            </p:nvSpPr>
            <p:spPr>
              <a:xfrm>
                <a:off x="858286" y="2479992"/>
                <a:ext cx="648542" cy="43088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>
                <a:lvl1pPr marL="0" lvl="0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 marL="457200" lvl="1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2pPr>
                <a:lvl3pPr marL="914400" lvl="2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3pPr>
                <a:lvl4pPr marL="1371600" lvl="3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4pPr>
                <a:lvl5pPr marL="1828800" lvl="4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5pPr>
                <a:lvl6pPr marL="2286000" lvl="5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6pPr>
                <a:lvl7pPr marL="2743200" lvl="6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7pPr>
                <a:lvl8pPr marL="3200400" lvl="7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8pPr>
                <a:lvl9pPr marL="3657600" lvl="8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9pPr>
              </a:lstStyle>
              <a:p>
                <a:pPr marL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en-US" sz="2800" b="1" i="0" u="none" strike="noStrike" kern="1200" spc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01</a:t>
                </a:r>
                <a:endParaRPr lang="en-US" altLang="en-US" sz="20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98" name="Group 47"/>
            <p:cNvGrpSpPr/>
            <p:nvPr/>
          </p:nvGrpSpPr>
          <p:grpSpPr>
            <a:xfrm>
              <a:off x="5903" y="5885"/>
              <a:ext cx="3228" cy="3326"/>
              <a:chOff x="3748421" y="3736675"/>
              <a:chExt cx="2049536" cy="2111829"/>
            </a:xfrm>
          </p:grpSpPr>
          <p:grpSp>
            <p:nvGrpSpPr>
              <p:cNvPr id="129" name="Group 10"/>
              <p:cNvGrpSpPr/>
              <p:nvPr/>
            </p:nvGrpSpPr>
            <p:grpSpPr>
              <a:xfrm>
                <a:off x="3748421" y="3736675"/>
                <a:ext cx="2049536" cy="2111829"/>
                <a:chOff x="3952568" y="1214438"/>
                <a:chExt cx="4283075" cy="4413253"/>
              </a:xfrm>
            </p:grpSpPr>
            <p:sp>
              <p:nvSpPr>
                <p:cNvPr id="131" name="Oval 5"/>
                <p:cNvSpPr>
                  <a:spLocks noChangeArrowheads="1"/>
                </p:cNvSpPr>
                <p:nvPr/>
              </p:nvSpPr>
              <p:spPr>
                <a:xfrm>
                  <a:off x="3952568" y="1346203"/>
                  <a:ext cx="4283075" cy="428148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0000">
                        <a:lumMod val="10000"/>
                        <a:lumOff val="90000"/>
                      </a:srgbClr>
                    </a:gs>
                    <a:gs pos="100000">
                      <a:srgbClr val="44546A">
                        <a:lumMod val="25000"/>
                        <a:lumOff val="75000"/>
                        <a:tint val="23500"/>
                        <a:satMod val="160000"/>
                      </a:srgbClr>
                    </a:gs>
                  </a:gsLst>
                  <a:lin ang="1080000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/>
                <a:lstStyle>
                  <a:lvl1pPr marL="0" lvl="0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1pPr>
                  <a:lvl2pPr marL="457200" lvl="1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2pPr>
                  <a:lvl3pPr marL="914400" lvl="2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3pPr>
                  <a:lvl4pPr marL="1371600" lvl="3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4pPr>
                  <a:lvl5pPr marL="1828800" lvl="4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5pPr>
                  <a:lvl6pPr marL="2286000" lvl="5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6pPr>
                  <a:lvl7pPr marL="2743200" lvl="6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7pPr>
                  <a:lvl8pPr marL="3200400" lvl="7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8pPr>
                  <a:lvl9pPr marL="3657600" lvl="8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9pPr>
                </a:lstStyle>
                <a:p>
                  <a:pPr marL="0" lvl="0" indent="0" algn="l" defTabSz="91440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altLang="en-US" sz="1800" b="0" i="0" u="none" strike="noStrike" kern="1200" spc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32" name="Freeform 6"/>
                <p:cNvSpPr/>
                <p:nvPr/>
              </p:nvSpPr>
              <p:spPr>
                <a:xfrm>
                  <a:off x="5194300" y="4593468"/>
                  <a:ext cx="2725739" cy="1030288"/>
                </a:xfrm>
                <a:custGeom>
                  <a:avLst/>
                  <a:gdLst>
                    <a:gd name="T0" fmla="*/ 239 w 725"/>
                    <a:gd name="T1" fmla="*/ 274 h 274"/>
                    <a:gd name="T2" fmla="*/ 725 w 725"/>
                    <a:gd name="T3" fmla="*/ 0 h 274"/>
                    <a:gd name="T4" fmla="*/ 240 w 725"/>
                    <a:gd name="T5" fmla="*/ 140 h 274"/>
                    <a:gd name="T6" fmla="*/ 0 w 725"/>
                    <a:gd name="T7" fmla="*/ 221 h 274"/>
                    <a:gd name="T8" fmla="*/ 239 w 725"/>
                    <a:gd name="T9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25739" h="1030288">
                      <a:moveTo>
                        <a:pt x="898554" y="1030288"/>
                      </a:moveTo>
                      <a:cubicBezTo>
                        <a:pt x="1673040" y="1030288"/>
                        <a:pt x="2349775" y="616669"/>
                        <a:pt x="2725739" y="0"/>
                      </a:cubicBezTo>
                      <a:cubicBezTo>
                        <a:pt x="2691902" y="26321"/>
                        <a:pt x="2105398" y="612909"/>
                        <a:pt x="902314" y="526425"/>
                      </a:cubicBezTo>
                      <a:cubicBezTo>
                        <a:pt x="289492" y="481302"/>
                        <a:pt x="71433" y="654270"/>
                        <a:pt x="0" y="830999"/>
                      </a:cubicBezTo>
                      <a:cubicBezTo>
                        <a:pt x="274454" y="958845"/>
                        <a:pt x="578985" y="1030288"/>
                        <a:pt x="898554" y="1030288"/>
                      </a:cubicBezTo>
                      <a:close/>
                    </a:path>
                  </a:pathLst>
                </a:custGeom>
                <a:solidFill>
                  <a:srgbClr val="ED7D3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/>
                <a:lstStyle>
                  <a:lvl1pPr marL="0" lvl="0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1pPr>
                  <a:lvl2pPr marL="457200" lvl="1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2pPr>
                  <a:lvl3pPr marL="914400" lvl="2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3pPr>
                  <a:lvl4pPr marL="1371600" lvl="3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4pPr>
                  <a:lvl5pPr marL="1828800" lvl="4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5pPr>
                  <a:lvl6pPr marL="2286000" lvl="5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6pPr>
                  <a:lvl7pPr marL="2743200" lvl="6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7pPr>
                  <a:lvl8pPr marL="3200400" lvl="7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8pPr>
                  <a:lvl9pPr marL="3657600" lvl="8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9pPr>
                </a:lstStyle>
                <a:p>
                  <a:pPr marL="0" lvl="0" indent="0" algn="l" defTabSz="91440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altLang="en-US" sz="1800" b="0" i="0" u="none" strike="noStrike" kern="1200" spc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33" name="Freeform 7"/>
                <p:cNvSpPr/>
                <p:nvPr/>
              </p:nvSpPr>
              <p:spPr>
                <a:xfrm>
                  <a:off x="3975100" y="3797301"/>
                  <a:ext cx="3970338" cy="1744663"/>
                </a:xfrm>
                <a:custGeom>
                  <a:avLst/>
                  <a:gdLst>
                    <a:gd name="T0" fmla="*/ 1056 w 1056"/>
                    <a:gd name="T1" fmla="*/ 204 h 464"/>
                    <a:gd name="T2" fmla="*/ 585 w 1056"/>
                    <a:gd name="T3" fmla="*/ 352 h 464"/>
                    <a:gd name="T4" fmla="*/ 101 w 1056"/>
                    <a:gd name="T5" fmla="*/ 159 h 464"/>
                    <a:gd name="T6" fmla="*/ 0 w 1056"/>
                    <a:gd name="T7" fmla="*/ 0 h 464"/>
                    <a:gd name="T8" fmla="*/ 403 w 1056"/>
                    <a:gd name="T9" fmla="*/ 464 h 464"/>
                    <a:gd name="T10" fmla="*/ 585 w 1056"/>
                    <a:gd name="T11" fmla="*/ 355 h 464"/>
                    <a:gd name="T12" fmla="*/ 621 w 1056"/>
                    <a:gd name="T13" fmla="*/ 356 h 464"/>
                    <a:gd name="T14" fmla="*/ 1050 w 1056"/>
                    <a:gd name="T15" fmla="*/ 213 h 464"/>
                    <a:gd name="T16" fmla="*/ 1056 w 1056"/>
                    <a:gd name="T17" fmla="*/ 204 h 4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970338" h="1744663">
                      <a:moveTo>
                        <a:pt x="3970338" y="767050"/>
                      </a:moveTo>
                      <a:cubicBezTo>
                        <a:pt x="3530443" y="1161855"/>
                        <a:pt x="2936396" y="1349858"/>
                        <a:pt x="2199477" y="1323537"/>
                      </a:cubicBezTo>
                      <a:cubicBezTo>
                        <a:pt x="1221932" y="1289697"/>
                        <a:pt x="669243" y="909932"/>
                        <a:pt x="379739" y="597848"/>
                      </a:cubicBezTo>
                      <a:cubicBezTo>
                        <a:pt x="165431" y="368485"/>
                        <a:pt x="52637" y="131602"/>
                        <a:pt x="0" y="0"/>
                      </a:cubicBezTo>
                      <a:cubicBezTo>
                        <a:pt x="124073" y="834731"/>
                        <a:pt x="725639" y="1511540"/>
                        <a:pt x="1515195" y="1744663"/>
                      </a:cubicBezTo>
                      <a:cubicBezTo>
                        <a:pt x="1721984" y="1571701"/>
                        <a:pt x="1943811" y="1327297"/>
                        <a:pt x="2199477" y="1334818"/>
                      </a:cubicBezTo>
                      <a:cubicBezTo>
                        <a:pt x="2244594" y="1338578"/>
                        <a:pt x="2289712" y="1338578"/>
                        <a:pt x="2334829" y="1338578"/>
                      </a:cubicBezTo>
                      <a:cubicBezTo>
                        <a:pt x="2996552" y="1338578"/>
                        <a:pt x="3537962" y="1158095"/>
                        <a:pt x="3947779" y="800891"/>
                      </a:cubicBezTo>
                      <a:cubicBezTo>
                        <a:pt x="3955299" y="789610"/>
                        <a:pt x="3962818" y="778330"/>
                        <a:pt x="3970338" y="767050"/>
                      </a:cubicBezTo>
                      <a:close/>
                    </a:path>
                  </a:pathLst>
                </a:custGeom>
                <a:solidFill>
                  <a:srgbClr val="44546A">
                    <a:lumMod val="10000"/>
                    <a:lumOff val="9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/>
                <a:lstStyle>
                  <a:lvl1pPr marL="0" lvl="0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1pPr>
                  <a:lvl2pPr marL="457200" lvl="1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2pPr>
                  <a:lvl3pPr marL="914400" lvl="2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3pPr>
                  <a:lvl4pPr marL="1371600" lvl="3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4pPr>
                  <a:lvl5pPr marL="1828800" lvl="4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5pPr>
                  <a:lvl6pPr marL="2286000" lvl="5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6pPr>
                  <a:lvl7pPr marL="2743200" lvl="6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7pPr>
                  <a:lvl8pPr marL="3200400" lvl="7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8pPr>
                  <a:lvl9pPr marL="3657600" lvl="8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9pPr>
                </a:lstStyle>
                <a:p>
                  <a:pPr marL="0" lvl="0" indent="0" algn="l" defTabSz="91440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altLang="en-US" sz="1800" b="0" i="0" u="none" strike="noStrike" kern="1200" spc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34" name="Freeform 9"/>
                <p:cNvSpPr/>
                <p:nvPr/>
              </p:nvSpPr>
              <p:spPr>
                <a:xfrm>
                  <a:off x="3990975" y="1214438"/>
                  <a:ext cx="1901825" cy="4248150"/>
                </a:xfrm>
                <a:custGeom>
                  <a:avLst/>
                  <a:gdLst>
                    <a:gd name="T0" fmla="*/ 358 w 506"/>
                    <a:gd name="T1" fmla="*/ 75 h 1130"/>
                    <a:gd name="T2" fmla="*/ 358 w 506"/>
                    <a:gd name="T3" fmla="*/ 75 h 1130"/>
                    <a:gd name="T4" fmla="*/ 339 w 506"/>
                    <a:gd name="T5" fmla="*/ 52 h 1130"/>
                    <a:gd name="T6" fmla="*/ 358 w 506"/>
                    <a:gd name="T7" fmla="*/ 22 h 1130"/>
                    <a:gd name="T8" fmla="*/ 455 w 506"/>
                    <a:gd name="T9" fmla="*/ 45 h 1130"/>
                    <a:gd name="T10" fmla="*/ 471 w 506"/>
                    <a:gd name="T11" fmla="*/ 43 h 1130"/>
                    <a:gd name="T12" fmla="*/ 371 w 506"/>
                    <a:gd name="T13" fmla="*/ 5 h 1130"/>
                    <a:gd name="T14" fmla="*/ 312 w 506"/>
                    <a:gd name="T15" fmla="*/ 34 h 1130"/>
                    <a:gd name="T16" fmla="*/ 267 w 506"/>
                    <a:gd name="T17" fmla="*/ 52 h 1130"/>
                    <a:gd name="T18" fmla="*/ 266 w 506"/>
                    <a:gd name="T19" fmla="*/ 53 h 1130"/>
                    <a:gd name="T20" fmla="*/ 253 w 506"/>
                    <a:gd name="T21" fmla="*/ 52 h 1130"/>
                    <a:gd name="T22" fmla="*/ 0 w 506"/>
                    <a:gd name="T23" fmla="*/ 305 h 1130"/>
                    <a:gd name="T24" fmla="*/ 72 w 506"/>
                    <a:gd name="T25" fmla="*/ 481 h 1130"/>
                    <a:gd name="T26" fmla="*/ 72 w 506"/>
                    <a:gd name="T27" fmla="*/ 481 h 1130"/>
                    <a:gd name="T28" fmla="*/ 106 w 506"/>
                    <a:gd name="T29" fmla="*/ 561 h 1130"/>
                    <a:gd name="T30" fmla="*/ 106 w 506"/>
                    <a:gd name="T31" fmla="*/ 561 h 1130"/>
                    <a:gd name="T32" fmla="*/ 250 w 506"/>
                    <a:gd name="T33" fmla="*/ 1082 h 1130"/>
                    <a:gd name="T34" fmla="*/ 244 w 506"/>
                    <a:gd name="T35" fmla="*/ 1078 h 1130"/>
                    <a:gd name="T36" fmla="*/ 141 w 506"/>
                    <a:gd name="T37" fmla="*/ 601 h 1130"/>
                    <a:gd name="T38" fmla="*/ 205 w 506"/>
                    <a:gd name="T39" fmla="*/ 553 h 1130"/>
                    <a:gd name="T40" fmla="*/ 208 w 506"/>
                    <a:gd name="T41" fmla="*/ 554 h 1130"/>
                    <a:gd name="T42" fmla="*/ 212 w 506"/>
                    <a:gd name="T43" fmla="*/ 555 h 1130"/>
                    <a:gd name="T44" fmla="*/ 222 w 506"/>
                    <a:gd name="T45" fmla="*/ 556 h 1130"/>
                    <a:gd name="T46" fmla="*/ 253 w 506"/>
                    <a:gd name="T47" fmla="*/ 558 h 1130"/>
                    <a:gd name="T48" fmla="*/ 506 w 506"/>
                    <a:gd name="T49" fmla="*/ 305 h 1130"/>
                    <a:gd name="T50" fmla="*/ 358 w 506"/>
                    <a:gd name="T51" fmla="*/ 75 h 1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901825" h="4248150">
                      <a:moveTo>
                        <a:pt x="1345560" y="281957"/>
                      </a:moveTo>
                      <a:cubicBezTo>
                        <a:pt x="1345560" y="281957"/>
                        <a:pt x="1345560" y="281957"/>
                        <a:pt x="1345560" y="281957"/>
                      </a:cubicBezTo>
                      <a:cubicBezTo>
                        <a:pt x="1292940" y="259400"/>
                        <a:pt x="1274148" y="225565"/>
                        <a:pt x="1274148" y="195490"/>
                      </a:cubicBezTo>
                      <a:cubicBezTo>
                        <a:pt x="1266630" y="154136"/>
                        <a:pt x="1304216" y="97745"/>
                        <a:pt x="1345560" y="82707"/>
                      </a:cubicBezTo>
                      <a:cubicBezTo>
                        <a:pt x="1571073" y="3759"/>
                        <a:pt x="1710139" y="169174"/>
                        <a:pt x="1710139" y="169174"/>
                      </a:cubicBezTo>
                      <a:cubicBezTo>
                        <a:pt x="1770276" y="161655"/>
                        <a:pt x="1770276" y="161655"/>
                        <a:pt x="1770276" y="161655"/>
                      </a:cubicBezTo>
                      <a:cubicBezTo>
                        <a:pt x="1650002" y="22557"/>
                        <a:pt x="1510936" y="0"/>
                        <a:pt x="1394421" y="18797"/>
                      </a:cubicBezTo>
                      <a:cubicBezTo>
                        <a:pt x="1311733" y="30075"/>
                        <a:pt x="1236562" y="71429"/>
                        <a:pt x="1172667" y="127820"/>
                      </a:cubicBezTo>
                      <a:cubicBezTo>
                        <a:pt x="1074945" y="210528"/>
                        <a:pt x="1003532" y="195490"/>
                        <a:pt x="1003532" y="195490"/>
                      </a:cubicBezTo>
                      <a:cubicBezTo>
                        <a:pt x="999774" y="199250"/>
                        <a:pt x="999774" y="199250"/>
                        <a:pt x="999774" y="199250"/>
                      </a:cubicBezTo>
                      <a:cubicBezTo>
                        <a:pt x="984739" y="195490"/>
                        <a:pt x="969705" y="195490"/>
                        <a:pt x="950913" y="195490"/>
                      </a:cubicBezTo>
                      <a:cubicBezTo>
                        <a:pt x="428474" y="195490"/>
                        <a:pt x="0" y="620305"/>
                        <a:pt x="0" y="1146625"/>
                      </a:cubicBezTo>
                      <a:cubicBezTo>
                        <a:pt x="0" y="1406025"/>
                        <a:pt x="105239" y="1639109"/>
                        <a:pt x="270615" y="1808283"/>
                      </a:cubicBezTo>
                      <a:cubicBezTo>
                        <a:pt x="270615" y="1808283"/>
                        <a:pt x="270615" y="1808283"/>
                        <a:pt x="270615" y="1808283"/>
                      </a:cubicBezTo>
                      <a:cubicBezTo>
                        <a:pt x="417199" y="1958660"/>
                        <a:pt x="398406" y="2109037"/>
                        <a:pt x="398406" y="2109037"/>
                      </a:cubicBezTo>
                      <a:cubicBezTo>
                        <a:pt x="398406" y="2109037"/>
                        <a:pt x="398406" y="2109037"/>
                        <a:pt x="398406" y="2109037"/>
                      </a:cubicBezTo>
                      <a:cubicBezTo>
                        <a:pt x="285650" y="2890998"/>
                        <a:pt x="195444" y="4248150"/>
                        <a:pt x="939637" y="4067698"/>
                      </a:cubicBezTo>
                      <a:cubicBezTo>
                        <a:pt x="917086" y="4052660"/>
                        <a:pt x="917086" y="4052660"/>
                        <a:pt x="917086" y="4052660"/>
                      </a:cubicBezTo>
                      <a:cubicBezTo>
                        <a:pt x="917086" y="4052660"/>
                        <a:pt x="248064" y="4165443"/>
                        <a:pt x="529955" y="2259414"/>
                      </a:cubicBezTo>
                      <a:cubicBezTo>
                        <a:pt x="541231" y="2203023"/>
                        <a:pt x="586333" y="2052646"/>
                        <a:pt x="770502" y="2078962"/>
                      </a:cubicBezTo>
                      <a:cubicBezTo>
                        <a:pt x="774261" y="2082721"/>
                        <a:pt x="778019" y="2082721"/>
                        <a:pt x="781778" y="2082721"/>
                      </a:cubicBezTo>
                      <a:cubicBezTo>
                        <a:pt x="785536" y="2082721"/>
                        <a:pt x="789295" y="2082721"/>
                        <a:pt x="796812" y="2086481"/>
                      </a:cubicBezTo>
                      <a:cubicBezTo>
                        <a:pt x="811846" y="2090240"/>
                        <a:pt x="823122" y="2090240"/>
                        <a:pt x="834398" y="2090240"/>
                      </a:cubicBezTo>
                      <a:cubicBezTo>
                        <a:pt x="875742" y="2094000"/>
                        <a:pt x="913327" y="2097759"/>
                        <a:pt x="950913" y="2097759"/>
                      </a:cubicBezTo>
                      <a:cubicBezTo>
                        <a:pt x="1477109" y="2097759"/>
                        <a:pt x="1901825" y="1672944"/>
                        <a:pt x="1901825" y="1146625"/>
                      </a:cubicBezTo>
                      <a:cubicBezTo>
                        <a:pt x="1901825" y="763163"/>
                        <a:pt x="1676312" y="432334"/>
                        <a:pt x="1345560" y="281957"/>
                      </a:cubicBezTo>
                      <a:close/>
                    </a:path>
                  </a:pathLst>
                </a:custGeom>
                <a:solidFill>
                  <a:srgbClr val="ED7D3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/>
                <a:lstStyle>
                  <a:lvl1pPr marL="0" lvl="0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1pPr>
                  <a:lvl2pPr marL="457200" lvl="1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2pPr>
                  <a:lvl3pPr marL="914400" lvl="2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3pPr>
                  <a:lvl4pPr marL="1371600" lvl="3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4pPr>
                  <a:lvl5pPr marL="1828800" lvl="4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5pPr>
                  <a:lvl6pPr marL="2286000" lvl="5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6pPr>
                  <a:lvl7pPr marL="2743200" lvl="6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7pPr>
                  <a:lvl8pPr marL="3200400" lvl="7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8pPr>
                  <a:lvl9pPr marL="3657600" lvl="8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9pPr>
                </a:lstStyle>
                <a:p>
                  <a:pPr marL="0" lvl="0" indent="0" algn="l" defTabSz="91440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altLang="en-US" sz="1800" b="0" i="0" u="none" strike="noStrike" kern="1200" spc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30" name="Inhaltsplatzhalter 4"/>
              <p:cNvSpPr txBox="1"/>
              <p:nvPr/>
            </p:nvSpPr>
            <p:spPr>
              <a:xfrm>
                <a:off x="3909443" y="4046781"/>
                <a:ext cx="648542" cy="43088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>
                <a:lvl1pPr marL="0" lvl="0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 marL="457200" lvl="1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2pPr>
                <a:lvl3pPr marL="914400" lvl="2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3pPr>
                <a:lvl4pPr marL="1371600" lvl="3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4pPr>
                <a:lvl5pPr marL="1828800" lvl="4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5pPr>
                <a:lvl6pPr marL="2286000" lvl="5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6pPr>
                <a:lvl7pPr marL="2743200" lvl="6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7pPr>
                <a:lvl8pPr marL="3200400" lvl="7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8pPr>
                <a:lvl9pPr marL="3657600" lvl="8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9pPr>
              </a:lstStyle>
              <a:p>
                <a:pPr marL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en-US" sz="2800" b="1" i="0" u="none" strike="noStrike" kern="1200" spc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02</a:t>
                </a:r>
                <a:endParaRPr lang="en-US" altLang="en-US" sz="20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99" name="Group 48"/>
            <p:cNvGrpSpPr/>
            <p:nvPr/>
          </p:nvGrpSpPr>
          <p:grpSpPr>
            <a:xfrm>
              <a:off x="10349" y="3417"/>
              <a:ext cx="3228" cy="3326"/>
              <a:chOff x="6571752" y="2169886"/>
              <a:chExt cx="2049536" cy="2111828"/>
            </a:xfrm>
          </p:grpSpPr>
          <p:grpSp>
            <p:nvGrpSpPr>
              <p:cNvPr id="123" name="Group 15"/>
              <p:cNvGrpSpPr/>
              <p:nvPr/>
            </p:nvGrpSpPr>
            <p:grpSpPr>
              <a:xfrm>
                <a:off x="6571752" y="2169886"/>
                <a:ext cx="2049536" cy="2111828"/>
                <a:chOff x="3952875" y="1214438"/>
                <a:chExt cx="4283075" cy="4413251"/>
              </a:xfrm>
            </p:grpSpPr>
            <p:sp>
              <p:nvSpPr>
                <p:cNvPr id="125" name="Oval 5"/>
                <p:cNvSpPr>
                  <a:spLocks noChangeArrowheads="1"/>
                </p:cNvSpPr>
                <p:nvPr/>
              </p:nvSpPr>
              <p:spPr>
                <a:xfrm>
                  <a:off x="3952875" y="1346201"/>
                  <a:ext cx="4283075" cy="428148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0000">
                        <a:lumMod val="10000"/>
                        <a:lumOff val="90000"/>
                      </a:srgbClr>
                    </a:gs>
                    <a:gs pos="100000">
                      <a:srgbClr val="44546A">
                        <a:lumMod val="25000"/>
                        <a:lumOff val="75000"/>
                        <a:tint val="23500"/>
                        <a:satMod val="160000"/>
                      </a:srgbClr>
                    </a:gs>
                  </a:gsLst>
                  <a:lin ang="1080000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/>
                <a:lstStyle>
                  <a:lvl1pPr marL="0" lvl="0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1pPr>
                  <a:lvl2pPr marL="457200" lvl="1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2pPr>
                  <a:lvl3pPr marL="914400" lvl="2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3pPr>
                  <a:lvl4pPr marL="1371600" lvl="3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4pPr>
                  <a:lvl5pPr marL="1828800" lvl="4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5pPr>
                  <a:lvl6pPr marL="2286000" lvl="5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6pPr>
                  <a:lvl7pPr marL="2743200" lvl="6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7pPr>
                  <a:lvl8pPr marL="3200400" lvl="7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8pPr>
                  <a:lvl9pPr marL="3657600" lvl="8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9pPr>
                </a:lstStyle>
                <a:p>
                  <a:pPr marL="0" lvl="0" indent="0" algn="l" defTabSz="91440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altLang="en-US" sz="1800" b="0" i="0" u="none" strike="noStrike" kern="1200" spc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26" name="Freeform 6"/>
                <p:cNvSpPr/>
                <p:nvPr/>
              </p:nvSpPr>
              <p:spPr>
                <a:xfrm>
                  <a:off x="5194300" y="4593468"/>
                  <a:ext cx="2725739" cy="1030288"/>
                </a:xfrm>
                <a:custGeom>
                  <a:avLst/>
                  <a:gdLst>
                    <a:gd name="T0" fmla="*/ 239 w 725"/>
                    <a:gd name="T1" fmla="*/ 274 h 274"/>
                    <a:gd name="T2" fmla="*/ 725 w 725"/>
                    <a:gd name="T3" fmla="*/ 0 h 274"/>
                    <a:gd name="T4" fmla="*/ 240 w 725"/>
                    <a:gd name="T5" fmla="*/ 140 h 274"/>
                    <a:gd name="T6" fmla="*/ 0 w 725"/>
                    <a:gd name="T7" fmla="*/ 221 h 274"/>
                    <a:gd name="T8" fmla="*/ 239 w 725"/>
                    <a:gd name="T9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25739" h="1030288">
                      <a:moveTo>
                        <a:pt x="898554" y="1030288"/>
                      </a:moveTo>
                      <a:cubicBezTo>
                        <a:pt x="1673040" y="1030288"/>
                        <a:pt x="2349775" y="616669"/>
                        <a:pt x="2725739" y="0"/>
                      </a:cubicBezTo>
                      <a:cubicBezTo>
                        <a:pt x="2691902" y="26321"/>
                        <a:pt x="2105398" y="612909"/>
                        <a:pt x="902314" y="526425"/>
                      </a:cubicBezTo>
                      <a:cubicBezTo>
                        <a:pt x="289492" y="481302"/>
                        <a:pt x="71433" y="654270"/>
                        <a:pt x="0" y="830999"/>
                      </a:cubicBezTo>
                      <a:cubicBezTo>
                        <a:pt x="274454" y="958845"/>
                        <a:pt x="578985" y="1030288"/>
                        <a:pt x="898554" y="1030288"/>
                      </a:cubicBez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/>
                <a:lstStyle>
                  <a:lvl1pPr marL="0" lvl="0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1pPr>
                  <a:lvl2pPr marL="457200" lvl="1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2pPr>
                  <a:lvl3pPr marL="914400" lvl="2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3pPr>
                  <a:lvl4pPr marL="1371600" lvl="3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4pPr>
                  <a:lvl5pPr marL="1828800" lvl="4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5pPr>
                  <a:lvl6pPr marL="2286000" lvl="5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6pPr>
                  <a:lvl7pPr marL="2743200" lvl="6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7pPr>
                  <a:lvl8pPr marL="3200400" lvl="7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8pPr>
                  <a:lvl9pPr marL="3657600" lvl="8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9pPr>
                </a:lstStyle>
                <a:p>
                  <a:pPr marL="0" lvl="0" indent="0" algn="l" defTabSz="91440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altLang="en-US" sz="1800" b="0" i="0" u="none" strike="noStrike" kern="1200" spc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27" name="Freeform 7"/>
                <p:cNvSpPr/>
                <p:nvPr/>
              </p:nvSpPr>
              <p:spPr>
                <a:xfrm>
                  <a:off x="3975100" y="3797301"/>
                  <a:ext cx="3970338" cy="1744663"/>
                </a:xfrm>
                <a:custGeom>
                  <a:avLst/>
                  <a:gdLst>
                    <a:gd name="T0" fmla="*/ 1056 w 1056"/>
                    <a:gd name="T1" fmla="*/ 204 h 464"/>
                    <a:gd name="T2" fmla="*/ 585 w 1056"/>
                    <a:gd name="T3" fmla="*/ 352 h 464"/>
                    <a:gd name="T4" fmla="*/ 101 w 1056"/>
                    <a:gd name="T5" fmla="*/ 159 h 464"/>
                    <a:gd name="T6" fmla="*/ 0 w 1056"/>
                    <a:gd name="T7" fmla="*/ 0 h 464"/>
                    <a:gd name="T8" fmla="*/ 403 w 1056"/>
                    <a:gd name="T9" fmla="*/ 464 h 464"/>
                    <a:gd name="T10" fmla="*/ 585 w 1056"/>
                    <a:gd name="T11" fmla="*/ 355 h 464"/>
                    <a:gd name="T12" fmla="*/ 621 w 1056"/>
                    <a:gd name="T13" fmla="*/ 356 h 464"/>
                    <a:gd name="T14" fmla="*/ 1050 w 1056"/>
                    <a:gd name="T15" fmla="*/ 213 h 464"/>
                    <a:gd name="T16" fmla="*/ 1056 w 1056"/>
                    <a:gd name="T17" fmla="*/ 204 h 4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970338" h="1744663">
                      <a:moveTo>
                        <a:pt x="3970338" y="767050"/>
                      </a:moveTo>
                      <a:cubicBezTo>
                        <a:pt x="3530443" y="1161855"/>
                        <a:pt x="2936396" y="1349858"/>
                        <a:pt x="2199477" y="1323537"/>
                      </a:cubicBezTo>
                      <a:cubicBezTo>
                        <a:pt x="1221932" y="1289697"/>
                        <a:pt x="669243" y="909932"/>
                        <a:pt x="379739" y="597848"/>
                      </a:cubicBezTo>
                      <a:cubicBezTo>
                        <a:pt x="165431" y="368485"/>
                        <a:pt x="52637" y="131602"/>
                        <a:pt x="0" y="0"/>
                      </a:cubicBezTo>
                      <a:cubicBezTo>
                        <a:pt x="124073" y="834731"/>
                        <a:pt x="725639" y="1511540"/>
                        <a:pt x="1515195" y="1744663"/>
                      </a:cubicBezTo>
                      <a:cubicBezTo>
                        <a:pt x="1721984" y="1571701"/>
                        <a:pt x="1943811" y="1327297"/>
                        <a:pt x="2199477" y="1334818"/>
                      </a:cubicBezTo>
                      <a:cubicBezTo>
                        <a:pt x="2244594" y="1338578"/>
                        <a:pt x="2289712" y="1338578"/>
                        <a:pt x="2334829" y="1338578"/>
                      </a:cubicBezTo>
                      <a:cubicBezTo>
                        <a:pt x="2996552" y="1338578"/>
                        <a:pt x="3537962" y="1158095"/>
                        <a:pt x="3947779" y="800891"/>
                      </a:cubicBezTo>
                      <a:cubicBezTo>
                        <a:pt x="3955299" y="789610"/>
                        <a:pt x="3962818" y="778330"/>
                        <a:pt x="3970338" y="767050"/>
                      </a:cubicBezTo>
                      <a:close/>
                    </a:path>
                  </a:pathLst>
                </a:custGeom>
                <a:solidFill>
                  <a:srgbClr val="44546A">
                    <a:lumMod val="10000"/>
                    <a:lumOff val="9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/>
                <a:lstStyle>
                  <a:lvl1pPr marL="0" lvl="0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1pPr>
                  <a:lvl2pPr marL="457200" lvl="1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2pPr>
                  <a:lvl3pPr marL="914400" lvl="2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3pPr>
                  <a:lvl4pPr marL="1371600" lvl="3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4pPr>
                  <a:lvl5pPr marL="1828800" lvl="4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5pPr>
                  <a:lvl6pPr marL="2286000" lvl="5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6pPr>
                  <a:lvl7pPr marL="2743200" lvl="6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7pPr>
                  <a:lvl8pPr marL="3200400" lvl="7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8pPr>
                  <a:lvl9pPr marL="3657600" lvl="8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9pPr>
                </a:lstStyle>
                <a:p>
                  <a:pPr marL="0" lvl="0" indent="0" algn="l" defTabSz="91440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altLang="en-US" sz="1800" b="0" i="0" u="none" strike="noStrike" kern="1200" spc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28" name="Freeform 9"/>
                <p:cNvSpPr/>
                <p:nvPr/>
              </p:nvSpPr>
              <p:spPr>
                <a:xfrm>
                  <a:off x="3990975" y="1214438"/>
                  <a:ext cx="1901825" cy="4248150"/>
                </a:xfrm>
                <a:custGeom>
                  <a:avLst/>
                  <a:gdLst>
                    <a:gd name="T0" fmla="*/ 358 w 506"/>
                    <a:gd name="T1" fmla="*/ 75 h 1130"/>
                    <a:gd name="T2" fmla="*/ 358 w 506"/>
                    <a:gd name="T3" fmla="*/ 75 h 1130"/>
                    <a:gd name="T4" fmla="*/ 339 w 506"/>
                    <a:gd name="T5" fmla="*/ 52 h 1130"/>
                    <a:gd name="T6" fmla="*/ 358 w 506"/>
                    <a:gd name="T7" fmla="*/ 22 h 1130"/>
                    <a:gd name="T8" fmla="*/ 455 w 506"/>
                    <a:gd name="T9" fmla="*/ 45 h 1130"/>
                    <a:gd name="T10" fmla="*/ 471 w 506"/>
                    <a:gd name="T11" fmla="*/ 43 h 1130"/>
                    <a:gd name="T12" fmla="*/ 371 w 506"/>
                    <a:gd name="T13" fmla="*/ 5 h 1130"/>
                    <a:gd name="T14" fmla="*/ 312 w 506"/>
                    <a:gd name="T15" fmla="*/ 34 h 1130"/>
                    <a:gd name="T16" fmla="*/ 267 w 506"/>
                    <a:gd name="T17" fmla="*/ 52 h 1130"/>
                    <a:gd name="T18" fmla="*/ 266 w 506"/>
                    <a:gd name="T19" fmla="*/ 53 h 1130"/>
                    <a:gd name="T20" fmla="*/ 253 w 506"/>
                    <a:gd name="T21" fmla="*/ 52 h 1130"/>
                    <a:gd name="T22" fmla="*/ 0 w 506"/>
                    <a:gd name="T23" fmla="*/ 305 h 1130"/>
                    <a:gd name="T24" fmla="*/ 72 w 506"/>
                    <a:gd name="T25" fmla="*/ 481 h 1130"/>
                    <a:gd name="T26" fmla="*/ 72 w 506"/>
                    <a:gd name="T27" fmla="*/ 481 h 1130"/>
                    <a:gd name="T28" fmla="*/ 106 w 506"/>
                    <a:gd name="T29" fmla="*/ 561 h 1130"/>
                    <a:gd name="T30" fmla="*/ 106 w 506"/>
                    <a:gd name="T31" fmla="*/ 561 h 1130"/>
                    <a:gd name="T32" fmla="*/ 250 w 506"/>
                    <a:gd name="T33" fmla="*/ 1082 h 1130"/>
                    <a:gd name="T34" fmla="*/ 244 w 506"/>
                    <a:gd name="T35" fmla="*/ 1078 h 1130"/>
                    <a:gd name="T36" fmla="*/ 141 w 506"/>
                    <a:gd name="T37" fmla="*/ 601 h 1130"/>
                    <a:gd name="T38" fmla="*/ 205 w 506"/>
                    <a:gd name="T39" fmla="*/ 553 h 1130"/>
                    <a:gd name="T40" fmla="*/ 208 w 506"/>
                    <a:gd name="T41" fmla="*/ 554 h 1130"/>
                    <a:gd name="T42" fmla="*/ 212 w 506"/>
                    <a:gd name="T43" fmla="*/ 555 h 1130"/>
                    <a:gd name="T44" fmla="*/ 222 w 506"/>
                    <a:gd name="T45" fmla="*/ 556 h 1130"/>
                    <a:gd name="T46" fmla="*/ 253 w 506"/>
                    <a:gd name="T47" fmla="*/ 558 h 1130"/>
                    <a:gd name="T48" fmla="*/ 506 w 506"/>
                    <a:gd name="T49" fmla="*/ 305 h 1130"/>
                    <a:gd name="T50" fmla="*/ 358 w 506"/>
                    <a:gd name="T51" fmla="*/ 75 h 1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901825" h="4248150">
                      <a:moveTo>
                        <a:pt x="1345560" y="281957"/>
                      </a:moveTo>
                      <a:cubicBezTo>
                        <a:pt x="1345560" y="281957"/>
                        <a:pt x="1345560" y="281957"/>
                        <a:pt x="1345560" y="281957"/>
                      </a:cubicBezTo>
                      <a:cubicBezTo>
                        <a:pt x="1292940" y="259400"/>
                        <a:pt x="1274148" y="225565"/>
                        <a:pt x="1274148" y="195490"/>
                      </a:cubicBezTo>
                      <a:cubicBezTo>
                        <a:pt x="1266630" y="154136"/>
                        <a:pt x="1304216" y="97745"/>
                        <a:pt x="1345560" y="82707"/>
                      </a:cubicBezTo>
                      <a:cubicBezTo>
                        <a:pt x="1571073" y="3759"/>
                        <a:pt x="1710139" y="169174"/>
                        <a:pt x="1710139" y="169174"/>
                      </a:cubicBezTo>
                      <a:cubicBezTo>
                        <a:pt x="1770276" y="161655"/>
                        <a:pt x="1770276" y="161655"/>
                        <a:pt x="1770276" y="161655"/>
                      </a:cubicBezTo>
                      <a:cubicBezTo>
                        <a:pt x="1650002" y="22557"/>
                        <a:pt x="1510936" y="0"/>
                        <a:pt x="1394421" y="18797"/>
                      </a:cubicBezTo>
                      <a:cubicBezTo>
                        <a:pt x="1311733" y="30075"/>
                        <a:pt x="1236562" y="71429"/>
                        <a:pt x="1172667" y="127820"/>
                      </a:cubicBezTo>
                      <a:cubicBezTo>
                        <a:pt x="1074945" y="210528"/>
                        <a:pt x="1003532" y="195490"/>
                        <a:pt x="1003532" y="195490"/>
                      </a:cubicBezTo>
                      <a:cubicBezTo>
                        <a:pt x="999774" y="199250"/>
                        <a:pt x="999774" y="199250"/>
                        <a:pt x="999774" y="199250"/>
                      </a:cubicBezTo>
                      <a:cubicBezTo>
                        <a:pt x="984739" y="195490"/>
                        <a:pt x="969705" y="195490"/>
                        <a:pt x="950913" y="195490"/>
                      </a:cubicBezTo>
                      <a:cubicBezTo>
                        <a:pt x="428474" y="195490"/>
                        <a:pt x="0" y="620305"/>
                        <a:pt x="0" y="1146625"/>
                      </a:cubicBezTo>
                      <a:cubicBezTo>
                        <a:pt x="0" y="1406025"/>
                        <a:pt x="105239" y="1639109"/>
                        <a:pt x="270615" y="1808283"/>
                      </a:cubicBezTo>
                      <a:cubicBezTo>
                        <a:pt x="270615" y="1808283"/>
                        <a:pt x="270615" y="1808283"/>
                        <a:pt x="270615" y="1808283"/>
                      </a:cubicBezTo>
                      <a:cubicBezTo>
                        <a:pt x="417199" y="1958660"/>
                        <a:pt x="398406" y="2109037"/>
                        <a:pt x="398406" y="2109037"/>
                      </a:cubicBezTo>
                      <a:cubicBezTo>
                        <a:pt x="398406" y="2109037"/>
                        <a:pt x="398406" y="2109037"/>
                        <a:pt x="398406" y="2109037"/>
                      </a:cubicBezTo>
                      <a:cubicBezTo>
                        <a:pt x="285650" y="2890998"/>
                        <a:pt x="195444" y="4248150"/>
                        <a:pt x="939637" y="4067698"/>
                      </a:cubicBezTo>
                      <a:cubicBezTo>
                        <a:pt x="917086" y="4052660"/>
                        <a:pt x="917086" y="4052660"/>
                        <a:pt x="917086" y="4052660"/>
                      </a:cubicBezTo>
                      <a:cubicBezTo>
                        <a:pt x="917086" y="4052660"/>
                        <a:pt x="248064" y="4165443"/>
                        <a:pt x="529955" y="2259414"/>
                      </a:cubicBezTo>
                      <a:cubicBezTo>
                        <a:pt x="541231" y="2203023"/>
                        <a:pt x="586333" y="2052646"/>
                        <a:pt x="770502" y="2078962"/>
                      </a:cubicBezTo>
                      <a:cubicBezTo>
                        <a:pt x="774261" y="2082721"/>
                        <a:pt x="778019" y="2082721"/>
                        <a:pt x="781778" y="2082721"/>
                      </a:cubicBezTo>
                      <a:cubicBezTo>
                        <a:pt x="785536" y="2082721"/>
                        <a:pt x="789295" y="2082721"/>
                        <a:pt x="796812" y="2086481"/>
                      </a:cubicBezTo>
                      <a:cubicBezTo>
                        <a:pt x="811846" y="2090240"/>
                        <a:pt x="823122" y="2090240"/>
                        <a:pt x="834398" y="2090240"/>
                      </a:cubicBezTo>
                      <a:cubicBezTo>
                        <a:pt x="875742" y="2094000"/>
                        <a:pt x="913327" y="2097759"/>
                        <a:pt x="950913" y="2097759"/>
                      </a:cubicBezTo>
                      <a:cubicBezTo>
                        <a:pt x="1477109" y="2097759"/>
                        <a:pt x="1901825" y="1672944"/>
                        <a:pt x="1901825" y="1146625"/>
                      </a:cubicBezTo>
                      <a:cubicBezTo>
                        <a:pt x="1901825" y="763163"/>
                        <a:pt x="1676312" y="432334"/>
                        <a:pt x="1345560" y="281957"/>
                      </a:cubicBez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/>
                <a:lstStyle>
                  <a:lvl1pPr marL="0" lvl="0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1pPr>
                  <a:lvl2pPr marL="457200" lvl="1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2pPr>
                  <a:lvl3pPr marL="914400" lvl="2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3pPr>
                  <a:lvl4pPr marL="1371600" lvl="3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4pPr>
                  <a:lvl5pPr marL="1828800" lvl="4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5pPr>
                  <a:lvl6pPr marL="2286000" lvl="5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6pPr>
                  <a:lvl7pPr marL="2743200" lvl="6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7pPr>
                  <a:lvl8pPr marL="3200400" lvl="7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8pPr>
                  <a:lvl9pPr marL="3657600" lvl="8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9pPr>
                </a:lstStyle>
                <a:p>
                  <a:pPr marL="0" lvl="0" indent="0" algn="l" defTabSz="91440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altLang="en-US" sz="1800" b="0" i="0" u="none" strike="noStrike" kern="1200" spc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24" name="Inhaltsplatzhalter 4"/>
              <p:cNvSpPr txBox="1"/>
              <p:nvPr/>
            </p:nvSpPr>
            <p:spPr>
              <a:xfrm>
                <a:off x="6716069" y="2479992"/>
                <a:ext cx="648542" cy="43088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>
                <a:lvl1pPr marL="0" lvl="0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 marL="457200" lvl="1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2pPr>
                <a:lvl3pPr marL="914400" lvl="2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3pPr>
                <a:lvl4pPr marL="1371600" lvl="3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4pPr>
                <a:lvl5pPr marL="1828800" lvl="4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5pPr>
                <a:lvl6pPr marL="2286000" lvl="5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6pPr>
                <a:lvl7pPr marL="2743200" lvl="6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7pPr>
                <a:lvl8pPr marL="3200400" lvl="7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8pPr>
                <a:lvl9pPr marL="3657600" lvl="8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9pPr>
              </a:lstStyle>
              <a:p>
                <a:pPr marL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en-US" sz="2800" b="1" i="0" u="none" strike="noStrike" kern="1200" spc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03</a:t>
                </a:r>
                <a:endParaRPr lang="en-US" altLang="en-US" sz="20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00" name="Group 49"/>
            <p:cNvGrpSpPr/>
            <p:nvPr/>
          </p:nvGrpSpPr>
          <p:grpSpPr>
            <a:xfrm>
              <a:off x="14875" y="5885"/>
              <a:ext cx="3228" cy="3326"/>
              <a:chOff x="9445580" y="3736675"/>
              <a:chExt cx="2049536" cy="2111828"/>
            </a:xfrm>
          </p:grpSpPr>
          <p:grpSp>
            <p:nvGrpSpPr>
              <p:cNvPr id="117" name="Group 20"/>
              <p:cNvGrpSpPr/>
              <p:nvPr/>
            </p:nvGrpSpPr>
            <p:grpSpPr>
              <a:xfrm>
                <a:off x="9445580" y="3736675"/>
                <a:ext cx="2049536" cy="2111828"/>
                <a:chOff x="3952875" y="1214438"/>
                <a:chExt cx="4283075" cy="4413251"/>
              </a:xfrm>
            </p:grpSpPr>
            <p:sp>
              <p:nvSpPr>
                <p:cNvPr id="119" name="Oval 5"/>
                <p:cNvSpPr>
                  <a:spLocks noChangeArrowheads="1"/>
                </p:cNvSpPr>
                <p:nvPr/>
              </p:nvSpPr>
              <p:spPr>
                <a:xfrm>
                  <a:off x="3952875" y="1346201"/>
                  <a:ext cx="4283075" cy="428148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0000">
                        <a:lumMod val="10000"/>
                        <a:lumOff val="90000"/>
                      </a:srgbClr>
                    </a:gs>
                    <a:gs pos="100000">
                      <a:srgbClr val="44546A">
                        <a:lumMod val="25000"/>
                        <a:lumOff val="75000"/>
                        <a:tint val="23500"/>
                        <a:satMod val="160000"/>
                      </a:srgbClr>
                    </a:gs>
                  </a:gsLst>
                  <a:lin ang="10800000" scaled="1"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/>
                <a:lstStyle>
                  <a:lvl1pPr marL="0" lvl="0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1pPr>
                  <a:lvl2pPr marL="457200" lvl="1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2pPr>
                  <a:lvl3pPr marL="914400" lvl="2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3pPr>
                  <a:lvl4pPr marL="1371600" lvl="3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4pPr>
                  <a:lvl5pPr marL="1828800" lvl="4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5pPr>
                  <a:lvl6pPr marL="2286000" lvl="5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6pPr>
                  <a:lvl7pPr marL="2743200" lvl="6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7pPr>
                  <a:lvl8pPr marL="3200400" lvl="7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8pPr>
                  <a:lvl9pPr marL="3657600" lvl="8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9pPr>
                </a:lstStyle>
                <a:p>
                  <a:pPr marL="0" lvl="0" indent="0" algn="l" defTabSz="91440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altLang="en-US" sz="1800" b="0" i="0" u="none" strike="noStrike" kern="1200" spc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20" name="Freeform 6"/>
                <p:cNvSpPr/>
                <p:nvPr/>
              </p:nvSpPr>
              <p:spPr>
                <a:xfrm>
                  <a:off x="5194300" y="4593468"/>
                  <a:ext cx="2725739" cy="1030288"/>
                </a:xfrm>
                <a:custGeom>
                  <a:avLst/>
                  <a:gdLst>
                    <a:gd name="T0" fmla="*/ 239 w 725"/>
                    <a:gd name="T1" fmla="*/ 274 h 274"/>
                    <a:gd name="T2" fmla="*/ 725 w 725"/>
                    <a:gd name="T3" fmla="*/ 0 h 274"/>
                    <a:gd name="T4" fmla="*/ 240 w 725"/>
                    <a:gd name="T5" fmla="*/ 140 h 274"/>
                    <a:gd name="T6" fmla="*/ 0 w 725"/>
                    <a:gd name="T7" fmla="*/ 221 h 274"/>
                    <a:gd name="T8" fmla="*/ 239 w 725"/>
                    <a:gd name="T9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25739" h="1030288">
                      <a:moveTo>
                        <a:pt x="898554" y="1030288"/>
                      </a:moveTo>
                      <a:cubicBezTo>
                        <a:pt x="1673040" y="1030288"/>
                        <a:pt x="2349775" y="616669"/>
                        <a:pt x="2725739" y="0"/>
                      </a:cubicBezTo>
                      <a:cubicBezTo>
                        <a:pt x="2691902" y="26321"/>
                        <a:pt x="2105398" y="612909"/>
                        <a:pt x="902314" y="526425"/>
                      </a:cubicBezTo>
                      <a:cubicBezTo>
                        <a:pt x="289492" y="481302"/>
                        <a:pt x="71433" y="654270"/>
                        <a:pt x="0" y="830999"/>
                      </a:cubicBezTo>
                      <a:cubicBezTo>
                        <a:pt x="274454" y="958845"/>
                        <a:pt x="578985" y="1030288"/>
                        <a:pt x="898554" y="1030288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/>
                <a:lstStyle>
                  <a:lvl1pPr marL="0" lvl="0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1pPr>
                  <a:lvl2pPr marL="457200" lvl="1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2pPr>
                  <a:lvl3pPr marL="914400" lvl="2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3pPr>
                  <a:lvl4pPr marL="1371600" lvl="3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4pPr>
                  <a:lvl5pPr marL="1828800" lvl="4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5pPr>
                  <a:lvl6pPr marL="2286000" lvl="5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6pPr>
                  <a:lvl7pPr marL="2743200" lvl="6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7pPr>
                  <a:lvl8pPr marL="3200400" lvl="7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8pPr>
                  <a:lvl9pPr marL="3657600" lvl="8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9pPr>
                </a:lstStyle>
                <a:p>
                  <a:pPr marL="0" lvl="0" indent="0" algn="l" defTabSz="91440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altLang="en-US" sz="1800" b="0" i="0" u="none" strike="noStrike" kern="1200" spc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21" name="Freeform 7"/>
                <p:cNvSpPr/>
                <p:nvPr/>
              </p:nvSpPr>
              <p:spPr>
                <a:xfrm>
                  <a:off x="3975100" y="3797301"/>
                  <a:ext cx="3970338" cy="1744663"/>
                </a:xfrm>
                <a:custGeom>
                  <a:avLst/>
                  <a:gdLst>
                    <a:gd name="T0" fmla="*/ 1056 w 1056"/>
                    <a:gd name="T1" fmla="*/ 204 h 464"/>
                    <a:gd name="T2" fmla="*/ 585 w 1056"/>
                    <a:gd name="T3" fmla="*/ 352 h 464"/>
                    <a:gd name="T4" fmla="*/ 101 w 1056"/>
                    <a:gd name="T5" fmla="*/ 159 h 464"/>
                    <a:gd name="T6" fmla="*/ 0 w 1056"/>
                    <a:gd name="T7" fmla="*/ 0 h 464"/>
                    <a:gd name="T8" fmla="*/ 403 w 1056"/>
                    <a:gd name="T9" fmla="*/ 464 h 464"/>
                    <a:gd name="T10" fmla="*/ 585 w 1056"/>
                    <a:gd name="T11" fmla="*/ 355 h 464"/>
                    <a:gd name="T12" fmla="*/ 621 w 1056"/>
                    <a:gd name="T13" fmla="*/ 356 h 464"/>
                    <a:gd name="T14" fmla="*/ 1050 w 1056"/>
                    <a:gd name="T15" fmla="*/ 213 h 464"/>
                    <a:gd name="T16" fmla="*/ 1056 w 1056"/>
                    <a:gd name="T17" fmla="*/ 204 h 4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970338" h="1744663">
                      <a:moveTo>
                        <a:pt x="3970338" y="767050"/>
                      </a:moveTo>
                      <a:cubicBezTo>
                        <a:pt x="3530443" y="1161855"/>
                        <a:pt x="2936396" y="1349858"/>
                        <a:pt x="2199477" y="1323537"/>
                      </a:cubicBezTo>
                      <a:cubicBezTo>
                        <a:pt x="1221932" y="1289697"/>
                        <a:pt x="669243" y="909932"/>
                        <a:pt x="379739" y="597848"/>
                      </a:cubicBezTo>
                      <a:cubicBezTo>
                        <a:pt x="165431" y="368485"/>
                        <a:pt x="52637" y="131602"/>
                        <a:pt x="0" y="0"/>
                      </a:cubicBezTo>
                      <a:cubicBezTo>
                        <a:pt x="124073" y="834731"/>
                        <a:pt x="725639" y="1511540"/>
                        <a:pt x="1515195" y="1744663"/>
                      </a:cubicBezTo>
                      <a:cubicBezTo>
                        <a:pt x="1721984" y="1571701"/>
                        <a:pt x="1943811" y="1327297"/>
                        <a:pt x="2199477" y="1334818"/>
                      </a:cubicBezTo>
                      <a:cubicBezTo>
                        <a:pt x="2244594" y="1338578"/>
                        <a:pt x="2289712" y="1338578"/>
                        <a:pt x="2334829" y="1338578"/>
                      </a:cubicBezTo>
                      <a:cubicBezTo>
                        <a:pt x="2996552" y="1338578"/>
                        <a:pt x="3537962" y="1158095"/>
                        <a:pt x="3947779" y="800891"/>
                      </a:cubicBezTo>
                      <a:cubicBezTo>
                        <a:pt x="3955299" y="789610"/>
                        <a:pt x="3962818" y="778330"/>
                        <a:pt x="3970338" y="767050"/>
                      </a:cubicBezTo>
                      <a:close/>
                    </a:path>
                  </a:pathLst>
                </a:custGeom>
                <a:solidFill>
                  <a:srgbClr val="44546A">
                    <a:lumMod val="10000"/>
                    <a:lumOff val="9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/>
                <a:lstStyle>
                  <a:lvl1pPr marL="0" lvl="0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1pPr>
                  <a:lvl2pPr marL="457200" lvl="1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2pPr>
                  <a:lvl3pPr marL="914400" lvl="2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3pPr>
                  <a:lvl4pPr marL="1371600" lvl="3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4pPr>
                  <a:lvl5pPr marL="1828800" lvl="4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5pPr>
                  <a:lvl6pPr marL="2286000" lvl="5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6pPr>
                  <a:lvl7pPr marL="2743200" lvl="6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7pPr>
                  <a:lvl8pPr marL="3200400" lvl="7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8pPr>
                  <a:lvl9pPr marL="3657600" lvl="8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9pPr>
                </a:lstStyle>
                <a:p>
                  <a:pPr marL="0" lvl="0" indent="0" algn="l" defTabSz="91440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altLang="en-US" sz="1800" b="0" i="0" u="none" strike="noStrike" kern="1200" spc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22" name="Freeform 9"/>
                <p:cNvSpPr/>
                <p:nvPr/>
              </p:nvSpPr>
              <p:spPr>
                <a:xfrm>
                  <a:off x="3990975" y="1214438"/>
                  <a:ext cx="1901825" cy="4248150"/>
                </a:xfrm>
                <a:custGeom>
                  <a:avLst/>
                  <a:gdLst>
                    <a:gd name="T0" fmla="*/ 358 w 506"/>
                    <a:gd name="T1" fmla="*/ 75 h 1130"/>
                    <a:gd name="T2" fmla="*/ 358 w 506"/>
                    <a:gd name="T3" fmla="*/ 75 h 1130"/>
                    <a:gd name="T4" fmla="*/ 339 w 506"/>
                    <a:gd name="T5" fmla="*/ 52 h 1130"/>
                    <a:gd name="T6" fmla="*/ 358 w 506"/>
                    <a:gd name="T7" fmla="*/ 22 h 1130"/>
                    <a:gd name="T8" fmla="*/ 455 w 506"/>
                    <a:gd name="T9" fmla="*/ 45 h 1130"/>
                    <a:gd name="T10" fmla="*/ 471 w 506"/>
                    <a:gd name="T11" fmla="*/ 43 h 1130"/>
                    <a:gd name="T12" fmla="*/ 371 w 506"/>
                    <a:gd name="T13" fmla="*/ 5 h 1130"/>
                    <a:gd name="T14" fmla="*/ 312 w 506"/>
                    <a:gd name="T15" fmla="*/ 34 h 1130"/>
                    <a:gd name="T16" fmla="*/ 267 w 506"/>
                    <a:gd name="T17" fmla="*/ 52 h 1130"/>
                    <a:gd name="T18" fmla="*/ 266 w 506"/>
                    <a:gd name="T19" fmla="*/ 53 h 1130"/>
                    <a:gd name="T20" fmla="*/ 253 w 506"/>
                    <a:gd name="T21" fmla="*/ 52 h 1130"/>
                    <a:gd name="T22" fmla="*/ 0 w 506"/>
                    <a:gd name="T23" fmla="*/ 305 h 1130"/>
                    <a:gd name="T24" fmla="*/ 72 w 506"/>
                    <a:gd name="T25" fmla="*/ 481 h 1130"/>
                    <a:gd name="T26" fmla="*/ 72 w 506"/>
                    <a:gd name="T27" fmla="*/ 481 h 1130"/>
                    <a:gd name="T28" fmla="*/ 106 w 506"/>
                    <a:gd name="T29" fmla="*/ 561 h 1130"/>
                    <a:gd name="T30" fmla="*/ 106 w 506"/>
                    <a:gd name="T31" fmla="*/ 561 h 1130"/>
                    <a:gd name="T32" fmla="*/ 250 w 506"/>
                    <a:gd name="T33" fmla="*/ 1082 h 1130"/>
                    <a:gd name="T34" fmla="*/ 244 w 506"/>
                    <a:gd name="T35" fmla="*/ 1078 h 1130"/>
                    <a:gd name="T36" fmla="*/ 141 w 506"/>
                    <a:gd name="T37" fmla="*/ 601 h 1130"/>
                    <a:gd name="T38" fmla="*/ 205 w 506"/>
                    <a:gd name="T39" fmla="*/ 553 h 1130"/>
                    <a:gd name="T40" fmla="*/ 208 w 506"/>
                    <a:gd name="T41" fmla="*/ 554 h 1130"/>
                    <a:gd name="T42" fmla="*/ 212 w 506"/>
                    <a:gd name="T43" fmla="*/ 555 h 1130"/>
                    <a:gd name="T44" fmla="*/ 222 w 506"/>
                    <a:gd name="T45" fmla="*/ 556 h 1130"/>
                    <a:gd name="T46" fmla="*/ 253 w 506"/>
                    <a:gd name="T47" fmla="*/ 558 h 1130"/>
                    <a:gd name="T48" fmla="*/ 506 w 506"/>
                    <a:gd name="T49" fmla="*/ 305 h 1130"/>
                    <a:gd name="T50" fmla="*/ 358 w 506"/>
                    <a:gd name="T51" fmla="*/ 75 h 1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901825" h="4248150">
                      <a:moveTo>
                        <a:pt x="1345560" y="281957"/>
                      </a:moveTo>
                      <a:cubicBezTo>
                        <a:pt x="1345560" y="281957"/>
                        <a:pt x="1345560" y="281957"/>
                        <a:pt x="1345560" y="281957"/>
                      </a:cubicBezTo>
                      <a:cubicBezTo>
                        <a:pt x="1292940" y="259400"/>
                        <a:pt x="1274148" y="225565"/>
                        <a:pt x="1274148" y="195490"/>
                      </a:cubicBezTo>
                      <a:cubicBezTo>
                        <a:pt x="1266630" y="154136"/>
                        <a:pt x="1304216" y="97745"/>
                        <a:pt x="1345560" y="82707"/>
                      </a:cubicBezTo>
                      <a:cubicBezTo>
                        <a:pt x="1571073" y="3759"/>
                        <a:pt x="1710139" y="169174"/>
                        <a:pt x="1710139" y="169174"/>
                      </a:cubicBezTo>
                      <a:cubicBezTo>
                        <a:pt x="1770276" y="161655"/>
                        <a:pt x="1770276" y="161655"/>
                        <a:pt x="1770276" y="161655"/>
                      </a:cubicBezTo>
                      <a:cubicBezTo>
                        <a:pt x="1650002" y="22557"/>
                        <a:pt x="1510936" y="0"/>
                        <a:pt x="1394421" y="18797"/>
                      </a:cubicBezTo>
                      <a:cubicBezTo>
                        <a:pt x="1311733" y="30075"/>
                        <a:pt x="1236562" y="71429"/>
                        <a:pt x="1172667" y="127820"/>
                      </a:cubicBezTo>
                      <a:cubicBezTo>
                        <a:pt x="1074945" y="210528"/>
                        <a:pt x="1003532" y="195490"/>
                        <a:pt x="1003532" y="195490"/>
                      </a:cubicBezTo>
                      <a:cubicBezTo>
                        <a:pt x="999774" y="199250"/>
                        <a:pt x="999774" y="199250"/>
                        <a:pt x="999774" y="199250"/>
                      </a:cubicBezTo>
                      <a:cubicBezTo>
                        <a:pt x="984739" y="195490"/>
                        <a:pt x="969705" y="195490"/>
                        <a:pt x="950913" y="195490"/>
                      </a:cubicBezTo>
                      <a:cubicBezTo>
                        <a:pt x="428474" y="195490"/>
                        <a:pt x="0" y="620305"/>
                        <a:pt x="0" y="1146625"/>
                      </a:cubicBezTo>
                      <a:cubicBezTo>
                        <a:pt x="0" y="1406025"/>
                        <a:pt x="105239" y="1639109"/>
                        <a:pt x="270615" y="1808283"/>
                      </a:cubicBezTo>
                      <a:cubicBezTo>
                        <a:pt x="270615" y="1808283"/>
                        <a:pt x="270615" y="1808283"/>
                        <a:pt x="270615" y="1808283"/>
                      </a:cubicBezTo>
                      <a:cubicBezTo>
                        <a:pt x="417199" y="1958660"/>
                        <a:pt x="398406" y="2109037"/>
                        <a:pt x="398406" y="2109037"/>
                      </a:cubicBezTo>
                      <a:cubicBezTo>
                        <a:pt x="398406" y="2109037"/>
                        <a:pt x="398406" y="2109037"/>
                        <a:pt x="398406" y="2109037"/>
                      </a:cubicBezTo>
                      <a:cubicBezTo>
                        <a:pt x="285650" y="2890998"/>
                        <a:pt x="195444" y="4248150"/>
                        <a:pt x="939637" y="4067698"/>
                      </a:cubicBezTo>
                      <a:cubicBezTo>
                        <a:pt x="917086" y="4052660"/>
                        <a:pt x="917086" y="4052660"/>
                        <a:pt x="917086" y="4052660"/>
                      </a:cubicBezTo>
                      <a:cubicBezTo>
                        <a:pt x="917086" y="4052660"/>
                        <a:pt x="248064" y="4165443"/>
                        <a:pt x="529955" y="2259414"/>
                      </a:cubicBezTo>
                      <a:cubicBezTo>
                        <a:pt x="541231" y="2203023"/>
                        <a:pt x="586333" y="2052646"/>
                        <a:pt x="770502" y="2078962"/>
                      </a:cubicBezTo>
                      <a:cubicBezTo>
                        <a:pt x="774261" y="2082721"/>
                        <a:pt x="778019" y="2082721"/>
                        <a:pt x="781778" y="2082721"/>
                      </a:cubicBezTo>
                      <a:cubicBezTo>
                        <a:pt x="785536" y="2082721"/>
                        <a:pt x="789295" y="2082721"/>
                        <a:pt x="796812" y="2086481"/>
                      </a:cubicBezTo>
                      <a:cubicBezTo>
                        <a:pt x="811846" y="2090240"/>
                        <a:pt x="823122" y="2090240"/>
                        <a:pt x="834398" y="2090240"/>
                      </a:cubicBezTo>
                      <a:cubicBezTo>
                        <a:pt x="875742" y="2094000"/>
                        <a:pt x="913327" y="2097759"/>
                        <a:pt x="950913" y="2097759"/>
                      </a:cubicBezTo>
                      <a:cubicBezTo>
                        <a:pt x="1477109" y="2097759"/>
                        <a:pt x="1901825" y="1672944"/>
                        <a:pt x="1901825" y="1146625"/>
                      </a:cubicBezTo>
                      <a:cubicBezTo>
                        <a:pt x="1901825" y="763163"/>
                        <a:pt x="1676312" y="432334"/>
                        <a:pt x="1345560" y="281957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/>
                <a:lstStyle>
                  <a:lvl1pPr marL="0" lvl="0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1pPr>
                  <a:lvl2pPr marL="457200" lvl="1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2pPr>
                  <a:lvl3pPr marL="914400" lvl="2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3pPr>
                  <a:lvl4pPr marL="1371600" lvl="3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4pPr>
                  <a:lvl5pPr marL="1828800" lvl="4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5pPr>
                  <a:lvl6pPr marL="2286000" lvl="5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6pPr>
                  <a:lvl7pPr marL="2743200" lvl="6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7pPr>
                  <a:lvl8pPr marL="3200400" lvl="7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8pPr>
                  <a:lvl9pPr marL="3657600" lvl="8" algn="l" defTabSz="914400">
                    <a:defRPr sz="1800" kern="1200">
                      <a:solidFill>
                        <a:schemeClr val="tx1"/>
                      </a:solidFill>
                      <a:latin typeface="Calibri" panose="020F0502020204030204"/>
                      <a:ea typeface="宋体" panose="02010600030101010101" pitchFamily="2" charset="-122"/>
                    </a:defRPr>
                  </a:lvl9pPr>
                </a:lstStyle>
                <a:p>
                  <a:pPr marL="0" lvl="0" indent="0" algn="l" defTabSz="91440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lang="en-US" altLang="en-US" sz="1800" b="0" i="0" u="none" strike="noStrike" kern="1200" spc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18" name="Inhaltsplatzhalter 4"/>
              <p:cNvSpPr txBox="1"/>
              <p:nvPr/>
            </p:nvSpPr>
            <p:spPr>
              <a:xfrm>
                <a:off x="9601829" y="4046781"/>
                <a:ext cx="648542" cy="430887"/>
              </a:xfrm>
              <a:prstGeom prst="rect">
                <a:avLst/>
              </a:prstGeom>
            </p:spPr>
            <p:txBody>
              <a:bodyPr wrap="square" lIns="0" tIns="0" rIns="0" bIns="0" anchor="ctr">
                <a:spAutoFit/>
              </a:bodyPr>
              <a:lstStyle>
                <a:lvl1pPr marL="0" lvl="0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 marL="457200" lvl="1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2pPr>
                <a:lvl3pPr marL="914400" lvl="2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3pPr>
                <a:lvl4pPr marL="1371600" lvl="3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4pPr>
                <a:lvl5pPr marL="1828800" lvl="4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5pPr>
                <a:lvl6pPr marL="2286000" lvl="5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6pPr>
                <a:lvl7pPr marL="2743200" lvl="6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7pPr>
                <a:lvl8pPr marL="3200400" lvl="7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8pPr>
                <a:lvl9pPr marL="3657600" lvl="8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9pPr>
              </a:lstStyle>
              <a:p>
                <a:pPr marL="0" lvl="0" indent="0" algn="ctr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en-US" sz="2800" b="1" i="0" u="none" strike="noStrike" kern="1200" spc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04</a:t>
                </a:r>
                <a:endParaRPr lang="en-US" altLang="en-US" sz="20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01" name="Inhaltsplatzhalter 4"/>
            <p:cNvSpPr txBox="1"/>
            <p:nvPr/>
          </p:nvSpPr>
          <p:spPr>
            <a:xfrm>
              <a:off x="869" y="6986"/>
              <a:ext cx="3489" cy="392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0" lvl="0" algn="l" defTabSz="914400">
                <a:defRPr sz="18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1pPr>
              <a:lvl2pPr marL="457200" lvl="1" algn="l" defTabSz="914400">
                <a:defRPr sz="18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2pPr>
              <a:lvl3pPr marL="914400" lvl="2" algn="l" defTabSz="914400">
                <a:defRPr sz="18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3pPr>
              <a:lvl4pPr marL="1371600" lvl="3" algn="l" defTabSz="914400">
                <a:defRPr sz="18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4pPr>
              <a:lvl5pPr marL="1828800" lvl="4" algn="l" defTabSz="914400">
                <a:defRPr sz="18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5pPr>
              <a:lvl6pPr marL="2286000" lvl="5" algn="l" defTabSz="914400">
                <a:defRPr sz="18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6pPr>
              <a:lvl7pPr marL="2743200" lvl="6" algn="l" defTabSz="914400">
                <a:defRPr sz="18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7pPr>
              <a:lvl8pPr marL="3200400" lvl="7" algn="l" defTabSz="914400">
                <a:defRPr sz="18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8pPr>
              <a:lvl9pPr marL="3657600" lvl="8" algn="l" defTabSz="914400">
                <a:defRPr sz="18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9pPr>
            </a:lstStyle>
            <a:p>
              <a:pPr marL="0" lvl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defRPr/>
              </a:pPr>
              <a:r>
                <a:rPr lang="en-US" altLang="en-US" sz="1800" b="1" i="0" u="none" strike="noStrike" kern="1200" spc="0" baseline="0">
                  <a:ln>
                    <a:noFill/>
                  </a:ln>
                  <a:solidFill>
                    <a:srgbClr val="5B9BD5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机器人管理、监控和调度</a:t>
              </a:r>
              <a:endParaRPr lang="en-US" altLang="en-US" sz="1800" b="1" i="0" u="none" strike="noStrike" kern="1200" spc="0" baseline="0">
                <a:ln>
                  <a:noFill/>
                </a:ln>
                <a:solidFill>
                  <a:srgbClr val="5B9BD5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lvl="0" indent="0" algn="l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defRPr/>
              </a:pPr>
              <a:r>
                <a:rPr lang="en-US" altLang="en-US" sz="1200" b="0" i="0" u="none" strike="noStrike" kern="1200" spc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通过控制台对机器人进行激活</a:t>
              </a:r>
              <a:r>
                <a:rPr lang="zh-CN" altLang="en-US" sz="1200" b="0" i="0" u="none" strike="noStrike" kern="1200" spc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、</a:t>
              </a:r>
              <a:r>
                <a:rPr lang="en-US" altLang="en-US" sz="1200" b="0" i="0" u="none" strike="noStrike" kern="1200" spc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启用、停用等操作</a:t>
              </a:r>
              <a:r>
                <a:rPr lang="zh-CN" altLang="en-US" sz="1200" b="0" i="0" u="none" strike="noStrike" kern="1200" spc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；</a:t>
              </a:r>
              <a:endParaRPr lang="zh-CN" altLang="en-US" sz="1200" b="0" i="0" u="none" strike="noStrike" kern="1200" spc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lvl="0" indent="0" algn="l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b="0" i="0" u="none" strike="noStrike" kern="1200" spc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在数据看板中可以实时观测机器人数量、执行任务、忙碌时长及机器人运行状况；</a:t>
              </a:r>
              <a:endParaRPr lang="zh-CN" altLang="en-US" sz="1200" b="0" i="0" u="none" strike="noStrike" kern="1200" spc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lvl="0" indent="0" algn="l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b="0" i="0" u="none" strike="noStrike" kern="1200" spc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通过调度空闲机器人定时完成任务；</a:t>
              </a:r>
              <a:endParaRPr lang="zh-CN" altLang="en-US" sz="1200" b="0" i="0" u="none" strike="noStrike" kern="1200" spc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2" name="Inhaltsplatzhalter 4"/>
            <p:cNvSpPr txBox="1"/>
            <p:nvPr/>
          </p:nvSpPr>
          <p:spPr>
            <a:xfrm>
              <a:off x="5867" y="3370"/>
              <a:ext cx="2834" cy="231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0" lvl="0" algn="l" defTabSz="914400">
                <a:defRPr sz="18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1pPr>
              <a:lvl2pPr marL="457200" lvl="1" algn="l" defTabSz="914400">
                <a:defRPr sz="18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2pPr>
              <a:lvl3pPr marL="914400" lvl="2" algn="l" defTabSz="914400">
                <a:defRPr sz="18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3pPr>
              <a:lvl4pPr marL="1371600" lvl="3" algn="l" defTabSz="914400">
                <a:defRPr sz="18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4pPr>
              <a:lvl5pPr marL="1828800" lvl="4" algn="l" defTabSz="914400">
                <a:defRPr sz="18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5pPr>
              <a:lvl6pPr marL="2286000" lvl="5" algn="l" defTabSz="914400">
                <a:defRPr sz="18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6pPr>
              <a:lvl7pPr marL="2743200" lvl="6" algn="l" defTabSz="914400">
                <a:defRPr sz="18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7pPr>
              <a:lvl8pPr marL="3200400" lvl="7" algn="l" defTabSz="914400">
                <a:defRPr sz="18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8pPr>
              <a:lvl9pPr marL="3657600" lvl="8" algn="l" defTabSz="914400">
                <a:defRPr sz="18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9pPr>
            </a:lstStyle>
            <a:p>
              <a:pPr marL="0" lvl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defRPr/>
              </a:pPr>
              <a:r>
                <a:rPr lang="en-US" altLang="en-US" sz="1800" b="1" i="0" u="none" strike="noStrike" kern="1200" spc="0" baseline="0">
                  <a:ln>
                    <a:noFill/>
                  </a:ln>
                  <a:solidFill>
                    <a:srgbClr val="ED7D3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流程运行报告</a:t>
              </a:r>
              <a:endParaRPr lang="en-US" altLang="en-US" sz="1800" b="1" i="0" u="none" strike="noStrike" kern="1200" spc="0" baseline="0">
                <a:ln>
                  <a:noFill/>
                </a:ln>
                <a:solidFill>
                  <a:srgbClr val="ED7D31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lvl="0" indent="0" algn="just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defRPr/>
              </a:pPr>
              <a:r>
                <a:rPr lang="en-US" altLang="en-US" sz="1200" b="0" i="0" u="none" strike="noStrike" kern="1200" spc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机器人运行过程中会产生流程运行报告，记录所属计划、关联项目、关联流程、启动时间、结束时间、状态相关操作等。</a:t>
              </a:r>
              <a:endParaRPr lang="en-US" altLang="en-US" sz="1200" b="0" i="0" u="none" strike="noStrike" kern="1200" spc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3" name="Inhaltsplatzhalter 4"/>
            <p:cNvSpPr txBox="1"/>
            <p:nvPr/>
          </p:nvSpPr>
          <p:spPr>
            <a:xfrm>
              <a:off x="10224" y="6975"/>
              <a:ext cx="3558" cy="216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0" lvl="0" algn="l" defTabSz="914400">
                <a:defRPr sz="18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1pPr>
              <a:lvl2pPr marL="457200" lvl="1" algn="l" defTabSz="914400">
                <a:defRPr sz="18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2pPr>
              <a:lvl3pPr marL="914400" lvl="2" algn="l" defTabSz="914400">
                <a:defRPr sz="18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3pPr>
              <a:lvl4pPr marL="1371600" lvl="3" algn="l" defTabSz="914400">
                <a:defRPr sz="18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4pPr>
              <a:lvl5pPr marL="1828800" lvl="4" algn="l" defTabSz="914400">
                <a:defRPr sz="18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5pPr>
              <a:lvl6pPr marL="2286000" lvl="5" algn="l" defTabSz="914400">
                <a:defRPr sz="18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6pPr>
              <a:lvl7pPr marL="2743200" lvl="6" algn="l" defTabSz="914400">
                <a:defRPr sz="18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7pPr>
              <a:lvl8pPr marL="3200400" lvl="7" algn="l" defTabSz="914400">
                <a:defRPr sz="18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8pPr>
              <a:lvl9pPr marL="3657600" lvl="8" algn="l" defTabSz="914400">
                <a:defRPr sz="18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9pPr>
            </a:lstStyle>
            <a:p>
              <a:pPr marL="0" lvl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defRPr/>
              </a:pPr>
              <a:r>
                <a:rPr lang="en-US" altLang="en-US" sz="1800" b="1" i="0" u="none" strike="noStrike" kern="1200" spc="0" baseline="0">
                  <a:ln>
                    <a:noFill/>
                  </a:ln>
                  <a:solidFill>
                    <a:srgbClr val="A5A5A5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安全、日志&amp;审计相关设计</a:t>
              </a:r>
              <a:endParaRPr lang="en-US" altLang="en-US" sz="1800" b="1" i="0" u="none" strike="noStrike" kern="1200" spc="0" baseline="0">
                <a:ln>
                  <a:noFill/>
                </a:ln>
                <a:solidFill>
                  <a:srgbClr val="A5A5A5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lvl="0" indent="0" algn="just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defRPr/>
              </a:pPr>
              <a:r>
                <a:rPr lang="en-US" altLang="en-US" sz="1200" b="0" i="0" u="none" strike="noStrike" kern="1200" spc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对操作日志和执行日志进行统一管理，用户可以查看自己创建的任务执行情况日志</a:t>
              </a:r>
              <a:r>
                <a:rPr lang="zh-CN" altLang="en-US" sz="1200" b="0" i="0" u="none" strike="noStrike" kern="1200" spc="0" baseline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；</a:t>
              </a:r>
              <a:endParaRPr lang="en-US" altLang="en-US" sz="1200" b="0" i="0" u="none" strike="noStrike" kern="1200" spc="0" baseline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4" name="Inhaltsplatzhalter 4"/>
            <p:cNvSpPr txBox="1"/>
            <p:nvPr/>
          </p:nvSpPr>
          <p:spPr>
            <a:xfrm>
              <a:off x="14896" y="3355"/>
              <a:ext cx="2835" cy="233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0" lvl="0" algn="l" defTabSz="914400">
                <a:defRPr sz="18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1pPr>
              <a:lvl2pPr marL="457200" lvl="1" algn="l" defTabSz="914400">
                <a:defRPr sz="18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2pPr>
              <a:lvl3pPr marL="914400" lvl="2" algn="l" defTabSz="914400">
                <a:defRPr sz="18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3pPr>
              <a:lvl4pPr marL="1371600" lvl="3" algn="l" defTabSz="914400">
                <a:defRPr sz="18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4pPr>
              <a:lvl5pPr marL="1828800" lvl="4" algn="l" defTabSz="914400">
                <a:defRPr sz="18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5pPr>
              <a:lvl6pPr marL="2286000" lvl="5" algn="l" defTabSz="914400">
                <a:defRPr sz="18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6pPr>
              <a:lvl7pPr marL="2743200" lvl="6" algn="l" defTabSz="914400">
                <a:defRPr sz="18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7pPr>
              <a:lvl8pPr marL="3200400" lvl="7" algn="l" defTabSz="914400">
                <a:defRPr sz="18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8pPr>
              <a:lvl9pPr marL="3657600" lvl="8" algn="l" defTabSz="914400">
                <a:defRPr sz="18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9pPr>
            </a:lstStyle>
            <a:p>
              <a:pPr marL="0" lvl="0" indent="0" algn="ctr" defTabSz="914400">
                <a:lnSpc>
                  <a:spcPct val="12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defRPr/>
              </a:pPr>
              <a:r>
                <a:rPr lang="en-US" altLang="en-US" sz="1800" b="1" i="0" u="none" strike="noStrike" kern="1200" spc="0" baseline="0">
                  <a:ln>
                    <a:noFill/>
                  </a:ln>
                  <a:solidFill>
                    <a:srgbClr val="FFC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异常监控与恢复机制</a:t>
              </a:r>
              <a:endParaRPr lang="en-US" altLang="en-US" sz="1800" b="1" i="0" u="none" strike="noStrike" kern="1200" spc="0" baseline="0">
                <a:ln>
                  <a:noFill/>
                </a:ln>
                <a:solidFill>
                  <a:srgbClr val="FFC000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lvl="0" indent="0" algn="just" defTabSz="914400">
                <a:lnSpc>
                  <a:spcPct val="12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defRPr/>
              </a:pPr>
              <a:r>
                <a:rPr lang="en-US" altLang="en-US" sz="1200" b="0" i="0" u="none" strike="noStrike" kern="1200" spc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rPr>
                <a:t>机器人运行时，会实时展示机器人运行状态，当运行异常时会提出警示。</a:t>
              </a:r>
              <a:endParaRPr lang="en-US" altLang="en-US" sz="1200" b="0" i="0" u="none" strike="noStrike" kern="1200" spc="0" baseline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05" name="Group 30"/>
            <p:cNvGrpSpPr/>
            <p:nvPr/>
          </p:nvGrpSpPr>
          <p:grpSpPr>
            <a:xfrm>
              <a:off x="2278" y="4750"/>
              <a:ext cx="973" cy="899"/>
              <a:chOff x="2554288" y="1943100"/>
              <a:chExt cx="542925" cy="501650"/>
            </a:xfrm>
            <a:solidFill>
              <a:srgbClr val="5B9BD5"/>
            </a:solidFill>
          </p:grpSpPr>
          <p:sp>
            <p:nvSpPr>
              <p:cNvPr id="115" name="Freeform 58"/>
              <p:cNvSpPr/>
              <p:nvPr/>
            </p:nvSpPr>
            <p:spPr>
              <a:xfrm>
                <a:off x="2554288" y="1943100"/>
                <a:ext cx="542925" cy="403225"/>
              </a:xfrm>
              <a:custGeom>
                <a:avLst/>
                <a:gdLst>
                  <a:gd name="T0" fmla="*/ 2095 w 3422"/>
                  <a:gd name="T1" fmla="*/ 44 h 2536"/>
                  <a:gd name="T2" fmla="*/ 2418 w 3422"/>
                  <a:gd name="T3" fmla="*/ 212 h 2536"/>
                  <a:gd name="T4" fmla="*/ 2659 w 3422"/>
                  <a:gd name="T5" fmla="*/ 486 h 2536"/>
                  <a:gd name="T6" fmla="*/ 2782 w 3422"/>
                  <a:gd name="T7" fmla="*/ 825 h 2536"/>
                  <a:gd name="T8" fmla="*/ 3094 w 3422"/>
                  <a:gd name="T9" fmla="*/ 984 h 2536"/>
                  <a:gd name="T10" fmla="*/ 3317 w 3422"/>
                  <a:gd name="T11" fmla="*/ 1253 h 2536"/>
                  <a:gd name="T12" fmla="*/ 3419 w 3422"/>
                  <a:gd name="T13" fmla="*/ 1593 h 2536"/>
                  <a:gd name="T14" fmla="*/ 3383 w 3422"/>
                  <a:gd name="T15" fmla="*/ 1921 h 2536"/>
                  <a:gd name="T16" fmla="*/ 3235 w 3422"/>
                  <a:gd name="T17" fmla="*/ 2207 h 2536"/>
                  <a:gd name="T18" fmla="*/ 2991 w 3422"/>
                  <a:gd name="T19" fmla="*/ 2422 h 2536"/>
                  <a:gd name="T20" fmla="*/ 2692 w 3422"/>
                  <a:gd name="T21" fmla="*/ 2529 h 2536"/>
                  <a:gd name="T22" fmla="*/ 2039 w 3422"/>
                  <a:gd name="T23" fmla="*/ 2514 h 2536"/>
                  <a:gd name="T24" fmla="*/ 2006 w 3422"/>
                  <a:gd name="T25" fmla="*/ 2419 h 2536"/>
                  <a:gd name="T26" fmla="*/ 2077 w 3422"/>
                  <a:gd name="T27" fmla="*/ 2348 h 2536"/>
                  <a:gd name="T28" fmla="*/ 2800 w 3422"/>
                  <a:gd name="T29" fmla="*/ 2303 h 2536"/>
                  <a:gd name="T30" fmla="*/ 3052 w 3422"/>
                  <a:gd name="T31" fmla="*/ 2127 h 2536"/>
                  <a:gd name="T32" fmla="*/ 3204 w 3422"/>
                  <a:gd name="T33" fmla="*/ 1857 h 2536"/>
                  <a:gd name="T34" fmla="*/ 3221 w 3422"/>
                  <a:gd name="T35" fmla="*/ 1546 h 2536"/>
                  <a:gd name="T36" fmla="*/ 3109 w 3422"/>
                  <a:gd name="T37" fmla="*/ 1274 h 2536"/>
                  <a:gd name="T38" fmla="*/ 2900 w 3422"/>
                  <a:gd name="T39" fmla="*/ 1077 h 2536"/>
                  <a:gd name="T40" fmla="*/ 2662 w 3422"/>
                  <a:gd name="T41" fmla="*/ 989 h 2536"/>
                  <a:gd name="T42" fmla="*/ 2604 w 3422"/>
                  <a:gd name="T43" fmla="*/ 910 h 2536"/>
                  <a:gd name="T44" fmla="*/ 2505 w 3422"/>
                  <a:gd name="T45" fmla="*/ 596 h 2536"/>
                  <a:gd name="T46" fmla="*/ 2296 w 3422"/>
                  <a:gd name="T47" fmla="*/ 354 h 2536"/>
                  <a:gd name="T48" fmla="*/ 2007 w 3422"/>
                  <a:gd name="T49" fmla="*/ 214 h 2536"/>
                  <a:gd name="T50" fmla="*/ 1676 w 3422"/>
                  <a:gd name="T51" fmla="*/ 199 h 2536"/>
                  <a:gd name="T52" fmla="*/ 1377 w 3422"/>
                  <a:gd name="T53" fmla="*/ 314 h 2536"/>
                  <a:gd name="T54" fmla="*/ 1146 w 3422"/>
                  <a:gd name="T55" fmla="*/ 534 h 2536"/>
                  <a:gd name="T56" fmla="*/ 1040 w 3422"/>
                  <a:gd name="T57" fmla="*/ 690 h 2536"/>
                  <a:gd name="T58" fmla="*/ 924 w 3422"/>
                  <a:gd name="T59" fmla="*/ 684 h 2536"/>
                  <a:gd name="T60" fmla="*/ 705 w 3422"/>
                  <a:gd name="T61" fmla="*/ 703 h 2536"/>
                  <a:gd name="T62" fmla="*/ 538 w 3422"/>
                  <a:gd name="T63" fmla="*/ 849 h 2536"/>
                  <a:gd name="T64" fmla="*/ 492 w 3422"/>
                  <a:gd name="T65" fmla="*/ 1068 h 2536"/>
                  <a:gd name="T66" fmla="*/ 511 w 3422"/>
                  <a:gd name="T67" fmla="*/ 1212 h 2536"/>
                  <a:gd name="T68" fmla="*/ 382 w 3422"/>
                  <a:gd name="T69" fmla="*/ 1326 h 2536"/>
                  <a:gd name="T70" fmla="*/ 231 w 3422"/>
                  <a:gd name="T71" fmla="*/ 1539 h 2536"/>
                  <a:gd name="T72" fmla="*/ 193 w 3422"/>
                  <a:gd name="T73" fmla="*/ 1808 h 2536"/>
                  <a:gd name="T74" fmla="*/ 293 w 3422"/>
                  <a:gd name="T75" fmla="*/ 2086 h 2536"/>
                  <a:gd name="T76" fmla="*/ 503 w 3422"/>
                  <a:gd name="T77" fmla="*/ 2282 h 2536"/>
                  <a:gd name="T78" fmla="*/ 1322 w 3422"/>
                  <a:gd name="T79" fmla="*/ 2346 h 2536"/>
                  <a:gd name="T80" fmla="*/ 1407 w 3422"/>
                  <a:gd name="T81" fmla="*/ 2399 h 2536"/>
                  <a:gd name="T82" fmla="*/ 1396 w 3422"/>
                  <a:gd name="T83" fmla="*/ 2501 h 2536"/>
                  <a:gd name="T84" fmla="*/ 711 w 3422"/>
                  <a:gd name="T85" fmla="*/ 2536 h 2536"/>
                  <a:gd name="T86" fmla="*/ 408 w 3422"/>
                  <a:gd name="T87" fmla="*/ 2448 h 2536"/>
                  <a:gd name="T88" fmla="*/ 163 w 3422"/>
                  <a:gd name="T89" fmla="*/ 2231 h 2536"/>
                  <a:gd name="T90" fmla="*/ 24 w 3422"/>
                  <a:gd name="T91" fmla="*/ 1940 h 2536"/>
                  <a:gd name="T92" fmla="*/ 11 w 3422"/>
                  <a:gd name="T93" fmla="*/ 1618 h 2536"/>
                  <a:gd name="T94" fmla="*/ 132 w 3422"/>
                  <a:gd name="T95" fmla="*/ 1325 h 2536"/>
                  <a:gd name="T96" fmla="*/ 305 w 3422"/>
                  <a:gd name="T97" fmla="*/ 1103 h 2536"/>
                  <a:gd name="T98" fmla="*/ 327 w 3422"/>
                  <a:gd name="T99" fmla="*/ 857 h 2536"/>
                  <a:gd name="T100" fmla="*/ 479 w 3422"/>
                  <a:gd name="T101" fmla="*/ 626 h 2536"/>
                  <a:gd name="T102" fmla="*/ 725 w 3422"/>
                  <a:gd name="T103" fmla="*/ 499 h 2536"/>
                  <a:gd name="T104" fmla="*/ 982 w 3422"/>
                  <a:gd name="T105" fmla="*/ 439 h 2536"/>
                  <a:gd name="T106" fmla="*/ 1212 w 3422"/>
                  <a:gd name="T107" fmla="*/ 197 h 2536"/>
                  <a:gd name="T108" fmla="*/ 1525 w 3422"/>
                  <a:gd name="T109" fmla="*/ 41 h 2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42925" h="403225">
                    <a:moveTo>
                      <a:pt x="286376" y="0"/>
                    </a:moveTo>
                    <a:lnTo>
                      <a:pt x="298117" y="477"/>
                    </a:lnTo>
                    <a:lnTo>
                      <a:pt x="309699" y="1908"/>
                    </a:lnTo>
                    <a:lnTo>
                      <a:pt x="321281" y="3975"/>
                    </a:lnTo>
                    <a:lnTo>
                      <a:pt x="332387" y="6996"/>
                    </a:lnTo>
                    <a:lnTo>
                      <a:pt x="343334" y="10812"/>
                    </a:lnTo>
                    <a:lnTo>
                      <a:pt x="353964" y="15264"/>
                    </a:lnTo>
                    <a:lnTo>
                      <a:pt x="364277" y="20670"/>
                    </a:lnTo>
                    <a:lnTo>
                      <a:pt x="373955" y="26712"/>
                    </a:lnTo>
                    <a:lnTo>
                      <a:pt x="383633" y="33708"/>
                    </a:lnTo>
                    <a:lnTo>
                      <a:pt x="392518" y="41340"/>
                    </a:lnTo>
                    <a:lnTo>
                      <a:pt x="400927" y="49608"/>
                    </a:lnTo>
                    <a:lnTo>
                      <a:pt x="408542" y="58353"/>
                    </a:lnTo>
                    <a:lnTo>
                      <a:pt x="415523" y="67575"/>
                    </a:lnTo>
                    <a:lnTo>
                      <a:pt x="421870" y="77274"/>
                    </a:lnTo>
                    <a:lnTo>
                      <a:pt x="427264" y="87291"/>
                    </a:lnTo>
                    <a:lnTo>
                      <a:pt x="432024" y="97944"/>
                    </a:lnTo>
                    <a:lnTo>
                      <a:pt x="435990" y="108597"/>
                    </a:lnTo>
                    <a:lnTo>
                      <a:pt x="439163" y="119886"/>
                    </a:lnTo>
                    <a:lnTo>
                      <a:pt x="441384" y="131175"/>
                    </a:lnTo>
                    <a:lnTo>
                      <a:pt x="452332" y="134514"/>
                    </a:lnTo>
                    <a:lnTo>
                      <a:pt x="462644" y="138807"/>
                    </a:lnTo>
                    <a:lnTo>
                      <a:pt x="472640" y="143895"/>
                    </a:lnTo>
                    <a:lnTo>
                      <a:pt x="482001" y="149937"/>
                    </a:lnTo>
                    <a:lnTo>
                      <a:pt x="490885" y="156456"/>
                    </a:lnTo>
                    <a:lnTo>
                      <a:pt x="499136" y="163770"/>
                    </a:lnTo>
                    <a:lnTo>
                      <a:pt x="506910" y="171879"/>
                    </a:lnTo>
                    <a:lnTo>
                      <a:pt x="514049" y="180465"/>
                    </a:lnTo>
                    <a:lnTo>
                      <a:pt x="520396" y="189528"/>
                    </a:lnTo>
                    <a:lnTo>
                      <a:pt x="526266" y="199227"/>
                    </a:lnTo>
                    <a:lnTo>
                      <a:pt x="531026" y="209245"/>
                    </a:lnTo>
                    <a:lnTo>
                      <a:pt x="535151" y="219898"/>
                    </a:lnTo>
                    <a:lnTo>
                      <a:pt x="538483" y="230710"/>
                    </a:lnTo>
                    <a:lnTo>
                      <a:pt x="540862" y="241999"/>
                    </a:lnTo>
                    <a:lnTo>
                      <a:pt x="542449" y="253288"/>
                    </a:lnTo>
                    <a:lnTo>
                      <a:pt x="542925" y="265054"/>
                    </a:lnTo>
                    <a:lnTo>
                      <a:pt x="542608" y="275230"/>
                    </a:lnTo>
                    <a:lnTo>
                      <a:pt x="541338" y="285565"/>
                    </a:lnTo>
                    <a:lnTo>
                      <a:pt x="539435" y="295582"/>
                    </a:lnTo>
                    <a:lnTo>
                      <a:pt x="536737" y="305440"/>
                    </a:lnTo>
                    <a:lnTo>
                      <a:pt x="533406" y="315298"/>
                    </a:lnTo>
                    <a:lnTo>
                      <a:pt x="529439" y="324679"/>
                    </a:lnTo>
                    <a:lnTo>
                      <a:pt x="524679" y="333742"/>
                    </a:lnTo>
                    <a:lnTo>
                      <a:pt x="519285" y="342487"/>
                    </a:lnTo>
                    <a:lnTo>
                      <a:pt x="513256" y="350914"/>
                    </a:lnTo>
                    <a:lnTo>
                      <a:pt x="506434" y="358864"/>
                    </a:lnTo>
                    <a:lnTo>
                      <a:pt x="499136" y="366337"/>
                    </a:lnTo>
                    <a:lnTo>
                      <a:pt x="491203" y="373333"/>
                    </a:lnTo>
                    <a:lnTo>
                      <a:pt x="483111" y="379375"/>
                    </a:lnTo>
                    <a:lnTo>
                      <a:pt x="474544" y="385099"/>
                    </a:lnTo>
                    <a:lnTo>
                      <a:pt x="465500" y="389869"/>
                    </a:lnTo>
                    <a:lnTo>
                      <a:pt x="456298" y="394003"/>
                    </a:lnTo>
                    <a:lnTo>
                      <a:pt x="446779" y="397501"/>
                    </a:lnTo>
                    <a:lnTo>
                      <a:pt x="436942" y="400045"/>
                    </a:lnTo>
                    <a:lnTo>
                      <a:pt x="427105" y="402112"/>
                    </a:lnTo>
                    <a:lnTo>
                      <a:pt x="416951" y="403066"/>
                    </a:lnTo>
                    <a:lnTo>
                      <a:pt x="333022" y="403066"/>
                    </a:lnTo>
                    <a:lnTo>
                      <a:pt x="329531" y="402748"/>
                    </a:lnTo>
                    <a:lnTo>
                      <a:pt x="326358" y="401635"/>
                    </a:lnTo>
                    <a:lnTo>
                      <a:pt x="323502" y="399727"/>
                    </a:lnTo>
                    <a:lnTo>
                      <a:pt x="321281" y="397501"/>
                    </a:lnTo>
                    <a:lnTo>
                      <a:pt x="319377" y="394639"/>
                    </a:lnTo>
                    <a:lnTo>
                      <a:pt x="318266" y="391459"/>
                    </a:lnTo>
                    <a:lnTo>
                      <a:pt x="317949" y="387961"/>
                    </a:lnTo>
                    <a:lnTo>
                      <a:pt x="318266" y="384622"/>
                    </a:lnTo>
                    <a:lnTo>
                      <a:pt x="319377" y="381442"/>
                    </a:lnTo>
                    <a:lnTo>
                      <a:pt x="321281" y="378580"/>
                    </a:lnTo>
                    <a:lnTo>
                      <a:pt x="323502" y="376354"/>
                    </a:lnTo>
                    <a:lnTo>
                      <a:pt x="326358" y="374446"/>
                    </a:lnTo>
                    <a:lnTo>
                      <a:pt x="329531" y="373333"/>
                    </a:lnTo>
                    <a:lnTo>
                      <a:pt x="333022" y="373015"/>
                    </a:lnTo>
                    <a:lnTo>
                      <a:pt x="415206" y="373015"/>
                    </a:lnTo>
                    <a:lnTo>
                      <a:pt x="425360" y="371743"/>
                    </a:lnTo>
                    <a:lnTo>
                      <a:pt x="434879" y="369358"/>
                    </a:lnTo>
                    <a:lnTo>
                      <a:pt x="444240" y="366178"/>
                    </a:lnTo>
                    <a:lnTo>
                      <a:pt x="453125" y="362044"/>
                    </a:lnTo>
                    <a:lnTo>
                      <a:pt x="461693" y="357274"/>
                    </a:lnTo>
                    <a:lnTo>
                      <a:pt x="469784" y="351550"/>
                    </a:lnTo>
                    <a:lnTo>
                      <a:pt x="477241" y="345349"/>
                    </a:lnTo>
                    <a:lnTo>
                      <a:pt x="484222" y="338194"/>
                    </a:lnTo>
                    <a:lnTo>
                      <a:pt x="490409" y="330562"/>
                    </a:lnTo>
                    <a:lnTo>
                      <a:pt x="495962" y="322453"/>
                    </a:lnTo>
                    <a:lnTo>
                      <a:pt x="501039" y="313708"/>
                    </a:lnTo>
                    <a:lnTo>
                      <a:pt x="505165" y="304645"/>
                    </a:lnTo>
                    <a:lnTo>
                      <a:pt x="508338" y="295264"/>
                    </a:lnTo>
                    <a:lnTo>
                      <a:pt x="510718" y="285406"/>
                    </a:lnTo>
                    <a:lnTo>
                      <a:pt x="512145" y="275230"/>
                    </a:lnTo>
                    <a:lnTo>
                      <a:pt x="512621" y="265054"/>
                    </a:lnTo>
                    <a:lnTo>
                      <a:pt x="512145" y="255355"/>
                    </a:lnTo>
                    <a:lnTo>
                      <a:pt x="511035" y="245815"/>
                    </a:lnTo>
                    <a:lnTo>
                      <a:pt x="508972" y="236593"/>
                    </a:lnTo>
                    <a:lnTo>
                      <a:pt x="506117" y="227371"/>
                    </a:lnTo>
                    <a:lnTo>
                      <a:pt x="502467" y="218626"/>
                    </a:lnTo>
                    <a:lnTo>
                      <a:pt x="498184" y="210517"/>
                    </a:lnTo>
                    <a:lnTo>
                      <a:pt x="493265" y="202567"/>
                    </a:lnTo>
                    <a:lnTo>
                      <a:pt x="487871" y="195093"/>
                    </a:lnTo>
                    <a:lnTo>
                      <a:pt x="481683" y="188256"/>
                    </a:lnTo>
                    <a:lnTo>
                      <a:pt x="474861" y="181896"/>
                    </a:lnTo>
                    <a:lnTo>
                      <a:pt x="467880" y="176331"/>
                    </a:lnTo>
                    <a:lnTo>
                      <a:pt x="460106" y="171243"/>
                    </a:lnTo>
                    <a:lnTo>
                      <a:pt x="452014" y="166632"/>
                    </a:lnTo>
                    <a:lnTo>
                      <a:pt x="443606" y="163134"/>
                    </a:lnTo>
                    <a:lnTo>
                      <a:pt x="434721" y="160272"/>
                    </a:lnTo>
                    <a:lnTo>
                      <a:pt x="425519" y="158364"/>
                    </a:lnTo>
                    <a:lnTo>
                      <a:pt x="422346" y="157251"/>
                    </a:lnTo>
                    <a:lnTo>
                      <a:pt x="419490" y="155820"/>
                    </a:lnTo>
                    <a:lnTo>
                      <a:pt x="417110" y="153594"/>
                    </a:lnTo>
                    <a:lnTo>
                      <a:pt x="415047" y="151050"/>
                    </a:lnTo>
                    <a:lnTo>
                      <a:pt x="413778" y="148029"/>
                    </a:lnTo>
                    <a:lnTo>
                      <a:pt x="413143" y="144690"/>
                    </a:lnTo>
                    <a:lnTo>
                      <a:pt x="411557" y="134037"/>
                    </a:lnTo>
                    <a:lnTo>
                      <a:pt x="409177" y="123702"/>
                    </a:lnTo>
                    <a:lnTo>
                      <a:pt x="406004" y="113526"/>
                    </a:lnTo>
                    <a:lnTo>
                      <a:pt x="402196" y="103986"/>
                    </a:lnTo>
                    <a:lnTo>
                      <a:pt x="397436" y="94764"/>
                    </a:lnTo>
                    <a:lnTo>
                      <a:pt x="392201" y="86019"/>
                    </a:lnTo>
                    <a:lnTo>
                      <a:pt x="386013" y="77751"/>
                    </a:lnTo>
                    <a:lnTo>
                      <a:pt x="379508" y="69960"/>
                    </a:lnTo>
                    <a:lnTo>
                      <a:pt x="372210" y="62964"/>
                    </a:lnTo>
                    <a:lnTo>
                      <a:pt x="364277" y="56286"/>
                    </a:lnTo>
                    <a:lnTo>
                      <a:pt x="356027" y="50403"/>
                    </a:lnTo>
                    <a:lnTo>
                      <a:pt x="347301" y="45315"/>
                    </a:lnTo>
                    <a:lnTo>
                      <a:pt x="338099" y="40545"/>
                    </a:lnTo>
                    <a:lnTo>
                      <a:pt x="328262" y="37047"/>
                    </a:lnTo>
                    <a:lnTo>
                      <a:pt x="318425" y="34026"/>
                    </a:lnTo>
                    <a:lnTo>
                      <a:pt x="308112" y="31641"/>
                    </a:lnTo>
                    <a:lnTo>
                      <a:pt x="297482" y="30369"/>
                    </a:lnTo>
                    <a:lnTo>
                      <a:pt x="286535" y="30051"/>
                    </a:lnTo>
                    <a:lnTo>
                      <a:pt x="276064" y="30369"/>
                    </a:lnTo>
                    <a:lnTo>
                      <a:pt x="265909" y="31641"/>
                    </a:lnTo>
                    <a:lnTo>
                      <a:pt x="255755" y="33867"/>
                    </a:lnTo>
                    <a:lnTo>
                      <a:pt x="246077" y="36729"/>
                    </a:lnTo>
                    <a:lnTo>
                      <a:pt x="236399" y="40227"/>
                    </a:lnTo>
                    <a:lnTo>
                      <a:pt x="227197" y="44679"/>
                    </a:lnTo>
                    <a:lnTo>
                      <a:pt x="218471" y="49926"/>
                    </a:lnTo>
                    <a:lnTo>
                      <a:pt x="210062" y="55650"/>
                    </a:lnTo>
                    <a:lnTo>
                      <a:pt x="202288" y="62010"/>
                    </a:lnTo>
                    <a:lnTo>
                      <a:pt x="194990" y="69006"/>
                    </a:lnTo>
                    <a:lnTo>
                      <a:pt x="188167" y="76797"/>
                    </a:lnTo>
                    <a:lnTo>
                      <a:pt x="181821" y="84906"/>
                    </a:lnTo>
                    <a:lnTo>
                      <a:pt x="176427" y="93651"/>
                    </a:lnTo>
                    <a:lnTo>
                      <a:pt x="171508" y="103032"/>
                    </a:lnTo>
                    <a:lnTo>
                      <a:pt x="169922" y="105576"/>
                    </a:lnTo>
                    <a:lnTo>
                      <a:pt x="167701" y="107961"/>
                    </a:lnTo>
                    <a:lnTo>
                      <a:pt x="165004" y="109710"/>
                    </a:lnTo>
                    <a:lnTo>
                      <a:pt x="162148" y="110982"/>
                    </a:lnTo>
                    <a:lnTo>
                      <a:pt x="159133" y="111618"/>
                    </a:lnTo>
                    <a:lnTo>
                      <a:pt x="155801" y="111459"/>
                    </a:lnTo>
                    <a:lnTo>
                      <a:pt x="152628" y="110664"/>
                    </a:lnTo>
                    <a:lnTo>
                      <a:pt x="146599" y="108756"/>
                    </a:lnTo>
                    <a:lnTo>
                      <a:pt x="140094" y="107643"/>
                    </a:lnTo>
                    <a:lnTo>
                      <a:pt x="133589" y="107325"/>
                    </a:lnTo>
                    <a:lnTo>
                      <a:pt x="125974" y="107802"/>
                    </a:lnTo>
                    <a:lnTo>
                      <a:pt x="118676" y="109233"/>
                    </a:lnTo>
                    <a:lnTo>
                      <a:pt x="111853" y="111777"/>
                    </a:lnTo>
                    <a:lnTo>
                      <a:pt x="105348" y="114957"/>
                    </a:lnTo>
                    <a:lnTo>
                      <a:pt x="99478" y="118932"/>
                    </a:lnTo>
                    <a:lnTo>
                      <a:pt x="94084" y="123702"/>
                    </a:lnTo>
                    <a:lnTo>
                      <a:pt x="89324" y="129108"/>
                    </a:lnTo>
                    <a:lnTo>
                      <a:pt x="85358" y="134991"/>
                    </a:lnTo>
                    <a:lnTo>
                      <a:pt x="82184" y="141510"/>
                    </a:lnTo>
                    <a:lnTo>
                      <a:pt x="79646" y="148347"/>
                    </a:lnTo>
                    <a:lnTo>
                      <a:pt x="78218" y="155661"/>
                    </a:lnTo>
                    <a:lnTo>
                      <a:pt x="77742" y="163293"/>
                    </a:lnTo>
                    <a:lnTo>
                      <a:pt x="78059" y="169812"/>
                    </a:lnTo>
                    <a:lnTo>
                      <a:pt x="79170" y="176331"/>
                    </a:lnTo>
                    <a:lnTo>
                      <a:pt x="80915" y="182532"/>
                    </a:lnTo>
                    <a:lnTo>
                      <a:pt x="81867" y="186030"/>
                    </a:lnTo>
                    <a:lnTo>
                      <a:pt x="81867" y="189528"/>
                    </a:lnTo>
                    <a:lnTo>
                      <a:pt x="81074" y="192708"/>
                    </a:lnTo>
                    <a:lnTo>
                      <a:pt x="79487" y="195888"/>
                    </a:lnTo>
                    <a:lnTo>
                      <a:pt x="77266" y="198591"/>
                    </a:lnTo>
                    <a:lnTo>
                      <a:pt x="74410" y="200817"/>
                    </a:lnTo>
                    <a:lnTo>
                      <a:pt x="67271" y="205429"/>
                    </a:lnTo>
                    <a:lnTo>
                      <a:pt x="60607" y="210835"/>
                    </a:lnTo>
                    <a:lnTo>
                      <a:pt x="54578" y="216718"/>
                    </a:lnTo>
                    <a:lnTo>
                      <a:pt x="49025" y="222919"/>
                    </a:lnTo>
                    <a:lnTo>
                      <a:pt x="44265" y="229915"/>
                    </a:lnTo>
                    <a:lnTo>
                      <a:pt x="40140" y="237229"/>
                    </a:lnTo>
                    <a:lnTo>
                      <a:pt x="36650" y="244702"/>
                    </a:lnTo>
                    <a:lnTo>
                      <a:pt x="33794" y="252652"/>
                    </a:lnTo>
                    <a:lnTo>
                      <a:pt x="31890" y="260920"/>
                    </a:lnTo>
                    <a:lnTo>
                      <a:pt x="30462" y="269347"/>
                    </a:lnTo>
                    <a:lnTo>
                      <a:pt x="30145" y="277933"/>
                    </a:lnTo>
                    <a:lnTo>
                      <a:pt x="30621" y="287473"/>
                    </a:lnTo>
                    <a:lnTo>
                      <a:pt x="32207" y="297013"/>
                    </a:lnTo>
                    <a:lnTo>
                      <a:pt x="34429" y="306394"/>
                    </a:lnTo>
                    <a:lnTo>
                      <a:pt x="37760" y="315298"/>
                    </a:lnTo>
                    <a:lnTo>
                      <a:pt x="41727" y="323725"/>
                    </a:lnTo>
                    <a:lnTo>
                      <a:pt x="46487" y="331675"/>
                    </a:lnTo>
                    <a:lnTo>
                      <a:pt x="52040" y="339148"/>
                    </a:lnTo>
                    <a:lnTo>
                      <a:pt x="58227" y="346144"/>
                    </a:lnTo>
                    <a:lnTo>
                      <a:pt x="64732" y="352345"/>
                    </a:lnTo>
                    <a:lnTo>
                      <a:pt x="72030" y="357910"/>
                    </a:lnTo>
                    <a:lnTo>
                      <a:pt x="79805" y="362839"/>
                    </a:lnTo>
                    <a:lnTo>
                      <a:pt x="87896" y="366814"/>
                    </a:lnTo>
                    <a:lnTo>
                      <a:pt x="96464" y="369835"/>
                    </a:lnTo>
                    <a:lnTo>
                      <a:pt x="105190" y="372061"/>
                    </a:lnTo>
                    <a:lnTo>
                      <a:pt x="114075" y="373015"/>
                    </a:lnTo>
                    <a:lnTo>
                      <a:pt x="209745" y="373015"/>
                    </a:lnTo>
                    <a:lnTo>
                      <a:pt x="213235" y="373492"/>
                    </a:lnTo>
                    <a:lnTo>
                      <a:pt x="216408" y="374605"/>
                    </a:lnTo>
                    <a:lnTo>
                      <a:pt x="219106" y="376354"/>
                    </a:lnTo>
                    <a:lnTo>
                      <a:pt x="221485" y="378580"/>
                    </a:lnTo>
                    <a:lnTo>
                      <a:pt x="223231" y="381442"/>
                    </a:lnTo>
                    <a:lnTo>
                      <a:pt x="224500" y="384781"/>
                    </a:lnTo>
                    <a:lnTo>
                      <a:pt x="224817" y="388120"/>
                    </a:lnTo>
                    <a:lnTo>
                      <a:pt x="224500" y="391618"/>
                    </a:lnTo>
                    <a:lnTo>
                      <a:pt x="223231" y="394798"/>
                    </a:lnTo>
                    <a:lnTo>
                      <a:pt x="221485" y="397660"/>
                    </a:lnTo>
                    <a:lnTo>
                      <a:pt x="219106" y="399886"/>
                    </a:lnTo>
                    <a:lnTo>
                      <a:pt x="216408" y="401794"/>
                    </a:lnTo>
                    <a:lnTo>
                      <a:pt x="213235" y="402907"/>
                    </a:lnTo>
                    <a:lnTo>
                      <a:pt x="209745" y="403225"/>
                    </a:lnTo>
                    <a:lnTo>
                      <a:pt x="112805" y="403225"/>
                    </a:lnTo>
                    <a:lnTo>
                      <a:pt x="102810" y="402271"/>
                    </a:lnTo>
                    <a:lnTo>
                      <a:pt x="92973" y="400204"/>
                    </a:lnTo>
                    <a:lnTo>
                      <a:pt x="83295" y="397501"/>
                    </a:lnTo>
                    <a:lnTo>
                      <a:pt x="73934" y="393685"/>
                    </a:lnTo>
                    <a:lnTo>
                      <a:pt x="64732" y="389233"/>
                    </a:lnTo>
                    <a:lnTo>
                      <a:pt x="56006" y="383668"/>
                    </a:lnTo>
                    <a:lnTo>
                      <a:pt x="47756" y="377467"/>
                    </a:lnTo>
                    <a:lnTo>
                      <a:pt x="39982" y="370471"/>
                    </a:lnTo>
                    <a:lnTo>
                      <a:pt x="32525" y="362839"/>
                    </a:lnTo>
                    <a:lnTo>
                      <a:pt x="25861" y="354730"/>
                    </a:lnTo>
                    <a:lnTo>
                      <a:pt x="19991" y="346144"/>
                    </a:lnTo>
                    <a:lnTo>
                      <a:pt x="14755" y="337081"/>
                    </a:lnTo>
                    <a:lnTo>
                      <a:pt x="10154" y="327859"/>
                    </a:lnTo>
                    <a:lnTo>
                      <a:pt x="6664" y="318160"/>
                    </a:lnTo>
                    <a:lnTo>
                      <a:pt x="3808" y="308461"/>
                    </a:lnTo>
                    <a:lnTo>
                      <a:pt x="1587" y="298444"/>
                    </a:lnTo>
                    <a:lnTo>
                      <a:pt x="476" y="288268"/>
                    </a:lnTo>
                    <a:lnTo>
                      <a:pt x="0" y="277933"/>
                    </a:lnTo>
                    <a:lnTo>
                      <a:pt x="476" y="267598"/>
                    </a:lnTo>
                    <a:lnTo>
                      <a:pt x="1745" y="257263"/>
                    </a:lnTo>
                    <a:lnTo>
                      <a:pt x="3966" y="247405"/>
                    </a:lnTo>
                    <a:lnTo>
                      <a:pt x="7140" y="237706"/>
                    </a:lnTo>
                    <a:lnTo>
                      <a:pt x="10947" y="228325"/>
                    </a:lnTo>
                    <a:lnTo>
                      <a:pt x="15548" y="219262"/>
                    </a:lnTo>
                    <a:lnTo>
                      <a:pt x="20943" y="210676"/>
                    </a:lnTo>
                    <a:lnTo>
                      <a:pt x="26972" y="202567"/>
                    </a:lnTo>
                    <a:lnTo>
                      <a:pt x="33794" y="194775"/>
                    </a:lnTo>
                    <a:lnTo>
                      <a:pt x="41251" y="187779"/>
                    </a:lnTo>
                    <a:lnTo>
                      <a:pt x="49342" y="181419"/>
                    </a:lnTo>
                    <a:lnTo>
                      <a:pt x="48390" y="175377"/>
                    </a:lnTo>
                    <a:lnTo>
                      <a:pt x="47756" y="169494"/>
                    </a:lnTo>
                    <a:lnTo>
                      <a:pt x="47439" y="163452"/>
                    </a:lnTo>
                    <a:lnTo>
                      <a:pt x="47914" y="154230"/>
                    </a:lnTo>
                    <a:lnTo>
                      <a:pt x="49501" y="145167"/>
                    </a:lnTo>
                    <a:lnTo>
                      <a:pt x="51881" y="136263"/>
                    </a:lnTo>
                    <a:lnTo>
                      <a:pt x="55213" y="127995"/>
                    </a:lnTo>
                    <a:lnTo>
                      <a:pt x="59338" y="120045"/>
                    </a:lnTo>
                    <a:lnTo>
                      <a:pt x="64098" y="112572"/>
                    </a:lnTo>
                    <a:lnTo>
                      <a:pt x="69809" y="105735"/>
                    </a:lnTo>
                    <a:lnTo>
                      <a:pt x="75997" y="99534"/>
                    </a:lnTo>
                    <a:lnTo>
                      <a:pt x="82819" y="93969"/>
                    </a:lnTo>
                    <a:lnTo>
                      <a:pt x="90276" y="89199"/>
                    </a:lnTo>
                    <a:lnTo>
                      <a:pt x="98050" y="85065"/>
                    </a:lnTo>
                    <a:lnTo>
                      <a:pt x="106459" y="81726"/>
                    </a:lnTo>
                    <a:lnTo>
                      <a:pt x="115026" y="79341"/>
                    </a:lnTo>
                    <a:lnTo>
                      <a:pt x="124387" y="77910"/>
                    </a:lnTo>
                    <a:lnTo>
                      <a:pt x="133589" y="77274"/>
                    </a:lnTo>
                    <a:lnTo>
                      <a:pt x="141998" y="77751"/>
                    </a:lnTo>
                    <a:lnTo>
                      <a:pt x="150090" y="78864"/>
                    </a:lnTo>
                    <a:lnTo>
                      <a:pt x="155801" y="69801"/>
                    </a:lnTo>
                    <a:lnTo>
                      <a:pt x="161989" y="61056"/>
                    </a:lnTo>
                    <a:lnTo>
                      <a:pt x="168653" y="52947"/>
                    </a:lnTo>
                    <a:lnTo>
                      <a:pt x="176110" y="45315"/>
                    </a:lnTo>
                    <a:lnTo>
                      <a:pt x="184042" y="38001"/>
                    </a:lnTo>
                    <a:lnTo>
                      <a:pt x="192293" y="31323"/>
                    </a:lnTo>
                    <a:lnTo>
                      <a:pt x="201177" y="25122"/>
                    </a:lnTo>
                    <a:lnTo>
                      <a:pt x="210855" y="19398"/>
                    </a:lnTo>
                    <a:lnTo>
                      <a:pt x="221010" y="14310"/>
                    </a:lnTo>
                    <a:lnTo>
                      <a:pt x="231164" y="9858"/>
                    </a:lnTo>
                    <a:lnTo>
                      <a:pt x="241952" y="6519"/>
                    </a:lnTo>
                    <a:lnTo>
                      <a:pt x="252741" y="3657"/>
                    </a:lnTo>
                    <a:lnTo>
                      <a:pt x="263847" y="1590"/>
                    </a:lnTo>
                    <a:lnTo>
                      <a:pt x="275112" y="477"/>
                    </a:lnTo>
                    <a:lnTo>
                      <a:pt x="28637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/>
              <a:lstStyle>
                <a:lvl1pPr marL="0" lvl="0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 marL="457200" lvl="1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2pPr>
                <a:lvl3pPr marL="914400" lvl="2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3pPr>
                <a:lvl4pPr marL="1371600" lvl="3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4pPr>
                <a:lvl5pPr marL="1828800" lvl="4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5pPr>
                <a:lvl6pPr marL="2286000" lvl="5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6pPr>
                <a:lvl7pPr marL="2743200" lvl="6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7pPr>
                <a:lvl8pPr marL="3200400" lvl="7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8pPr>
                <a:lvl9pPr marL="3657600" lvl="8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9pPr>
              </a:lstStyle>
              <a:p>
                <a:pPr marL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US" altLang="en-US" sz="18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6" name="Freeform 59"/>
              <p:cNvSpPr/>
              <p:nvPr/>
            </p:nvSpPr>
            <p:spPr>
              <a:xfrm>
                <a:off x="2730500" y="2130425"/>
                <a:ext cx="190500" cy="314325"/>
              </a:xfrm>
              <a:custGeom>
                <a:avLst/>
                <a:gdLst>
                  <a:gd name="T0" fmla="*/ 597 w 1194"/>
                  <a:gd name="T1" fmla="*/ 0 h 1985"/>
                  <a:gd name="T2" fmla="*/ 616 w 1194"/>
                  <a:gd name="T3" fmla="*/ 1 h 1985"/>
                  <a:gd name="T4" fmla="*/ 633 w 1194"/>
                  <a:gd name="T5" fmla="*/ 7 h 1985"/>
                  <a:gd name="T6" fmla="*/ 650 w 1194"/>
                  <a:gd name="T7" fmla="*/ 16 h 1985"/>
                  <a:gd name="T8" fmla="*/ 664 w 1194"/>
                  <a:gd name="T9" fmla="*/ 28 h 1985"/>
                  <a:gd name="T10" fmla="*/ 1167 w 1194"/>
                  <a:gd name="T11" fmla="*/ 530 h 1985"/>
                  <a:gd name="T12" fmla="*/ 1181 w 1194"/>
                  <a:gd name="T13" fmla="*/ 547 h 1985"/>
                  <a:gd name="T14" fmla="*/ 1190 w 1194"/>
                  <a:gd name="T15" fmla="*/ 567 h 1985"/>
                  <a:gd name="T16" fmla="*/ 1194 w 1194"/>
                  <a:gd name="T17" fmla="*/ 587 h 1985"/>
                  <a:gd name="T18" fmla="*/ 1194 w 1194"/>
                  <a:gd name="T19" fmla="*/ 607 h 1985"/>
                  <a:gd name="T20" fmla="*/ 1190 w 1194"/>
                  <a:gd name="T21" fmla="*/ 628 h 1985"/>
                  <a:gd name="T22" fmla="*/ 1181 w 1194"/>
                  <a:gd name="T23" fmla="*/ 647 h 1985"/>
                  <a:gd name="T24" fmla="*/ 1167 w 1194"/>
                  <a:gd name="T25" fmla="*/ 664 h 1985"/>
                  <a:gd name="T26" fmla="*/ 1150 w 1194"/>
                  <a:gd name="T27" fmla="*/ 678 h 1985"/>
                  <a:gd name="T28" fmla="*/ 1131 w 1194"/>
                  <a:gd name="T29" fmla="*/ 687 h 1985"/>
                  <a:gd name="T30" fmla="*/ 1110 w 1194"/>
                  <a:gd name="T31" fmla="*/ 691 h 1985"/>
                  <a:gd name="T32" fmla="*/ 1090 w 1194"/>
                  <a:gd name="T33" fmla="*/ 691 h 1985"/>
                  <a:gd name="T34" fmla="*/ 1070 w 1194"/>
                  <a:gd name="T35" fmla="*/ 687 h 1985"/>
                  <a:gd name="T36" fmla="*/ 1050 w 1194"/>
                  <a:gd name="T37" fmla="*/ 678 h 1985"/>
                  <a:gd name="T38" fmla="*/ 1033 w 1194"/>
                  <a:gd name="T39" fmla="*/ 664 h 1985"/>
                  <a:gd name="T40" fmla="*/ 692 w 1194"/>
                  <a:gd name="T41" fmla="*/ 324 h 1985"/>
                  <a:gd name="T42" fmla="*/ 692 w 1194"/>
                  <a:gd name="T43" fmla="*/ 1889 h 1985"/>
                  <a:gd name="T44" fmla="*/ 689 w 1194"/>
                  <a:gd name="T45" fmla="*/ 1912 h 1985"/>
                  <a:gd name="T46" fmla="*/ 682 w 1194"/>
                  <a:gd name="T47" fmla="*/ 1932 h 1985"/>
                  <a:gd name="T48" fmla="*/ 672 w 1194"/>
                  <a:gd name="T49" fmla="*/ 1949 h 1985"/>
                  <a:gd name="T50" fmla="*/ 657 w 1194"/>
                  <a:gd name="T51" fmla="*/ 1964 h 1985"/>
                  <a:gd name="T52" fmla="*/ 639 w 1194"/>
                  <a:gd name="T53" fmla="*/ 1975 h 1985"/>
                  <a:gd name="T54" fmla="*/ 619 w 1194"/>
                  <a:gd name="T55" fmla="*/ 1982 h 1985"/>
                  <a:gd name="T56" fmla="*/ 597 w 1194"/>
                  <a:gd name="T57" fmla="*/ 1985 h 1985"/>
                  <a:gd name="T58" fmla="*/ 575 w 1194"/>
                  <a:gd name="T59" fmla="*/ 1982 h 1985"/>
                  <a:gd name="T60" fmla="*/ 555 w 1194"/>
                  <a:gd name="T61" fmla="*/ 1975 h 1985"/>
                  <a:gd name="T62" fmla="*/ 538 w 1194"/>
                  <a:gd name="T63" fmla="*/ 1964 h 1985"/>
                  <a:gd name="T64" fmla="*/ 523 w 1194"/>
                  <a:gd name="T65" fmla="*/ 1949 h 1985"/>
                  <a:gd name="T66" fmla="*/ 512 w 1194"/>
                  <a:gd name="T67" fmla="*/ 1932 h 1985"/>
                  <a:gd name="T68" fmla="*/ 504 w 1194"/>
                  <a:gd name="T69" fmla="*/ 1912 h 1985"/>
                  <a:gd name="T70" fmla="*/ 502 w 1194"/>
                  <a:gd name="T71" fmla="*/ 1889 h 1985"/>
                  <a:gd name="T72" fmla="*/ 502 w 1194"/>
                  <a:gd name="T73" fmla="*/ 324 h 1985"/>
                  <a:gd name="T74" fmla="*/ 161 w 1194"/>
                  <a:gd name="T75" fmla="*/ 664 h 1985"/>
                  <a:gd name="T76" fmla="*/ 146 w 1194"/>
                  <a:gd name="T77" fmla="*/ 677 h 1985"/>
                  <a:gd name="T78" fmla="*/ 129 w 1194"/>
                  <a:gd name="T79" fmla="*/ 685 h 1985"/>
                  <a:gd name="T80" fmla="*/ 112 w 1194"/>
                  <a:gd name="T81" fmla="*/ 690 h 1985"/>
                  <a:gd name="T82" fmla="*/ 94 w 1194"/>
                  <a:gd name="T83" fmla="*/ 692 h 1985"/>
                  <a:gd name="T84" fmla="*/ 76 w 1194"/>
                  <a:gd name="T85" fmla="*/ 690 h 1985"/>
                  <a:gd name="T86" fmla="*/ 58 w 1194"/>
                  <a:gd name="T87" fmla="*/ 685 h 1985"/>
                  <a:gd name="T88" fmla="*/ 42 w 1194"/>
                  <a:gd name="T89" fmla="*/ 677 h 1985"/>
                  <a:gd name="T90" fmla="*/ 27 w 1194"/>
                  <a:gd name="T91" fmla="*/ 664 h 1985"/>
                  <a:gd name="T92" fmla="*/ 14 w 1194"/>
                  <a:gd name="T93" fmla="*/ 647 h 1985"/>
                  <a:gd name="T94" fmla="*/ 4 w 1194"/>
                  <a:gd name="T95" fmla="*/ 628 h 1985"/>
                  <a:gd name="T96" fmla="*/ 0 w 1194"/>
                  <a:gd name="T97" fmla="*/ 607 h 1985"/>
                  <a:gd name="T98" fmla="*/ 0 w 1194"/>
                  <a:gd name="T99" fmla="*/ 587 h 1985"/>
                  <a:gd name="T100" fmla="*/ 4 w 1194"/>
                  <a:gd name="T101" fmla="*/ 567 h 1985"/>
                  <a:gd name="T102" fmla="*/ 14 w 1194"/>
                  <a:gd name="T103" fmla="*/ 547 h 1985"/>
                  <a:gd name="T104" fmla="*/ 27 w 1194"/>
                  <a:gd name="T105" fmla="*/ 530 h 1985"/>
                  <a:gd name="T106" fmla="*/ 530 w 1194"/>
                  <a:gd name="T107" fmla="*/ 28 h 1985"/>
                  <a:gd name="T108" fmla="*/ 545 w 1194"/>
                  <a:gd name="T109" fmla="*/ 16 h 1985"/>
                  <a:gd name="T110" fmla="*/ 562 w 1194"/>
                  <a:gd name="T111" fmla="*/ 6 h 1985"/>
                  <a:gd name="T112" fmla="*/ 579 w 1194"/>
                  <a:gd name="T113" fmla="*/ 1 h 1985"/>
                  <a:gd name="T114" fmla="*/ 597 w 1194"/>
                  <a:gd name="T115" fmla="*/ 0 h 1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0500" h="314325">
                    <a:moveTo>
                      <a:pt x="95250" y="0"/>
                    </a:moveTo>
                    <a:lnTo>
                      <a:pt x="98281" y="158"/>
                    </a:lnTo>
                    <a:lnTo>
                      <a:pt x="100994" y="1108"/>
                    </a:lnTo>
                    <a:lnTo>
                      <a:pt x="103706" y="2534"/>
                    </a:lnTo>
                    <a:lnTo>
                      <a:pt x="105940" y="4434"/>
                    </a:lnTo>
                    <a:lnTo>
                      <a:pt x="186192" y="83926"/>
                    </a:lnTo>
                    <a:lnTo>
                      <a:pt x="188426" y="86618"/>
                    </a:lnTo>
                    <a:lnTo>
                      <a:pt x="189862" y="89785"/>
                    </a:lnTo>
                    <a:lnTo>
                      <a:pt x="190500" y="92952"/>
                    </a:lnTo>
                    <a:lnTo>
                      <a:pt x="190500" y="96119"/>
                    </a:lnTo>
                    <a:lnTo>
                      <a:pt x="189862" y="99444"/>
                    </a:lnTo>
                    <a:lnTo>
                      <a:pt x="188426" y="102453"/>
                    </a:lnTo>
                    <a:lnTo>
                      <a:pt x="186192" y="105144"/>
                    </a:lnTo>
                    <a:lnTo>
                      <a:pt x="183480" y="107361"/>
                    </a:lnTo>
                    <a:lnTo>
                      <a:pt x="180448" y="108787"/>
                    </a:lnTo>
                    <a:lnTo>
                      <a:pt x="177098" y="109420"/>
                    </a:lnTo>
                    <a:lnTo>
                      <a:pt x="173907" y="109420"/>
                    </a:lnTo>
                    <a:lnTo>
                      <a:pt x="170716" y="108787"/>
                    </a:lnTo>
                    <a:lnTo>
                      <a:pt x="167525" y="107361"/>
                    </a:lnTo>
                    <a:lnTo>
                      <a:pt x="164813" y="105144"/>
                    </a:lnTo>
                    <a:lnTo>
                      <a:pt x="110407" y="51305"/>
                    </a:lnTo>
                    <a:lnTo>
                      <a:pt x="110407" y="299123"/>
                    </a:lnTo>
                    <a:lnTo>
                      <a:pt x="109928" y="302765"/>
                    </a:lnTo>
                    <a:lnTo>
                      <a:pt x="108812" y="305932"/>
                    </a:lnTo>
                    <a:lnTo>
                      <a:pt x="107216" y="308624"/>
                    </a:lnTo>
                    <a:lnTo>
                      <a:pt x="104823" y="311000"/>
                    </a:lnTo>
                    <a:lnTo>
                      <a:pt x="101951" y="312741"/>
                    </a:lnTo>
                    <a:lnTo>
                      <a:pt x="98760" y="313850"/>
                    </a:lnTo>
                    <a:lnTo>
                      <a:pt x="95250" y="314325"/>
                    </a:lnTo>
                    <a:lnTo>
                      <a:pt x="91740" y="313850"/>
                    </a:lnTo>
                    <a:lnTo>
                      <a:pt x="88549" y="312741"/>
                    </a:lnTo>
                    <a:lnTo>
                      <a:pt x="85837" y="311000"/>
                    </a:lnTo>
                    <a:lnTo>
                      <a:pt x="83443" y="308624"/>
                    </a:lnTo>
                    <a:lnTo>
                      <a:pt x="81688" y="305932"/>
                    </a:lnTo>
                    <a:lnTo>
                      <a:pt x="80412" y="302765"/>
                    </a:lnTo>
                    <a:lnTo>
                      <a:pt x="80093" y="299123"/>
                    </a:lnTo>
                    <a:lnTo>
                      <a:pt x="80093" y="51305"/>
                    </a:lnTo>
                    <a:lnTo>
                      <a:pt x="25687" y="105144"/>
                    </a:lnTo>
                    <a:lnTo>
                      <a:pt x="23294" y="107203"/>
                    </a:lnTo>
                    <a:lnTo>
                      <a:pt x="20582" y="108470"/>
                    </a:lnTo>
                    <a:lnTo>
                      <a:pt x="17869" y="109262"/>
                    </a:lnTo>
                    <a:lnTo>
                      <a:pt x="14997" y="109578"/>
                    </a:lnTo>
                    <a:lnTo>
                      <a:pt x="12126" y="109262"/>
                    </a:lnTo>
                    <a:lnTo>
                      <a:pt x="9254" y="108470"/>
                    </a:lnTo>
                    <a:lnTo>
                      <a:pt x="6701" y="107203"/>
                    </a:lnTo>
                    <a:lnTo>
                      <a:pt x="4308" y="105144"/>
                    </a:lnTo>
                    <a:lnTo>
                      <a:pt x="2234" y="102453"/>
                    </a:lnTo>
                    <a:lnTo>
                      <a:pt x="638" y="99444"/>
                    </a:lnTo>
                    <a:lnTo>
                      <a:pt x="0" y="96119"/>
                    </a:lnTo>
                    <a:lnTo>
                      <a:pt x="0" y="92952"/>
                    </a:lnTo>
                    <a:lnTo>
                      <a:pt x="638" y="89785"/>
                    </a:lnTo>
                    <a:lnTo>
                      <a:pt x="2234" y="86618"/>
                    </a:lnTo>
                    <a:lnTo>
                      <a:pt x="4308" y="83926"/>
                    </a:lnTo>
                    <a:lnTo>
                      <a:pt x="84560" y="4434"/>
                    </a:lnTo>
                    <a:lnTo>
                      <a:pt x="86954" y="2534"/>
                    </a:lnTo>
                    <a:lnTo>
                      <a:pt x="89666" y="950"/>
                    </a:lnTo>
                    <a:lnTo>
                      <a:pt x="92378" y="158"/>
                    </a:lnTo>
                    <a:lnTo>
                      <a:pt x="952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/>
              <a:lstStyle>
                <a:lvl1pPr marL="0" lvl="0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 marL="457200" lvl="1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2pPr>
                <a:lvl3pPr marL="914400" lvl="2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3pPr>
                <a:lvl4pPr marL="1371600" lvl="3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4pPr>
                <a:lvl5pPr marL="1828800" lvl="4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5pPr>
                <a:lvl6pPr marL="2286000" lvl="5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6pPr>
                <a:lvl7pPr marL="2743200" lvl="6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7pPr>
                <a:lvl8pPr marL="3200400" lvl="7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8pPr>
                <a:lvl9pPr marL="3657600" lvl="8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9pPr>
              </a:lstStyle>
              <a:p>
                <a:pPr marL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US" altLang="en-US" sz="18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06" name="Group 33"/>
            <p:cNvGrpSpPr/>
            <p:nvPr/>
          </p:nvGrpSpPr>
          <p:grpSpPr>
            <a:xfrm>
              <a:off x="7165" y="7212"/>
              <a:ext cx="765" cy="956"/>
              <a:chOff x="2611438" y="2698750"/>
              <a:chExt cx="427038" cy="533400"/>
            </a:xfrm>
            <a:solidFill>
              <a:srgbClr val="ED7D31"/>
            </a:solidFill>
          </p:grpSpPr>
          <p:sp>
            <p:nvSpPr>
              <p:cNvPr id="113" name="Freeform 126"/>
              <p:cNvSpPr>
                <a:spLocks noEditPoints="1"/>
              </p:cNvSpPr>
              <p:nvPr/>
            </p:nvSpPr>
            <p:spPr>
              <a:xfrm>
                <a:off x="2611438" y="2698750"/>
                <a:ext cx="427038" cy="533400"/>
              </a:xfrm>
              <a:custGeom>
                <a:avLst/>
                <a:gdLst>
                  <a:gd name="T0" fmla="*/ 1093 w 2693"/>
                  <a:gd name="T1" fmla="*/ 218 h 3358"/>
                  <a:gd name="T2" fmla="*/ 787 w 2693"/>
                  <a:gd name="T3" fmla="*/ 335 h 3358"/>
                  <a:gd name="T4" fmla="*/ 530 w 2693"/>
                  <a:gd name="T5" fmla="*/ 529 h 3358"/>
                  <a:gd name="T6" fmla="*/ 335 w 2693"/>
                  <a:gd name="T7" fmla="*/ 786 h 3358"/>
                  <a:gd name="T8" fmla="*/ 218 w 2693"/>
                  <a:gd name="T9" fmla="*/ 1093 h 3358"/>
                  <a:gd name="T10" fmla="*/ 193 w 2693"/>
                  <a:gd name="T11" fmla="*/ 1420 h 3358"/>
                  <a:gd name="T12" fmla="*/ 212 w 2693"/>
                  <a:gd name="T13" fmla="*/ 1569 h 3358"/>
                  <a:gd name="T14" fmla="*/ 218 w 2693"/>
                  <a:gd name="T15" fmla="*/ 1600 h 3358"/>
                  <a:gd name="T16" fmla="*/ 297 w 2693"/>
                  <a:gd name="T17" fmla="*/ 1831 h 3358"/>
                  <a:gd name="T18" fmla="*/ 323 w 2693"/>
                  <a:gd name="T19" fmla="*/ 1891 h 3358"/>
                  <a:gd name="T20" fmla="*/ 459 w 2693"/>
                  <a:gd name="T21" fmla="*/ 2149 h 3358"/>
                  <a:gd name="T22" fmla="*/ 666 w 2693"/>
                  <a:gd name="T23" fmla="*/ 2449 h 3358"/>
                  <a:gd name="T24" fmla="*/ 956 w 2693"/>
                  <a:gd name="T25" fmla="*/ 2783 h 3358"/>
                  <a:gd name="T26" fmla="*/ 1345 w 2693"/>
                  <a:gd name="T27" fmla="*/ 3140 h 3358"/>
                  <a:gd name="T28" fmla="*/ 1735 w 2693"/>
                  <a:gd name="T29" fmla="*/ 2783 h 3358"/>
                  <a:gd name="T30" fmla="*/ 2025 w 2693"/>
                  <a:gd name="T31" fmla="*/ 2449 h 3358"/>
                  <a:gd name="T32" fmla="*/ 2232 w 2693"/>
                  <a:gd name="T33" fmla="*/ 2149 h 3358"/>
                  <a:gd name="T34" fmla="*/ 2368 w 2693"/>
                  <a:gd name="T35" fmla="*/ 1891 h 3358"/>
                  <a:gd name="T36" fmla="*/ 2395 w 2693"/>
                  <a:gd name="T37" fmla="*/ 1831 h 3358"/>
                  <a:gd name="T38" fmla="*/ 2473 w 2693"/>
                  <a:gd name="T39" fmla="*/ 1600 h 3358"/>
                  <a:gd name="T40" fmla="*/ 2479 w 2693"/>
                  <a:gd name="T41" fmla="*/ 1568 h 3358"/>
                  <a:gd name="T42" fmla="*/ 2501 w 2693"/>
                  <a:gd name="T43" fmla="*/ 1346 h 3358"/>
                  <a:gd name="T44" fmla="*/ 2452 w 2693"/>
                  <a:gd name="T45" fmla="*/ 1012 h 3358"/>
                  <a:gd name="T46" fmla="*/ 2315 w 2693"/>
                  <a:gd name="T47" fmla="*/ 717 h 3358"/>
                  <a:gd name="T48" fmla="*/ 2103 w 2693"/>
                  <a:gd name="T49" fmla="*/ 474 h 3358"/>
                  <a:gd name="T50" fmla="*/ 1832 w 2693"/>
                  <a:gd name="T51" fmla="*/ 297 h 3358"/>
                  <a:gd name="T52" fmla="*/ 1516 w 2693"/>
                  <a:gd name="T53" fmla="*/ 202 h 3358"/>
                  <a:gd name="T54" fmla="*/ 1437 w 2693"/>
                  <a:gd name="T55" fmla="*/ 3 h 3358"/>
                  <a:gd name="T56" fmla="*/ 1787 w 2693"/>
                  <a:gd name="T57" fmla="*/ 75 h 3358"/>
                  <a:gd name="T58" fmla="*/ 2098 w 2693"/>
                  <a:gd name="T59" fmla="*/ 231 h 3358"/>
                  <a:gd name="T60" fmla="*/ 2356 w 2693"/>
                  <a:gd name="T61" fmla="*/ 458 h 3358"/>
                  <a:gd name="T62" fmla="*/ 2549 w 2693"/>
                  <a:gd name="T63" fmla="*/ 744 h 3358"/>
                  <a:gd name="T64" fmla="*/ 2664 w 2693"/>
                  <a:gd name="T65" fmla="*/ 1075 h 3358"/>
                  <a:gd name="T66" fmla="*/ 2690 w 2693"/>
                  <a:gd name="T67" fmla="*/ 1431 h 3358"/>
                  <a:gd name="T68" fmla="*/ 2666 w 2693"/>
                  <a:gd name="T69" fmla="*/ 1614 h 3358"/>
                  <a:gd name="T70" fmla="*/ 2621 w 2693"/>
                  <a:gd name="T71" fmla="*/ 1779 h 3358"/>
                  <a:gd name="T72" fmla="*/ 2514 w 2693"/>
                  <a:gd name="T73" fmla="*/ 2030 h 3358"/>
                  <a:gd name="T74" fmla="*/ 2359 w 2693"/>
                  <a:gd name="T75" fmla="*/ 2307 h 3358"/>
                  <a:gd name="T76" fmla="*/ 2131 w 2693"/>
                  <a:gd name="T77" fmla="*/ 2623 h 3358"/>
                  <a:gd name="T78" fmla="*/ 1818 w 2693"/>
                  <a:gd name="T79" fmla="*/ 2970 h 3358"/>
                  <a:gd name="T80" fmla="*/ 1407 w 2693"/>
                  <a:gd name="T81" fmla="*/ 3337 h 3358"/>
                  <a:gd name="T82" fmla="*/ 1325 w 2693"/>
                  <a:gd name="T83" fmla="*/ 3356 h 3358"/>
                  <a:gd name="T84" fmla="*/ 1068 w 2693"/>
                  <a:gd name="T85" fmla="*/ 3152 h 3358"/>
                  <a:gd name="T86" fmla="*/ 706 w 2693"/>
                  <a:gd name="T87" fmla="*/ 2793 h 3358"/>
                  <a:gd name="T88" fmla="*/ 438 w 2693"/>
                  <a:gd name="T89" fmla="*/ 2460 h 3358"/>
                  <a:gd name="T90" fmla="*/ 248 w 2693"/>
                  <a:gd name="T91" fmla="*/ 2163 h 3358"/>
                  <a:gd name="T92" fmla="*/ 123 w 2693"/>
                  <a:gd name="T93" fmla="*/ 1910 h 3358"/>
                  <a:gd name="T94" fmla="*/ 34 w 2693"/>
                  <a:gd name="T95" fmla="*/ 1644 h 3358"/>
                  <a:gd name="T96" fmla="*/ 24 w 2693"/>
                  <a:gd name="T97" fmla="*/ 1599 h 3358"/>
                  <a:gd name="T98" fmla="*/ 3 w 2693"/>
                  <a:gd name="T99" fmla="*/ 1254 h 3358"/>
                  <a:gd name="T100" fmla="*/ 74 w 2693"/>
                  <a:gd name="T101" fmla="*/ 905 h 3358"/>
                  <a:gd name="T102" fmla="*/ 231 w 2693"/>
                  <a:gd name="T103" fmla="*/ 594 h 3358"/>
                  <a:gd name="T104" fmla="*/ 457 w 2693"/>
                  <a:gd name="T105" fmla="*/ 336 h 3358"/>
                  <a:gd name="T106" fmla="*/ 743 w 2693"/>
                  <a:gd name="T107" fmla="*/ 143 h 3358"/>
                  <a:gd name="T108" fmla="*/ 1075 w 2693"/>
                  <a:gd name="T109" fmla="*/ 28 h 3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7038" h="533400">
                    <a:moveTo>
                      <a:pt x="213281" y="30180"/>
                    </a:moveTo>
                    <a:lnTo>
                      <a:pt x="199802" y="30657"/>
                    </a:lnTo>
                    <a:lnTo>
                      <a:pt x="186324" y="32087"/>
                    </a:lnTo>
                    <a:lnTo>
                      <a:pt x="173321" y="34628"/>
                    </a:lnTo>
                    <a:lnTo>
                      <a:pt x="160635" y="37964"/>
                    </a:lnTo>
                    <a:lnTo>
                      <a:pt x="148266" y="42253"/>
                    </a:lnTo>
                    <a:lnTo>
                      <a:pt x="136214" y="47177"/>
                    </a:lnTo>
                    <a:lnTo>
                      <a:pt x="124797" y="53213"/>
                    </a:lnTo>
                    <a:lnTo>
                      <a:pt x="113856" y="59884"/>
                    </a:lnTo>
                    <a:lnTo>
                      <a:pt x="103231" y="67191"/>
                    </a:lnTo>
                    <a:lnTo>
                      <a:pt x="93241" y="75292"/>
                    </a:lnTo>
                    <a:lnTo>
                      <a:pt x="84044" y="84029"/>
                    </a:lnTo>
                    <a:lnTo>
                      <a:pt x="75322" y="93401"/>
                    </a:lnTo>
                    <a:lnTo>
                      <a:pt x="67235" y="103408"/>
                    </a:lnTo>
                    <a:lnTo>
                      <a:pt x="59782" y="113892"/>
                    </a:lnTo>
                    <a:lnTo>
                      <a:pt x="53122" y="124852"/>
                    </a:lnTo>
                    <a:lnTo>
                      <a:pt x="47255" y="136447"/>
                    </a:lnTo>
                    <a:lnTo>
                      <a:pt x="42181" y="148361"/>
                    </a:lnTo>
                    <a:lnTo>
                      <a:pt x="38058" y="160751"/>
                    </a:lnTo>
                    <a:lnTo>
                      <a:pt x="34569" y="173617"/>
                    </a:lnTo>
                    <a:lnTo>
                      <a:pt x="32190" y="186642"/>
                    </a:lnTo>
                    <a:lnTo>
                      <a:pt x="30763" y="199985"/>
                    </a:lnTo>
                    <a:lnTo>
                      <a:pt x="30288" y="213805"/>
                    </a:lnTo>
                    <a:lnTo>
                      <a:pt x="30605" y="225559"/>
                    </a:lnTo>
                    <a:lnTo>
                      <a:pt x="31715" y="237155"/>
                    </a:lnTo>
                    <a:lnTo>
                      <a:pt x="33459" y="248751"/>
                    </a:lnTo>
                    <a:lnTo>
                      <a:pt x="33459" y="249068"/>
                    </a:lnTo>
                    <a:lnTo>
                      <a:pt x="33618" y="249227"/>
                    </a:lnTo>
                    <a:lnTo>
                      <a:pt x="33618" y="249545"/>
                    </a:lnTo>
                    <a:lnTo>
                      <a:pt x="33776" y="250339"/>
                    </a:lnTo>
                    <a:lnTo>
                      <a:pt x="34093" y="251927"/>
                    </a:lnTo>
                    <a:lnTo>
                      <a:pt x="34569" y="254151"/>
                    </a:lnTo>
                    <a:lnTo>
                      <a:pt x="34569" y="254469"/>
                    </a:lnTo>
                    <a:lnTo>
                      <a:pt x="38058" y="266859"/>
                    </a:lnTo>
                    <a:lnTo>
                      <a:pt x="42022" y="279090"/>
                    </a:lnTo>
                    <a:lnTo>
                      <a:pt x="47096" y="290844"/>
                    </a:lnTo>
                    <a:lnTo>
                      <a:pt x="47096" y="291003"/>
                    </a:lnTo>
                    <a:lnTo>
                      <a:pt x="47096" y="291162"/>
                    </a:lnTo>
                    <a:lnTo>
                      <a:pt x="47255" y="291321"/>
                    </a:lnTo>
                    <a:lnTo>
                      <a:pt x="51219" y="300375"/>
                    </a:lnTo>
                    <a:lnTo>
                      <a:pt x="55659" y="309906"/>
                    </a:lnTo>
                    <a:lnTo>
                      <a:pt x="60892" y="319913"/>
                    </a:lnTo>
                    <a:lnTo>
                      <a:pt x="66601" y="330397"/>
                    </a:lnTo>
                    <a:lnTo>
                      <a:pt x="72785" y="341357"/>
                    </a:lnTo>
                    <a:lnTo>
                      <a:pt x="79921" y="352635"/>
                    </a:lnTo>
                    <a:lnTo>
                      <a:pt x="87691" y="364548"/>
                    </a:lnTo>
                    <a:lnTo>
                      <a:pt x="96254" y="376620"/>
                    </a:lnTo>
                    <a:lnTo>
                      <a:pt x="105610" y="389010"/>
                    </a:lnTo>
                    <a:lnTo>
                      <a:pt x="115759" y="402036"/>
                    </a:lnTo>
                    <a:lnTo>
                      <a:pt x="126859" y="414902"/>
                    </a:lnTo>
                    <a:lnTo>
                      <a:pt x="138910" y="428404"/>
                    </a:lnTo>
                    <a:lnTo>
                      <a:pt x="151596" y="442064"/>
                    </a:lnTo>
                    <a:lnTo>
                      <a:pt x="165551" y="456043"/>
                    </a:lnTo>
                    <a:lnTo>
                      <a:pt x="180456" y="470180"/>
                    </a:lnTo>
                    <a:lnTo>
                      <a:pt x="196314" y="484317"/>
                    </a:lnTo>
                    <a:lnTo>
                      <a:pt x="213281" y="498772"/>
                    </a:lnTo>
                    <a:lnTo>
                      <a:pt x="230407" y="484317"/>
                    </a:lnTo>
                    <a:lnTo>
                      <a:pt x="246423" y="470180"/>
                    </a:lnTo>
                    <a:lnTo>
                      <a:pt x="261329" y="456043"/>
                    </a:lnTo>
                    <a:lnTo>
                      <a:pt x="275125" y="442064"/>
                    </a:lnTo>
                    <a:lnTo>
                      <a:pt x="287969" y="428404"/>
                    </a:lnTo>
                    <a:lnTo>
                      <a:pt x="300021" y="414902"/>
                    </a:lnTo>
                    <a:lnTo>
                      <a:pt x="310962" y="402036"/>
                    </a:lnTo>
                    <a:lnTo>
                      <a:pt x="321111" y="389010"/>
                    </a:lnTo>
                    <a:lnTo>
                      <a:pt x="330467" y="376620"/>
                    </a:lnTo>
                    <a:lnTo>
                      <a:pt x="339188" y="364548"/>
                    </a:lnTo>
                    <a:lnTo>
                      <a:pt x="346958" y="352635"/>
                    </a:lnTo>
                    <a:lnTo>
                      <a:pt x="353936" y="341357"/>
                    </a:lnTo>
                    <a:lnTo>
                      <a:pt x="360279" y="330397"/>
                    </a:lnTo>
                    <a:lnTo>
                      <a:pt x="365987" y="319913"/>
                    </a:lnTo>
                    <a:lnTo>
                      <a:pt x="371220" y="309906"/>
                    </a:lnTo>
                    <a:lnTo>
                      <a:pt x="375502" y="300375"/>
                    </a:lnTo>
                    <a:lnTo>
                      <a:pt x="379625" y="291321"/>
                    </a:lnTo>
                    <a:lnTo>
                      <a:pt x="379625" y="291162"/>
                    </a:lnTo>
                    <a:lnTo>
                      <a:pt x="379783" y="291003"/>
                    </a:lnTo>
                    <a:lnTo>
                      <a:pt x="379783" y="290844"/>
                    </a:lnTo>
                    <a:lnTo>
                      <a:pt x="384699" y="279090"/>
                    </a:lnTo>
                    <a:lnTo>
                      <a:pt x="388980" y="266859"/>
                    </a:lnTo>
                    <a:lnTo>
                      <a:pt x="392152" y="254469"/>
                    </a:lnTo>
                    <a:lnTo>
                      <a:pt x="392152" y="254151"/>
                    </a:lnTo>
                    <a:lnTo>
                      <a:pt x="392628" y="251927"/>
                    </a:lnTo>
                    <a:lnTo>
                      <a:pt x="392945" y="250339"/>
                    </a:lnTo>
                    <a:lnTo>
                      <a:pt x="393103" y="249545"/>
                    </a:lnTo>
                    <a:lnTo>
                      <a:pt x="393103" y="249068"/>
                    </a:lnTo>
                    <a:lnTo>
                      <a:pt x="393420" y="248751"/>
                    </a:lnTo>
                    <a:lnTo>
                      <a:pt x="395165" y="237314"/>
                    </a:lnTo>
                    <a:lnTo>
                      <a:pt x="396275" y="225559"/>
                    </a:lnTo>
                    <a:lnTo>
                      <a:pt x="396592" y="213805"/>
                    </a:lnTo>
                    <a:lnTo>
                      <a:pt x="396116" y="199985"/>
                    </a:lnTo>
                    <a:lnTo>
                      <a:pt x="394689" y="186642"/>
                    </a:lnTo>
                    <a:lnTo>
                      <a:pt x="392152" y="173617"/>
                    </a:lnTo>
                    <a:lnTo>
                      <a:pt x="388822" y="160751"/>
                    </a:lnTo>
                    <a:lnTo>
                      <a:pt x="384540" y="148361"/>
                    </a:lnTo>
                    <a:lnTo>
                      <a:pt x="379625" y="136447"/>
                    </a:lnTo>
                    <a:lnTo>
                      <a:pt x="373757" y="124852"/>
                    </a:lnTo>
                    <a:lnTo>
                      <a:pt x="367097" y="113892"/>
                    </a:lnTo>
                    <a:lnTo>
                      <a:pt x="359644" y="103408"/>
                    </a:lnTo>
                    <a:lnTo>
                      <a:pt x="351557" y="93401"/>
                    </a:lnTo>
                    <a:lnTo>
                      <a:pt x="342836" y="84029"/>
                    </a:lnTo>
                    <a:lnTo>
                      <a:pt x="333480" y="75292"/>
                    </a:lnTo>
                    <a:lnTo>
                      <a:pt x="323648" y="67191"/>
                    </a:lnTo>
                    <a:lnTo>
                      <a:pt x="313024" y="59884"/>
                    </a:lnTo>
                    <a:lnTo>
                      <a:pt x="302082" y="53213"/>
                    </a:lnTo>
                    <a:lnTo>
                      <a:pt x="290506" y="47177"/>
                    </a:lnTo>
                    <a:lnTo>
                      <a:pt x="278613" y="42253"/>
                    </a:lnTo>
                    <a:lnTo>
                      <a:pt x="266245" y="37964"/>
                    </a:lnTo>
                    <a:lnTo>
                      <a:pt x="253559" y="34628"/>
                    </a:lnTo>
                    <a:lnTo>
                      <a:pt x="240397" y="32087"/>
                    </a:lnTo>
                    <a:lnTo>
                      <a:pt x="227077" y="30657"/>
                    </a:lnTo>
                    <a:lnTo>
                      <a:pt x="213281" y="30180"/>
                    </a:lnTo>
                    <a:close/>
                    <a:moveTo>
                      <a:pt x="213281" y="0"/>
                    </a:moveTo>
                    <a:lnTo>
                      <a:pt x="227870" y="477"/>
                    </a:lnTo>
                    <a:lnTo>
                      <a:pt x="242300" y="2065"/>
                    </a:lnTo>
                    <a:lnTo>
                      <a:pt x="256413" y="4448"/>
                    </a:lnTo>
                    <a:lnTo>
                      <a:pt x="270050" y="7783"/>
                    </a:lnTo>
                    <a:lnTo>
                      <a:pt x="283371" y="11913"/>
                    </a:lnTo>
                    <a:lnTo>
                      <a:pt x="296374" y="16838"/>
                    </a:lnTo>
                    <a:lnTo>
                      <a:pt x="308901" y="22715"/>
                    </a:lnTo>
                    <a:lnTo>
                      <a:pt x="320952" y="29386"/>
                    </a:lnTo>
                    <a:lnTo>
                      <a:pt x="332687" y="36693"/>
                    </a:lnTo>
                    <a:lnTo>
                      <a:pt x="343628" y="44635"/>
                    </a:lnTo>
                    <a:lnTo>
                      <a:pt x="354094" y="53372"/>
                    </a:lnTo>
                    <a:lnTo>
                      <a:pt x="364243" y="62744"/>
                    </a:lnTo>
                    <a:lnTo>
                      <a:pt x="373599" y="72751"/>
                    </a:lnTo>
                    <a:lnTo>
                      <a:pt x="382320" y="83393"/>
                    </a:lnTo>
                    <a:lnTo>
                      <a:pt x="390249" y="94354"/>
                    </a:lnTo>
                    <a:lnTo>
                      <a:pt x="397543" y="106108"/>
                    </a:lnTo>
                    <a:lnTo>
                      <a:pt x="404203" y="118180"/>
                    </a:lnTo>
                    <a:lnTo>
                      <a:pt x="410071" y="130729"/>
                    </a:lnTo>
                    <a:lnTo>
                      <a:pt x="414986" y="143754"/>
                    </a:lnTo>
                    <a:lnTo>
                      <a:pt x="419268" y="157097"/>
                    </a:lnTo>
                    <a:lnTo>
                      <a:pt x="422439" y="170758"/>
                    </a:lnTo>
                    <a:lnTo>
                      <a:pt x="424977" y="184895"/>
                    </a:lnTo>
                    <a:lnTo>
                      <a:pt x="426404" y="199191"/>
                    </a:lnTo>
                    <a:lnTo>
                      <a:pt x="427038" y="213805"/>
                    </a:lnTo>
                    <a:lnTo>
                      <a:pt x="426562" y="227307"/>
                    </a:lnTo>
                    <a:lnTo>
                      <a:pt x="425294" y="240808"/>
                    </a:lnTo>
                    <a:lnTo>
                      <a:pt x="423074" y="253992"/>
                    </a:lnTo>
                    <a:lnTo>
                      <a:pt x="422915" y="254787"/>
                    </a:lnTo>
                    <a:lnTo>
                      <a:pt x="422757" y="256375"/>
                    </a:lnTo>
                    <a:lnTo>
                      <a:pt x="422281" y="258440"/>
                    </a:lnTo>
                    <a:lnTo>
                      <a:pt x="421647" y="261140"/>
                    </a:lnTo>
                    <a:lnTo>
                      <a:pt x="418951" y="272101"/>
                    </a:lnTo>
                    <a:lnTo>
                      <a:pt x="415621" y="282584"/>
                    </a:lnTo>
                    <a:lnTo>
                      <a:pt x="411815" y="293068"/>
                    </a:lnTo>
                    <a:lnTo>
                      <a:pt x="407375" y="303393"/>
                    </a:lnTo>
                    <a:lnTo>
                      <a:pt x="403411" y="312606"/>
                    </a:lnTo>
                    <a:lnTo>
                      <a:pt x="398653" y="322454"/>
                    </a:lnTo>
                    <a:lnTo>
                      <a:pt x="393579" y="332779"/>
                    </a:lnTo>
                    <a:lnTo>
                      <a:pt x="387712" y="343581"/>
                    </a:lnTo>
                    <a:lnTo>
                      <a:pt x="381210" y="354700"/>
                    </a:lnTo>
                    <a:lnTo>
                      <a:pt x="374075" y="366454"/>
                    </a:lnTo>
                    <a:lnTo>
                      <a:pt x="366146" y="378527"/>
                    </a:lnTo>
                    <a:lnTo>
                      <a:pt x="357583" y="390758"/>
                    </a:lnTo>
                    <a:lnTo>
                      <a:pt x="348227" y="403624"/>
                    </a:lnTo>
                    <a:lnTo>
                      <a:pt x="337920" y="416649"/>
                    </a:lnTo>
                    <a:lnTo>
                      <a:pt x="326820" y="429992"/>
                    </a:lnTo>
                    <a:lnTo>
                      <a:pt x="314927" y="443653"/>
                    </a:lnTo>
                    <a:lnTo>
                      <a:pt x="302082" y="457631"/>
                    </a:lnTo>
                    <a:lnTo>
                      <a:pt x="288286" y="471768"/>
                    </a:lnTo>
                    <a:lnTo>
                      <a:pt x="273539" y="486064"/>
                    </a:lnTo>
                    <a:lnTo>
                      <a:pt x="257682" y="500678"/>
                    </a:lnTo>
                    <a:lnTo>
                      <a:pt x="240873" y="515133"/>
                    </a:lnTo>
                    <a:lnTo>
                      <a:pt x="223113" y="530064"/>
                    </a:lnTo>
                    <a:lnTo>
                      <a:pt x="219941" y="531970"/>
                    </a:lnTo>
                    <a:lnTo>
                      <a:pt x="216928" y="533082"/>
                    </a:lnTo>
                    <a:lnTo>
                      <a:pt x="213440" y="533400"/>
                    </a:lnTo>
                    <a:lnTo>
                      <a:pt x="210110" y="533082"/>
                    </a:lnTo>
                    <a:lnTo>
                      <a:pt x="207097" y="531970"/>
                    </a:lnTo>
                    <a:lnTo>
                      <a:pt x="203925" y="530064"/>
                    </a:lnTo>
                    <a:lnTo>
                      <a:pt x="186165" y="515133"/>
                    </a:lnTo>
                    <a:lnTo>
                      <a:pt x="169356" y="500678"/>
                    </a:lnTo>
                    <a:lnTo>
                      <a:pt x="153499" y="486064"/>
                    </a:lnTo>
                    <a:lnTo>
                      <a:pt x="138752" y="471768"/>
                    </a:lnTo>
                    <a:lnTo>
                      <a:pt x="124797" y="457631"/>
                    </a:lnTo>
                    <a:lnTo>
                      <a:pt x="111953" y="443653"/>
                    </a:lnTo>
                    <a:lnTo>
                      <a:pt x="100060" y="429992"/>
                    </a:lnTo>
                    <a:lnTo>
                      <a:pt x="88960" y="416649"/>
                    </a:lnTo>
                    <a:lnTo>
                      <a:pt x="78811" y="403624"/>
                    </a:lnTo>
                    <a:lnTo>
                      <a:pt x="69455" y="390758"/>
                    </a:lnTo>
                    <a:lnTo>
                      <a:pt x="60892" y="378527"/>
                    </a:lnTo>
                    <a:lnTo>
                      <a:pt x="52963" y="366454"/>
                    </a:lnTo>
                    <a:lnTo>
                      <a:pt x="45828" y="354700"/>
                    </a:lnTo>
                    <a:lnTo>
                      <a:pt x="39326" y="343581"/>
                    </a:lnTo>
                    <a:lnTo>
                      <a:pt x="33459" y="332779"/>
                    </a:lnTo>
                    <a:lnTo>
                      <a:pt x="28385" y="322454"/>
                    </a:lnTo>
                    <a:lnTo>
                      <a:pt x="23627" y="312606"/>
                    </a:lnTo>
                    <a:lnTo>
                      <a:pt x="19505" y="303393"/>
                    </a:lnTo>
                    <a:lnTo>
                      <a:pt x="15223" y="293068"/>
                    </a:lnTo>
                    <a:lnTo>
                      <a:pt x="11259" y="282584"/>
                    </a:lnTo>
                    <a:lnTo>
                      <a:pt x="8087" y="271942"/>
                    </a:lnTo>
                    <a:lnTo>
                      <a:pt x="5391" y="261140"/>
                    </a:lnTo>
                    <a:lnTo>
                      <a:pt x="4757" y="258440"/>
                    </a:lnTo>
                    <a:lnTo>
                      <a:pt x="4440" y="256375"/>
                    </a:lnTo>
                    <a:lnTo>
                      <a:pt x="3964" y="254787"/>
                    </a:lnTo>
                    <a:lnTo>
                      <a:pt x="3806" y="253992"/>
                    </a:lnTo>
                    <a:lnTo>
                      <a:pt x="1744" y="240808"/>
                    </a:lnTo>
                    <a:lnTo>
                      <a:pt x="476" y="227307"/>
                    </a:lnTo>
                    <a:lnTo>
                      <a:pt x="0" y="213805"/>
                    </a:lnTo>
                    <a:lnTo>
                      <a:pt x="476" y="199191"/>
                    </a:lnTo>
                    <a:lnTo>
                      <a:pt x="1903" y="184895"/>
                    </a:lnTo>
                    <a:lnTo>
                      <a:pt x="4440" y="170758"/>
                    </a:lnTo>
                    <a:lnTo>
                      <a:pt x="7770" y="157097"/>
                    </a:lnTo>
                    <a:lnTo>
                      <a:pt x="11734" y="143754"/>
                    </a:lnTo>
                    <a:lnTo>
                      <a:pt x="16809" y="130729"/>
                    </a:lnTo>
                    <a:lnTo>
                      <a:pt x="22676" y="118180"/>
                    </a:lnTo>
                    <a:lnTo>
                      <a:pt x="29336" y="106108"/>
                    </a:lnTo>
                    <a:lnTo>
                      <a:pt x="36630" y="94354"/>
                    </a:lnTo>
                    <a:lnTo>
                      <a:pt x="44559" y="83393"/>
                    </a:lnTo>
                    <a:lnTo>
                      <a:pt x="53281" y="72751"/>
                    </a:lnTo>
                    <a:lnTo>
                      <a:pt x="62636" y="62744"/>
                    </a:lnTo>
                    <a:lnTo>
                      <a:pt x="72468" y="53372"/>
                    </a:lnTo>
                    <a:lnTo>
                      <a:pt x="83251" y="44635"/>
                    </a:lnTo>
                    <a:lnTo>
                      <a:pt x="94193" y="36693"/>
                    </a:lnTo>
                    <a:lnTo>
                      <a:pt x="105927" y="29386"/>
                    </a:lnTo>
                    <a:lnTo>
                      <a:pt x="117820" y="22715"/>
                    </a:lnTo>
                    <a:lnTo>
                      <a:pt x="130506" y="16838"/>
                    </a:lnTo>
                    <a:lnTo>
                      <a:pt x="143350" y="11913"/>
                    </a:lnTo>
                    <a:lnTo>
                      <a:pt x="156670" y="7783"/>
                    </a:lnTo>
                    <a:lnTo>
                      <a:pt x="170466" y="4448"/>
                    </a:lnTo>
                    <a:lnTo>
                      <a:pt x="184579" y="2065"/>
                    </a:lnTo>
                    <a:lnTo>
                      <a:pt x="198851" y="477"/>
                    </a:lnTo>
                    <a:lnTo>
                      <a:pt x="21328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/>
              <a:lstStyle>
                <a:lvl1pPr marL="0" lvl="0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 marL="457200" lvl="1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2pPr>
                <a:lvl3pPr marL="914400" lvl="2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3pPr>
                <a:lvl4pPr marL="1371600" lvl="3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4pPr>
                <a:lvl5pPr marL="1828800" lvl="4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5pPr>
                <a:lvl6pPr marL="2286000" lvl="5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6pPr>
                <a:lvl7pPr marL="2743200" lvl="6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7pPr>
                <a:lvl8pPr marL="3200400" lvl="7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8pPr>
                <a:lvl9pPr marL="3657600" lvl="8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9pPr>
              </a:lstStyle>
              <a:p>
                <a:pPr marL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US" altLang="en-US" sz="18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4" name="Freeform 127"/>
              <p:cNvSpPr>
                <a:spLocks noEditPoints="1"/>
              </p:cNvSpPr>
              <p:nvPr/>
            </p:nvSpPr>
            <p:spPr>
              <a:xfrm>
                <a:off x="2689226" y="2779713"/>
                <a:ext cx="271463" cy="271463"/>
              </a:xfrm>
              <a:custGeom>
                <a:avLst/>
                <a:gdLst>
                  <a:gd name="T0" fmla="*/ 728 w 1708"/>
                  <a:gd name="T1" fmla="*/ 202 h 1709"/>
                  <a:gd name="T2" fmla="*/ 554 w 1708"/>
                  <a:gd name="T3" fmla="*/ 261 h 1709"/>
                  <a:gd name="T4" fmla="*/ 406 w 1708"/>
                  <a:gd name="T5" fmla="*/ 364 h 1709"/>
                  <a:gd name="T6" fmla="*/ 291 w 1708"/>
                  <a:gd name="T7" fmla="*/ 502 h 1709"/>
                  <a:gd name="T8" fmla="*/ 216 w 1708"/>
                  <a:gd name="T9" fmla="*/ 668 h 1709"/>
                  <a:gd name="T10" fmla="*/ 190 w 1708"/>
                  <a:gd name="T11" fmla="*/ 854 h 1709"/>
                  <a:gd name="T12" fmla="*/ 216 w 1708"/>
                  <a:gd name="T13" fmla="*/ 1040 h 1709"/>
                  <a:gd name="T14" fmla="*/ 291 w 1708"/>
                  <a:gd name="T15" fmla="*/ 1207 h 1709"/>
                  <a:gd name="T16" fmla="*/ 406 w 1708"/>
                  <a:gd name="T17" fmla="*/ 1345 h 1709"/>
                  <a:gd name="T18" fmla="*/ 554 w 1708"/>
                  <a:gd name="T19" fmla="*/ 1447 h 1709"/>
                  <a:gd name="T20" fmla="*/ 728 w 1708"/>
                  <a:gd name="T21" fmla="*/ 1507 h 1709"/>
                  <a:gd name="T22" fmla="*/ 918 w 1708"/>
                  <a:gd name="T23" fmla="*/ 1516 h 1709"/>
                  <a:gd name="T24" fmla="*/ 1098 w 1708"/>
                  <a:gd name="T25" fmla="*/ 1472 h 1709"/>
                  <a:gd name="T26" fmla="*/ 1256 w 1708"/>
                  <a:gd name="T27" fmla="*/ 1383 h 1709"/>
                  <a:gd name="T28" fmla="*/ 1382 w 1708"/>
                  <a:gd name="T29" fmla="*/ 1256 h 1709"/>
                  <a:gd name="T30" fmla="*/ 1472 w 1708"/>
                  <a:gd name="T31" fmla="*/ 1098 h 1709"/>
                  <a:gd name="T32" fmla="*/ 1515 w 1708"/>
                  <a:gd name="T33" fmla="*/ 918 h 1709"/>
                  <a:gd name="T34" fmla="*/ 1506 w 1708"/>
                  <a:gd name="T35" fmla="*/ 728 h 1709"/>
                  <a:gd name="T36" fmla="*/ 1446 w 1708"/>
                  <a:gd name="T37" fmla="*/ 555 h 1709"/>
                  <a:gd name="T38" fmla="*/ 1343 w 1708"/>
                  <a:gd name="T39" fmla="*/ 406 h 1709"/>
                  <a:gd name="T40" fmla="*/ 1206 w 1708"/>
                  <a:gd name="T41" fmla="*/ 291 h 1709"/>
                  <a:gd name="T42" fmla="*/ 1040 w 1708"/>
                  <a:gd name="T43" fmla="*/ 216 h 1709"/>
                  <a:gd name="T44" fmla="*/ 853 w 1708"/>
                  <a:gd name="T45" fmla="*/ 190 h 1709"/>
                  <a:gd name="T46" fmla="*/ 999 w 1708"/>
                  <a:gd name="T47" fmla="*/ 12 h 1709"/>
                  <a:gd name="T48" fmla="*/ 1201 w 1708"/>
                  <a:gd name="T49" fmla="*/ 74 h 1709"/>
                  <a:gd name="T50" fmla="*/ 1380 w 1708"/>
                  <a:gd name="T51" fmla="*/ 181 h 1709"/>
                  <a:gd name="T52" fmla="*/ 1526 w 1708"/>
                  <a:gd name="T53" fmla="*/ 327 h 1709"/>
                  <a:gd name="T54" fmla="*/ 1633 w 1708"/>
                  <a:gd name="T55" fmla="*/ 506 h 1709"/>
                  <a:gd name="T56" fmla="*/ 1696 w 1708"/>
                  <a:gd name="T57" fmla="*/ 708 h 1709"/>
                  <a:gd name="T58" fmla="*/ 1705 w 1708"/>
                  <a:gd name="T59" fmla="*/ 928 h 1709"/>
                  <a:gd name="T60" fmla="*/ 1660 w 1708"/>
                  <a:gd name="T61" fmla="*/ 1137 h 1709"/>
                  <a:gd name="T62" fmla="*/ 1567 w 1708"/>
                  <a:gd name="T63" fmla="*/ 1324 h 1709"/>
                  <a:gd name="T64" fmla="*/ 1432 w 1708"/>
                  <a:gd name="T65" fmla="*/ 1482 h 1709"/>
                  <a:gd name="T66" fmla="*/ 1265 w 1708"/>
                  <a:gd name="T67" fmla="*/ 1603 h 1709"/>
                  <a:gd name="T68" fmla="*/ 1069 w 1708"/>
                  <a:gd name="T69" fmla="*/ 1682 h 1709"/>
                  <a:gd name="T70" fmla="*/ 853 w 1708"/>
                  <a:gd name="T71" fmla="*/ 1709 h 1709"/>
                  <a:gd name="T72" fmla="*/ 638 w 1708"/>
                  <a:gd name="T73" fmla="*/ 1682 h 1709"/>
                  <a:gd name="T74" fmla="*/ 443 w 1708"/>
                  <a:gd name="T75" fmla="*/ 1603 h 1709"/>
                  <a:gd name="T76" fmla="*/ 275 w 1708"/>
                  <a:gd name="T77" fmla="*/ 1482 h 1709"/>
                  <a:gd name="T78" fmla="*/ 141 w 1708"/>
                  <a:gd name="T79" fmla="*/ 1324 h 1709"/>
                  <a:gd name="T80" fmla="*/ 48 w 1708"/>
                  <a:gd name="T81" fmla="*/ 1137 h 1709"/>
                  <a:gd name="T82" fmla="*/ 3 w 1708"/>
                  <a:gd name="T83" fmla="*/ 928 h 1709"/>
                  <a:gd name="T84" fmla="*/ 12 w 1708"/>
                  <a:gd name="T85" fmla="*/ 708 h 1709"/>
                  <a:gd name="T86" fmla="*/ 73 w 1708"/>
                  <a:gd name="T87" fmla="*/ 506 h 1709"/>
                  <a:gd name="T88" fmla="*/ 182 w 1708"/>
                  <a:gd name="T89" fmla="*/ 327 h 1709"/>
                  <a:gd name="T90" fmla="*/ 328 w 1708"/>
                  <a:gd name="T91" fmla="*/ 181 h 1709"/>
                  <a:gd name="T92" fmla="*/ 505 w 1708"/>
                  <a:gd name="T93" fmla="*/ 74 h 1709"/>
                  <a:gd name="T94" fmla="*/ 708 w 1708"/>
                  <a:gd name="T95" fmla="*/ 12 h 1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71463" h="271463">
                    <a:moveTo>
                      <a:pt x="135573" y="30180"/>
                    </a:moveTo>
                    <a:lnTo>
                      <a:pt x="125560" y="30657"/>
                    </a:lnTo>
                    <a:lnTo>
                      <a:pt x="115706" y="32086"/>
                    </a:lnTo>
                    <a:lnTo>
                      <a:pt x="106169" y="34310"/>
                    </a:lnTo>
                    <a:lnTo>
                      <a:pt x="96792" y="37646"/>
                    </a:lnTo>
                    <a:lnTo>
                      <a:pt x="88051" y="41458"/>
                    </a:lnTo>
                    <a:lnTo>
                      <a:pt x="79627" y="46223"/>
                    </a:lnTo>
                    <a:lnTo>
                      <a:pt x="71839" y="51624"/>
                    </a:lnTo>
                    <a:lnTo>
                      <a:pt x="64528" y="57819"/>
                    </a:lnTo>
                    <a:lnTo>
                      <a:pt x="57694" y="64490"/>
                    </a:lnTo>
                    <a:lnTo>
                      <a:pt x="51813" y="71956"/>
                    </a:lnTo>
                    <a:lnTo>
                      <a:pt x="46250" y="79739"/>
                    </a:lnTo>
                    <a:lnTo>
                      <a:pt x="41482" y="88158"/>
                    </a:lnTo>
                    <a:lnTo>
                      <a:pt x="37509" y="96894"/>
                    </a:lnTo>
                    <a:lnTo>
                      <a:pt x="34330" y="106107"/>
                    </a:lnTo>
                    <a:lnTo>
                      <a:pt x="31946" y="115638"/>
                    </a:lnTo>
                    <a:lnTo>
                      <a:pt x="30675" y="125486"/>
                    </a:lnTo>
                    <a:lnTo>
                      <a:pt x="30198" y="135652"/>
                    </a:lnTo>
                    <a:lnTo>
                      <a:pt x="30675" y="145818"/>
                    </a:lnTo>
                    <a:lnTo>
                      <a:pt x="31946" y="155666"/>
                    </a:lnTo>
                    <a:lnTo>
                      <a:pt x="34330" y="165197"/>
                    </a:lnTo>
                    <a:lnTo>
                      <a:pt x="37509" y="174410"/>
                    </a:lnTo>
                    <a:lnTo>
                      <a:pt x="41482" y="183305"/>
                    </a:lnTo>
                    <a:lnTo>
                      <a:pt x="46250" y="191724"/>
                    </a:lnTo>
                    <a:lnTo>
                      <a:pt x="51654" y="199507"/>
                    </a:lnTo>
                    <a:lnTo>
                      <a:pt x="57694" y="206814"/>
                    </a:lnTo>
                    <a:lnTo>
                      <a:pt x="64528" y="213644"/>
                    </a:lnTo>
                    <a:lnTo>
                      <a:pt x="71839" y="219680"/>
                    </a:lnTo>
                    <a:lnTo>
                      <a:pt x="79627" y="225081"/>
                    </a:lnTo>
                    <a:lnTo>
                      <a:pt x="88051" y="229846"/>
                    </a:lnTo>
                    <a:lnTo>
                      <a:pt x="96792" y="233817"/>
                    </a:lnTo>
                    <a:lnTo>
                      <a:pt x="106169" y="236994"/>
                    </a:lnTo>
                    <a:lnTo>
                      <a:pt x="115706" y="239377"/>
                    </a:lnTo>
                    <a:lnTo>
                      <a:pt x="125560" y="240806"/>
                    </a:lnTo>
                    <a:lnTo>
                      <a:pt x="135573" y="241283"/>
                    </a:lnTo>
                    <a:lnTo>
                      <a:pt x="145903" y="240806"/>
                    </a:lnTo>
                    <a:lnTo>
                      <a:pt x="155757" y="239377"/>
                    </a:lnTo>
                    <a:lnTo>
                      <a:pt x="165294" y="236994"/>
                    </a:lnTo>
                    <a:lnTo>
                      <a:pt x="174512" y="233817"/>
                    </a:lnTo>
                    <a:lnTo>
                      <a:pt x="183253" y="229846"/>
                    </a:lnTo>
                    <a:lnTo>
                      <a:pt x="191836" y="225081"/>
                    </a:lnTo>
                    <a:lnTo>
                      <a:pt x="199624" y="219680"/>
                    </a:lnTo>
                    <a:lnTo>
                      <a:pt x="206935" y="213644"/>
                    </a:lnTo>
                    <a:lnTo>
                      <a:pt x="213610" y="206814"/>
                    </a:lnTo>
                    <a:lnTo>
                      <a:pt x="219650" y="199507"/>
                    </a:lnTo>
                    <a:lnTo>
                      <a:pt x="225213" y="191724"/>
                    </a:lnTo>
                    <a:lnTo>
                      <a:pt x="229822" y="183305"/>
                    </a:lnTo>
                    <a:lnTo>
                      <a:pt x="233954" y="174410"/>
                    </a:lnTo>
                    <a:lnTo>
                      <a:pt x="236974" y="165197"/>
                    </a:lnTo>
                    <a:lnTo>
                      <a:pt x="239358" y="155666"/>
                    </a:lnTo>
                    <a:lnTo>
                      <a:pt x="240788" y="145818"/>
                    </a:lnTo>
                    <a:lnTo>
                      <a:pt x="241265" y="135652"/>
                    </a:lnTo>
                    <a:lnTo>
                      <a:pt x="240788" y="125486"/>
                    </a:lnTo>
                    <a:lnTo>
                      <a:pt x="239358" y="115638"/>
                    </a:lnTo>
                    <a:lnTo>
                      <a:pt x="236974" y="106107"/>
                    </a:lnTo>
                    <a:lnTo>
                      <a:pt x="233795" y="96894"/>
                    </a:lnTo>
                    <a:lnTo>
                      <a:pt x="229822" y="88158"/>
                    </a:lnTo>
                    <a:lnTo>
                      <a:pt x="225213" y="79739"/>
                    </a:lnTo>
                    <a:lnTo>
                      <a:pt x="219650" y="71956"/>
                    </a:lnTo>
                    <a:lnTo>
                      <a:pt x="213451" y="64490"/>
                    </a:lnTo>
                    <a:lnTo>
                      <a:pt x="206935" y="57819"/>
                    </a:lnTo>
                    <a:lnTo>
                      <a:pt x="199624" y="51624"/>
                    </a:lnTo>
                    <a:lnTo>
                      <a:pt x="191677" y="46223"/>
                    </a:lnTo>
                    <a:lnTo>
                      <a:pt x="183253" y="41458"/>
                    </a:lnTo>
                    <a:lnTo>
                      <a:pt x="174353" y="37646"/>
                    </a:lnTo>
                    <a:lnTo>
                      <a:pt x="165294" y="34310"/>
                    </a:lnTo>
                    <a:lnTo>
                      <a:pt x="155757" y="32086"/>
                    </a:lnTo>
                    <a:lnTo>
                      <a:pt x="145903" y="30657"/>
                    </a:lnTo>
                    <a:lnTo>
                      <a:pt x="135573" y="30180"/>
                    </a:lnTo>
                    <a:close/>
                    <a:moveTo>
                      <a:pt x="135573" y="0"/>
                    </a:moveTo>
                    <a:lnTo>
                      <a:pt x="147334" y="477"/>
                    </a:lnTo>
                    <a:lnTo>
                      <a:pt x="158777" y="1906"/>
                    </a:lnTo>
                    <a:lnTo>
                      <a:pt x="169903" y="4289"/>
                    </a:lnTo>
                    <a:lnTo>
                      <a:pt x="180710" y="7624"/>
                    </a:lnTo>
                    <a:lnTo>
                      <a:pt x="190882" y="11754"/>
                    </a:lnTo>
                    <a:lnTo>
                      <a:pt x="201054" y="16679"/>
                    </a:lnTo>
                    <a:lnTo>
                      <a:pt x="210432" y="22556"/>
                    </a:lnTo>
                    <a:lnTo>
                      <a:pt x="219332" y="28751"/>
                    </a:lnTo>
                    <a:lnTo>
                      <a:pt x="227597" y="35899"/>
                    </a:lnTo>
                    <a:lnTo>
                      <a:pt x="235384" y="43682"/>
                    </a:lnTo>
                    <a:lnTo>
                      <a:pt x="242537" y="51942"/>
                    </a:lnTo>
                    <a:lnTo>
                      <a:pt x="249053" y="60996"/>
                    </a:lnTo>
                    <a:lnTo>
                      <a:pt x="254775" y="70526"/>
                    </a:lnTo>
                    <a:lnTo>
                      <a:pt x="259543" y="80375"/>
                    </a:lnTo>
                    <a:lnTo>
                      <a:pt x="263834" y="90699"/>
                    </a:lnTo>
                    <a:lnTo>
                      <a:pt x="267013" y="101501"/>
                    </a:lnTo>
                    <a:lnTo>
                      <a:pt x="269556" y="112461"/>
                    </a:lnTo>
                    <a:lnTo>
                      <a:pt x="270986" y="124057"/>
                    </a:lnTo>
                    <a:lnTo>
                      <a:pt x="271463" y="135652"/>
                    </a:lnTo>
                    <a:lnTo>
                      <a:pt x="270986" y="147406"/>
                    </a:lnTo>
                    <a:lnTo>
                      <a:pt x="269556" y="158684"/>
                    </a:lnTo>
                    <a:lnTo>
                      <a:pt x="267013" y="169962"/>
                    </a:lnTo>
                    <a:lnTo>
                      <a:pt x="263834" y="180605"/>
                    </a:lnTo>
                    <a:lnTo>
                      <a:pt x="259543" y="191088"/>
                    </a:lnTo>
                    <a:lnTo>
                      <a:pt x="254775" y="200937"/>
                    </a:lnTo>
                    <a:lnTo>
                      <a:pt x="249053" y="210308"/>
                    </a:lnTo>
                    <a:lnTo>
                      <a:pt x="242537" y="219204"/>
                    </a:lnTo>
                    <a:lnTo>
                      <a:pt x="235384" y="227622"/>
                    </a:lnTo>
                    <a:lnTo>
                      <a:pt x="227597" y="235406"/>
                    </a:lnTo>
                    <a:lnTo>
                      <a:pt x="219332" y="242554"/>
                    </a:lnTo>
                    <a:lnTo>
                      <a:pt x="210432" y="248907"/>
                    </a:lnTo>
                    <a:lnTo>
                      <a:pt x="201054" y="254626"/>
                    </a:lnTo>
                    <a:lnTo>
                      <a:pt x="190882" y="259709"/>
                    </a:lnTo>
                    <a:lnTo>
                      <a:pt x="180710" y="263680"/>
                    </a:lnTo>
                    <a:lnTo>
                      <a:pt x="169903" y="267174"/>
                    </a:lnTo>
                    <a:lnTo>
                      <a:pt x="158777" y="269557"/>
                    </a:lnTo>
                    <a:lnTo>
                      <a:pt x="147334" y="270986"/>
                    </a:lnTo>
                    <a:lnTo>
                      <a:pt x="135573" y="271463"/>
                    </a:lnTo>
                    <a:lnTo>
                      <a:pt x="123970" y="270986"/>
                    </a:lnTo>
                    <a:lnTo>
                      <a:pt x="112527" y="269557"/>
                    </a:lnTo>
                    <a:lnTo>
                      <a:pt x="101401" y="267174"/>
                    </a:lnTo>
                    <a:lnTo>
                      <a:pt x="90753" y="263680"/>
                    </a:lnTo>
                    <a:lnTo>
                      <a:pt x="80263" y="259709"/>
                    </a:lnTo>
                    <a:lnTo>
                      <a:pt x="70409" y="254626"/>
                    </a:lnTo>
                    <a:lnTo>
                      <a:pt x="61031" y="248907"/>
                    </a:lnTo>
                    <a:lnTo>
                      <a:pt x="52131" y="242554"/>
                    </a:lnTo>
                    <a:lnTo>
                      <a:pt x="43707" y="235406"/>
                    </a:lnTo>
                    <a:lnTo>
                      <a:pt x="36079" y="227622"/>
                    </a:lnTo>
                    <a:lnTo>
                      <a:pt x="28926" y="219204"/>
                    </a:lnTo>
                    <a:lnTo>
                      <a:pt x="22410" y="210308"/>
                    </a:lnTo>
                    <a:lnTo>
                      <a:pt x="16688" y="200937"/>
                    </a:lnTo>
                    <a:lnTo>
                      <a:pt x="11602" y="191088"/>
                    </a:lnTo>
                    <a:lnTo>
                      <a:pt x="7629" y="180605"/>
                    </a:lnTo>
                    <a:lnTo>
                      <a:pt x="4291" y="169962"/>
                    </a:lnTo>
                    <a:lnTo>
                      <a:pt x="1907" y="158684"/>
                    </a:lnTo>
                    <a:lnTo>
                      <a:pt x="477" y="147406"/>
                    </a:lnTo>
                    <a:lnTo>
                      <a:pt x="0" y="135652"/>
                    </a:lnTo>
                    <a:lnTo>
                      <a:pt x="477" y="124057"/>
                    </a:lnTo>
                    <a:lnTo>
                      <a:pt x="1907" y="112461"/>
                    </a:lnTo>
                    <a:lnTo>
                      <a:pt x="4291" y="101501"/>
                    </a:lnTo>
                    <a:lnTo>
                      <a:pt x="7629" y="90699"/>
                    </a:lnTo>
                    <a:lnTo>
                      <a:pt x="11602" y="80375"/>
                    </a:lnTo>
                    <a:lnTo>
                      <a:pt x="16688" y="70526"/>
                    </a:lnTo>
                    <a:lnTo>
                      <a:pt x="22410" y="60996"/>
                    </a:lnTo>
                    <a:lnTo>
                      <a:pt x="28926" y="51942"/>
                    </a:lnTo>
                    <a:lnTo>
                      <a:pt x="36079" y="43682"/>
                    </a:lnTo>
                    <a:lnTo>
                      <a:pt x="43707" y="35899"/>
                    </a:lnTo>
                    <a:lnTo>
                      <a:pt x="52131" y="28751"/>
                    </a:lnTo>
                    <a:lnTo>
                      <a:pt x="61031" y="22556"/>
                    </a:lnTo>
                    <a:lnTo>
                      <a:pt x="70409" y="16679"/>
                    </a:lnTo>
                    <a:lnTo>
                      <a:pt x="80263" y="11754"/>
                    </a:lnTo>
                    <a:lnTo>
                      <a:pt x="90753" y="7624"/>
                    </a:lnTo>
                    <a:lnTo>
                      <a:pt x="101401" y="4289"/>
                    </a:lnTo>
                    <a:lnTo>
                      <a:pt x="112527" y="1906"/>
                    </a:lnTo>
                    <a:lnTo>
                      <a:pt x="123970" y="477"/>
                    </a:lnTo>
                    <a:lnTo>
                      <a:pt x="13557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/>
              <a:lstStyle>
                <a:lvl1pPr marL="0" lvl="0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 marL="457200" lvl="1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2pPr>
                <a:lvl3pPr marL="914400" lvl="2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3pPr>
                <a:lvl4pPr marL="1371600" lvl="3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4pPr>
                <a:lvl5pPr marL="1828800" lvl="4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5pPr>
                <a:lvl6pPr marL="2286000" lvl="5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6pPr>
                <a:lvl7pPr marL="2743200" lvl="6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7pPr>
                <a:lvl8pPr marL="3200400" lvl="7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8pPr>
                <a:lvl9pPr marL="3657600" lvl="8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9pPr>
              </a:lstStyle>
              <a:p>
                <a:pPr marL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US" altLang="en-US" sz="18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07" name="Group 36"/>
            <p:cNvGrpSpPr/>
            <p:nvPr/>
          </p:nvGrpSpPr>
          <p:grpSpPr>
            <a:xfrm>
              <a:off x="11545" y="4699"/>
              <a:ext cx="959" cy="959"/>
              <a:chOff x="10996613" y="1925638"/>
              <a:chExt cx="534987" cy="534988"/>
            </a:xfrm>
            <a:solidFill>
              <a:srgbClr val="A5A5A5"/>
            </a:solidFill>
          </p:grpSpPr>
          <p:sp>
            <p:nvSpPr>
              <p:cNvPr id="111" name="Freeform 6"/>
              <p:cNvSpPr>
                <a:spLocks noEditPoints="1"/>
              </p:cNvSpPr>
              <p:nvPr/>
            </p:nvSpPr>
            <p:spPr>
              <a:xfrm>
                <a:off x="10996613" y="1925638"/>
                <a:ext cx="534987" cy="534988"/>
              </a:xfrm>
              <a:custGeom>
                <a:avLst/>
                <a:gdLst>
                  <a:gd name="T0" fmla="*/ 1446 w 3370"/>
                  <a:gd name="T1" fmla="*/ 543 h 3371"/>
                  <a:gd name="T2" fmla="*/ 1099 w 3370"/>
                  <a:gd name="T3" fmla="*/ 703 h 3371"/>
                  <a:gd name="T4" fmla="*/ 750 w 3370"/>
                  <a:gd name="T5" fmla="*/ 523 h 3371"/>
                  <a:gd name="T6" fmla="*/ 518 w 3370"/>
                  <a:gd name="T7" fmla="*/ 737 h 3371"/>
                  <a:gd name="T8" fmla="*/ 710 w 3370"/>
                  <a:gd name="T9" fmla="*/ 1069 h 3371"/>
                  <a:gd name="T10" fmla="*/ 568 w 3370"/>
                  <a:gd name="T11" fmla="*/ 1428 h 3371"/>
                  <a:gd name="T12" fmla="*/ 192 w 3370"/>
                  <a:gd name="T13" fmla="*/ 1536 h 3371"/>
                  <a:gd name="T14" fmla="*/ 524 w 3370"/>
                  <a:gd name="T15" fmla="*/ 1916 h 3371"/>
                  <a:gd name="T16" fmla="*/ 665 w 3370"/>
                  <a:gd name="T17" fmla="*/ 2204 h 3371"/>
                  <a:gd name="T18" fmla="*/ 526 w 3370"/>
                  <a:gd name="T19" fmla="*/ 2621 h 3371"/>
                  <a:gd name="T20" fmla="*/ 749 w 3370"/>
                  <a:gd name="T21" fmla="*/ 2861 h 3371"/>
                  <a:gd name="T22" fmla="*/ 1044 w 3370"/>
                  <a:gd name="T23" fmla="*/ 2666 h 3371"/>
                  <a:gd name="T24" fmla="*/ 1325 w 3370"/>
                  <a:gd name="T25" fmla="*/ 2773 h 3371"/>
                  <a:gd name="T26" fmla="*/ 1519 w 3370"/>
                  <a:gd name="T27" fmla="*/ 3167 h 3371"/>
                  <a:gd name="T28" fmla="*/ 1851 w 3370"/>
                  <a:gd name="T29" fmla="*/ 3167 h 3371"/>
                  <a:gd name="T30" fmla="*/ 2048 w 3370"/>
                  <a:gd name="T31" fmla="*/ 2773 h 3371"/>
                  <a:gd name="T32" fmla="*/ 2351 w 3370"/>
                  <a:gd name="T33" fmla="*/ 2666 h 3371"/>
                  <a:gd name="T34" fmla="*/ 2631 w 3370"/>
                  <a:gd name="T35" fmla="*/ 2854 h 3371"/>
                  <a:gd name="T36" fmla="*/ 2676 w 3370"/>
                  <a:gd name="T37" fmla="*/ 2370 h 3371"/>
                  <a:gd name="T38" fmla="*/ 2743 w 3370"/>
                  <a:gd name="T39" fmla="*/ 2123 h 3371"/>
                  <a:gd name="T40" fmla="*/ 2870 w 3370"/>
                  <a:gd name="T41" fmla="*/ 1902 h 3371"/>
                  <a:gd name="T42" fmla="*/ 3181 w 3370"/>
                  <a:gd name="T43" fmla="*/ 1529 h 3371"/>
                  <a:gd name="T44" fmla="*/ 2803 w 3370"/>
                  <a:gd name="T45" fmla="*/ 1421 h 3371"/>
                  <a:gd name="T46" fmla="*/ 2659 w 3370"/>
                  <a:gd name="T47" fmla="*/ 1063 h 3371"/>
                  <a:gd name="T48" fmla="*/ 2849 w 3370"/>
                  <a:gd name="T49" fmla="*/ 732 h 3371"/>
                  <a:gd name="T50" fmla="*/ 2618 w 3370"/>
                  <a:gd name="T51" fmla="*/ 519 h 3371"/>
                  <a:gd name="T52" fmla="*/ 2268 w 3370"/>
                  <a:gd name="T53" fmla="*/ 700 h 3371"/>
                  <a:gd name="T54" fmla="*/ 1913 w 3370"/>
                  <a:gd name="T55" fmla="*/ 540 h 3371"/>
                  <a:gd name="T56" fmla="*/ 1532 w 3370"/>
                  <a:gd name="T57" fmla="*/ 189 h 3371"/>
                  <a:gd name="T58" fmla="*/ 1973 w 3370"/>
                  <a:gd name="T59" fmla="*/ 60 h 3371"/>
                  <a:gd name="T60" fmla="*/ 2233 w 3370"/>
                  <a:gd name="T61" fmla="*/ 468 h 3371"/>
                  <a:gd name="T62" fmla="*/ 2659 w 3370"/>
                  <a:gd name="T63" fmla="*/ 331 h 3371"/>
                  <a:gd name="T64" fmla="*/ 3022 w 3370"/>
                  <a:gd name="T65" fmla="*/ 652 h 3371"/>
                  <a:gd name="T66" fmla="*/ 3005 w 3370"/>
                  <a:gd name="T67" fmla="*/ 868 h 3371"/>
                  <a:gd name="T68" fmla="*/ 3260 w 3370"/>
                  <a:gd name="T69" fmla="*/ 1353 h 3371"/>
                  <a:gd name="T70" fmla="*/ 3370 w 3370"/>
                  <a:gd name="T71" fmla="*/ 1537 h 3371"/>
                  <a:gd name="T72" fmla="*/ 3286 w 3370"/>
                  <a:gd name="T73" fmla="*/ 2001 h 3371"/>
                  <a:gd name="T74" fmla="*/ 2865 w 3370"/>
                  <a:gd name="T75" fmla="*/ 2309 h 3371"/>
                  <a:gd name="T76" fmla="*/ 3033 w 3370"/>
                  <a:gd name="T77" fmla="*/ 2690 h 3371"/>
                  <a:gd name="T78" fmla="*/ 2689 w 3370"/>
                  <a:gd name="T79" fmla="*/ 3034 h 3371"/>
                  <a:gd name="T80" fmla="*/ 2309 w 3370"/>
                  <a:gd name="T81" fmla="*/ 2866 h 3371"/>
                  <a:gd name="T82" fmla="*/ 2001 w 3370"/>
                  <a:gd name="T83" fmla="*/ 3287 h 3371"/>
                  <a:gd name="T84" fmla="*/ 1536 w 3370"/>
                  <a:gd name="T85" fmla="*/ 3371 h 3371"/>
                  <a:gd name="T86" fmla="*/ 1352 w 3370"/>
                  <a:gd name="T87" fmla="*/ 3260 h 3371"/>
                  <a:gd name="T88" fmla="*/ 871 w 3370"/>
                  <a:gd name="T89" fmla="*/ 3010 h 3371"/>
                  <a:gd name="T90" fmla="*/ 656 w 3370"/>
                  <a:gd name="T91" fmla="*/ 3026 h 3371"/>
                  <a:gd name="T92" fmla="*/ 335 w 3370"/>
                  <a:gd name="T93" fmla="*/ 2663 h 3371"/>
                  <a:gd name="T94" fmla="*/ 473 w 3370"/>
                  <a:gd name="T95" fmla="*/ 2242 h 3371"/>
                  <a:gd name="T96" fmla="*/ 60 w 3370"/>
                  <a:gd name="T97" fmla="*/ 1988 h 3371"/>
                  <a:gd name="T98" fmla="*/ 3 w 3370"/>
                  <a:gd name="T99" fmla="*/ 1511 h 3371"/>
                  <a:gd name="T100" fmla="*/ 141 w 3370"/>
                  <a:gd name="T101" fmla="*/ 1347 h 3371"/>
                  <a:gd name="T102" fmla="*/ 344 w 3370"/>
                  <a:gd name="T103" fmla="*/ 843 h 3371"/>
                  <a:gd name="T104" fmla="*/ 361 w 3370"/>
                  <a:gd name="T105" fmla="*/ 629 h 3371"/>
                  <a:gd name="T106" fmla="*/ 741 w 3370"/>
                  <a:gd name="T107" fmla="*/ 332 h 3371"/>
                  <a:gd name="T108" fmla="*/ 1206 w 3370"/>
                  <a:gd name="T109" fmla="*/ 440 h 3371"/>
                  <a:gd name="T110" fmla="*/ 1409 w 3370"/>
                  <a:gd name="T111" fmla="*/ 40 h 3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4987" h="534988">
                    <a:moveTo>
                      <a:pt x="243205" y="29995"/>
                    </a:moveTo>
                    <a:lnTo>
                      <a:pt x="241935" y="30471"/>
                    </a:lnTo>
                    <a:lnTo>
                      <a:pt x="240982" y="31423"/>
                    </a:lnTo>
                    <a:lnTo>
                      <a:pt x="240189" y="32534"/>
                    </a:lnTo>
                    <a:lnTo>
                      <a:pt x="232251" y="79828"/>
                    </a:lnTo>
                    <a:lnTo>
                      <a:pt x="231299" y="83160"/>
                    </a:lnTo>
                    <a:lnTo>
                      <a:pt x="229552" y="86176"/>
                    </a:lnTo>
                    <a:lnTo>
                      <a:pt x="227330" y="88556"/>
                    </a:lnTo>
                    <a:lnTo>
                      <a:pt x="224472" y="90619"/>
                    </a:lnTo>
                    <a:lnTo>
                      <a:pt x="221297" y="91889"/>
                    </a:lnTo>
                    <a:lnTo>
                      <a:pt x="209074" y="95539"/>
                    </a:lnTo>
                    <a:lnTo>
                      <a:pt x="197167" y="100142"/>
                    </a:lnTo>
                    <a:lnTo>
                      <a:pt x="185579" y="105538"/>
                    </a:lnTo>
                    <a:lnTo>
                      <a:pt x="174466" y="111568"/>
                    </a:lnTo>
                    <a:lnTo>
                      <a:pt x="171291" y="112997"/>
                    </a:lnTo>
                    <a:lnTo>
                      <a:pt x="167957" y="113631"/>
                    </a:lnTo>
                    <a:lnTo>
                      <a:pt x="164465" y="113473"/>
                    </a:lnTo>
                    <a:lnTo>
                      <a:pt x="161131" y="112679"/>
                    </a:lnTo>
                    <a:lnTo>
                      <a:pt x="157956" y="110933"/>
                    </a:lnTo>
                    <a:lnTo>
                      <a:pt x="119539" y="83319"/>
                    </a:lnTo>
                    <a:lnTo>
                      <a:pt x="119062" y="83002"/>
                    </a:lnTo>
                    <a:lnTo>
                      <a:pt x="118269" y="82843"/>
                    </a:lnTo>
                    <a:lnTo>
                      <a:pt x="117634" y="82843"/>
                    </a:lnTo>
                    <a:lnTo>
                      <a:pt x="117157" y="82843"/>
                    </a:lnTo>
                    <a:lnTo>
                      <a:pt x="116681" y="83002"/>
                    </a:lnTo>
                    <a:lnTo>
                      <a:pt x="116205" y="83160"/>
                    </a:lnTo>
                    <a:lnTo>
                      <a:pt x="115570" y="83637"/>
                    </a:lnTo>
                    <a:lnTo>
                      <a:pt x="82232" y="116964"/>
                    </a:lnTo>
                    <a:lnTo>
                      <a:pt x="81597" y="118234"/>
                    </a:lnTo>
                    <a:lnTo>
                      <a:pt x="81439" y="119662"/>
                    </a:lnTo>
                    <a:lnTo>
                      <a:pt x="81915" y="120932"/>
                    </a:lnTo>
                    <a:lnTo>
                      <a:pt x="109696" y="159973"/>
                    </a:lnTo>
                    <a:lnTo>
                      <a:pt x="111442" y="162988"/>
                    </a:lnTo>
                    <a:lnTo>
                      <a:pt x="112554" y="166321"/>
                    </a:lnTo>
                    <a:lnTo>
                      <a:pt x="112712" y="169654"/>
                    </a:lnTo>
                    <a:lnTo>
                      <a:pt x="112077" y="173145"/>
                    </a:lnTo>
                    <a:lnTo>
                      <a:pt x="110490" y="176319"/>
                    </a:lnTo>
                    <a:lnTo>
                      <a:pt x="104457" y="187428"/>
                    </a:lnTo>
                    <a:lnTo>
                      <a:pt x="99377" y="199172"/>
                    </a:lnTo>
                    <a:lnTo>
                      <a:pt x="94932" y="210916"/>
                    </a:lnTo>
                    <a:lnTo>
                      <a:pt x="91440" y="223136"/>
                    </a:lnTo>
                    <a:lnTo>
                      <a:pt x="90170" y="226628"/>
                    </a:lnTo>
                    <a:lnTo>
                      <a:pt x="88265" y="229326"/>
                    </a:lnTo>
                    <a:lnTo>
                      <a:pt x="85725" y="231706"/>
                    </a:lnTo>
                    <a:lnTo>
                      <a:pt x="82709" y="233452"/>
                    </a:lnTo>
                    <a:lnTo>
                      <a:pt x="79375" y="234404"/>
                    </a:lnTo>
                    <a:lnTo>
                      <a:pt x="32702" y="242181"/>
                    </a:lnTo>
                    <a:lnTo>
                      <a:pt x="31432" y="242657"/>
                    </a:lnTo>
                    <a:lnTo>
                      <a:pt x="30480" y="243768"/>
                    </a:lnTo>
                    <a:lnTo>
                      <a:pt x="30162" y="245196"/>
                    </a:lnTo>
                    <a:lnTo>
                      <a:pt x="30162" y="292172"/>
                    </a:lnTo>
                    <a:lnTo>
                      <a:pt x="30480" y="293601"/>
                    </a:lnTo>
                    <a:lnTo>
                      <a:pt x="31432" y="294553"/>
                    </a:lnTo>
                    <a:lnTo>
                      <a:pt x="32702" y="295029"/>
                    </a:lnTo>
                    <a:lnTo>
                      <a:pt x="80010" y="303123"/>
                    </a:lnTo>
                    <a:lnTo>
                      <a:pt x="83185" y="304075"/>
                    </a:lnTo>
                    <a:lnTo>
                      <a:pt x="86360" y="305821"/>
                    </a:lnTo>
                    <a:lnTo>
                      <a:pt x="88741" y="308201"/>
                    </a:lnTo>
                    <a:lnTo>
                      <a:pt x="90646" y="310899"/>
                    </a:lnTo>
                    <a:lnTo>
                      <a:pt x="92075" y="314232"/>
                    </a:lnTo>
                    <a:lnTo>
                      <a:pt x="95567" y="326452"/>
                    </a:lnTo>
                    <a:lnTo>
                      <a:pt x="100171" y="338196"/>
                    </a:lnTo>
                    <a:lnTo>
                      <a:pt x="105569" y="349782"/>
                    </a:lnTo>
                    <a:lnTo>
                      <a:pt x="111601" y="360891"/>
                    </a:lnTo>
                    <a:lnTo>
                      <a:pt x="113189" y="364065"/>
                    </a:lnTo>
                    <a:lnTo>
                      <a:pt x="113824" y="367556"/>
                    </a:lnTo>
                    <a:lnTo>
                      <a:pt x="113665" y="370889"/>
                    </a:lnTo>
                    <a:lnTo>
                      <a:pt x="112712" y="374381"/>
                    </a:lnTo>
                    <a:lnTo>
                      <a:pt x="110966" y="377396"/>
                    </a:lnTo>
                    <a:lnTo>
                      <a:pt x="83502" y="415961"/>
                    </a:lnTo>
                    <a:lnTo>
                      <a:pt x="83026" y="417230"/>
                    </a:lnTo>
                    <a:lnTo>
                      <a:pt x="83185" y="418500"/>
                    </a:lnTo>
                    <a:lnTo>
                      <a:pt x="83820" y="419928"/>
                    </a:lnTo>
                    <a:lnTo>
                      <a:pt x="117157" y="453097"/>
                    </a:lnTo>
                    <a:lnTo>
                      <a:pt x="117634" y="453573"/>
                    </a:lnTo>
                    <a:lnTo>
                      <a:pt x="118269" y="453891"/>
                    </a:lnTo>
                    <a:lnTo>
                      <a:pt x="118904" y="454049"/>
                    </a:lnTo>
                    <a:lnTo>
                      <a:pt x="119380" y="454049"/>
                    </a:lnTo>
                    <a:lnTo>
                      <a:pt x="119856" y="454049"/>
                    </a:lnTo>
                    <a:lnTo>
                      <a:pt x="120491" y="453732"/>
                    </a:lnTo>
                    <a:lnTo>
                      <a:pt x="120967" y="453573"/>
                    </a:lnTo>
                    <a:lnTo>
                      <a:pt x="160179" y="425483"/>
                    </a:lnTo>
                    <a:lnTo>
                      <a:pt x="162877" y="424055"/>
                    </a:lnTo>
                    <a:lnTo>
                      <a:pt x="165735" y="423102"/>
                    </a:lnTo>
                    <a:lnTo>
                      <a:pt x="168751" y="422785"/>
                    </a:lnTo>
                    <a:lnTo>
                      <a:pt x="171291" y="423102"/>
                    </a:lnTo>
                    <a:lnTo>
                      <a:pt x="173990" y="423737"/>
                    </a:lnTo>
                    <a:lnTo>
                      <a:pt x="176371" y="424848"/>
                    </a:lnTo>
                    <a:lnTo>
                      <a:pt x="187484" y="430561"/>
                    </a:lnTo>
                    <a:lnTo>
                      <a:pt x="198755" y="435799"/>
                    </a:lnTo>
                    <a:lnTo>
                      <a:pt x="210344" y="440084"/>
                    </a:lnTo>
                    <a:lnTo>
                      <a:pt x="222250" y="443575"/>
                    </a:lnTo>
                    <a:lnTo>
                      <a:pt x="225425" y="444845"/>
                    </a:lnTo>
                    <a:lnTo>
                      <a:pt x="228282" y="446908"/>
                    </a:lnTo>
                    <a:lnTo>
                      <a:pt x="230664" y="449288"/>
                    </a:lnTo>
                    <a:lnTo>
                      <a:pt x="232251" y="452145"/>
                    </a:lnTo>
                    <a:lnTo>
                      <a:pt x="233204" y="455636"/>
                    </a:lnTo>
                    <a:lnTo>
                      <a:pt x="241141" y="502613"/>
                    </a:lnTo>
                    <a:lnTo>
                      <a:pt x="241617" y="503882"/>
                    </a:lnTo>
                    <a:lnTo>
                      <a:pt x="242729" y="504676"/>
                    </a:lnTo>
                    <a:lnTo>
                      <a:pt x="243999" y="504993"/>
                    </a:lnTo>
                    <a:lnTo>
                      <a:pt x="291147" y="504993"/>
                    </a:lnTo>
                    <a:lnTo>
                      <a:pt x="292417" y="504676"/>
                    </a:lnTo>
                    <a:lnTo>
                      <a:pt x="293370" y="503882"/>
                    </a:lnTo>
                    <a:lnTo>
                      <a:pt x="293846" y="502613"/>
                    </a:lnTo>
                    <a:lnTo>
                      <a:pt x="301942" y="455636"/>
                    </a:lnTo>
                    <a:lnTo>
                      <a:pt x="302895" y="452304"/>
                    </a:lnTo>
                    <a:lnTo>
                      <a:pt x="304482" y="449288"/>
                    </a:lnTo>
                    <a:lnTo>
                      <a:pt x="306705" y="446908"/>
                    </a:lnTo>
                    <a:lnTo>
                      <a:pt x="309721" y="444845"/>
                    </a:lnTo>
                    <a:lnTo>
                      <a:pt x="312896" y="443575"/>
                    </a:lnTo>
                    <a:lnTo>
                      <a:pt x="325120" y="440084"/>
                    </a:lnTo>
                    <a:lnTo>
                      <a:pt x="337026" y="435640"/>
                    </a:lnTo>
                    <a:lnTo>
                      <a:pt x="348615" y="430244"/>
                    </a:lnTo>
                    <a:lnTo>
                      <a:pt x="359727" y="424055"/>
                    </a:lnTo>
                    <a:lnTo>
                      <a:pt x="363061" y="422785"/>
                    </a:lnTo>
                    <a:lnTo>
                      <a:pt x="366395" y="422150"/>
                    </a:lnTo>
                    <a:lnTo>
                      <a:pt x="369887" y="422309"/>
                    </a:lnTo>
                    <a:lnTo>
                      <a:pt x="373221" y="423102"/>
                    </a:lnTo>
                    <a:lnTo>
                      <a:pt x="376237" y="424848"/>
                    </a:lnTo>
                    <a:lnTo>
                      <a:pt x="414972" y="452304"/>
                    </a:lnTo>
                    <a:lnTo>
                      <a:pt x="415448" y="452780"/>
                    </a:lnTo>
                    <a:lnTo>
                      <a:pt x="415925" y="452939"/>
                    </a:lnTo>
                    <a:lnTo>
                      <a:pt x="416718" y="453097"/>
                    </a:lnTo>
                    <a:lnTo>
                      <a:pt x="417195" y="453097"/>
                    </a:lnTo>
                    <a:lnTo>
                      <a:pt x="417671" y="452939"/>
                    </a:lnTo>
                    <a:lnTo>
                      <a:pt x="418306" y="452462"/>
                    </a:lnTo>
                    <a:lnTo>
                      <a:pt x="418782" y="451986"/>
                    </a:lnTo>
                    <a:lnTo>
                      <a:pt x="452120" y="418659"/>
                    </a:lnTo>
                    <a:lnTo>
                      <a:pt x="452913" y="417548"/>
                    </a:lnTo>
                    <a:lnTo>
                      <a:pt x="452913" y="416278"/>
                    </a:lnTo>
                    <a:lnTo>
                      <a:pt x="452437" y="415008"/>
                    </a:lnTo>
                    <a:lnTo>
                      <a:pt x="424815" y="376126"/>
                    </a:lnTo>
                    <a:lnTo>
                      <a:pt x="423068" y="373111"/>
                    </a:lnTo>
                    <a:lnTo>
                      <a:pt x="422116" y="369619"/>
                    </a:lnTo>
                    <a:lnTo>
                      <a:pt x="422116" y="366287"/>
                    </a:lnTo>
                    <a:lnTo>
                      <a:pt x="422751" y="362795"/>
                    </a:lnTo>
                    <a:lnTo>
                      <a:pt x="424180" y="359780"/>
                    </a:lnTo>
                    <a:lnTo>
                      <a:pt x="430371" y="348512"/>
                    </a:lnTo>
                    <a:lnTo>
                      <a:pt x="435451" y="336927"/>
                    </a:lnTo>
                    <a:lnTo>
                      <a:pt x="440055" y="325024"/>
                    </a:lnTo>
                    <a:lnTo>
                      <a:pt x="443547" y="312962"/>
                    </a:lnTo>
                    <a:lnTo>
                      <a:pt x="444976" y="309630"/>
                    </a:lnTo>
                    <a:lnTo>
                      <a:pt x="446722" y="306773"/>
                    </a:lnTo>
                    <a:lnTo>
                      <a:pt x="449262" y="304392"/>
                    </a:lnTo>
                    <a:lnTo>
                      <a:pt x="452278" y="302805"/>
                    </a:lnTo>
                    <a:lnTo>
                      <a:pt x="455612" y="301853"/>
                    </a:lnTo>
                    <a:lnTo>
                      <a:pt x="502602" y="293918"/>
                    </a:lnTo>
                    <a:lnTo>
                      <a:pt x="503872" y="293442"/>
                    </a:lnTo>
                    <a:lnTo>
                      <a:pt x="504825" y="292490"/>
                    </a:lnTo>
                    <a:lnTo>
                      <a:pt x="505142" y="291061"/>
                    </a:lnTo>
                    <a:lnTo>
                      <a:pt x="505301" y="291061"/>
                    </a:lnTo>
                    <a:lnTo>
                      <a:pt x="505301" y="243927"/>
                    </a:lnTo>
                    <a:lnTo>
                      <a:pt x="504983" y="242657"/>
                    </a:lnTo>
                    <a:lnTo>
                      <a:pt x="504031" y="241705"/>
                    </a:lnTo>
                    <a:lnTo>
                      <a:pt x="502761" y="241070"/>
                    </a:lnTo>
                    <a:lnTo>
                      <a:pt x="455771" y="233135"/>
                    </a:lnTo>
                    <a:lnTo>
                      <a:pt x="452437" y="232341"/>
                    </a:lnTo>
                    <a:lnTo>
                      <a:pt x="449421" y="230437"/>
                    </a:lnTo>
                    <a:lnTo>
                      <a:pt x="446881" y="228215"/>
                    </a:lnTo>
                    <a:lnTo>
                      <a:pt x="444976" y="225517"/>
                    </a:lnTo>
                    <a:lnTo>
                      <a:pt x="443865" y="222026"/>
                    </a:lnTo>
                    <a:lnTo>
                      <a:pt x="440213" y="209805"/>
                    </a:lnTo>
                    <a:lnTo>
                      <a:pt x="435610" y="198061"/>
                    </a:lnTo>
                    <a:lnTo>
                      <a:pt x="430530" y="186476"/>
                    </a:lnTo>
                    <a:lnTo>
                      <a:pt x="424338" y="175208"/>
                    </a:lnTo>
                    <a:lnTo>
                      <a:pt x="422751" y="172193"/>
                    </a:lnTo>
                    <a:lnTo>
                      <a:pt x="422116" y="168701"/>
                    </a:lnTo>
                    <a:lnTo>
                      <a:pt x="422275" y="165369"/>
                    </a:lnTo>
                    <a:lnTo>
                      <a:pt x="423227" y="161877"/>
                    </a:lnTo>
                    <a:lnTo>
                      <a:pt x="424973" y="158862"/>
                    </a:lnTo>
                    <a:lnTo>
                      <a:pt x="452596" y="120138"/>
                    </a:lnTo>
                    <a:lnTo>
                      <a:pt x="453072" y="118869"/>
                    </a:lnTo>
                    <a:lnTo>
                      <a:pt x="452913" y="117440"/>
                    </a:lnTo>
                    <a:lnTo>
                      <a:pt x="452278" y="116171"/>
                    </a:lnTo>
                    <a:lnTo>
                      <a:pt x="418941" y="82843"/>
                    </a:lnTo>
                    <a:lnTo>
                      <a:pt x="418306" y="82526"/>
                    </a:lnTo>
                    <a:lnTo>
                      <a:pt x="417830" y="82208"/>
                    </a:lnTo>
                    <a:lnTo>
                      <a:pt x="417353" y="82049"/>
                    </a:lnTo>
                    <a:lnTo>
                      <a:pt x="416877" y="82049"/>
                    </a:lnTo>
                    <a:lnTo>
                      <a:pt x="416242" y="82049"/>
                    </a:lnTo>
                    <a:lnTo>
                      <a:pt x="415607" y="82367"/>
                    </a:lnTo>
                    <a:lnTo>
                      <a:pt x="415131" y="82526"/>
                    </a:lnTo>
                    <a:lnTo>
                      <a:pt x="376555" y="110299"/>
                    </a:lnTo>
                    <a:lnTo>
                      <a:pt x="373380" y="112044"/>
                    </a:lnTo>
                    <a:lnTo>
                      <a:pt x="370205" y="112997"/>
                    </a:lnTo>
                    <a:lnTo>
                      <a:pt x="366712" y="113155"/>
                    </a:lnTo>
                    <a:lnTo>
                      <a:pt x="363378" y="112520"/>
                    </a:lnTo>
                    <a:lnTo>
                      <a:pt x="360045" y="111092"/>
                    </a:lnTo>
                    <a:lnTo>
                      <a:pt x="348615" y="104903"/>
                    </a:lnTo>
                    <a:lnTo>
                      <a:pt x="336867" y="99507"/>
                    </a:lnTo>
                    <a:lnTo>
                      <a:pt x="324643" y="94904"/>
                    </a:lnTo>
                    <a:lnTo>
                      <a:pt x="312102" y="91413"/>
                    </a:lnTo>
                    <a:lnTo>
                      <a:pt x="308927" y="89985"/>
                    </a:lnTo>
                    <a:lnTo>
                      <a:pt x="306070" y="88080"/>
                    </a:lnTo>
                    <a:lnTo>
                      <a:pt x="303688" y="85700"/>
                    </a:lnTo>
                    <a:lnTo>
                      <a:pt x="302101" y="82526"/>
                    </a:lnTo>
                    <a:lnTo>
                      <a:pt x="300990" y="79193"/>
                    </a:lnTo>
                    <a:lnTo>
                      <a:pt x="293211" y="32534"/>
                    </a:lnTo>
                    <a:lnTo>
                      <a:pt x="292576" y="31423"/>
                    </a:lnTo>
                    <a:lnTo>
                      <a:pt x="291623" y="30471"/>
                    </a:lnTo>
                    <a:lnTo>
                      <a:pt x="290353" y="29995"/>
                    </a:lnTo>
                    <a:lnTo>
                      <a:pt x="243205" y="29995"/>
                    </a:lnTo>
                    <a:close/>
                    <a:moveTo>
                      <a:pt x="243046" y="0"/>
                    </a:moveTo>
                    <a:lnTo>
                      <a:pt x="290036" y="0"/>
                    </a:lnTo>
                    <a:lnTo>
                      <a:pt x="295433" y="476"/>
                    </a:lnTo>
                    <a:lnTo>
                      <a:pt x="300355" y="1587"/>
                    </a:lnTo>
                    <a:lnTo>
                      <a:pt x="305117" y="3809"/>
                    </a:lnTo>
                    <a:lnTo>
                      <a:pt x="309562" y="6348"/>
                    </a:lnTo>
                    <a:lnTo>
                      <a:pt x="313213" y="9522"/>
                    </a:lnTo>
                    <a:lnTo>
                      <a:pt x="316706" y="13331"/>
                    </a:lnTo>
                    <a:lnTo>
                      <a:pt x="319405" y="17775"/>
                    </a:lnTo>
                    <a:lnTo>
                      <a:pt x="321310" y="22377"/>
                    </a:lnTo>
                    <a:lnTo>
                      <a:pt x="322738" y="27614"/>
                    </a:lnTo>
                    <a:lnTo>
                      <a:pt x="329088" y="64751"/>
                    </a:lnTo>
                    <a:lnTo>
                      <a:pt x="341788" y="69036"/>
                    </a:lnTo>
                    <a:lnTo>
                      <a:pt x="354488" y="74273"/>
                    </a:lnTo>
                    <a:lnTo>
                      <a:pt x="366712" y="80304"/>
                    </a:lnTo>
                    <a:lnTo>
                      <a:pt x="397827" y="58244"/>
                    </a:lnTo>
                    <a:lnTo>
                      <a:pt x="402113" y="55387"/>
                    </a:lnTo>
                    <a:lnTo>
                      <a:pt x="406876" y="53642"/>
                    </a:lnTo>
                    <a:lnTo>
                      <a:pt x="411797" y="52372"/>
                    </a:lnTo>
                    <a:lnTo>
                      <a:pt x="417036" y="52055"/>
                    </a:lnTo>
                    <a:lnTo>
                      <a:pt x="422116" y="52531"/>
                    </a:lnTo>
                    <a:lnTo>
                      <a:pt x="427196" y="53642"/>
                    </a:lnTo>
                    <a:lnTo>
                      <a:pt x="431958" y="55546"/>
                    </a:lnTo>
                    <a:lnTo>
                      <a:pt x="436245" y="58403"/>
                    </a:lnTo>
                    <a:lnTo>
                      <a:pt x="440213" y="61735"/>
                    </a:lnTo>
                    <a:lnTo>
                      <a:pt x="473551" y="95063"/>
                    </a:lnTo>
                    <a:lnTo>
                      <a:pt x="477043" y="99031"/>
                    </a:lnTo>
                    <a:lnTo>
                      <a:pt x="479742" y="103474"/>
                    </a:lnTo>
                    <a:lnTo>
                      <a:pt x="481647" y="108235"/>
                    </a:lnTo>
                    <a:lnTo>
                      <a:pt x="482917" y="113155"/>
                    </a:lnTo>
                    <a:lnTo>
                      <a:pt x="483235" y="118234"/>
                    </a:lnTo>
                    <a:lnTo>
                      <a:pt x="482917" y="123154"/>
                    </a:lnTo>
                    <a:lnTo>
                      <a:pt x="481806" y="128232"/>
                    </a:lnTo>
                    <a:lnTo>
                      <a:pt x="479901" y="133152"/>
                    </a:lnTo>
                    <a:lnTo>
                      <a:pt x="477043" y="137754"/>
                    </a:lnTo>
                    <a:lnTo>
                      <a:pt x="454977" y="168543"/>
                    </a:lnTo>
                    <a:lnTo>
                      <a:pt x="460851" y="180445"/>
                    </a:lnTo>
                    <a:lnTo>
                      <a:pt x="465931" y="192507"/>
                    </a:lnTo>
                    <a:lnTo>
                      <a:pt x="470058" y="205044"/>
                    </a:lnTo>
                    <a:lnTo>
                      <a:pt x="507682" y="211392"/>
                    </a:lnTo>
                    <a:lnTo>
                      <a:pt x="512921" y="212662"/>
                    </a:lnTo>
                    <a:lnTo>
                      <a:pt x="517525" y="214725"/>
                    </a:lnTo>
                    <a:lnTo>
                      <a:pt x="521970" y="217423"/>
                    </a:lnTo>
                    <a:lnTo>
                      <a:pt x="525780" y="220756"/>
                    </a:lnTo>
                    <a:lnTo>
                      <a:pt x="528955" y="224724"/>
                    </a:lnTo>
                    <a:lnTo>
                      <a:pt x="531495" y="228850"/>
                    </a:lnTo>
                    <a:lnTo>
                      <a:pt x="533558" y="233770"/>
                    </a:lnTo>
                    <a:lnTo>
                      <a:pt x="534670" y="238848"/>
                    </a:lnTo>
                    <a:lnTo>
                      <a:pt x="534987" y="243927"/>
                    </a:lnTo>
                    <a:lnTo>
                      <a:pt x="534987" y="291061"/>
                    </a:lnTo>
                    <a:lnTo>
                      <a:pt x="534670" y="296299"/>
                    </a:lnTo>
                    <a:lnTo>
                      <a:pt x="533400" y="301377"/>
                    </a:lnTo>
                    <a:lnTo>
                      <a:pt x="531336" y="306138"/>
                    </a:lnTo>
                    <a:lnTo>
                      <a:pt x="528796" y="310423"/>
                    </a:lnTo>
                    <a:lnTo>
                      <a:pt x="525621" y="314391"/>
                    </a:lnTo>
                    <a:lnTo>
                      <a:pt x="521652" y="317565"/>
                    </a:lnTo>
                    <a:lnTo>
                      <a:pt x="517366" y="320421"/>
                    </a:lnTo>
                    <a:lnTo>
                      <a:pt x="512603" y="322326"/>
                    </a:lnTo>
                    <a:lnTo>
                      <a:pt x="507523" y="323596"/>
                    </a:lnTo>
                    <a:lnTo>
                      <a:pt x="469900" y="329944"/>
                    </a:lnTo>
                    <a:lnTo>
                      <a:pt x="465772" y="342322"/>
                    </a:lnTo>
                    <a:lnTo>
                      <a:pt x="460533" y="354543"/>
                    </a:lnTo>
                    <a:lnTo>
                      <a:pt x="454818" y="366445"/>
                    </a:lnTo>
                    <a:lnTo>
                      <a:pt x="476885" y="397392"/>
                    </a:lnTo>
                    <a:lnTo>
                      <a:pt x="479742" y="401995"/>
                    </a:lnTo>
                    <a:lnTo>
                      <a:pt x="481488" y="406915"/>
                    </a:lnTo>
                    <a:lnTo>
                      <a:pt x="482600" y="411676"/>
                    </a:lnTo>
                    <a:lnTo>
                      <a:pt x="483076" y="416913"/>
                    </a:lnTo>
                    <a:lnTo>
                      <a:pt x="482600" y="421991"/>
                    </a:lnTo>
                    <a:lnTo>
                      <a:pt x="481488" y="426911"/>
                    </a:lnTo>
                    <a:lnTo>
                      <a:pt x="479583" y="431514"/>
                    </a:lnTo>
                    <a:lnTo>
                      <a:pt x="476726" y="435957"/>
                    </a:lnTo>
                    <a:lnTo>
                      <a:pt x="473392" y="440084"/>
                    </a:lnTo>
                    <a:lnTo>
                      <a:pt x="440055" y="473411"/>
                    </a:lnTo>
                    <a:lnTo>
                      <a:pt x="435927" y="476744"/>
                    </a:lnTo>
                    <a:lnTo>
                      <a:pt x="431641" y="479601"/>
                    </a:lnTo>
                    <a:lnTo>
                      <a:pt x="426878" y="481505"/>
                    </a:lnTo>
                    <a:lnTo>
                      <a:pt x="421798" y="482616"/>
                    </a:lnTo>
                    <a:lnTo>
                      <a:pt x="416718" y="483092"/>
                    </a:lnTo>
                    <a:lnTo>
                      <a:pt x="411638" y="482616"/>
                    </a:lnTo>
                    <a:lnTo>
                      <a:pt x="406558" y="481505"/>
                    </a:lnTo>
                    <a:lnTo>
                      <a:pt x="401796" y="479601"/>
                    </a:lnTo>
                    <a:lnTo>
                      <a:pt x="397510" y="476903"/>
                    </a:lnTo>
                    <a:lnTo>
                      <a:pt x="366553" y="454843"/>
                    </a:lnTo>
                    <a:lnTo>
                      <a:pt x="354647" y="460556"/>
                    </a:lnTo>
                    <a:lnTo>
                      <a:pt x="342582" y="465476"/>
                    </a:lnTo>
                    <a:lnTo>
                      <a:pt x="330041" y="469920"/>
                    </a:lnTo>
                    <a:lnTo>
                      <a:pt x="323691" y="507532"/>
                    </a:lnTo>
                    <a:lnTo>
                      <a:pt x="322421" y="512452"/>
                    </a:lnTo>
                    <a:lnTo>
                      <a:pt x="320357" y="517372"/>
                    </a:lnTo>
                    <a:lnTo>
                      <a:pt x="317658" y="521657"/>
                    </a:lnTo>
                    <a:lnTo>
                      <a:pt x="314325" y="525466"/>
                    </a:lnTo>
                    <a:lnTo>
                      <a:pt x="310515" y="528799"/>
                    </a:lnTo>
                    <a:lnTo>
                      <a:pt x="306070" y="531338"/>
                    </a:lnTo>
                    <a:lnTo>
                      <a:pt x="301307" y="533401"/>
                    </a:lnTo>
                    <a:lnTo>
                      <a:pt x="296386" y="534671"/>
                    </a:lnTo>
                    <a:lnTo>
                      <a:pt x="291147" y="534988"/>
                    </a:lnTo>
                    <a:lnTo>
                      <a:pt x="243840" y="534988"/>
                    </a:lnTo>
                    <a:lnTo>
                      <a:pt x="238601" y="534671"/>
                    </a:lnTo>
                    <a:lnTo>
                      <a:pt x="233521" y="533401"/>
                    </a:lnTo>
                    <a:lnTo>
                      <a:pt x="228917" y="531338"/>
                    </a:lnTo>
                    <a:lnTo>
                      <a:pt x="224472" y="528799"/>
                    </a:lnTo>
                    <a:lnTo>
                      <a:pt x="220662" y="525466"/>
                    </a:lnTo>
                    <a:lnTo>
                      <a:pt x="217329" y="521657"/>
                    </a:lnTo>
                    <a:lnTo>
                      <a:pt x="214630" y="517372"/>
                    </a:lnTo>
                    <a:lnTo>
                      <a:pt x="212566" y="512452"/>
                    </a:lnTo>
                    <a:lnTo>
                      <a:pt x="211296" y="507532"/>
                    </a:lnTo>
                    <a:lnTo>
                      <a:pt x="204946" y="469920"/>
                    </a:lnTo>
                    <a:lnTo>
                      <a:pt x="192881" y="465635"/>
                    </a:lnTo>
                    <a:lnTo>
                      <a:pt x="181134" y="460874"/>
                    </a:lnTo>
                    <a:lnTo>
                      <a:pt x="169704" y="455319"/>
                    </a:lnTo>
                    <a:lnTo>
                      <a:pt x="138271" y="477696"/>
                    </a:lnTo>
                    <a:lnTo>
                      <a:pt x="133985" y="480394"/>
                    </a:lnTo>
                    <a:lnTo>
                      <a:pt x="129222" y="482299"/>
                    </a:lnTo>
                    <a:lnTo>
                      <a:pt x="124301" y="483410"/>
                    </a:lnTo>
                    <a:lnTo>
                      <a:pt x="119221" y="483886"/>
                    </a:lnTo>
                    <a:lnTo>
                      <a:pt x="113982" y="483410"/>
                    </a:lnTo>
                    <a:lnTo>
                      <a:pt x="108902" y="482299"/>
                    </a:lnTo>
                    <a:lnTo>
                      <a:pt x="104140" y="480235"/>
                    </a:lnTo>
                    <a:lnTo>
                      <a:pt x="99854" y="477537"/>
                    </a:lnTo>
                    <a:lnTo>
                      <a:pt x="95726" y="474205"/>
                    </a:lnTo>
                    <a:lnTo>
                      <a:pt x="62547" y="440877"/>
                    </a:lnTo>
                    <a:lnTo>
                      <a:pt x="59055" y="436751"/>
                    </a:lnTo>
                    <a:lnTo>
                      <a:pt x="56356" y="432307"/>
                    </a:lnTo>
                    <a:lnTo>
                      <a:pt x="54451" y="427705"/>
                    </a:lnTo>
                    <a:lnTo>
                      <a:pt x="53181" y="422626"/>
                    </a:lnTo>
                    <a:lnTo>
                      <a:pt x="52864" y="417548"/>
                    </a:lnTo>
                    <a:lnTo>
                      <a:pt x="53181" y="412628"/>
                    </a:lnTo>
                    <a:lnTo>
                      <a:pt x="54292" y="407708"/>
                    </a:lnTo>
                    <a:lnTo>
                      <a:pt x="56197" y="402788"/>
                    </a:lnTo>
                    <a:lnTo>
                      <a:pt x="59055" y="398186"/>
                    </a:lnTo>
                    <a:lnTo>
                      <a:pt x="80962" y="367715"/>
                    </a:lnTo>
                    <a:lnTo>
                      <a:pt x="75089" y="355812"/>
                    </a:lnTo>
                    <a:lnTo>
                      <a:pt x="69850" y="343592"/>
                    </a:lnTo>
                    <a:lnTo>
                      <a:pt x="65722" y="331213"/>
                    </a:lnTo>
                    <a:lnTo>
                      <a:pt x="27622" y="324706"/>
                    </a:lnTo>
                    <a:lnTo>
                      <a:pt x="22384" y="323437"/>
                    </a:lnTo>
                    <a:lnTo>
                      <a:pt x="17780" y="321532"/>
                    </a:lnTo>
                    <a:lnTo>
                      <a:pt x="13335" y="318834"/>
                    </a:lnTo>
                    <a:lnTo>
                      <a:pt x="9525" y="315502"/>
                    </a:lnTo>
                    <a:lnTo>
                      <a:pt x="6350" y="311534"/>
                    </a:lnTo>
                    <a:lnTo>
                      <a:pt x="3651" y="307249"/>
                    </a:lnTo>
                    <a:lnTo>
                      <a:pt x="1587" y="302488"/>
                    </a:lnTo>
                    <a:lnTo>
                      <a:pt x="476" y="297410"/>
                    </a:lnTo>
                    <a:lnTo>
                      <a:pt x="0" y="292172"/>
                    </a:lnTo>
                    <a:lnTo>
                      <a:pt x="0" y="245196"/>
                    </a:lnTo>
                    <a:lnTo>
                      <a:pt x="476" y="239800"/>
                    </a:lnTo>
                    <a:lnTo>
                      <a:pt x="1587" y="234722"/>
                    </a:lnTo>
                    <a:lnTo>
                      <a:pt x="3651" y="229961"/>
                    </a:lnTo>
                    <a:lnTo>
                      <a:pt x="6350" y="225834"/>
                    </a:lnTo>
                    <a:lnTo>
                      <a:pt x="9525" y="221867"/>
                    </a:lnTo>
                    <a:lnTo>
                      <a:pt x="13335" y="218693"/>
                    </a:lnTo>
                    <a:lnTo>
                      <a:pt x="17780" y="215836"/>
                    </a:lnTo>
                    <a:lnTo>
                      <a:pt x="22384" y="213773"/>
                    </a:lnTo>
                    <a:lnTo>
                      <a:pt x="27622" y="212503"/>
                    </a:lnTo>
                    <a:lnTo>
                      <a:pt x="64770" y="206314"/>
                    </a:lnTo>
                    <a:lnTo>
                      <a:pt x="68897" y="193776"/>
                    </a:lnTo>
                    <a:lnTo>
                      <a:pt x="73819" y="181556"/>
                    </a:lnTo>
                    <a:lnTo>
                      <a:pt x="79692" y="169654"/>
                    </a:lnTo>
                    <a:lnTo>
                      <a:pt x="57150" y="138389"/>
                    </a:lnTo>
                    <a:lnTo>
                      <a:pt x="54610" y="133787"/>
                    </a:lnTo>
                    <a:lnTo>
                      <a:pt x="52705" y="128867"/>
                    </a:lnTo>
                    <a:lnTo>
                      <a:pt x="51594" y="123788"/>
                    </a:lnTo>
                    <a:lnTo>
                      <a:pt x="51276" y="118869"/>
                    </a:lnTo>
                    <a:lnTo>
                      <a:pt x="51594" y="113790"/>
                    </a:lnTo>
                    <a:lnTo>
                      <a:pt x="52864" y="108870"/>
                    </a:lnTo>
                    <a:lnTo>
                      <a:pt x="54769" y="104268"/>
                    </a:lnTo>
                    <a:lnTo>
                      <a:pt x="57309" y="99824"/>
                    </a:lnTo>
                    <a:lnTo>
                      <a:pt x="60801" y="95698"/>
                    </a:lnTo>
                    <a:lnTo>
                      <a:pt x="94297" y="62370"/>
                    </a:lnTo>
                    <a:lnTo>
                      <a:pt x="98107" y="59038"/>
                    </a:lnTo>
                    <a:lnTo>
                      <a:pt x="102552" y="56181"/>
                    </a:lnTo>
                    <a:lnTo>
                      <a:pt x="107315" y="54276"/>
                    </a:lnTo>
                    <a:lnTo>
                      <a:pt x="112395" y="53166"/>
                    </a:lnTo>
                    <a:lnTo>
                      <a:pt x="117634" y="52689"/>
                    </a:lnTo>
                    <a:lnTo>
                      <a:pt x="122714" y="53166"/>
                    </a:lnTo>
                    <a:lnTo>
                      <a:pt x="127794" y="54276"/>
                    </a:lnTo>
                    <a:lnTo>
                      <a:pt x="132556" y="56181"/>
                    </a:lnTo>
                    <a:lnTo>
                      <a:pt x="136842" y="58879"/>
                    </a:lnTo>
                    <a:lnTo>
                      <a:pt x="167640" y="80939"/>
                    </a:lnTo>
                    <a:lnTo>
                      <a:pt x="179229" y="75067"/>
                    </a:lnTo>
                    <a:lnTo>
                      <a:pt x="191452" y="69829"/>
                    </a:lnTo>
                    <a:lnTo>
                      <a:pt x="203835" y="65703"/>
                    </a:lnTo>
                    <a:lnTo>
                      <a:pt x="210344" y="27614"/>
                    </a:lnTo>
                    <a:lnTo>
                      <a:pt x="211614" y="22377"/>
                    </a:lnTo>
                    <a:lnTo>
                      <a:pt x="213836" y="17775"/>
                    </a:lnTo>
                    <a:lnTo>
                      <a:pt x="216376" y="13331"/>
                    </a:lnTo>
                    <a:lnTo>
                      <a:pt x="219710" y="9522"/>
                    </a:lnTo>
                    <a:lnTo>
                      <a:pt x="223679" y="6348"/>
                    </a:lnTo>
                    <a:lnTo>
                      <a:pt x="227965" y="3809"/>
                    </a:lnTo>
                    <a:lnTo>
                      <a:pt x="232569" y="1587"/>
                    </a:lnTo>
                    <a:lnTo>
                      <a:pt x="237649" y="476"/>
                    </a:lnTo>
                    <a:lnTo>
                      <a:pt x="24304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/>
              <a:lstStyle>
                <a:lvl1pPr marL="0" lvl="0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 marL="457200" lvl="1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2pPr>
                <a:lvl3pPr marL="914400" lvl="2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3pPr>
                <a:lvl4pPr marL="1371600" lvl="3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4pPr>
                <a:lvl5pPr marL="1828800" lvl="4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5pPr>
                <a:lvl6pPr marL="2286000" lvl="5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6pPr>
                <a:lvl7pPr marL="2743200" lvl="6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7pPr>
                <a:lvl8pPr marL="3200400" lvl="7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8pPr>
                <a:lvl9pPr marL="3657600" lvl="8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9pPr>
              </a:lstStyle>
              <a:p>
                <a:pPr marL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US" altLang="en-US" sz="18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2" name="Freeform 7"/>
              <p:cNvSpPr>
                <a:spLocks noEditPoints="1"/>
              </p:cNvSpPr>
              <p:nvPr/>
            </p:nvSpPr>
            <p:spPr>
              <a:xfrm>
                <a:off x="11149013" y="2078038"/>
                <a:ext cx="230187" cy="230188"/>
              </a:xfrm>
              <a:custGeom>
                <a:avLst/>
                <a:gdLst>
                  <a:gd name="T0" fmla="*/ 613 w 1455"/>
                  <a:gd name="T1" fmla="*/ 202 h 1455"/>
                  <a:gd name="T2" fmla="*/ 457 w 1455"/>
                  <a:gd name="T3" fmla="*/ 264 h 1455"/>
                  <a:gd name="T4" fmla="*/ 329 w 1455"/>
                  <a:gd name="T5" fmla="*/ 367 h 1455"/>
                  <a:gd name="T6" fmla="*/ 238 w 1455"/>
                  <a:gd name="T7" fmla="*/ 506 h 1455"/>
                  <a:gd name="T8" fmla="*/ 194 w 1455"/>
                  <a:gd name="T9" fmla="*/ 668 h 1455"/>
                  <a:gd name="T10" fmla="*/ 203 w 1455"/>
                  <a:gd name="T11" fmla="*/ 843 h 1455"/>
                  <a:gd name="T12" fmla="*/ 264 w 1455"/>
                  <a:gd name="T13" fmla="*/ 998 h 1455"/>
                  <a:gd name="T14" fmla="*/ 368 w 1455"/>
                  <a:gd name="T15" fmla="*/ 1126 h 1455"/>
                  <a:gd name="T16" fmla="*/ 506 w 1455"/>
                  <a:gd name="T17" fmla="*/ 1216 h 1455"/>
                  <a:gd name="T18" fmla="*/ 669 w 1455"/>
                  <a:gd name="T19" fmla="*/ 1262 h 1455"/>
                  <a:gd name="T20" fmla="*/ 843 w 1455"/>
                  <a:gd name="T21" fmla="*/ 1252 h 1455"/>
                  <a:gd name="T22" fmla="*/ 999 w 1455"/>
                  <a:gd name="T23" fmla="*/ 1191 h 1455"/>
                  <a:gd name="T24" fmla="*/ 1126 w 1455"/>
                  <a:gd name="T25" fmla="*/ 1087 h 1455"/>
                  <a:gd name="T26" fmla="*/ 1217 w 1455"/>
                  <a:gd name="T27" fmla="*/ 949 h 1455"/>
                  <a:gd name="T28" fmla="*/ 1262 w 1455"/>
                  <a:gd name="T29" fmla="*/ 786 h 1455"/>
                  <a:gd name="T30" fmla="*/ 1253 w 1455"/>
                  <a:gd name="T31" fmla="*/ 612 h 1455"/>
                  <a:gd name="T32" fmla="*/ 1191 w 1455"/>
                  <a:gd name="T33" fmla="*/ 456 h 1455"/>
                  <a:gd name="T34" fmla="*/ 1088 w 1455"/>
                  <a:gd name="T35" fmla="*/ 328 h 1455"/>
                  <a:gd name="T36" fmla="*/ 950 w 1455"/>
                  <a:gd name="T37" fmla="*/ 238 h 1455"/>
                  <a:gd name="T38" fmla="*/ 786 w 1455"/>
                  <a:gd name="T39" fmla="*/ 193 h 1455"/>
                  <a:gd name="T40" fmla="*/ 794 w 1455"/>
                  <a:gd name="T41" fmla="*/ 3 h 1455"/>
                  <a:gd name="T42" fmla="*/ 981 w 1455"/>
                  <a:gd name="T43" fmla="*/ 46 h 1455"/>
                  <a:gd name="T44" fmla="*/ 1147 w 1455"/>
                  <a:gd name="T45" fmla="*/ 133 h 1455"/>
                  <a:gd name="T46" fmla="*/ 1284 w 1455"/>
                  <a:gd name="T47" fmla="*/ 259 h 1455"/>
                  <a:gd name="T48" fmla="*/ 1385 w 1455"/>
                  <a:gd name="T49" fmla="*/ 416 h 1455"/>
                  <a:gd name="T50" fmla="*/ 1443 w 1455"/>
                  <a:gd name="T51" fmla="*/ 597 h 1455"/>
                  <a:gd name="T52" fmla="*/ 1451 w 1455"/>
                  <a:gd name="T53" fmla="*/ 793 h 1455"/>
                  <a:gd name="T54" fmla="*/ 1409 w 1455"/>
                  <a:gd name="T55" fmla="*/ 981 h 1455"/>
                  <a:gd name="T56" fmla="*/ 1321 w 1455"/>
                  <a:gd name="T57" fmla="*/ 1147 h 1455"/>
                  <a:gd name="T58" fmla="*/ 1196 w 1455"/>
                  <a:gd name="T59" fmla="*/ 1284 h 1455"/>
                  <a:gd name="T60" fmla="*/ 1039 w 1455"/>
                  <a:gd name="T61" fmla="*/ 1384 h 1455"/>
                  <a:gd name="T62" fmla="*/ 859 w 1455"/>
                  <a:gd name="T63" fmla="*/ 1443 h 1455"/>
                  <a:gd name="T64" fmla="*/ 662 w 1455"/>
                  <a:gd name="T65" fmla="*/ 1452 h 1455"/>
                  <a:gd name="T66" fmla="*/ 475 w 1455"/>
                  <a:gd name="T67" fmla="*/ 1409 h 1455"/>
                  <a:gd name="T68" fmla="*/ 309 w 1455"/>
                  <a:gd name="T69" fmla="*/ 1322 h 1455"/>
                  <a:gd name="T70" fmla="*/ 171 w 1455"/>
                  <a:gd name="T71" fmla="*/ 1196 h 1455"/>
                  <a:gd name="T72" fmla="*/ 70 w 1455"/>
                  <a:gd name="T73" fmla="*/ 1039 h 1455"/>
                  <a:gd name="T74" fmla="*/ 12 w 1455"/>
                  <a:gd name="T75" fmla="*/ 858 h 1455"/>
                  <a:gd name="T76" fmla="*/ 4 w 1455"/>
                  <a:gd name="T77" fmla="*/ 661 h 1455"/>
                  <a:gd name="T78" fmla="*/ 46 w 1455"/>
                  <a:gd name="T79" fmla="*/ 474 h 1455"/>
                  <a:gd name="T80" fmla="*/ 134 w 1455"/>
                  <a:gd name="T81" fmla="*/ 308 h 1455"/>
                  <a:gd name="T82" fmla="*/ 260 w 1455"/>
                  <a:gd name="T83" fmla="*/ 171 h 1455"/>
                  <a:gd name="T84" fmla="*/ 416 w 1455"/>
                  <a:gd name="T85" fmla="*/ 70 h 1455"/>
                  <a:gd name="T86" fmla="*/ 597 w 1455"/>
                  <a:gd name="T87" fmla="*/ 12 h 1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30187" h="230188">
                    <a:moveTo>
                      <a:pt x="115014" y="30059"/>
                    </a:moveTo>
                    <a:lnTo>
                      <a:pt x="105839" y="30534"/>
                    </a:lnTo>
                    <a:lnTo>
                      <a:pt x="96979" y="31957"/>
                    </a:lnTo>
                    <a:lnTo>
                      <a:pt x="88278" y="34489"/>
                    </a:lnTo>
                    <a:lnTo>
                      <a:pt x="80051" y="37653"/>
                    </a:lnTo>
                    <a:lnTo>
                      <a:pt x="72299" y="41766"/>
                    </a:lnTo>
                    <a:lnTo>
                      <a:pt x="64864" y="46512"/>
                    </a:lnTo>
                    <a:lnTo>
                      <a:pt x="58219" y="51891"/>
                    </a:lnTo>
                    <a:lnTo>
                      <a:pt x="52049" y="58061"/>
                    </a:lnTo>
                    <a:lnTo>
                      <a:pt x="46512" y="64864"/>
                    </a:lnTo>
                    <a:lnTo>
                      <a:pt x="41766" y="72141"/>
                    </a:lnTo>
                    <a:lnTo>
                      <a:pt x="37653" y="80052"/>
                    </a:lnTo>
                    <a:lnTo>
                      <a:pt x="34488" y="88278"/>
                    </a:lnTo>
                    <a:lnTo>
                      <a:pt x="32115" y="96821"/>
                    </a:lnTo>
                    <a:lnTo>
                      <a:pt x="30692" y="105681"/>
                    </a:lnTo>
                    <a:lnTo>
                      <a:pt x="30217" y="115173"/>
                    </a:lnTo>
                    <a:lnTo>
                      <a:pt x="30692" y="124349"/>
                    </a:lnTo>
                    <a:lnTo>
                      <a:pt x="32115" y="133367"/>
                    </a:lnTo>
                    <a:lnTo>
                      <a:pt x="34488" y="141910"/>
                    </a:lnTo>
                    <a:lnTo>
                      <a:pt x="37653" y="150136"/>
                    </a:lnTo>
                    <a:lnTo>
                      <a:pt x="41766" y="157888"/>
                    </a:lnTo>
                    <a:lnTo>
                      <a:pt x="46512" y="165166"/>
                    </a:lnTo>
                    <a:lnTo>
                      <a:pt x="52049" y="171969"/>
                    </a:lnTo>
                    <a:lnTo>
                      <a:pt x="58219" y="178139"/>
                    </a:lnTo>
                    <a:lnTo>
                      <a:pt x="64864" y="183676"/>
                    </a:lnTo>
                    <a:lnTo>
                      <a:pt x="72299" y="188422"/>
                    </a:lnTo>
                    <a:lnTo>
                      <a:pt x="80051" y="192377"/>
                    </a:lnTo>
                    <a:lnTo>
                      <a:pt x="88278" y="195699"/>
                    </a:lnTo>
                    <a:lnTo>
                      <a:pt x="96979" y="198072"/>
                    </a:lnTo>
                    <a:lnTo>
                      <a:pt x="105839" y="199654"/>
                    </a:lnTo>
                    <a:lnTo>
                      <a:pt x="115014" y="200129"/>
                    </a:lnTo>
                    <a:lnTo>
                      <a:pt x="124348" y="199654"/>
                    </a:lnTo>
                    <a:lnTo>
                      <a:pt x="133366" y="198072"/>
                    </a:lnTo>
                    <a:lnTo>
                      <a:pt x="141909" y="195699"/>
                    </a:lnTo>
                    <a:lnTo>
                      <a:pt x="150294" y="192377"/>
                    </a:lnTo>
                    <a:lnTo>
                      <a:pt x="158046" y="188422"/>
                    </a:lnTo>
                    <a:lnTo>
                      <a:pt x="165323" y="183676"/>
                    </a:lnTo>
                    <a:lnTo>
                      <a:pt x="172126" y="178139"/>
                    </a:lnTo>
                    <a:lnTo>
                      <a:pt x="178138" y="171969"/>
                    </a:lnTo>
                    <a:lnTo>
                      <a:pt x="183675" y="165166"/>
                    </a:lnTo>
                    <a:lnTo>
                      <a:pt x="188421" y="157888"/>
                    </a:lnTo>
                    <a:lnTo>
                      <a:pt x="192534" y="150136"/>
                    </a:lnTo>
                    <a:lnTo>
                      <a:pt x="195699" y="141910"/>
                    </a:lnTo>
                    <a:lnTo>
                      <a:pt x="198230" y="133367"/>
                    </a:lnTo>
                    <a:lnTo>
                      <a:pt x="199654" y="124349"/>
                    </a:lnTo>
                    <a:lnTo>
                      <a:pt x="200128" y="115173"/>
                    </a:lnTo>
                    <a:lnTo>
                      <a:pt x="199654" y="105681"/>
                    </a:lnTo>
                    <a:lnTo>
                      <a:pt x="198230" y="96821"/>
                    </a:lnTo>
                    <a:lnTo>
                      <a:pt x="195699" y="88278"/>
                    </a:lnTo>
                    <a:lnTo>
                      <a:pt x="192534" y="80052"/>
                    </a:lnTo>
                    <a:lnTo>
                      <a:pt x="188421" y="72141"/>
                    </a:lnTo>
                    <a:lnTo>
                      <a:pt x="183675" y="64864"/>
                    </a:lnTo>
                    <a:lnTo>
                      <a:pt x="178138" y="58061"/>
                    </a:lnTo>
                    <a:lnTo>
                      <a:pt x="172126" y="51891"/>
                    </a:lnTo>
                    <a:lnTo>
                      <a:pt x="165323" y="46512"/>
                    </a:lnTo>
                    <a:lnTo>
                      <a:pt x="158046" y="41766"/>
                    </a:lnTo>
                    <a:lnTo>
                      <a:pt x="150294" y="37653"/>
                    </a:lnTo>
                    <a:lnTo>
                      <a:pt x="141909" y="34489"/>
                    </a:lnTo>
                    <a:lnTo>
                      <a:pt x="133366" y="31957"/>
                    </a:lnTo>
                    <a:lnTo>
                      <a:pt x="124348" y="30534"/>
                    </a:lnTo>
                    <a:lnTo>
                      <a:pt x="115014" y="30059"/>
                    </a:lnTo>
                    <a:close/>
                    <a:moveTo>
                      <a:pt x="115014" y="0"/>
                    </a:moveTo>
                    <a:lnTo>
                      <a:pt x="125614" y="475"/>
                    </a:lnTo>
                    <a:lnTo>
                      <a:pt x="135897" y="1898"/>
                    </a:lnTo>
                    <a:lnTo>
                      <a:pt x="145706" y="4113"/>
                    </a:lnTo>
                    <a:lnTo>
                      <a:pt x="155198" y="7277"/>
                    </a:lnTo>
                    <a:lnTo>
                      <a:pt x="164374" y="11074"/>
                    </a:lnTo>
                    <a:lnTo>
                      <a:pt x="173075" y="15662"/>
                    </a:lnTo>
                    <a:lnTo>
                      <a:pt x="181460" y="21041"/>
                    </a:lnTo>
                    <a:lnTo>
                      <a:pt x="189212" y="27053"/>
                    </a:lnTo>
                    <a:lnTo>
                      <a:pt x="196490" y="33698"/>
                    </a:lnTo>
                    <a:lnTo>
                      <a:pt x="203134" y="40975"/>
                    </a:lnTo>
                    <a:lnTo>
                      <a:pt x="208988" y="48727"/>
                    </a:lnTo>
                    <a:lnTo>
                      <a:pt x="214367" y="56954"/>
                    </a:lnTo>
                    <a:lnTo>
                      <a:pt x="219113" y="65813"/>
                    </a:lnTo>
                    <a:lnTo>
                      <a:pt x="222910" y="74989"/>
                    </a:lnTo>
                    <a:lnTo>
                      <a:pt x="226074" y="84481"/>
                    </a:lnTo>
                    <a:lnTo>
                      <a:pt x="228289" y="94448"/>
                    </a:lnTo>
                    <a:lnTo>
                      <a:pt x="229554" y="104573"/>
                    </a:lnTo>
                    <a:lnTo>
                      <a:pt x="230187" y="115173"/>
                    </a:lnTo>
                    <a:lnTo>
                      <a:pt x="229554" y="125456"/>
                    </a:lnTo>
                    <a:lnTo>
                      <a:pt x="228289" y="135740"/>
                    </a:lnTo>
                    <a:lnTo>
                      <a:pt x="226074" y="145548"/>
                    </a:lnTo>
                    <a:lnTo>
                      <a:pt x="222910" y="155199"/>
                    </a:lnTo>
                    <a:lnTo>
                      <a:pt x="219113" y="164375"/>
                    </a:lnTo>
                    <a:lnTo>
                      <a:pt x="214367" y="173234"/>
                    </a:lnTo>
                    <a:lnTo>
                      <a:pt x="208988" y="181461"/>
                    </a:lnTo>
                    <a:lnTo>
                      <a:pt x="203134" y="189213"/>
                    </a:lnTo>
                    <a:lnTo>
                      <a:pt x="196490" y="196490"/>
                    </a:lnTo>
                    <a:lnTo>
                      <a:pt x="189212" y="203135"/>
                    </a:lnTo>
                    <a:lnTo>
                      <a:pt x="181460" y="209147"/>
                    </a:lnTo>
                    <a:lnTo>
                      <a:pt x="173075" y="214526"/>
                    </a:lnTo>
                    <a:lnTo>
                      <a:pt x="164374" y="218955"/>
                    </a:lnTo>
                    <a:lnTo>
                      <a:pt x="155198" y="222911"/>
                    </a:lnTo>
                    <a:lnTo>
                      <a:pt x="145706" y="225916"/>
                    </a:lnTo>
                    <a:lnTo>
                      <a:pt x="135897" y="228290"/>
                    </a:lnTo>
                    <a:lnTo>
                      <a:pt x="125614" y="229713"/>
                    </a:lnTo>
                    <a:lnTo>
                      <a:pt x="115014" y="230188"/>
                    </a:lnTo>
                    <a:lnTo>
                      <a:pt x="104731" y="229713"/>
                    </a:lnTo>
                    <a:lnTo>
                      <a:pt x="94448" y="228290"/>
                    </a:lnTo>
                    <a:lnTo>
                      <a:pt x="84639" y="225916"/>
                    </a:lnTo>
                    <a:lnTo>
                      <a:pt x="75147" y="222911"/>
                    </a:lnTo>
                    <a:lnTo>
                      <a:pt x="65813" y="218955"/>
                    </a:lnTo>
                    <a:lnTo>
                      <a:pt x="57112" y="214526"/>
                    </a:lnTo>
                    <a:lnTo>
                      <a:pt x="48885" y="209147"/>
                    </a:lnTo>
                    <a:lnTo>
                      <a:pt x="41133" y="203135"/>
                    </a:lnTo>
                    <a:lnTo>
                      <a:pt x="33697" y="196490"/>
                    </a:lnTo>
                    <a:lnTo>
                      <a:pt x="27053" y="189213"/>
                    </a:lnTo>
                    <a:lnTo>
                      <a:pt x="21199" y="181461"/>
                    </a:lnTo>
                    <a:lnTo>
                      <a:pt x="15820" y="173234"/>
                    </a:lnTo>
                    <a:lnTo>
                      <a:pt x="11074" y="164375"/>
                    </a:lnTo>
                    <a:lnTo>
                      <a:pt x="7277" y="155199"/>
                    </a:lnTo>
                    <a:lnTo>
                      <a:pt x="4113" y="145548"/>
                    </a:lnTo>
                    <a:lnTo>
                      <a:pt x="1898" y="135740"/>
                    </a:lnTo>
                    <a:lnTo>
                      <a:pt x="633" y="125456"/>
                    </a:lnTo>
                    <a:lnTo>
                      <a:pt x="0" y="115173"/>
                    </a:lnTo>
                    <a:lnTo>
                      <a:pt x="633" y="104573"/>
                    </a:lnTo>
                    <a:lnTo>
                      <a:pt x="1898" y="94448"/>
                    </a:lnTo>
                    <a:lnTo>
                      <a:pt x="4113" y="84481"/>
                    </a:lnTo>
                    <a:lnTo>
                      <a:pt x="7277" y="74989"/>
                    </a:lnTo>
                    <a:lnTo>
                      <a:pt x="11074" y="65813"/>
                    </a:lnTo>
                    <a:lnTo>
                      <a:pt x="15820" y="56954"/>
                    </a:lnTo>
                    <a:lnTo>
                      <a:pt x="21199" y="48727"/>
                    </a:lnTo>
                    <a:lnTo>
                      <a:pt x="27053" y="40975"/>
                    </a:lnTo>
                    <a:lnTo>
                      <a:pt x="33697" y="33698"/>
                    </a:lnTo>
                    <a:lnTo>
                      <a:pt x="41133" y="27053"/>
                    </a:lnTo>
                    <a:lnTo>
                      <a:pt x="48885" y="21041"/>
                    </a:lnTo>
                    <a:lnTo>
                      <a:pt x="57112" y="15662"/>
                    </a:lnTo>
                    <a:lnTo>
                      <a:pt x="65813" y="11074"/>
                    </a:lnTo>
                    <a:lnTo>
                      <a:pt x="75147" y="7277"/>
                    </a:lnTo>
                    <a:lnTo>
                      <a:pt x="84639" y="4113"/>
                    </a:lnTo>
                    <a:lnTo>
                      <a:pt x="94448" y="1898"/>
                    </a:lnTo>
                    <a:lnTo>
                      <a:pt x="104731" y="475"/>
                    </a:lnTo>
                    <a:lnTo>
                      <a:pt x="11501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/>
              <a:lstStyle>
                <a:lvl1pPr marL="0" lvl="0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 marL="457200" lvl="1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2pPr>
                <a:lvl3pPr marL="914400" lvl="2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3pPr>
                <a:lvl4pPr marL="1371600" lvl="3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4pPr>
                <a:lvl5pPr marL="1828800" lvl="4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5pPr>
                <a:lvl6pPr marL="2286000" lvl="5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6pPr>
                <a:lvl7pPr marL="2743200" lvl="6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7pPr>
                <a:lvl8pPr marL="3200400" lvl="7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8pPr>
                <a:lvl9pPr marL="3657600" lvl="8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9pPr>
              </a:lstStyle>
              <a:p>
                <a:pPr marL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US" altLang="en-US" sz="18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08" name="Group 40"/>
            <p:cNvGrpSpPr/>
            <p:nvPr/>
          </p:nvGrpSpPr>
          <p:grpSpPr>
            <a:xfrm>
              <a:off x="16123" y="7095"/>
              <a:ext cx="822" cy="965"/>
              <a:chOff x="1671638" y="5013325"/>
              <a:chExt cx="458787" cy="538162"/>
            </a:xfrm>
            <a:solidFill>
              <a:srgbClr val="FFC000"/>
            </a:solidFill>
          </p:grpSpPr>
          <p:sp>
            <p:nvSpPr>
              <p:cNvPr id="109" name="Freeform 211"/>
              <p:cNvSpPr>
                <a:spLocks noEditPoints="1"/>
              </p:cNvSpPr>
              <p:nvPr/>
            </p:nvSpPr>
            <p:spPr>
              <a:xfrm>
                <a:off x="1784350" y="5013325"/>
                <a:ext cx="233362" cy="290512"/>
              </a:xfrm>
              <a:custGeom>
                <a:avLst/>
                <a:gdLst>
                  <a:gd name="T0" fmla="*/ 662 w 1465"/>
                  <a:gd name="T1" fmla="*/ 193 h 1829"/>
                  <a:gd name="T2" fmla="*/ 555 w 1465"/>
                  <a:gd name="T3" fmla="*/ 214 h 1829"/>
                  <a:gd name="T4" fmla="*/ 441 w 1465"/>
                  <a:gd name="T5" fmla="*/ 263 h 1829"/>
                  <a:gd name="T6" fmla="*/ 332 w 1465"/>
                  <a:gd name="T7" fmla="*/ 351 h 1829"/>
                  <a:gd name="T8" fmla="*/ 247 w 1465"/>
                  <a:gd name="T9" fmla="*/ 489 h 1829"/>
                  <a:gd name="T10" fmla="*/ 199 w 1465"/>
                  <a:gd name="T11" fmla="*/ 688 h 1829"/>
                  <a:gd name="T12" fmla="*/ 193 w 1465"/>
                  <a:gd name="T13" fmla="*/ 755 h 1829"/>
                  <a:gd name="T14" fmla="*/ 190 w 1465"/>
                  <a:gd name="T15" fmla="*/ 808 h 1829"/>
                  <a:gd name="T16" fmla="*/ 190 w 1465"/>
                  <a:gd name="T17" fmla="*/ 943 h 1829"/>
                  <a:gd name="T18" fmla="*/ 209 w 1465"/>
                  <a:gd name="T19" fmla="*/ 1123 h 1829"/>
                  <a:gd name="T20" fmla="*/ 264 w 1465"/>
                  <a:gd name="T21" fmla="*/ 1317 h 1829"/>
                  <a:gd name="T22" fmla="*/ 367 w 1465"/>
                  <a:gd name="T23" fmla="*/ 1489 h 1829"/>
                  <a:gd name="T24" fmla="*/ 523 w 1465"/>
                  <a:gd name="T25" fmla="*/ 1601 h 1829"/>
                  <a:gd name="T26" fmla="*/ 729 w 1465"/>
                  <a:gd name="T27" fmla="*/ 1639 h 1829"/>
                  <a:gd name="T28" fmla="*/ 895 w 1465"/>
                  <a:gd name="T29" fmla="*/ 1617 h 1829"/>
                  <a:gd name="T30" fmla="*/ 1063 w 1465"/>
                  <a:gd name="T31" fmla="*/ 1524 h 1829"/>
                  <a:gd name="T32" fmla="*/ 1181 w 1465"/>
                  <a:gd name="T33" fmla="*/ 1363 h 1829"/>
                  <a:gd name="T34" fmla="*/ 1246 w 1465"/>
                  <a:gd name="T35" fmla="*/ 1172 h 1829"/>
                  <a:gd name="T36" fmla="*/ 1272 w 1465"/>
                  <a:gd name="T37" fmla="*/ 985 h 1829"/>
                  <a:gd name="T38" fmla="*/ 1276 w 1465"/>
                  <a:gd name="T39" fmla="*/ 836 h 1829"/>
                  <a:gd name="T40" fmla="*/ 1272 w 1465"/>
                  <a:gd name="T41" fmla="*/ 759 h 1829"/>
                  <a:gd name="T42" fmla="*/ 1270 w 1465"/>
                  <a:gd name="T43" fmla="*/ 748 h 1829"/>
                  <a:gd name="T44" fmla="*/ 1234 w 1465"/>
                  <a:gd name="T45" fmla="*/ 534 h 1829"/>
                  <a:gd name="T46" fmla="*/ 1156 w 1465"/>
                  <a:gd name="T47" fmla="*/ 383 h 1829"/>
                  <a:gd name="T48" fmla="*/ 1052 w 1465"/>
                  <a:gd name="T49" fmla="*/ 282 h 1829"/>
                  <a:gd name="T50" fmla="*/ 934 w 1465"/>
                  <a:gd name="T51" fmla="*/ 223 h 1829"/>
                  <a:gd name="T52" fmla="*/ 817 w 1465"/>
                  <a:gd name="T53" fmla="*/ 197 h 1829"/>
                  <a:gd name="T54" fmla="*/ 728 w 1465"/>
                  <a:gd name="T55" fmla="*/ 190 h 1829"/>
                  <a:gd name="T56" fmla="*/ 878 w 1465"/>
                  <a:gd name="T57" fmla="*/ 13 h 1829"/>
                  <a:gd name="T58" fmla="*/ 1119 w 1465"/>
                  <a:gd name="T59" fmla="*/ 99 h 1829"/>
                  <a:gd name="T60" fmla="*/ 1225 w 1465"/>
                  <a:gd name="T61" fmla="*/ 176 h 1829"/>
                  <a:gd name="T62" fmla="*/ 1326 w 1465"/>
                  <a:gd name="T63" fmla="*/ 292 h 1829"/>
                  <a:gd name="T64" fmla="*/ 1407 w 1465"/>
                  <a:gd name="T65" fmla="*/ 454 h 1829"/>
                  <a:gd name="T66" fmla="*/ 1455 w 1465"/>
                  <a:gd name="T67" fmla="*/ 673 h 1829"/>
                  <a:gd name="T68" fmla="*/ 1463 w 1465"/>
                  <a:gd name="T69" fmla="*/ 789 h 1829"/>
                  <a:gd name="T70" fmla="*/ 1464 w 1465"/>
                  <a:gd name="T71" fmla="*/ 933 h 1829"/>
                  <a:gd name="T72" fmla="*/ 1445 w 1465"/>
                  <a:gd name="T73" fmla="*/ 1134 h 1829"/>
                  <a:gd name="T74" fmla="*/ 1388 w 1465"/>
                  <a:gd name="T75" fmla="*/ 1356 h 1829"/>
                  <a:gd name="T76" fmla="*/ 1277 w 1465"/>
                  <a:gd name="T77" fmla="*/ 1568 h 1829"/>
                  <a:gd name="T78" fmla="*/ 1102 w 1465"/>
                  <a:gd name="T79" fmla="*/ 1731 h 1829"/>
                  <a:gd name="T80" fmla="*/ 874 w 1465"/>
                  <a:gd name="T81" fmla="*/ 1817 h 1829"/>
                  <a:gd name="T82" fmla="*/ 653 w 1465"/>
                  <a:gd name="T83" fmla="*/ 1826 h 1829"/>
                  <a:gd name="T84" fmla="*/ 415 w 1465"/>
                  <a:gd name="T85" fmla="*/ 1760 h 1829"/>
                  <a:gd name="T86" fmla="*/ 226 w 1465"/>
                  <a:gd name="T87" fmla="*/ 1615 h 1829"/>
                  <a:gd name="T88" fmla="*/ 99 w 1465"/>
                  <a:gd name="T89" fmla="*/ 1412 h 1829"/>
                  <a:gd name="T90" fmla="*/ 31 w 1465"/>
                  <a:gd name="T91" fmla="*/ 1189 h 1829"/>
                  <a:gd name="T92" fmla="*/ 3 w 1465"/>
                  <a:gd name="T93" fmla="*/ 980 h 1829"/>
                  <a:gd name="T94" fmla="*/ 1 w 1465"/>
                  <a:gd name="T95" fmla="*/ 818 h 1829"/>
                  <a:gd name="T96" fmla="*/ 6 w 1465"/>
                  <a:gd name="T97" fmla="*/ 737 h 1829"/>
                  <a:gd name="T98" fmla="*/ 42 w 1465"/>
                  <a:gd name="T99" fmla="*/ 502 h 1829"/>
                  <a:gd name="T100" fmla="*/ 118 w 1465"/>
                  <a:gd name="T101" fmla="*/ 325 h 1829"/>
                  <a:gd name="T102" fmla="*/ 216 w 1465"/>
                  <a:gd name="T103" fmla="*/ 198 h 1829"/>
                  <a:gd name="T104" fmla="*/ 324 w 1465"/>
                  <a:gd name="T105" fmla="*/ 112 h 1829"/>
                  <a:gd name="T106" fmla="*/ 514 w 1465"/>
                  <a:gd name="T107" fmla="*/ 29 h 1829"/>
                  <a:gd name="T108" fmla="*/ 696 w 1465"/>
                  <a:gd name="T109" fmla="*/ 0 h 1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3362" h="290512">
                    <a:moveTo>
                      <a:pt x="115964" y="30179"/>
                    </a:moveTo>
                    <a:lnTo>
                      <a:pt x="112778" y="30179"/>
                    </a:lnTo>
                    <a:lnTo>
                      <a:pt x="109115" y="30338"/>
                    </a:lnTo>
                    <a:lnTo>
                      <a:pt x="105451" y="30655"/>
                    </a:lnTo>
                    <a:lnTo>
                      <a:pt x="101469" y="31291"/>
                    </a:lnTo>
                    <a:lnTo>
                      <a:pt x="97168" y="31926"/>
                    </a:lnTo>
                    <a:lnTo>
                      <a:pt x="92867" y="32879"/>
                    </a:lnTo>
                    <a:lnTo>
                      <a:pt x="88407" y="33991"/>
                    </a:lnTo>
                    <a:lnTo>
                      <a:pt x="83787" y="35421"/>
                    </a:lnTo>
                    <a:lnTo>
                      <a:pt x="79168" y="37168"/>
                    </a:lnTo>
                    <a:lnTo>
                      <a:pt x="74708" y="39233"/>
                    </a:lnTo>
                    <a:lnTo>
                      <a:pt x="70248" y="41774"/>
                    </a:lnTo>
                    <a:lnTo>
                      <a:pt x="65628" y="44474"/>
                    </a:lnTo>
                    <a:lnTo>
                      <a:pt x="61327" y="47810"/>
                    </a:lnTo>
                    <a:lnTo>
                      <a:pt x="57026" y="51622"/>
                    </a:lnTo>
                    <a:lnTo>
                      <a:pt x="52885" y="55752"/>
                    </a:lnTo>
                    <a:lnTo>
                      <a:pt x="49062" y="60358"/>
                    </a:lnTo>
                    <a:lnTo>
                      <a:pt x="45557" y="65599"/>
                    </a:lnTo>
                    <a:lnTo>
                      <a:pt x="42372" y="71318"/>
                    </a:lnTo>
                    <a:lnTo>
                      <a:pt x="39345" y="77671"/>
                    </a:lnTo>
                    <a:lnTo>
                      <a:pt x="36796" y="84501"/>
                    </a:lnTo>
                    <a:lnTo>
                      <a:pt x="34726" y="92125"/>
                    </a:lnTo>
                    <a:lnTo>
                      <a:pt x="32814" y="100385"/>
                    </a:lnTo>
                    <a:lnTo>
                      <a:pt x="31699" y="109280"/>
                    </a:lnTo>
                    <a:lnTo>
                      <a:pt x="30903" y="118810"/>
                    </a:lnTo>
                    <a:lnTo>
                      <a:pt x="30903" y="119127"/>
                    </a:lnTo>
                    <a:lnTo>
                      <a:pt x="30903" y="119445"/>
                    </a:lnTo>
                    <a:lnTo>
                      <a:pt x="30743" y="119922"/>
                    </a:lnTo>
                    <a:lnTo>
                      <a:pt x="30743" y="120557"/>
                    </a:lnTo>
                    <a:lnTo>
                      <a:pt x="30584" y="122145"/>
                    </a:lnTo>
                    <a:lnTo>
                      <a:pt x="30425" y="124846"/>
                    </a:lnTo>
                    <a:lnTo>
                      <a:pt x="30265" y="128340"/>
                    </a:lnTo>
                    <a:lnTo>
                      <a:pt x="30106" y="132787"/>
                    </a:lnTo>
                    <a:lnTo>
                      <a:pt x="30106" y="137711"/>
                    </a:lnTo>
                    <a:lnTo>
                      <a:pt x="30106" y="143429"/>
                    </a:lnTo>
                    <a:lnTo>
                      <a:pt x="30265" y="149783"/>
                    </a:lnTo>
                    <a:lnTo>
                      <a:pt x="30743" y="156454"/>
                    </a:lnTo>
                    <a:lnTo>
                      <a:pt x="31380" y="163443"/>
                    </a:lnTo>
                    <a:lnTo>
                      <a:pt x="32177" y="170908"/>
                    </a:lnTo>
                    <a:lnTo>
                      <a:pt x="33292" y="178373"/>
                    </a:lnTo>
                    <a:lnTo>
                      <a:pt x="35044" y="186156"/>
                    </a:lnTo>
                    <a:lnTo>
                      <a:pt x="36796" y="193939"/>
                    </a:lnTo>
                    <a:lnTo>
                      <a:pt x="39186" y="201564"/>
                    </a:lnTo>
                    <a:lnTo>
                      <a:pt x="42053" y="209188"/>
                    </a:lnTo>
                    <a:lnTo>
                      <a:pt x="45398" y="216494"/>
                    </a:lnTo>
                    <a:lnTo>
                      <a:pt x="49062" y="223642"/>
                    </a:lnTo>
                    <a:lnTo>
                      <a:pt x="53522" y="230313"/>
                    </a:lnTo>
                    <a:lnTo>
                      <a:pt x="58460" y="236508"/>
                    </a:lnTo>
                    <a:lnTo>
                      <a:pt x="63876" y="242067"/>
                    </a:lnTo>
                    <a:lnTo>
                      <a:pt x="70088" y="246832"/>
                    </a:lnTo>
                    <a:lnTo>
                      <a:pt x="76460" y="250962"/>
                    </a:lnTo>
                    <a:lnTo>
                      <a:pt x="83309" y="254297"/>
                    </a:lnTo>
                    <a:lnTo>
                      <a:pt x="90796" y="256839"/>
                    </a:lnTo>
                    <a:lnTo>
                      <a:pt x="98601" y="258904"/>
                    </a:lnTo>
                    <a:lnTo>
                      <a:pt x="107044" y="260015"/>
                    </a:lnTo>
                    <a:lnTo>
                      <a:pt x="116123" y="260333"/>
                    </a:lnTo>
                    <a:lnTo>
                      <a:pt x="117239" y="260333"/>
                    </a:lnTo>
                    <a:lnTo>
                      <a:pt x="126159" y="260015"/>
                    </a:lnTo>
                    <a:lnTo>
                      <a:pt x="134761" y="258904"/>
                    </a:lnTo>
                    <a:lnTo>
                      <a:pt x="142566" y="256839"/>
                    </a:lnTo>
                    <a:lnTo>
                      <a:pt x="150053" y="254297"/>
                    </a:lnTo>
                    <a:lnTo>
                      <a:pt x="156902" y="250962"/>
                    </a:lnTo>
                    <a:lnTo>
                      <a:pt x="163274" y="246832"/>
                    </a:lnTo>
                    <a:lnTo>
                      <a:pt x="169327" y="242067"/>
                    </a:lnTo>
                    <a:lnTo>
                      <a:pt x="174902" y="236508"/>
                    </a:lnTo>
                    <a:lnTo>
                      <a:pt x="179999" y="230313"/>
                    </a:lnTo>
                    <a:lnTo>
                      <a:pt x="184141" y="223642"/>
                    </a:lnTo>
                    <a:lnTo>
                      <a:pt x="188123" y="216494"/>
                    </a:lnTo>
                    <a:lnTo>
                      <a:pt x="191468" y="209188"/>
                    </a:lnTo>
                    <a:lnTo>
                      <a:pt x="194176" y="201564"/>
                    </a:lnTo>
                    <a:lnTo>
                      <a:pt x="196566" y="193939"/>
                    </a:lnTo>
                    <a:lnTo>
                      <a:pt x="198477" y="186156"/>
                    </a:lnTo>
                    <a:lnTo>
                      <a:pt x="200070" y="178373"/>
                    </a:lnTo>
                    <a:lnTo>
                      <a:pt x="201185" y="170908"/>
                    </a:lnTo>
                    <a:lnTo>
                      <a:pt x="202141" y="163443"/>
                    </a:lnTo>
                    <a:lnTo>
                      <a:pt x="202619" y="156454"/>
                    </a:lnTo>
                    <a:lnTo>
                      <a:pt x="203097" y="149783"/>
                    </a:lnTo>
                    <a:lnTo>
                      <a:pt x="203256" y="143429"/>
                    </a:lnTo>
                    <a:lnTo>
                      <a:pt x="203256" y="137870"/>
                    </a:lnTo>
                    <a:lnTo>
                      <a:pt x="203256" y="132787"/>
                    </a:lnTo>
                    <a:lnTo>
                      <a:pt x="203097" y="128340"/>
                    </a:lnTo>
                    <a:lnTo>
                      <a:pt x="202937" y="125004"/>
                    </a:lnTo>
                    <a:lnTo>
                      <a:pt x="202619" y="122145"/>
                    </a:lnTo>
                    <a:lnTo>
                      <a:pt x="202619" y="120557"/>
                    </a:lnTo>
                    <a:lnTo>
                      <a:pt x="202459" y="119922"/>
                    </a:lnTo>
                    <a:lnTo>
                      <a:pt x="202459" y="119445"/>
                    </a:lnTo>
                    <a:lnTo>
                      <a:pt x="202459" y="119127"/>
                    </a:lnTo>
                    <a:lnTo>
                      <a:pt x="202300" y="118810"/>
                    </a:lnTo>
                    <a:lnTo>
                      <a:pt x="201663" y="109280"/>
                    </a:lnTo>
                    <a:lnTo>
                      <a:pt x="200548" y="100702"/>
                    </a:lnTo>
                    <a:lnTo>
                      <a:pt x="198636" y="92443"/>
                    </a:lnTo>
                    <a:lnTo>
                      <a:pt x="196566" y="84819"/>
                    </a:lnTo>
                    <a:lnTo>
                      <a:pt x="194017" y="77989"/>
                    </a:lnTo>
                    <a:lnTo>
                      <a:pt x="191150" y="71794"/>
                    </a:lnTo>
                    <a:lnTo>
                      <a:pt x="187805" y="66076"/>
                    </a:lnTo>
                    <a:lnTo>
                      <a:pt x="184141" y="60834"/>
                    </a:lnTo>
                    <a:lnTo>
                      <a:pt x="180477" y="56069"/>
                    </a:lnTo>
                    <a:lnTo>
                      <a:pt x="176336" y="51940"/>
                    </a:lnTo>
                    <a:lnTo>
                      <a:pt x="172035" y="48127"/>
                    </a:lnTo>
                    <a:lnTo>
                      <a:pt x="167575" y="44792"/>
                    </a:lnTo>
                    <a:lnTo>
                      <a:pt x="162955" y="42092"/>
                    </a:lnTo>
                    <a:lnTo>
                      <a:pt x="158336" y="39391"/>
                    </a:lnTo>
                    <a:lnTo>
                      <a:pt x="153557" y="37327"/>
                    </a:lnTo>
                    <a:lnTo>
                      <a:pt x="148778" y="35421"/>
                    </a:lnTo>
                    <a:lnTo>
                      <a:pt x="143999" y="33991"/>
                    </a:lnTo>
                    <a:lnTo>
                      <a:pt x="139221" y="32879"/>
                    </a:lnTo>
                    <a:lnTo>
                      <a:pt x="134761" y="31926"/>
                    </a:lnTo>
                    <a:lnTo>
                      <a:pt x="130141" y="31291"/>
                    </a:lnTo>
                    <a:lnTo>
                      <a:pt x="125681" y="30655"/>
                    </a:lnTo>
                    <a:lnTo>
                      <a:pt x="121380" y="30338"/>
                    </a:lnTo>
                    <a:lnTo>
                      <a:pt x="117239" y="30179"/>
                    </a:lnTo>
                    <a:lnTo>
                      <a:pt x="115964" y="30179"/>
                    </a:lnTo>
                    <a:close/>
                    <a:moveTo>
                      <a:pt x="116123" y="0"/>
                    </a:moveTo>
                    <a:lnTo>
                      <a:pt x="117876" y="0"/>
                    </a:lnTo>
                    <a:lnTo>
                      <a:pt x="129026" y="635"/>
                    </a:lnTo>
                    <a:lnTo>
                      <a:pt x="139858" y="2065"/>
                    </a:lnTo>
                    <a:lnTo>
                      <a:pt x="150053" y="4289"/>
                    </a:lnTo>
                    <a:lnTo>
                      <a:pt x="159929" y="7465"/>
                    </a:lnTo>
                    <a:lnTo>
                      <a:pt x="169168" y="11119"/>
                    </a:lnTo>
                    <a:lnTo>
                      <a:pt x="178247" y="15725"/>
                    </a:lnTo>
                    <a:lnTo>
                      <a:pt x="182389" y="18266"/>
                    </a:lnTo>
                    <a:lnTo>
                      <a:pt x="186530" y="20966"/>
                    </a:lnTo>
                    <a:lnTo>
                      <a:pt x="190831" y="24302"/>
                    </a:lnTo>
                    <a:lnTo>
                      <a:pt x="195132" y="27955"/>
                    </a:lnTo>
                    <a:lnTo>
                      <a:pt x="199114" y="31926"/>
                    </a:lnTo>
                    <a:lnTo>
                      <a:pt x="203256" y="36215"/>
                    </a:lnTo>
                    <a:lnTo>
                      <a:pt x="207397" y="41139"/>
                    </a:lnTo>
                    <a:lnTo>
                      <a:pt x="211220" y="46380"/>
                    </a:lnTo>
                    <a:lnTo>
                      <a:pt x="214884" y="51940"/>
                    </a:lnTo>
                    <a:lnTo>
                      <a:pt x="218229" y="58134"/>
                    </a:lnTo>
                    <a:lnTo>
                      <a:pt x="221415" y="64805"/>
                    </a:lnTo>
                    <a:lnTo>
                      <a:pt x="224123" y="72112"/>
                    </a:lnTo>
                    <a:lnTo>
                      <a:pt x="226672" y="79895"/>
                    </a:lnTo>
                    <a:lnTo>
                      <a:pt x="228743" y="88313"/>
                    </a:lnTo>
                    <a:lnTo>
                      <a:pt x="230495" y="97367"/>
                    </a:lnTo>
                    <a:lnTo>
                      <a:pt x="231769" y="106897"/>
                    </a:lnTo>
                    <a:lnTo>
                      <a:pt x="232566" y="117063"/>
                    </a:lnTo>
                    <a:lnTo>
                      <a:pt x="232566" y="118651"/>
                    </a:lnTo>
                    <a:lnTo>
                      <a:pt x="232884" y="121510"/>
                    </a:lnTo>
                    <a:lnTo>
                      <a:pt x="233043" y="125322"/>
                    </a:lnTo>
                    <a:lnTo>
                      <a:pt x="233203" y="129928"/>
                    </a:lnTo>
                    <a:lnTo>
                      <a:pt x="233362" y="135329"/>
                    </a:lnTo>
                    <a:lnTo>
                      <a:pt x="233362" y="141523"/>
                    </a:lnTo>
                    <a:lnTo>
                      <a:pt x="233203" y="148194"/>
                    </a:lnTo>
                    <a:lnTo>
                      <a:pt x="232884" y="155660"/>
                    </a:lnTo>
                    <a:lnTo>
                      <a:pt x="232247" y="163284"/>
                    </a:lnTo>
                    <a:lnTo>
                      <a:pt x="231451" y="171543"/>
                    </a:lnTo>
                    <a:lnTo>
                      <a:pt x="230176" y="180121"/>
                    </a:lnTo>
                    <a:lnTo>
                      <a:pt x="228583" y="188857"/>
                    </a:lnTo>
                    <a:lnTo>
                      <a:pt x="226512" y="197593"/>
                    </a:lnTo>
                    <a:lnTo>
                      <a:pt x="223964" y="206487"/>
                    </a:lnTo>
                    <a:lnTo>
                      <a:pt x="221097" y="215382"/>
                    </a:lnTo>
                    <a:lnTo>
                      <a:pt x="217592" y="224277"/>
                    </a:lnTo>
                    <a:lnTo>
                      <a:pt x="213451" y="232696"/>
                    </a:lnTo>
                    <a:lnTo>
                      <a:pt x="208831" y="240955"/>
                    </a:lnTo>
                    <a:lnTo>
                      <a:pt x="203415" y="249056"/>
                    </a:lnTo>
                    <a:lnTo>
                      <a:pt x="197362" y="256521"/>
                    </a:lnTo>
                    <a:lnTo>
                      <a:pt x="190672" y="263510"/>
                    </a:lnTo>
                    <a:lnTo>
                      <a:pt x="183185" y="269704"/>
                    </a:lnTo>
                    <a:lnTo>
                      <a:pt x="175539" y="274946"/>
                    </a:lnTo>
                    <a:lnTo>
                      <a:pt x="167097" y="279552"/>
                    </a:lnTo>
                    <a:lnTo>
                      <a:pt x="158336" y="283364"/>
                    </a:lnTo>
                    <a:lnTo>
                      <a:pt x="149097" y="286382"/>
                    </a:lnTo>
                    <a:lnTo>
                      <a:pt x="139221" y="288606"/>
                    </a:lnTo>
                    <a:lnTo>
                      <a:pt x="129026" y="290035"/>
                    </a:lnTo>
                    <a:lnTo>
                      <a:pt x="118354" y="290512"/>
                    </a:lnTo>
                    <a:lnTo>
                      <a:pt x="114849" y="290512"/>
                    </a:lnTo>
                    <a:lnTo>
                      <a:pt x="104017" y="290035"/>
                    </a:lnTo>
                    <a:lnTo>
                      <a:pt x="93823" y="288606"/>
                    </a:lnTo>
                    <a:lnTo>
                      <a:pt x="84106" y="286382"/>
                    </a:lnTo>
                    <a:lnTo>
                      <a:pt x="75026" y="283364"/>
                    </a:lnTo>
                    <a:lnTo>
                      <a:pt x="66106" y="279552"/>
                    </a:lnTo>
                    <a:lnTo>
                      <a:pt x="57823" y="274946"/>
                    </a:lnTo>
                    <a:lnTo>
                      <a:pt x="50177" y="269704"/>
                    </a:lnTo>
                    <a:lnTo>
                      <a:pt x="42690" y="263510"/>
                    </a:lnTo>
                    <a:lnTo>
                      <a:pt x="36000" y="256521"/>
                    </a:lnTo>
                    <a:lnTo>
                      <a:pt x="29947" y="249056"/>
                    </a:lnTo>
                    <a:lnTo>
                      <a:pt x="24690" y="240955"/>
                    </a:lnTo>
                    <a:lnTo>
                      <a:pt x="19911" y="232696"/>
                    </a:lnTo>
                    <a:lnTo>
                      <a:pt x="15770" y="224277"/>
                    </a:lnTo>
                    <a:lnTo>
                      <a:pt x="12265" y="215382"/>
                    </a:lnTo>
                    <a:lnTo>
                      <a:pt x="9239" y="206487"/>
                    </a:lnTo>
                    <a:lnTo>
                      <a:pt x="6850" y="197593"/>
                    </a:lnTo>
                    <a:lnTo>
                      <a:pt x="4938" y="188857"/>
                    </a:lnTo>
                    <a:lnTo>
                      <a:pt x="3186" y="180121"/>
                    </a:lnTo>
                    <a:lnTo>
                      <a:pt x="2071" y="171543"/>
                    </a:lnTo>
                    <a:lnTo>
                      <a:pt x="1115" y="163284"/>
                    </a:lnTo>
                    <a:lnTo>
                      <a:pt x="478" y="155660"/>
                    </a:lnTo>
                    <a:lnTo>
                      <a:pt x="159" y="148194"/>
                    </a:lnTo>
                    <a:lnTo>
                      <a:pt x="0" y="141523"/>
                    </a:lnTo>
                    <a:lnTo>
                      <a:pt x="0" y="135329"/>
                    </a:lnTo>
                    <a:lnTo>
                      <a:pt x="159" y="129928"/>
                    </a:lnTo>
                    <a:lnTo>
                      <a:pt x="319" y="125322"/>
                    </a:lnTo>
                    <a:lnTo>
                      <a:pt x="478" y="121510"/>
                    </a:lnTo>
                    <a:lnTo>
                      <a:pt x="796" y="118651"/>
                    </a:lnTo>
                    <a:lnTo>
                      <a:pt x="956" y="117063"/>
                    </a:lnTo>
                    <a:lnTo>
                      <a:pt x="1593" y="106738"/>
                    </a:lnTo>
                    <a:lnTo>
                      <a:pt x="2867" y="97208"/>
                    </a:lnTo>
                    <a:lnTo>
                      <a:pt x="4619" y="88154"/>
                    </a:lnTo>
                    <a:lnTo>
                      <a:pt x="6690" y="79736"/>
                    </a:lnTo>
                    <a:lnTo>
                      <a:pt x="9239" y="71953"/>
                    </a:lnTo>
                    <a:lnTo>
                      <a:pt x="12106" y="64488"/>
                    </a:lnTo>
                    <a:lnTo>
                      <a:pt x="15451" y="57816"/>
                    </a:lnTo>
                    <a:lnTo>
                      <a:pt x="18796" y="51622"/>
                    </a:lnTo>
                    <a:lnTo>
                      <a:pt x="22460" y="45904"/>
                    </a:lnTo>
                    <a:lnTo>
                      <a:pt x="26442" y="40503"/>
                    </a:lnTo>
                    <a:lnTo>
                      <a:pt x="30425" y="35738"/>
                    </a:lnTo>
                    <a:lnTo>
                      <a:pt x="34407" y="31450"/>
                    </a:lnTo>
                    <a:lnTo>
                      <a:pt x="38708" y="27479"/>
                    </a:lnTo>
                    <a:lnTo>
                      <a:pt x="43009" y="23825"/>
                    </a:lnTo>
                    <a:lnTo>
                      <a:pt x="47310" y="20649"/>
                    </a:lnTo>
                    <a:lnTo>
                      <a:pt x="51610" y="17790"/>
                    </a:lnTo>
                    <a:lnTo>
                      <a:pt x="55911" y="15248"/>
                    </a:lnTo>
                    <a:lnTo>
                      <a:pt x="64672" y="10801"/>
                    </a:lnTo>
                    <a:lnTo>
                      <a:pt x="73274" y="7306"/>
                    </a:lnTo>
                    <a:lnTo>
                      <a:pt x="81876" y="4606"/>
                    </a:lnTo>
                    <a:lnTo>
                      <a:pt x="90159" y="2700"/>
                    </a:lnTo>
                    <a:lnTo>
                      <a:pt x="97646" y="1271"/>
                    </a:lnTo>
                    <a:lnTo>
                      <a:pt x="104814" y="477"/>
                    </a:lnTo>
                    <a:lnTo>
                      <a:pt x="110867" y="0"/>
                    </a:lnTo>
                    <a:lnTo>
                      <a:pt x="11612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/>
              <a:lstStyle>
                <a:lvl1pPr marL="0" lvl="0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 marL="457200" lvl="1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2pPr>
                <a:lvl3pPr marL="914400" lvl="2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3pPr>
                <a:lvl4pPr marL="1371600" lvl="3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4pPr>
                <a:lvl5pPr marL="1828800" lvl="4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5pPr>
                <a:lvl6pPr marL="2286000" lvl="5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6pPr>
                <a:lvl7pPr marL="2743200" lvl="6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7pPr>
                <a:lvl8pPr marL="3200400" lvl="7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8pPr>
                <a:lvl9pPr marL="3657600" lvl="8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9pPr>
              </a:lstStyle>
              <a:p>
                <a:pPr marL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US" altLang="en-US" sz="18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0" name="Freeform 212"/>
              <p:cNvSpPr/>
              <p:nvPr/>
            </p:nvSpPr>
            <p:spPr>
              <a:xfrm>
                <a:off x="1671638" y="5302250"/>
                <a:ext cx="458787" cy="249237"/>
              </a:xfrm>
              <a:custGeom>
                <a:avLst/>
                <a:gdLst>
                  <a:gd name="T0" fmla="*/ 1041 w 2887"/>
                  <a:gd name="T1" fmla="*/ 40 h 1572"/>
                  <a:gd name="T2" fmla="*/ 1047 w 2887"/>
                  <a:gd name="T3" fmla="*/ 141 h 1572"/>
                  <a:gd name="T4" fmla="*/ 994 w 2887"/>
                  <a:gd name="T5" fmla="*/ 189 h 1572"/>
                  <a:gd name="T6" fmla="*/ 876 w 2887"/>
                  <a:gd name="T7" fmla="*/ 260 h 1572"/>
                  <a:gd name="T8" fmla="*/ 681 w 2887"/>
                  <a:gd name="T9" fmla="*/ 358 h 1572"/>
                  <a:gd name="T10" fmla="*/ 432 w 2887"/>
                  <a:gd name="T11" fmla="*/ 451 h 1572"/>
                  <a:gd name="T12" fmla="*/ 269 w 2887"/>
                  <a:gd name="T13" fmla="*/ 541 h 1572"/>
                  <a:gd name="T14" fmla="*/ 207 w 2887"/>
                  <a:gd name="T15" fmla="*/ 688 h 1572"/>
                  <a:gd name="T16" fmla="*/ 190 w 2887"/>
                  <a:gd name="T17" fmla="*/ 860 h 1572"/>
                  <a:gd name="T18" fmla="*/ 192 w 2887"/>
                  <a:gd name="T19" fmla="*/ 988 h 1572"/>
                  <a:gd name="T20" fmla="*/ 251 w 2887"/>
                  <a:gd name="T21" fmla="*/ 1119 h 1572"/>
                  <a:gd name="T22" fmla="*/ 462 w 2887"/>
                  <a:gd name="T23" fmla="*/ 1211 h 1572"/>
                  <a:gd name="T24" fmla="*/ 794 w 2887"/>
                  <a:gd name="T25" fmla="*/ 1311 h 1572"/>
                  <a:gd name="T26" fmla="*/ 1237 w 2887"/>
                  <a:gd name="T27" fmla="*/ 1376 h 1572"/>
                  <a:gd name="T28" fmla="*/ 1748 w 2887"/>
                  <a:gd name="T29" fmla="*/ 1368 h 1572"/>
                  <a:gd name="T30" fmla="*/ 2170 w 2887"/>
                  <a:gd name="T31" fmla="*/ 1293 h 1572"/>
                  <a:gd name="T32" fmla="*/ 2479 w 2887"/>
                  <a:gd name="T33" fmla="*/ 1191 h 1572"/>
                  <a:gd name="T34" fmla="*/ 2662 w 2887"/>
                  <a:gd name="T35" fmla="*/ 1107 h 1572"/>
                  <a:gd name="T36" fmla="*/ 2697 w 2887"/>
                  <a:gd name="T37" fmla="*/ 950 h 1572"/>
                  <a:gd name="T38" fmla="*/ 2694 w 2887"/>
                  <a:gd name="T39" fmla="*/ 791 h 1572"/>
                  <a:gd name="T40" fmla="*/ 2663 w 2887"/>
                  <a:gd name="T41" fmla="*/ 625 h 1572"/>
                  <a:gd name="T42" fmla="*/ 2572 w 2887"/>
                  <a:gd name="T43" fmla="*/ 498 h 1572"/>
                  <a:gd name="T44" fmla="*/ 2350 w 2887"/>
                  <a:gd name="T45" fmla="*/ 416 h 1572"/>
                  <a:gd name="T46" fmla="*/ 2119 w 2887"/>
                  <a:gd name="T47" fmla="*/ 318 h 1572"/>
                  <a:gd name="T48" fmla="*/ 1953 w 2887"/>
                  <a:gd name="T49" fmla="*/ 227 h 1572"/>
                  <a:gd name="T50" fmla="*/ 1873 w 2887"/>
                  <a:gd name="T51" fmla="*/ 176 h 1572"/>
                  <a:gd name="T52" fmla="*/ 1828 w 2887"/>
                  <a:gd name="T53" fmla="*/ 101 h 1572"/>
                  <a:gd name="T54" fmla="*/ 1877 w 2887"/>
                  <a:gd name="T55" fmla="*/ 12 h 1572"/>
                  <a:gd name="T56" fmla="*/ 1977 w 2887"/>
                  <a:gd name="T57" fmla="*/ 18 h 1572"/>
                  <a:gd name="T58" fmla="*/ 2035 w 2887"/>
                  <a:gd name="T59" fmla="*/ 55 h 1572"/>
                  <a:gd name="T60" fmla="*/ 2188 w 2887"/>
                  <a:gd name="T61" fmla="*/ 141 h 1572"/>
                  <a:gd name="T62" fmla="*/ 2408 w 2887"/>
                  <a:gd name="T63" fmla="*/ 236 h 1572"/>
                  <a:gd name="T64" fmla="*/ 2568 w 2887"/>
                  <a:gd name="T65" fmla="*/ 285 h 1572"/>
                  <a:gd name="T66" fmla="*/ 2745 w 2887"/>
                  <a:gd name="T67" fmla="*/ 399 h 1572"/>
                  <a:gd name="T68" fmla="*/ 2839 w 2887"/>
                  <a:gd name="T69" fmla="*/ 557 h 1572"/>
                  <a:gd name="T70" fmla="*/ 2878 w 2887"/>
                  <a:gd name="T71" fmla="*/ 721 h 1572"/>
                  <a:gd name="T72" fmla="*/ 2886 w 2887"/>
                  <a:gd name="T73" fmla="*/ 855 h 1572"/>
                  <a:gd name="T74" fmla="*/ 2887 w 2887"/>
                  <a:gd name="T75" fmla="*/ 907 h 1572"/>
                  <a:gd name="T76" fmla="*/ 2879 w 2887"/>
                  <a:gd name="T77" fmla="*/ 1064 h 1572"/>
                  <a:gd name="T78" fmla="*/ 2844 w 2887"/>
                  <a:gd name="T79" fmla="*/ 1209 h 1572"/>
                  <a:gd name="T80" fmla="*/ 2788 w 2887"/>
                  <a:gd name="T81" fmla="*/ 1253 h 1572"/>
                  <a:gd name="T82" fmla="*/ 2651 w 2887"/>
                  <a:gd name="T83" fmla="*/ 1324 h 1572"/>
                  <a:gd name="T84" fmla="*/ 2411 w 2887"/>
                  <a:gd name="T85" fmla="*/ 1419 h 1572"/>
                  <a:gd name="T86" fmla="*/ 2071 w 2887"/>
                  <a:gd name="T87" fmla="*/ 1510 h 1572"/>
                  <a:gd name="T88" fmla="*/ 1640 w 2887"/>
                  <a:gd name="T89" fmla="*/ 1567 h 1572"/>
                  <a:gd name="T90" fmla="*/ 1143 w 2887"/>
                  <a:gd name="T91" fmla="*/ 1558 h 1572"/>
                  <a:gd name="T92" fmla="*/ 718 w 2887"/>
                  <a:gd name="T93" fmla="*/ 1488 h 1572"/>
                  <a:gd name="T94" fmla="*/ 392 w 2887"/>
                  <a:gd name="T95" fmla="*/ 1389 h 1572"/>
                  <a:gd name="T96" fmla="*/ 177 w 2887"/>
                  <a:gd name="T97" fmla="*/ 1295 h 1572"/>
                  <a:gd name="T98" fmla="*/ 77 w 2887"/>
                  <a:gd name="T99" fmla="*/ 1239 h 1572"/>
                  <a:gd name="T100" fmla="*/ 27 w 2887"/>
                  <a:gd name="T101" fmla="*/ 1164 h 1572"/>
                  <a:gd name="T102" fmla="*/ 3 w 2887"/>
                  <a:gd name="T103" fmla="*/ 994 h 1572"/>
                  <a:gd name="T104" fmla="*/ 0 w 2887"/>
                  <a:gd name="T105" fmla="*/ 873 h 1572"/>
                  <a:gd name="T106" fmla="*/ 4 w 2887"/>
                  <a:gd name="T107" fmla="*/ 780 h 1572"/>
                  <a:gd name="T108" fmla="*/ 27 w 2887"/>
                  <a:gd name="T109" fmla="*/ 624 h 1572"/>
                  <a:gd name="T110" fmla="*/ 95 w 2887"/>
                  <a:gd name="T111" fmla="*/ 459 h 1572"/>
                  <a:gd name="T112" fmla="*/ 237 w 2887"/>
                  <a:gd name="T113" fmla="*/ 322 h 1572"/>
                  <a:gd name="T114" fmla="*/ 379 w 2887"/>
                  <a:gd name="T115" fmla="*/ 269 h 1572"/>
                  <a:gd name="T116" fmla="*/ 619 w 2887"/>
                  <a:gd name="T117" fmla="*/ 179 h 1572"/>
                  <a:gd name="T118" fmla="*/ 800 w 2887"/>
                  <a:gd name="T119" fmla="*/ 85 h 1572"/>
                  <a:gd name="T120" fmla="*/ 900 w 2887"/>
                  <a:gd name="T121" fmla="*/ 24 h 1572"/>
                  <a:gd name="T122" fmla="*/ 970 w 2887"/>
                  <a:gd name="T123" fmla="*/ 0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8787" h="249237">
                    <a:moveTo>
                      <a:pt x="154147" y="0"/>
                    </a:moveTo>
                    <a:lnTo>
                      <a:pt x="157485" y="476"/>
                    </a:lnTo>
                    <a:lnTo>
                      <a:pt x="160504" y="1744"/>
                    </a:lnTo>
                    <a:lnTo>
                      <a:pt x="163205" y="3805"/>
                    </a:lnTo>
                    <a:lnTo>
                      <a:pt x="165430" y="6342"/>
                    </a:lnTo>
                    <a:lnTo>
                      <a:pt x="167337" y="9354"/>
                    </a:lnTo>
                    <a:lnTo>
                      <a:pt x="168132" y="12684"/>
                    </a:lnTo>
                    <a:lnTo>
                      <a:pt x="168291" y="15855"/>
                    </a:lnTo>
                    <a:lnTo>
                      <a:pt x="167655" y="19184"/>
                    </a:lnTo>
                    <a:lnTo>
                      <a:pt x="166384" y="22355"/>
                    </a:lnTo>
                    <a:lnTo>
                      <a:pt x="164477" y="25051"/>
                    </a:lnTo>
                    <a:lnTo>
                      <a:pt x="161775" y="27429"/>
                    </a:lnTo>
                    <a:lnTo>
                      <a:pt x="161140" y="27746"/>
                    </a:lnTo>
                    <a:lnTo>
                      <a:pt x="159868" y="28697"/>
                    </a:lnTo>
                    <a:lnTo>
                      <a:pt x="157961" y="29966"/>
                    </a:lnTo>
                    <a:lnTo>
                      <a:pt x="155260" y="31551"/>
                    </a:lnTo>
                    <a:lnTo>
                      <a:pt x="151923" y="33612"/>
                    </a:lnTo>
                    <a:lnTo>
                      <a:pt x="148426" y="35832"/>
                    </a:lnTo>
                    <a:lnTo>
                      <a:pt x="143977" y="38527"/>
                    </a:lnTo>
                    <a:lnTo>
                      <a:pt x="139209" y="41222"/>
                    </a:lnTo>
                    <a:lnTo>
                      <a:pt x="133806" y="44235"/>
                    </a:lnTo>
                    <a:lnTo>
                      <a:pt x="128085" y="47247"/>
                    </a:lnTo>
                    <a:lnTo>
                      <a:pt x="121729" y="50260"/>
                    </a:lnTo>
                    <a:lnTo>
                      <a:pt x="115213" y="53589"/>
                    </a:lnTo>
                    <a:lnTo>
                      <a:pt x="108221" y="56760"/>
                    </a:lnTo>
                    <a:lnTo>
                      <a:pt x="100911" y="59931"/>
                    </a:lnTo>
                    <a:lnTo>
                      <a:pt x="93283" y="63102"/>
                    </a:lnTo>
                    <a:lnTo>
                      <a:pt x="85178" y="65956"/>
                    </a:lnTo>
                    <a:lnTo>
                      <a:pt x="76915" y="68810"/>
                    </a:lnTo>
                    <a:lnTo>
                      <a:pt x="68651" y="71505"/>
                    </a:lnTo>
                    <a:lnTo>
                      <a:pt x="59911" y="73883"/>
                    </a:lnTo>
                    <a:lnTo>
                      <a:pt x="54667" y="75944"/>
                    </a:lnTo>
                    <a:lnTo>
                      <a:pt x="50058" y="78798"/>
                    </a:lnTo>
                    <a:lnTo>
                      <a:pt x="46085" y="82128"/>
                    </a:lnTo>
                    <a:lnTo>
                      <a:pt x="42748" y="85774"/>
                    </a:lnTo>
                    <a:lnTo>
                      <a:pt x="39888" y="89738"/>
                    </a:lnTo>
                    <a:lnTo>
                      <a:pt x="37663" y="94177"/>
                    </a:lnTo>
                    <a:lnTo>
                      <a:pt x="35597" y="98934"/>
                    </a:lnTo>
                    <a:lnTo>
                      <a:pt x="34008" y="103849"/>
                    </a:lnTo>
                    <a:lnTo>
                      <a:pt x="32895" y="109081"/>
                    </a:lnTo>
                    <a:lnTo>
                      <a:pt x="31783" y="114313"/>
                    </a:lnTo>
                    <a:lnTo>
                      <a:pt x="31147" y="119704"/>
                    </a:lnTo>
                    <a:lnTo>
                      <a:pt x="30671" y="125411"/>
                    </a:lnTo>
                    <a:lnTo>
                      <a:pt x="30353" y="130802"/>
                    </a:lnTo>
                    <a:lnTo>
                      <a:pt x="30194" y="136351"/>
                    </a:lnTo>
                    <a:lnTo>
                      <a:pt x="30035" y="137619"/>
                    </a:lnTo>
                    <a:lnTo>
                      <a:pt x="30035" y="139046"/>
                    </a:lnTo>
                    <a:lnTo>
                      <a:pt x="30035" y="144437"/>
                    </a:lnTo>
                    <a:lnTo>
                      <a:pt x="30194" y="150462"/>
                    </a:lnTo>
                    <a:lnTo>
                      <a:pt x="30512" y="156645"/>
                    </a:lnTo>
                    <a:lnTo>
                      <a:pt x="30988" y="162828"/>
                    </a:lnTo>
                    <a:lnTo>
                      <a:pt x="31465" y="168536"/>
                    </a:lnTo>
                    <a:lnTo>
                      <a:pt x="32260" y="173451"/>
                    </a:lnTo>
                    <a:lnTo>
                      <a:pt x="35756" y="175354"/>
                    </a:lnTo>
                    <a:lnTo>
                      <a:pt x="39888" y="177415"/>
                    </a:lnTo>
                    <a:lnTo>
                      <a:pt x="44973" y="180110"/>
                    </a:lnTo>
                    <a:lnTo>
                      <a:pt x="50853" y="182647"/>
                    </a:lnTo>
                    <a:lnTo>
                      <a:pt x="57527" y="185818"/>
                    </a:lnTo>
                    <a:lnTo>
                      <a:pt x="64996" y="188830"/>
                    </a:lnTo>
                    <a:lnTo>
                      <a:pt x="73419" y="192001"/>
                    </a:lnTo>
                    <a:lnTo>
                      <a:pt x="82477" y="195331"/>
                    </a:lnTo>
                    <a:lnTo>
                      <a:pt x="92171" y="198502"/>
                    </a:lnTo>
                    <a:lnTo>
                      <a:pt x="102818" y="201831"/>
                    </a:lnTo>
                    <a:lnTo>
                      <a:pt x="114260" y="205002"/>
                    </a:lnTo>
                    <a:lnTo>
                      <a:pt x="126178" y="207856"/>
                    </a:lnTo>
                    <a:lnTo>
                      <a:pt x="139050" y="210551"/>
                    </a:lnTo>
                    <a:lnTo>
                      <a:pt x="152399" y="212930"/>
                    </a:lnTo>
                    <a:lnTo>
                      <a:pt x="166384" y="215149"/>
                    </a:lnTo>
                    <a:lnTo>
                      <a:pt x="181163" y="216893"/>
                    </a:lnTo>
                    <a:lnTo>
                      <a:pt x="196578" y="218162"/>
                    </a:lnTo>
                    <a:lnTo>
                      <a:pt x="212787" y="219113"/>
                    </a:lnTo>
                    <a:lnTo>
                      <a:pt x="229473" y="219271"/>
                    </a:lnTo>
                    <a:lnTo>
                      <a:pt x="246159" y="219113"/>
                    </a:lnTo>
                    <a:lnTo>
                      <a:pt x="262368" y="218162"/>
                    </a:lnTo>
                    <a:lnTo>
                      <a:pt x="277783" y="216893"/>
                    </a:lnTo>
                    <a:lnTo>
                      <a:pt x="292562" y="215149"/>
                    </a:lnTo>
                    <a:lnTo>
                      <a:pt x="306547" y="212930"/>
                    </a:lnTo>
                    <a:lnTo>
                      <a:pt x="320054" y="210551"/>
                    </a:lnTo>
                    <a:lnTo>
                      <a:pt x="332926" y="207856"/>
                    </a:lnTo>
                    <a:lnTo>
                      <a:pt x="344845" y="205002"/>
                    </a:lnTo>
                    <a:lnTo>
                      <a:pt x="356128" y="201831"/>
                    </a:lnTo>
                    <a:lnTo>
                      <a:pt x="366616" y="198660"/>
                    </a:lnTo>
                    <a:lnTo>
                      <a:pt x="376469" y="195489"/>
                    </a:lnTo>
                    <a:lnTo>
                      <a:pt x="385527" y="192160"/>
                    </a:lnTo>
                    <a:lnTo>
                      <a:pt x="393950" y="188830"/>
                    </a:lnTo>
                    <a:lnTo>
                      <a:pt x="401260" y="185818"/>
                    </a:lnTo>
                    <a:lnTo>
                      <a:pt x="408093" y="182806"/>
                    </a:lnTo>
                    <a:lnTo>
                      <a:pt x="413814" y="180110"/>
                    </a:lnTo>
                    <a:lnTo>
                      <a:pt x="418899" y="177573"/>
                    </a:lnTo>
                    <a:lnTo>
                      <a:pt x="423031" y="175512"/>
                    </a:lnTo>
                    <a:lnTo>
                      <a:pt x="426209" y="173451"/>
                    </a:lnTo>
                    <a:lnTo>
                      <a:pt x="427163" y="168536"/>
                    </a:lnTo>
                    <a:lnTo>
                      <a:pt x="427799" y="162828"/>
                    </a:lnTo>
                    <a:lnTo>
                      <a:pt x="428275" y="156804"/>
                    </a:lnTo>
                    <a:lnTo>
                      <a:pt x="428593" y="150620"/>
                    </a:lnTo>
                    <a:lnTo>
                      <a:pt x="428593" y="144437"/>
                    </a:lnTo>
                    <a:lnTo>
                      <a:pt x="428752" y="139046"/>
                    </a:lnTo>
                    <a:lnTo>
                      <a:pt x="428593" y="136351"/>
                    </a:lnTo>
                    <a:lnTo>
                      <a:pt x="428434" y="130960"/>
                    </a:lnTo>
                    <a:lnTo>
                      <a:pt x="428116" y="125411"/>
                    </a:lnTo>
                    <a:lnTo>
                      <a:pt x="427640" y="119862"/>
                    </a:lnTo>
                    <a:lnTo>
                      <a:pt x="427004" y="114471"/>
                    </a:lnTo>
                    <a:lnTo>
                      <a:pt x="425892" y="109081"/>
                    </a:lnTo>
                    <a:lnTo>
                      <a:pt x="424779" y="104007"/>
                    </a:lnTo>
                    <a:lnTo>
                      <a:pt x="423190" y="99092"/>
                    </a:lnTo>
                    <a:lnTo>
                      <a:pt x="421124" y="94336"/>
                    </a:lnTo>
                    <a:lnTo>
                      <a:pt x="418899" y="89897"/>
                    </a:lnTo>
                    <a:lnTo>
                      <a:pt x="415880" y="85774"/>
                    </a:lnTo>
                    <a:lnTo>
                      <a:pt x="412702" y="82286"/>
                    </a:lnTo>
                    <a:lnTo>
                      <a:pt x="408729" y="78957"/>
                    </a:lnTo>
                    <a:lnTo>
                      <a:pt x="404120" y="76261"/>
                    </a:lnTo>
                    <a:lnTo>
                      <a:pt x="398876" y="73883"/>
                    </a:lnTo>
                    <a:lnTo>
                      <a:pt x="390136" y="71664"/>
                    </a:lnTo>
                    <a:lnTo>
                      <a:pt x="381554" y="68968"/>
                    </a:lnTo>
                    <a:lnTo>
                      <a:pt x="373450" y="65956"/>
                    </a:lnTo>
                    <a:lnTo>
                      <a:pt x="365504" y="63102"/>
                    </a:lnTo>
                    <a:lnTo>
                      <a:pt x="357876" y="60090"/>
                    </a:lnTo>
                    <a:lnTo>
                      <a:pt x="350407" y="56919"/>
                    </a:lnTo>
                    <a:lnTo>
                      <a:pt x="343574" y="53748"/>
                    </a:lnTo>
                    <a:lnTo>
                      <a:pt x="336740" y="50418"/>
                    </a:lnTo>
                    <a:lnTo>
                      <a:pt x="330543" y="47406"/>
                    </a:lnTo>
                    <a:lnTo>
                      <a:pt x="324822" y="44235"/>
                    </a:lnTo>
                    <a:lnTo>
                      <a:pt x="319578" y="41381"/>
                    </a:lnTo>
                    <a:lnTo>
                      <a:pt x="314651" y="38686"/>
                    </a:lnTo>
                    <a:lnTo>
                      <a:pt x="310361" y="35990"/>
                    </a:lnTo>
                    <a:lnTo>
                      <a:pt x="306547" y="33771"/>
                    </a:lnTo>
                    <a:lnTo>
                      <a:pt x="303527" y="31710"/>
                    </a:lnTo>
                    <a:lnTo>
                      <a:pt x="300826" y="30124"/>
                    </a:lnTo>
                    <a:lnTo>
                      <a:pt x="298919" y="28856"/>
                    </a:lnTo>
                    <a:lnTo>
                      <a:pt x="297647" y="27904"/>
                    </a:lnTo>
                    <a:lnTo>
                      <a:pt x="296853" y="27429"/>
                    </a:lnTo>
                    <a:lnTo>
                      <a:pt x="294310" y="25051"/>
                    </a:lnTo>
                    <a:lnTo>
                      <a:pt x="292403" y="22514"/>
                    </a:lnTo>
                    <a:lnTo>
                      <a:pt x="290973" y="19343"/>
                    </a:lnTo>
                    <a:lnTo>
                      <a:pt x="290496" y="16013"/>
                    </a:lnTo>
                    <a:lnTo>
                      <a:pt x="290655" y="12842"/>
                    </a:lnTo>
                    <a:lnTo>
                      <a:pt x="291450" y="9513"/>
                    </a:lnTo>
                    <a:lnTo>
                      <a:pt x="293198" y="6500"/>
                    </a:lnTo>
                    <a:lnTo>
                      <a:pt x="295423" y="3964"/>
                    </a:lnTo>
                    <a:lnTo>
                      <a:pt x="298283" y="1903"/>
                    </a:lnTo>
                    <a:lnTo>
                      <a:pt x="301302" y="634"/>
                    </a:lnTo>
                    <a:lnTo>
                      <a:pt x="304640" y="159"/>
                    </a:lnTo>
                    <a:lnTo>
                      <a:pt x="307977" y="317"/>
                    </a:lnTo>
                    <a:lnTo>
                      <a:pt x="310996" y="1110"/>
                    </a:lnTo>
                    <a:lnTo>
                      <a:pt x="314175" y="2854"/>
                    </a:lnTo>
                    <a:lnTo>
                      <a:pt x="314651" y="3171"/>
                    </a:lnTo>
                    <a:lnTo>
                      <a:pt x="315764" y="3964"/>
                    </a:lnTo>
                    <a:lnTo>
                      <a:pt x="317830" y="5074"/>
                    </a:lnTo>
                    <a:lnTo>
                      <a:pt x="320213" y="6659"/>
                    </a:lnTo>
                    <a:lnTo>
                      <a:pt x="323392" y="8720"/>
                    </a:lnTo>
                    <a:lnTo>
                      <a:pt x="327364" y="10940"/>
                    </a:lnTo>
                    <a:lnTo>
                      <a:pt x="331496" y="13635"/>
                    </a:lnTo>
                    <a:lnTo>
                      <a:pt x="336423" y="16172"/>
                    </a:lnTo>
                    <a:lnTo>
                      <a:pt x="341667" y="19184"/>
                    </a:lnTo>
                    <a:lnTo>
                      <a:pt x="347706" y="22355"/>
                    </a:lnTo>
                    <a:lnTo>
                      <a:pt x="353903" y="25209"/>
                    </a:lnTo>
                    <a:lnTo>
                      <a:pt x="360578" y="28380"/>
                    </a:lnTo>
                    <a:lnTo>
                      <a:pt x="367570" y="31392"/>
                    </a:lnTo>
                    <a:lnTo>
                      <a:pt x="374880" y="34563"/>
                    </a:lnTo>
                    <a:lnTo>
                      <a:pt x="382667" y="37417"/>
                    </a:lnTo>
                    <a:lnTo>
                      <a:pt x="390454" y="40113"/>
                    </a:lnTo>
                    <a:lnTo>
                      <a:pt x="398558" y="42649"/>
                    </a:lnTo>
                    <a:lnTo>
                      <a:pt x="406981" y="44869"/>
                    </a:lnTo>
                    <a:lnTo>
                      <a:pt x="407458" y="45028"/>
                    </a:lnTo>
                    <a:lnTo>
                      <a:pt x="408093" y="45186"/>
                    </a:lnTo>
                    <a:lnTo>
                      <a:pt x="414927" y="48040"/>
                    </a:lnTo>
                    <a:lnTo>
                      <a:pt x="421124" y="51211"/>
                    </a:lnTo>
                    <a:lnTo>
                      <a:pt x="426686" y="54858"/>
                    </a:lnTo>
                    <a:lnTo>
                      <a:pt x="431930" y="58821"/>
                    </a:lnTo>
                    <a:lnTo>
                      <a:pt x="436221" y="63261"/>
                    </a:lnTo>
                    <a:lnTo>
                      <a:pt x="440194" y="67858"/>
                    </a:lnTo>
                    <a:lnTo>
                      <a:pt x="443531" y="72773"/>
                    </a:lnTo>
                    <a:lnTo>
                      <a:pt x="446551" y="77847"/>
                    </a:lnTo>
                    <a:lnTo>
                      <a:pt x="449093" y="83079"/>
                    </a:lnTo>
                    <a:lnTo>
                      <a:pt x="451159" y="88311"/>
                    </a:lnTo>
                    <a:lnTo>
                      <a:pt x="453066" y="93543"/>
                    </a:lnTo>
                    <a:lnTo>
                      <a:pt x="454496" y="98934"/>
                    </a:lnTo>
                    <a:lnTo>
                      <a:pt x="455609" y="104166"/>
                    </a:lnTo>
                    <a:lnTo>
                      <a:pt x="456403" y="109398"/>
                    </a:lnTo>
                    <a:lnTo>
                      <a:pt x="457357" y="114313"/>
                    </a:lnTo>
                    <a:lnTo>
                      <a:pt x="457834" y="119069"/>
                    </a:lnTo>
                    <a:lnTo>
                      <a:pt x="458151" y="123667"/>
                    </a:lnTo>
                    <a:lnTo>
                      <a:pt x="458310" y="127948"/>
                    </a:lnTo>
                    <a:lnTo>
                      <a:pt x="458469" y="131912"/>
                    </a:lnTo>
                    <a:lnTo>
                      <a:pt x="458628" y="135558"/>
                    </a:lnTo>
                    <a:lnTo>
                      <a:pt x="458628" y="136985"/>
                    </a:lnTo>
                    <a:lnTo>
                      <a:pt x="458787" y="138254"/>
                    </a:lnTo>
                    <a:lnTo>
                      <a:pt x="458787" y="138571"/>
                    </a:lnTo>
                    <a:lnTo>
                      <a:pt x="458787" y="140790"/>
                    </a:lnTo>
                    <a:lnTo>
                      <a:pt x="458787" y="143803"/>
                    </a:lnTo>
                    <a:lnTo>
                      <a:pt x="458628" y="147925"/>
                    </a:lnTo>
                    <a:lnTo>
                      <a:pt x="458628" y="152523"/>
                    </a:lnTo>
                    <a:lnTo>
                      <a:pt x="458310" y="157596"/>
                    </a:lnTo>
                    <a:lnTo>
                      <a:pt x="457992" y="163146"/>
                    </a:lnTo>
                    <a:lnTo>
                      <a:pt x="457516" y="168695"/>
                    </a:lnTo>
                    <a:lnTo>
                      <a:pt x="456880" y="174244"/>
                    </a:lnTo>
                    <a:lnTo>
                      <a:pt x="455768" y="179635"/>
                    </a:lnTo>
                    <a:lnTo>
                      <a:pt x="454655" y="184708"/>
                    </a:lnTo>
                    <a:lnTo>
                      <a:pt x="453384" y="188830"/>
                    </a:lnTo>
                    <a:lnTo>
                      <a:pt x="451954" y="191684"/>
                    </a:lnTo>
                    <a:lnTo>
                      <a:pt x="449888" y="194221"/>
                    </a:lnTo>
                    <a:lnTo>
                      <a:pt x="447663" y="195965"/>
                    </a:lnTo>
                    <a:lnTo>
                      <a:pt x="446868" y="196441"/>
                    </a:lnTo>
                    <a:lnTo>
                      <a:pt x="445279" y="197392"/>
                    </a:lnTo>
                    <a:lnTo>
                      <a:pt x="443054" y="198660"/>
                    </a:lnTo>
                    <a:lnTo>
                      <a:pt x="440035" y="200404"/>
                    </a:lnTo>
                    <a:lnTo>
                      <a:pt x="436380" y="202307"/>
                    </a:lnTo>
                    <a:lnTo>
                      <a:pt x="432248" y="204685"/>
                    </a:lnTo>
                    <a:lnTo>
                      <a:pt x="427163" y="207063"/>
                    </a:lnTo>
                    <a:lnTo>
                      <a:pt x="421283" y="209917"/>
                    </a:lnTo>
                    <a:lnTo>
                      <a:pt x="415085" y="212612"/>
                    </a:lnTo>
                    <a:lnTo>
                      <a:pt x="408093" y="215625"/>
                    </a:lnTo>
                    <a:lnTo>
                      <a:pt x="400306" y="218796"/>
                    </a:lnTo>
                    <a:lnTo>
                      <a:pt x="392043" y="221808"/>
                    </a:lnTo>
                    <a:lnTo>
                      <a:pt x="383144" y="224979"/>
                    </a:lnTo>
                    <a:lnTo>
                      <a:pt x="373609" y="227992"/>
                    </a:lnTo>
                    <a:lnTo>
                      <a:pt x="363438" y="231163"/>
                    </a:lnTo>
                    <a:lnTo>
                      <a:pt x="352632" y="234175"/>
                    </a:lnTo>
                    <a:lnTo>
                      <a:pt x="341031" y="236870"/>
                    </a:lnTo>
                    <a:lnTo>
                      <a:pt x="329113" y="239407"/>
                    </a:lnTo>
                    <a:lnTo>
                      <a:pt x="316558" y="241785"/>
                    </a:lnTo>
                    <a:lnTo>
                      <a:pt x="303527" y="244005"/>
                    </a:lnTo>
                    <a:lnTo>
                      <a:pt x="289702" y="245749"/>
                    </a:lnTo>
                    <a:lnTo>
                      <a:pt x="275558" y="247176"/>
                    </a:lnTo>
                    <a:lnTo>
                      <a:pt x="260620" y="248444"/>
                    </a:lnTo>
                    <a:lnTo>
                      <a:pt x="245364" y="249078"/>
                    </a:lnTo>
                    <a:lnTo>
                      <a:pt x="229473" y="249237"/>
                    </a:lnTo>
                    <a:lnTo>
                      <a:pt x="213105" y="249078"/>
                    </a:lnTo>
                    <a:lnTo>
                      <a:pt x="197054" y="248286"/>
                    </a:lnTo>
                    <a:lnTo>
                      <a:pt x="181640" y="247017"/>
                    </a:lnTo>
                    <a:lnTo>
                      <a:pt x="166861" y="245432"/>
                    </a:lnTo>
                    <a:lnTo>
                      <a:pt x="152876" y="243529"/>
                    </a:lnTo>
                    <a:lnTo>
                      <a:pt x="139209" y="241310"/>
                    </a:lnTo>
                    <a:lnTo>
                      <a:pt x="126337" y="238773"/>
                    </a:lnTo>
                    <a:lnTo>
                      <a:pt x="114101" y="235919"/>
                    </a:lnTo>
                    <a:lnTo>
                      <a:pt x="102500" y="232907"/>
                    </a:lnTo>
                    <a:lnTo>
                      <a:pt x="91376" y="229894"/>
                    </a:lnTo>
                    <a:lnTo>
                      <a:pt x="81047" y="226723"/>
                    </a:lnTo>
                    <a:lnTo>
                      <a:pt x="71353" y="223394"/>
                    </a:lnTo>
                    <a:lnTo>
                      <a:pt x="62295" y="220223"/>
                    </a:lnTo>
                    <a:lnTo>
                      <a:pt x="54190" y="216893"/>
                    </a:lnTo>
                    <a:lnTo>
                      <a:pt x="46562" y="213881"/>
                    </a:lnTo>
                    <a:lnTo>
                      <a:pt x="39729" y="210868"/>
                    </a:lnTo>
                    <a:lnTo>
                      <a:pt x="33531" y="207856"/>
                    </a:lnTo>
                    <a:lnTo>
                      <a:pt x="28128" y="205319"/>
                    </a:lnTo>
                    <a:lnTo>
                      <a:pt x="23519" y="202783"/>
                    </a:lnTo>
                    <a:lnTo>
                      <a:pt x="19547" y="200721"/>
                    </a:lnTo>
                    <a:lnTo>
                      <a:pt x="16368" y="198819"/>
                    </a:lnTo>
                    <a:lnTo>
                      <a:pt x="13985" y="197550"/>
                    </a:lnTo>
                    <a:lnTo>
                      <a:pt x="12236" y="196441"/>
                    </a:lnTo>
                    <a:lnTo>
                      <a:pt x="11442" y="195965"/>
                    </a:lnTo>
                    <a:lnTo>
                      <a:pt x="9058" y="194221"/>
                    </a:lnTo>
                    <a:lnTo>
                      <a:pt x="6992" y="191684"/>
                    </a:lnTo>
                    <a:lnTo>
                      <a:pt x="5721" y="188830"/>
                    </a:lnTo>
                    <a:lnTo>
                      <a:pt x="4291" y="184550"/>
                    </a:lnTo>
                    <a:lnTo>
                      <a:pt x="3178" y="179635"/>
                    </a:lnTo>
                    <a:lnTo>
                      <a:pt x="2066" y="174085"/>
                    </a:lnTo>
                    <a:lnTo>
                      <a:pt x="1271" y="168536"/>
                    </a:lnTo>
                    <a:lnTo>
                      <a:pt x="795" y="162987"/>
                    </a:lnTo>
                    <a:lnTo>
                      <a:pt x="477" y="157596"/>
                    </a:lnTo>
                    <a:lnTo>
                      <a:pt x="159" y="152364"/>
                    </a:lnTo>
                    <a:lnTo>
                      <a:pt x="0" y="147766"/>
                    </a:lnTo>
                    <a:lnTo>
                      <a:pt x="0" y="143803"/>
                    </a:lnTo>
                    <a:lnTo>
                      <a:pt x="0" y="140632"/>
                    </a:lnTo>
                    <a:lnTo>
                      <a:pt x="0" y="138412"/>
                    </a:lnTo>
                    <a:lnTo>
                      <a:pt x="0" y="138095"/>
                    </a:lnTo>
                    <a:lnTo>
                      <a:pt x="159" y="135400"/>
                    </a:lnTo>
                    <a:lnTo>
                      <a:pt x="159" y="131912"/>
                    </a:lnTo>
                    <a:lnTo>
                      <a:pt x="318" y="127948"/>
                    </a:lnTo>
                    <a:lnTo>
                      <a:pt x="636" y="123667"/>
                    </a:lnTo>
                    <a:lnTo>
                      <a:pt x="953" y="119069"/>
                    </a:lnTo>
                    <a:lnTo>
                      <a:pt x="1430" y="114313"/>
                    </a:lnTo>
                    <a:lnTo>
                      <a:pt x="2066" y="109239"/>
                    </a:lnTo>
                    <a:lnTo>
                      <a:pt x="3178" y="104166"/>
                    </a:lnTo>
                    <a:lnTo>
                      <a:pt x="4291" y="98934"/>
                    </a:lnTo>
                    <a:lnTo>
                      <a:pt x="5721" y="93543"/>
                    </a:lnTo>
                    <a:lnTo>
                      <a:pt x="7628" y="88311"/>
                    </a:lnTo>
                    <a:lnTo>
                      <a:pt x="9694" y="82920"/>
                    </a:lnTo>
                    <a:lnTo>
                      <a:pt x="12078" y="77847"/>
                    </a:lnTo>
                    <a:lnTo>
                      <a:pt x="15097" y="72773"/>
                    </a:lnTo>
                    <a:lnTo>
                      <a:pt x="18593" y="67858"/>
                    </a:lnTo>
                    <a:lnTo>
                      <a:pt x="22566" y="63261"/>
                    </a:lnTo>
                    <a:lnTo>
                      <a:pt x="26857" y="58821"/>
                    </a:lnTo>
                    <a:lnTo>
                      <a:pt x="31783" y="54699"/>
                    </a:lnTo>
                    <a:lnTo>
                      <a:pt x="37663" y="51052"/>
                    </a:lnTo>
                    <a:lnTo>
                      <a:pt x="43860" y="47881"/>
                    </a:lnTo>
                    <a:lnTo>
                      <a:pt x="50694" y="45186"/>
                    </a:lnTo>
                    <a:lnTo>
                      <a:pt x="51171" y="45028"/>
                    </a:lnTo>
                    <a:lnTo>
                      <a:pt x="51806" y="44869"/>
                    </a:lnTo>
                    <a:lnTo>
                      <a:pt x="60229" y="42649"/>
                    </a:lnTo>
                    <a:lnTo>
                      <a:pt x="68333" y="39954"/>
                    </a:lnTo>
                    <a:lnTo>
                      <a:pt x="76120" y="37417"/>
                    </a:lnTo>
                    <a:lnTo>
                      <a:pt x="83907" y="34405"/>
                    </a:lnTo>
                    <a:lnTo>
                      <a:pt x="91217" y="31234"/>
                    </a:lnTo>
                    <a:lnTo>
                      <a:pt x="98368" y="28380"/>
                    </a:lnTo>
                    <a:lnTo>
                      <a:pt x="104884" y="25209"/>
                    </a:lnTo>
                    <a:lnTo>
                      <a:pt x="111081" y="22197"/>
                    </a:lnTo>
                    <a:lnTo>
                      <a:pt x="116961" y="19026"/>
                    </a:lnTo>
                    <a:lnTo>
                      <a:pt x="122205" y="16172"/>
                    </a:lnTo>
                    <a:lnTo>
                      <a:pt x="127132" y="13477"/>
                    </a:lnTo>
                    <a:lnTo>
                      <a:pt x="131423" y="10940"/>
                    </a:lnTo>
                    <a:lnTo>
                      <a:pt x="135236" y="8720"/>
                    </a:lnTo>
                    <a:lnTo>
                      <a:pt x="138574" y="6659"/>
                    </a:lnTo>
                    <a:lnTo>
                      <a:pt x="140957" y="5074"/>
                    </a:lnTo>
                    <a:lnTo>
                      <a:pt x="143023" y="3805"/>
                    </a:lnTo>
                    <a:lnTo>
                      <a:pt x="144136" y="3012"/>
                    </a:lnTo>
                    <a:lnTo>
                      <a:pt x="144612" y="2695"/>
                    </a:lnTo>
                    <a:lnTo>
                      <a:pt x="147632" y="951"/>
                    </a:lnTo>
                    <a:lnTo>
                      <a:pt x="150810" y="159"/>
                    </a:lnTo>
                    <a:lnTo>
                      <a:pt x="1541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/>
              <a:lstStyle>
                <a:lvl1pPr marL="0" lvl="0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1pPr>
                <a:lvl2pPr marL="457200" lvl="1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2pPr>
                <a:lvl3pPr marL="914400" lvl="2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3pPr>
                <a:lvl4pPr marL="1371600" lvl="3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4pPr>
                <a:lvl5pPr marL="1828800" lvl="4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5pPr>
                <a:lvl6pPr marL="2286000" lvl="5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6pPr>
                <a:lvl7pPr marL="2743200" lvl="6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7pPr>
                <a:lvl8pPr marL="3200400" lvl="7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8pPr>
                <a:lvl9pPr marL="3657600" lvl="8" algn="l" defTabSz="914400">
                  <a:defRPr sz="1800" kern="1200">
                    <a:solidFill>
                      <a:schemeClr val="tx1"/>
                    </a:solidFill>
                    <a:latin typeface="Calibri" panose="020F0502020204030204"/>
                    <a:ea typeface="宋体" panose="02010600030101010101" pitchFamily="2" charset="-122"/>
                  </a:defRPr>
                </a:lvl9pPr>
              </a:lstStyle>
              <a:p>
                <a:pPr marL="0" lvl="0" indent="0" algn="l" defTabSz="91440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lang="en-US" altLang="en-US" sz="1800" b="0" i="0" u="none" strike="noStrike" kern="1200" spc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  <a:prstDash val="solid"/>
            <a:miter/>
          </a:ln>
        </p:spPr>
      </p:cxnSp>
      <p:sp>
        <p:nvSpPr>
          <p:cNvPr id="13" name="文本框 12"/>
          <p:cNvSpPr txBox="1"/>
          <p:nvPr/>
        </p:nvSpPr>
        <p:spPr>
          <a:xfrm>
            <a:off x="292499" y="304158"/>
            <a:ext cx="553564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五、模式和技术创新性</a:t>
            </a:r>
            <a:endParaRPr lang="en-US" alt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defRPr/>
            </a:pPr>
            <a:r>
              <a:rPr lang="en-US" altLang="zh-CN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charset="-122"/>
                <a:ea typeface="微软雅黑" panose="020B0503020204020204" charset="-122"/>
              </a:rPr>
              <a:t>Mode and Technological Innovation</a:t>
            </a:r>
            <a:endParaRPr lang="en-US" altLang="en-US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012059" y="1652092"/>
            <a:ext cx="3792384" cy="3178490"/>
            <a:chOff x="2332353" y="2358259"/>
            <a:chExt cx="3792384" cy="3178490"/>
          </a:xfrm>
        </p:grpSpPr>
        <p:grpSp>
          <p:nvGrpSpPr>
            <p:cNvPr id="17" name="组合 16"/>
            <p:cNvGrpSpPr/>
            <p:nvPr/>
          </p:nvGrpSpPr>
          <p:grpSpPr>
            <a:xfrm>
              <a:off x="2332353" y="2358259"/>
              <a:ext cx="3792384" cy="1324699"/>
              <a:chOff x="2314698" y="1928152"/>
              <a:chExt cx="3792384" cy="1324699"/>
            </a:xfrm>
          </p:grpSpPr>
          <p:sp>
            <p:nvSpPr>
              <p:cNvPr id="23" name="išľíďè"/>
              <p:cNvSpPr/>
              <p:nvPr/>
            </p:nvSpPr>
            <p:spPr>
              <a:xfrm>
                <a:off x="2314698" y="2449835"/>
                <a:ext cx="3781302" cy="80301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/>
              <a:lstStyle/>
              <a:p>
                <a:pPr marL="0" lvl="0" indent="0" algn="just" defTabSz="913765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dirty="0" smtClean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将整个任务拆分为收发邮件、</a:t>
                </a:r>
                <a:r>
                  <a:rPr lang="en-US" altLang="zh-CN" dirty="0" smtClean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OCR</a:t>
                </a:r>
                <a:r>
                  <a:rPr lang="zh-CN" altLang="en-US" dirty="0" smtClean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需求</a:t>
                </a:r>
                <a:r>
                  <a:rPr lang="zh-CN" altLang="zh-CN" dirty="0" smtClean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识别</a:t>
                </a:r>
                <a:r>
                  <a:rPr lang="zh-CN" altLang="en-US" dirty="0" smtClean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、数据提取等模块，具有易于维护、高效迭代复用的优势。</a:t>
                </a:r>
                <a:endPara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4" name="iSlíďè"/>
              <p:cNvSpPr txBox="1"/>
              <p:nvPr/>
            </p:nvSpPr>
            <p:spPr>
              <a:xfrm>
                <a:off x="2926996" y="1986574"/>
                <a:ext cx="3180086" cy="35115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rIns="90000"/>
              <a:lstStyle/>
              <a:p>
                <a:pPr marL="0" lvl="0" indent="0" defTabSz="913765"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400" b="1" i="0" u="none" strike="noStrike" kern="1200" spc="0" baseline="0" dirty="0">
                    <a:ln>
                      <a:noFill/>
                    </a:ln>
                    <a:gradFill>
                      <a:gsLst>
                        <a:gs pos="0">
                          <a:srgbClr val="B484E2"/>
                        </a:gs>
                        <a:gs pos="49000">
                          <a:srgbClr val="D460FF"/>
                        </a:gs>
                        <a:gs pos="100000">
                          <a:srgbClr val="47A1FF"/>
                        </a:gs>
                      </a:gsLst>
                      <a:lin ang="5400000" scaled="0"/>
                    </a:gra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邮件任务处理模块化</a:t>
                </a:r>
                <a:endParaRPr lang="zh-CN" altLang="en-US" sz="2400" b="1" i="0" u="none" strike="noStrike" kern="1200" spc="0" baseline="0" dirty="0">
                  <a:ln>
                    <a:noFill/>
                  </a:ln>
                  <a:gradFill>
                    <a:gsLst>
                      <a:gs pos="0">
                        <a:srgbClr val="B484E2"/>
                      </a:gs>
                      <a:gs pos="49000">
                        <a:srgbClr val="D460FF"/>
                      </a:gs>
                      <a:gs pos="100000">
                        <a:srgbClr val="47A1FF"/>
                      </a:gs>
                    </a:gsLst>
                    <a:lin ang="5400000" scaled="0"/>
                  </a:gradFill>
                  <a:effectLst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pic>
            <p:nvPicPr>
              <p:cNvPr id="25" name="图片 24" descr="303b32303039333133313bb7c5b4f3"/>
              <p:cNvPicPr>
                <a:picLocks noChangeAspect="1"/>
              </p:cNvPicPr>
              <p:nvPr/>
            </p:nvPicPr>
            <p:blipFill>
              <a:blip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p:blipFill>
            <p:spPr>
              <a:xfrm>
                <a:off x="2375659" y="1928152"/>
                <a:ext cx="434848" cy="468000"/>
              </a:xfrm>
              <a:prstGeom prst="rect">
                <a:avLst/>
              </a:prstGeom>
            </p:spPr>
          </p:pic>
        </p:grpSp>
        <p:grpSp>
          <p:nvGrpSpPr>
            <p:cNvPr id="18" name="组合 17"/>
            <p:cNvGrpSpPr/>
            <p:nvPr/>
          </p:nvGrpSpPr>
          <p:grpSpPr>
            <a:xfrm>
              <a:off x="2332354" y="4366096"/>
              <a:ext cx="3781302" cy="1170653"/>
              <a:chOff x="3629458" y="5123180"/>
              <a:chExt cx="3781302" cy="1170653"/>
            </a:xfrm>
          </p:grpSpPr>
          <p:sp>
            <p:nvSpPr>
              <p:cNvPr id="19" name="išľíďè"/>
              <p:cNvSpPr/>
              <p:nvPr/>
            </p:nvSpPr>
            <p:spPr>
              <a:xfrm>
                <a:off x="3629458" y="5736303"/>
                <a:ext cx="3781302" cy="557530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rIns="90000" anchor="t" anchorCtr="0"/>
              <a:lstStyle/>
              <a:p>
                <a:pPr marL="0" lvl="0" indent="0" algn="l" defTabSz="913765">
                  <a:lnSpc>
                    <a:spcPct val="12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人工响应时间无保障，</a:t>
                </a:r>
                <a:r>
                  <a:rPr lang="en-US" altLang="zh-CN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RPA</a:t>
                </a:r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定时作业能保证响应时效</a:t>
                </a:r>
                <a:r>
                  <a:rPr lang="zh-CN" altLang="zh-CN" sz="1800" dirty="0">
                    <a:solidFill>
                      <a:schemeClr val="bg1"/>
                    </a:solidFill>
                    <a:effectLst/>
                    <a:latin typeface="微软雅黑" panose="020B0503020204020204" charset="-122"/>
                    <a:ea typeface="微软雅黑" panose="020B0503020204020204" charset="-122"/>
                  </a:rPr>
                  <a:t>。</a:t>
                </a:r>
                <a:endParaRPr lang="zh-CN" altLang="en-US" sz="1600" b="0" i="0" u="none" strike="noStrike" kern="1200" spc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>
                <a:off x="3686253" y="5123180"/>
                <a:ext cx="2975487" cy="504000"/>
                <a:chOff x="5133340" y="5123180"/>
                <a:chExt cx="2975487" cy="504000"/>
              </a:xfrm>
            </p:grpSpPr>
            <p:sp>
              <p:nvSpPr>
                <p:cNvPr id="21" name="iSlíďè"/>
                <p:cNvSpPr txBox="1"/>
                <p:nvPr/>
              </p:nvSpPr>
              <p:spPr>
                <a:xfrm>
                  <a:off x="5688842" y="5196243"/>
                  <a:ext cx="2419985" cy="4241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000" rIns="90000"/>
                <a:lstStyle/>
                <a:p>
                  <a:pPr marL="0" lvl="0" indent="0" defTabSz="913765"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zh-CN" altLang="en-US" sz="2400" b="1">
                      <a:gradFill>
                        <a:gsLst>
                          <a:gs pos="0">
                            <a:srgbClr val="B484E2"/>
                          </a:gs>
                          <a:gs pos="49000">
                            <a:srgbClr val="D460FF"/>
                          </a:gs>
                          <a:gs pos="100000">
                            <a:srgbClr val="47A1FF"/>
                          </a:gs>
                        </a:gsLst>
                        <a:lin ang="5400000" scaled="0"/>
                      </a:gradFill>
                      <a:latin typeface="微软雅黑" panose="020B0503020204020204" charset="-122"/>
                      <a:ea typeface="微软雅黑" panose="020B0503020204020204" charset="-122"/>
                    </a:rPr>
                    <a:t>全天响应</a:t>
                  </a:r>
                  <a:endParaRPr lang="en-US" altLang="zh-CN" sz="2400" b="1" i="0" u="none" strike="noStrike" kern="1200" spc="0" baseline="0">
                    <a:ln>
                      <a:noFill/>
                    </a:ln>
                    <a:gradFill>
                      <a:gsLst>
                        <a:gs pos="0">
                          <a:srgbClr val="B484E2"/>
                        </a:gs>
                        <a:gs pos="49000">
                          <a:srgbClr val="D460FF"/>
                        </a:gs>
                        <a:gs pos="100000">
                          <a:srgbClr val="47A1FF"/>
                        </a:gs>
                      </a:gsLst>
                      <a:lin ang="5400000" scaled="0"/>
                    </a:gradFill>
                    <a:effectLst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pic>
              <p:nvPicPr>
                <p:cNvPr id="22" name="图片 21" descr="机器人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133340" y="5123180"/>
                  <a:ext cx="504000" cy="5040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37" name="组合 36"/>
          <p:cNvGrpSpPr/>
          <p:nvPr/>
        </p:nvGrpSpPr>
        <p:grpSpPr>
          <a:xfrm>
            <a:off x="6202277" y="3659964"/>
            <a:ext cx="3792384" cy="1324699"/>
            <a:chOff x="2314698" y="1928152"/>
            <a:chExt cx="3792384" cy="1324699"/>
          </a:xfrm>
        </p:grpSpPr>
        <p:sp>
          <p:nvSpPr>
            <p:cNvPr id="43" name="išľíďè"/>
            <p:cNvSpPr/>
            <p:nvPr/>
          </p:nvSpPr>
          <p:spPr>
            <a:xfrm>
              <a:off x="2314698" y="2449835"/>
              <a:ext cx="3781302" cy="8030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rIns="90000" anchor="t" anchorCtr="0"/>
            <a:lstStyle/>
            <a:p>
              <a:pPr marL="0" lvl="0" indent="0" algn="just" defTabSz="913765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保留操作记录，出现异常状态时可</a:t>
              </a:r>
              <a:r>
                <a:rPr lang="zh-CN" altLang="en-US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回溯分析，</a:t>
              </a:r>
              <a:r>
                <a:rPr lang="zh-CN" altLang="en-US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便于改进升级。</a:t>
              </a:r>
              <a:endPara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4" name="iSlíďè"/>
            <p:cNvSpPr txBox="1"/>
            <p:nvPr/>
          </p:nvSpPr>
          <p:spPr>
            <a:xfrm>
              <a:off x="2926996" y="1986574"/>
              <a:ext cx="3180086" cy="35115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rIns="90000"/>
            <a:lstStyle/>
            <a:p>
              <a:pPr marL="0" lvl="0" indent="0" defTabSz="913765"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b="1" i="0" u="none" strike="noStrike" kern="1200" spc="0" baseline="0">
                  <a:ln>
                    <a:noFill/>
                  </a:ln>
                  <a:gradFill>
                    <a:gsLst>
                      <a:gs pos="0">
                        <a:srgbClr val="B484E2"/>
                      </a:gs>
                      <a:gs pos="49000">
                        <a:srgbClr val="D460FF"/>
                      </a:gs>
                      <a:gs pos="100000">
                        <a:srgbClr val="47A1FF"/>
                      </a:gs>
                    </a:gsLst>
                    <a:lin ang="5400000" scaled="0"/>
                  </a:gradFill>
                  <a:effectLst/>
                  <a:latin typeface="微软雅黑" panose="020B0503020204020204" charset="-122"/>
                  <a:ea typeface="微软雅黑" panose="020B0503020204020204" charset="-122"/>
                </a:rPr>
                <a:t>操作记录可回溯</a:t>
              </a:r>
              <a:endParaRPr lang="zh-CN" altLang="en-US" sz="2400" b="1" i="0" u="none" strike="noStrike" kern="1200" spc="0" baseline="0">
                <a:ln>
                  <a:noFill/>
                </a:ln>
                <a:gradFill>
                  <a:gsLst>
                    <a:gs pos="0">
                      <a:srgbClr val="B484E2"/>
                    </a:gs>
                    <a:gs pos="49000">
                      <a:srgbClr val="D460FF"/>
                    </a:gs>
                    <a:gs pos="100000">
                      <a:srgbClr val="47A1FF"/>
                    </a:gs>
                  </a:gsLst>
                  <a:lin ang="5400000" scaled="0"/>
                </a:gra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45" name="图片 44" descr="303b32303039333133313bb7c5b4f3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2375659" y="1928152"/>
              <a:ext cx="434848" cy="468000"/>
            </a:xfrm>
            <a:prstGeom prst="rect">
              <a:avLst/>
            </a:prstGeom>
          </p:spPr>
        </p:pic>
      </p:grpSp>
      <p:sp>
        <p:nvSpPr>
          <p:cNvPr id="3" name="iSlíďè"/>
          <p:cNvSpPr txBox="1"/>
          <p:nvPr>
            <p:custDataLst>
              <p:tags r:id="rId4"/>
            </p:custDataLst>
          </p:nvPr>
        </p:nvSpPr>
        <p:spPr>
          <a:xfrm>
            <a:off x="6909190" y="1710516"/>
            <a:ext cx="3180086" cy="35115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/>
          <a:lstStyle/>
          <a:p>
            <a:pPr marL="0" lvl="0" indent="0" defTabSz="913765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i="0" u="none" strike="noStrike" kern="1200" spc="0" baseline="0" dirty="0">
                <a:ln>
                  <a:noFill/>
                </a:ln>
                <a:gradFill>
                  <a:gsLst>
                    <a:gs pos="0">
                      <a:srgbClr val="B484E2"/>
                    </a:gs>
                    <a:gs pos="49000">
                      <a:srgbClr val="D460FF"/>
                    </a:gs>
                    <a:gs pos="100000">
                      <a:srgbClr val="47A1FF"/>
                    </a:gs>
                  </a:gsLst>
                  <a:lin ang="5400000" scaled="0"/>
                </a:gradFill>
                <a:effectLst/>
                <a:latin typeface="微软雅黑" panose="020B0503020204020204" charset="-122"/>
                <a:ea typeface="微软雅黑" panose="020B0503020204020204" charset="-122"/>
              </a:rPr>
              <a:t>数据自动化加工</a:t>
            </a:r>
            <a:endParaRPr lang="zh-CN" altLang="en-US" sz="2400" b="1" i="0" u="none" strike="noStrike" kern="1200" spc="0" baseline="0" dirty="0">
              <a:ln>
                <a:noFill/>
              </a:ln>
              <a:gradFill>
                <a:gsLst>
                  <a:gs pos="0">
                    <a:srgbClr val="B484E2"/>
                  </a:gs>
                  <a:gs pos="49000">
                    <a:srgbClr val="D460FF"/>
                  </a:gs>
                  <a:gs pos="100000">
                    <a:srgbClr val="47A1FF"/>
                  </a:gs>
                </a:gsLst>
                <a:lin ang="5400000" scaled="0"/>
              </a:gra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išľíďè"/>
          <p:cNvSpPr/>
          <p:nvPr>
            <p:custDataLst>
              <p:tags r:id="rId5"/>
            </p:custDataLst>
          </p:nvPr>
        </p:nvSpPr>
        <p:spPr>
          <a:xfrm>
            <a:off x="6263238" y="2178516"/>
            <a:ext cx="3781302" cy="80301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/>
          <a:lstStyle/>
          <a:p>
            <a:pPr lvl="0" algn="just"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根据具体业务场景的需要，对下载获取的数据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进行脱敏和加工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处理，保障个性化需要和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数据安全，同时</a:t>
            </a:r>
            <a:r>
              <a:rPr lang="zh-CN" altLang="zh-CN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降低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人工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负担和错误率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7" name="图片 26" descr="机器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238" y="1616092"/>
            <a:ext cx="504000" cy="50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  <a:prstDash val="solid"/>
            <a:miter/>
          </a:ln>
        </p:spPr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六、方案价值与收益</a:t>
            </a:r>
            <a:endParaRPr lang="en-US" altLang="zh-CN" sz="2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</a:gradFill>
                <a:latin typeface="微软雅黑" panose="020B0503020204020204" charset="-122"/>
                <a:ea typeface="微软雅黑" panose="020B0503020204020204" charset="-122"/>
              </a:rPr>
              <a:t>Solution Value and Revenue</a:t>
            </a:r>
            <a:endParaRPr lang="en-US" altLang="en-US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88340" y="1591945"/>
            <a:ext cx="10755630" cy="4381500"/>
            <a:chOff x="1101" y="3270"/>
            <a:chExt cx="16938" cy="6900"/>
          </a:xfrm>
        </p:grpSpPr>
        <p:sp>
          <p:nvSpPr>
            <p:cNvPr id="8" name="Freeform 5"/>
            <p:cNvSpPr/>
            <p:nvPr/>
          </p:nvSpPr>
          <p:spPr>
            <a:xfrm>
              <a:off x="9262" y="6480"/>
              <a:ext cx="3425" cy="3086"/>
            </a:xfrm>
            <a:custGeom>
              <a:avLst/>
              <a:gdLst>
                <a:gd name="T0" fmla="*/ 910 w 1104"/>
                <a:gd name="T1" fmla="*/ 0 h 994"/>
                <a:gd name="T2" fmla="*/ 922 w 1104"/>
                <a:gd name="T3" fmla="*/ 38 h 994"/>
                <a:gd name="T4" fmla="*/ 856 w 1104"/>
                <a:gd name="T5" fmla="*/ 104 h 994"/>
                <a:gd name="T6" fmla="*/ 790 w 1104"/>
                <a:gd name="T7" fmla="*/ 38 h 994"/>
                <a:gd name="T8" fmla="*/ 803 w 1104"/>
                <a:gd name="T9" fmla="*/ 0 h 994"/>
                <a:gd name="T10" fmla="*/ 624 w 1104"/>
                <a:gd name="T11" fmla="*/ 0 h 994"/>
                <a:gd name="T12" fmla="*/ 108 w 1104"/>
                <a:gd name="T13" fmla="*/ 514 h 994"/>
                <a:gd name="T14" fmla="*/ 103 w 1104"/>
                <a:gd name="T15" fmla="*/ 513 h 994"/>
                <a:gd name="T16" fmla="*/ 103 w 1104"/>
                <a:gd name="T17" fmla="*/ 731 h 994"/>
                <a:gd name="T18" fmla="*/ 66 w 1104"/>
                <a:gd name="T19" fmla="*/ 720 h 994"/>
                <a:gd name="T20" fmla="*/ 0 w 1104"/>
                <a:gd name="T21" fmla="*/ 786 h 994"/>
                <a:gd name="T22" fmla="*/ 66 w 1104"/>
                <a:gd name="T23" fmla="*/ 852 h 994"/>
                <a:gd name="T24" fmla="*/ 103 w 1104"/>
                <a:gd name="T25" fmla="*/ 841 h 994"/>
                <a:gd name="T26" fmla="*/ 103 w 1104"/>
                <a:gd name="T27" fmla="*/ 994 h 994"/>
                <a:gd name="T28" fmla="*/ 108 w 1104"/>
                <a:gd name="T29" fmla="*/ 994 h 994"/>
                <a:gd name="T30" fmla="*/ 1104 w 1104"/>
                <a:gd name="T31" fmla="*/ 0 h 994"/>
                <a:gd name="T32" fmla="*/ 910 w 1104"/>
                <a:gd name="T33" fmla="*/ 0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25" h="3086">
                  <a:moveTo>
                    <a:pt x="2823" y="0"/>
                  </a:moveTo>
                  <a:cubicBezTo>
                    <a:pt x="2848" y="34"/>
                    <a:pt x="2860" y="75"/>
                    <a:pt x="2860" y="118"/>
                  </a:cubicBezTo>
                  <a:cubicBezTo>
                    <a:pt x="2860" y="233"/>
                    <a:pt x="2770" y="323"/>
                    <a:pt x="2656" y="323"/>
                  </a:cubicBezTo>
                  <a:cubicBezTo>
                    <a:pt x="2544" y="323"/>
                    <a:pt x="2451" y="233"/>
                    <a:pt x="2451" y="118"/>
                  </a:cubicBezTo>
                  <a:cubicBezTo>
                    <a:pt x="2451" y="75"/>
                    <a:pt x="2466" y="34"/>
                    <a:pt x="2491" y="0"/>
                  </a:cubicBezTo>
                  <a:cubicBezTo>
                    <a:pt x="1936" y="0"/>
                    <a:pt x="1936" y="0"/>
                    <a:pt x="1936" y="0"/>
                  </a:cubicBezTo>
                  <a:cubicBezTo>
                    <a:pt x="1933" y="882"/>
                    <a:pt x="1216" y="1596"/>
                    <a:pt x="335" y="1596"/>
                  </a:cubicBezTo>
                  <a:cubicBezTo>
                    <a:pt x="329" y="1596"/>
                    <a:pt x="323" y="1593"/>
                    <a:pt x="320" y="1593"/>
                  </a:cubicBezTo>
                  <a:cubicBezTo>
                    <a:pt x="320" y="2269"/>
                    <a:pt x="320" y="2269"/>
                    <a:pt x="320" y="2269"/>
                  </a:cubicBezTo>
                  <a:cubicBezTo>
                    <a:pt x="285" y="2248"/>
                    <a:pt x="245" y="2235"/>
                    <a:pt x="205" y="2235"/>
                  </a:cubicBezTo>
                  <a:cubicBezTo>
                    <a:pt x="90" y="2235"/>
                    <a:pt x="0" y="2328"/>
                    <a:pt x="0" y="2440"/>
                  </a:cubicBezTo>
                  <a:cubicBezTo>
                    <a:pt x="0" y="2555"/>
                    <a:pt x="90" y="2645"/>
                    <a:pt x="205" y="2645"/>
                  </a:cubicBezTo>
                  <a:cubicBezTo>
                    <a:pt x="245" y="2645"/>
                    <a:pt x="285" y="2633"/>
                    <a:pt x="320" y="2611"/>
                  </a:cubicBezTo>
                  <a:cubicBezTo>
                    <a:pt x="320" y="3086"/>
                    <a:pt x="320" y="3086"/>
                    <a:pt x="320" y="3086"/>
                  </a:cubicBezTo>
                  <a:cubicBezTo>
                    <a:pt x="323" y="3086"/>
                    <a:pt x="329" y="3086"/>
                    <a:pt x="335" y="3086"/>
                  </a:cubicBezTo>
                  <a:cubicBezTo>
                    <a:pt x="2038" y="3086"/>
                    <a:pt x="3422" y="1704"/>
                    <a:pt x="3425" y="0"/>
                  </a:cubicBezTo>
                  <a:lnTo>
                    <a:pt x="28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endParaRPr lang="en-US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Freeform 6"/>
            <p:cNvSpPr/>
            <p:nvPr/>
          </p:nvSpPr>
          <p:spPr>
            <a:xfrm>
              <a:off x="6507" y="6155"/>
              <a:ext cx="3074" cy="3410"/>
            </a:xfrm>
            <a:custGeom>
              <a:avLst/>
              <a:gdLst>
                <a:gd name="T0" fmla="*/ 954 w 991"/>
                <a:gd name="T1" fmla="*/ 825 h 1099"/>
                <a:gd name="T2" fmla="*/ 991 w 991"/>
                <a:gd name="T3" fmla="*/ 836 h 1099"/>
                <a:gd name="T4" fmla="*/ 991 w 991"/>
                <a:gd name="T5" fmla="*/ 618 h 1099"/>
                <a:gd name="T6" fmla="*/ 480 w 991"/>
                <a:gd name="T7" fmla="*/ 105 h 1099"/>
                <a:gd name="T8" fmla="*/ 294 w 991"/>
                <a:gd name="T9" fmla="*/ 105 h 1099"/>
                <a:gd name="T10" fmla="*/ 306 w 991"/>
                <a:gd name="T11" fmla="*/ 66 h 1099"/>
                <a:gd name="T12" fmla="*/ 240 w 991"/>
                <a:gd name="T13" fmla="*/ 0 h 1099"/>
                <a:gd name="T14" fmla="*/ 174 w 991"/>
                <a:gd name="T15" fmla="*/ 66 h 1099"/>
                <a:gd name="T16" fmla="*/ 187 w 991"/>
                <a:gd name="T17" fmla="*/ 105 h 1099"/>
                <a:gd name="T18" fmla="*/ 0 w 991"/>
                <a:gd name="T19" fmla="*/ 105 h 1099"/>
                <a:gd name="T20" fmla="*/ 991 w 991"/>
                <a:gd name="T21" fmla="*/ 1099 h 1099"/>
                <a:gd name="T22" fmla="*/ 991 w 991"/>
                <a:gd name="T23" fmla="*/ 946 h 1099"/>
                <a:gd name="T24" fmla="*/ 954 w 991"/>
                <a:gd name="T25" fmla="*/ 957 h 1099"/>
                <a:gd name="T26" fmla="*/ 888 w 991"/>
                <a:gd name="T27" fmla="*/ 891 h 1099"/>
                <a:gd name="T28" fmla="*/ 954 w 991"/>
                <a:gd name="T29" fmla="*/ 825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74" h="3410">
                  <a:moveTo>
                    <a:pt x="2959" y="2560"/>
                  </a:moveTo>
                  <a:cubicBezTo>
                    <a:pt x="3000" y="2560"/>
                    <a:pt x="3040" y="2572"/>
                    <a:pt x="3074" y="2594"/>
                  </a:cubicBezTo>
                  <a:cubicBezTo>
                    <a:pt x="3074" y="1918"/>
                    <a:pt x="3074" y="1918"/>
                    <a:pt x="3074" y="1918"/>
                  </a:cubicBezTo>
                  <a:cubicBezTo>
                    <a:pt x="2199" y="1911"/>
                    <a:pt x="1495" y="1201"/>
                    <a:pt x="1489" y="326"/>
                  </a:cubicBezTo>
                  <a:cubicBezTo>
                    <a:pt x="912" y="326"/>
                    <a:pt x="912" y="326"/>
                    <a:pt x="912" y="326"/>
                  </a:cubicBezTo>
                  <a:cubicBezTo>
                    <a:pt x="937" y="292"/>
                    <a:pt x="949" y="251"/>
                    <a:pt x="949" y="205"/>
                  </a:cubicBezTo>
                  <a:cubicBezTo>
                    <a:pt x="949" y="93"/>
                    <a:pt x="859" y="0"/>
                    <a:pt x="744" y="0"/>
                  </a:cubicBezTo>
                  <a:cubicBezTo>
                    <a:pt x="633" y="0"/>
                    <a:pt x="540" y="93"/>
                    <a:pt x="540" y="205"/>
                  </a:cubicBezTo>
                  <a:cubicBezTo>
                    <a:pt x="540" y="251"/>
                    <a:pt x="555" y="292"/>
                    <a:pt x="58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6" y="2023"/>
                    <a:pt x="1377" y="3401"/>
                    <a:pt x="3074" y="3410"/>
                  </a:cubicBezTo>
                  <a:cubicBezTo>
                    <a:pt x="3074" y="2935"/>
                    <a:pt x="3074" y="2935"/>
                    <a:pt x="3074" y="2935"/>
                  </a:cubicBezTo>
                  <a:cubicBezTo>
                    <a:pt x="3040" y="2957"/>
                    <a:pt x="3000" y="2969"/>
                    <a:pt x="2959" y="2969"/>
                  </a:cubicBezTo>
                  <a:cubicBezTo>
                    <a:pt x="2844" y="2969"/>
                    <a:pt x="2755" y="2879"/>
                    <a:pt x="2755" y="2765"/>
                  </a:cubicBezTo>
                  <a:cubicBezTo>
                    <a:pt x="2755" y="2653"/>
                    <a:pt x="2844" y="2560"/>
                    <a:pt x="2959" y="25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endParaRPr lang="en-US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Freeform 7"/>
            <p:cNvSpPr/>
            <p:nvPr/>
          </p:nvSpPr>
          <p:spPr>
            <a:xfrm>
              <a:off x="6507" y="3383"/>
              <a:ext cx="3405" cy="3097"/>
            </a:xfrm>
            <a:custGeom>
              <a:avLst/>
              <a:gdLst>
                <a:gd name="T0" fmla="*/ 480 w 1097"/>
                <a:gd name="T1" fmla="*/ 998 h 998"/>
                <a:gd name="T2" fmla="*/ 480 w 1097"/>
                <a:gd name="T3" fmla="*/ 996 h 998"/>
                <a:gd name="T4" fmla="*/ 991 w 1097"/>
                <a:gd name="T5" fmla="*/ 480 h 998"/>
                <a:gd name="T6" fmla="*/ 991 w 1097"/>
                <a:gd name="T7" fmla="*/ 332 h 998"/>
                <a:gd name="T8" fmla="*/ 1031 w 1097"/>
                <a:gd name="T9" fmla="*/ 346 h 998"/>
                <a:gd name="T10" fmla="*/ 1097 w 1097"/>
                <a:gd name="T11" fmla="*/ 280 h 998"/>
                <a:gd name="T12" fmla="*/ 1031 w 1097"/>
                <a:gd name="T13" fmla="*/ 214 h 998"/>
                <a:gd name="T14" fmla="*/ 991 w 1097"/>
                <a:gd name="T15" fmla="*/ 228 h 998"/>
                <a:gd name="T16" fmla="*/ 991 w 1097"/>
                <a:gd name="T17" fmla="*/ 0 h 998"/>
                <a:gd name="T18" fmla="*/ 0 w 1097"/>
                <a:gd name="T19" fmla="*/ 996 h 998"/>
                <a:gd name="T20" fmla="*/ 0 w 1097"/>
                <a:gd name="T21" fmla="*/ 998 h 998"/>
                <a:gd name="T22" fmla="*/ 187 w 1097"/>
                <a:gd name="T23" fmla="*/ 998 h 998"/>
                <a:gd name="T24" fmla="*/ 174 w 1097"/>
                <a:gd name="T25" fmla="*/ 959 h 998"/>
                <a:gd name="T26" fmla="*/ 240 w 1097"/>
                <a:gd name="T27" fmla="*/ 893 h 998"/>
                <a:gd name="T28" fmla="*/ 306 w 1097"/>
                <a:gd name="T29" fmla="*/ 959 h 998"/>
                <a:gd name="T30" fmla="*/ 294 w 1097"/>
                <a:gd name="T31" fmla="*/ 998 h 998"/>
                <a:gd name="T32" fmla="*/ 480 w 1097"/>
                <a:gd name="T33" fmla="*/ 998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05" h="3097">
                  <a:moveTo>
                    <a:pt x="1490" y="3097"/>
                  </a:moveTo>
                  <a:cubicBezTo>
                    <a:pt x="1490" y="3094"/>
                    <a:pt x="1490" y="3094"/>
                    <a:pt x="1490" y="3091"/>
                  </a:cubicBezTo>
                  <a:cubicBezTo>
                    <a:pt x="1490" y="2213"/>
                    <a:pt x="2198" y="1499"/>
                    <a:pt x="3076" y="1490"/>
                  </a:cubicBezTo>
                  <a:cubicBezTo>
                    <a:pt x="3076" y="1030"/>
                    <a:pt x="3076" y="1030"/>
                    <a:pt x="3076" y="1030"/>
                  </a:cubicBezTo>
                  <a:cubicBezTo>
                    <a:pt x="3110" y="1058"/>
                    <a:pt x="3154" y="1074"/>
                    <a:pt x="3200" y="1074"/>
                  </a:cubicBezTo>
                  <a:cubicBezTo>
                    <a:pt x="3312" y="1074"/>
                    <a:pt x="3405" y="981"/>
                    <a:pt x="3405" y="869"/>
                  </a:cubicBezTo>
                  <a:cubicBezTo>
                    <a:pt x="3405" y="757"/>
                    <a:pt x="3312" y="664"/>
                    <a:pt x="3200" y="664"/>
                  </a:cubicBezTo>
                  <a:cubicBezTo>
                    <a:pt x="3154" y="664"/>
                    <a:pt x="3110" y="680"/>
                    <a:pt x="3076" y="708"/>
                  </a:cubicBezTo>
                  <a:cubicBezTo>
                    <a:pt x="3076" y="0"/>
                    <a:pt x="3076" y="0"/>
                    <a:pt x="3076" y="0"/>
                  </a:cubicBezTo>
                  <a:cubicBezTo>
                    <a:pt x="1375" y="9"/>
                    <a:pt x="0" y="1390"/>
                    <a:pt x="0" y="3091"/>
                  </a:cubicBezTo>
                  <a:cubicBezTo>
                    <a:pt x="0" y="3094"/>
                    <a:pt x="0" y="3094"/>
                    <a:pt x="0" y="3097"/>
                  </a:cubicBezTo>
                  <a:cubicBezTo>
                    <a:pt x="580" y="3097"/>
                    <a:pt x="580" y="3097"/>
                    <a:pt x="580" y="3097"/>
                  </a:cubicBezTo>
                  <a:cubicBezTo>
                    <a:pt x="556" y="3063"/>
                    <a:pt x="540" y="3023"/>
                    <a:pt x="540" y="2976"/>
                  </a:cubicBezTo>
                  <a:cubicBezTo>
                    <a:pt x="540" y="2864"/>
                    <a:pt x="633" y="2771"/>
                    <a:pt x="745" y="2771"/>
                  </a:cubicBezTo>
                  <a:cubicBezTo>
                    <a:pt x="860" y="2771"/>
                    <a:pt x="950" y="2864"/>
                    <a:pt x="950" y="2976"/>
                  </a:cubicBezTo>
                  <a:cubicBezTo>
                    <a:pt x="950" y="3023"/>
                    <a:pt x="937" y="3063"/>
                    <a:pt x="913" y="3097"/>
                  </a:cubicBezTo>
                  <a:lnTo>
                    <a:pt x="1490" y="30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endParaRPr lang="en-US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Freeform 8"/>
            <p:cNvSpPr/>
            <p:nvPr/>
          </p:nvSpPr>
          <p:spPr>
            <a:xfrm>
              <a:off x="9581" y="3383"/>
              <a:ext cx="3107" cy="3420"/>
            </a:xfrm>
            <a:custGeom>
              <a:avLst/>
              <a:gdLst>
                <a:gd name="T0" fmla="*/ 1001 w 1001"/>
                <a:gd name="T1" fmla="*/ 996 h 1102"/>
                <a:gd name="T2" fmla="*/ 5 w 1001"/>
                <a:gd name="T3" fmla="*/ 0 h 1102"/>
                <a:gd name="T4" fmla="*/ 0 w 1001"/>
                <a:gd name="T5" fmla="*/ 0 h 1102"/>
                <a:gd name="T6" fmla="*/ 0 w 1001"/>
                <a:gd name="T7" fmla="*/ 228 h 1102"/>
                <a:gd name="T8" fmla="*/ 40 w 1001"/>
                <a:gd name="T9" fmla="*/ 214 h 1102"/>
                <a:gd name="T10" fmla="*/ 106 w 1001"/>
                <a:gd name="T11" fmla="*/ 280 h 1102"/>
                <a:gd name="T12" fmla="*/ 40 w 1001"/>
                <a:gd name="T13" fmla="*/ 346 h 1102"/>
                <a:gd name="T14" fmla="*/ 0 w 1001"/>
                <a:gd name="T15" fmla="*/ 332 h 1102"/>
                <a:gd name="T16" fmla="*/ 0 w 1001"/>
                <a:gd name="T17" fmla="*/ 480 h 1102"/>
                <a:gd name="T18" fmla="*/ 5 w 1001"/>
                <a:gd name="T19" fmla="*/ 480 h 1102"/>
                <a:gd name="T20" fmla="*/ 521 w 1001"/>
                <a:gd name="T21" fmla="*/ 996 h 1102"/>
                <a:gd name="T22" fmla="*/ 521 w 1001"/>
                <a:gd name="T23" fmla="*/ 998 h 1102"/>
                <a:gd name="T24" fmla="*/ 700 w 1001"/>
                <a:gd name="T25" fmla="*/ 998 h 1102"/>
                <a:gd name="T26" fmla="*/ 687 w 1001"/>
                <a:gd name="T27" fmla="*/ 1036 h 1102"/>
                <a:gd name="T28" fmla="*/ 753 w 1001"/>
                <a:gd name="T29" fmla="*/ 1102 h 1102"/>
                <a:gd name="T30" fmla="*/ 819 w 1001"/>
                <a:gd name="T31" fmla="*/ 1036 h 1102"/>
                <a:gd name="T32" fmla="*/ 807 w 1001"/>
                <a:gd name="T33" fmla="*/ 998 h 1102"/>
                <a:gd name="T34" fmla="*/ 1001 w 1001"/>
                <a:gd name="T35" fmla="*/ 998 h 1102"/>
                <a:gd name="T36" fmla="*/ 1001 w 1001"/>
                <a:gd name="T37" fmla="*/ 996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07" h="3420">
                  <a:moveTo>
                    <a:pt x="3107" y="3091"/>
                  </a:moveTo>
                  <a:cubicBezTo>
                    <a:pt x="3107" y="1384"/>
                    <a:pt x="1723" y="0"/>
                    <a:pt x="16" y="0"/>
                  </a:cubicBezTo>
                  <a:cubicBezTo>
                    <a:pt x="9" y="0"/>
                    <a:pt x="3" y="0"/>
                    <a:pt x="0" y="0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34" y="680"/>
                    <a:pt x="78" y="664"/>
                    <a:pt x="124" y="664"/>
                  </a:cubicBezTo>
                  <a:cubicBezTo>
                    <a:pt x="236" y="664"/>
                    <a:pt x="329" y="757"/>
                    <a:pt x="329" y="869"/>
                  </a:cubicBezTo>
                  <a:cubicBezTo>
                    <a:pt x="329" y="981"/>
                    <a:pt x="236" y="1074"/>
                    <a:pt x="124" y="1074"/>
                  </a:cubicBezTo>
                  <a:cubicBezTo>
                    <a:pt x="78" y="1074"/>
                    <a:pt x="34" y="1058"/>
                    <a:pt x="0" y="1030"/>
                  </a:cubicBezTo>
                  <a:cubicBezTo>
                    <a:pt x="0" y="1490"/>
                    <a:pt x="0" y="1490"/>
                    <a:pt x="0" y="1490"/>
                  </a:cubicBezTo>
                  <a:cubicBezTo>
                    <a:pt x="3" y="1490"/>
                    <a:pt x="9" y="1490"/>
                    <a:pt x="16" y="1490"/>
                  </a:cubicBezTo>
                  <a:cubicBezTo>
                    <a:pt x="900" y="1490"/>
                    <a:pt x="1617" y="2207"/>
                    <a:pt x="1617" y="3091"/>
                  </a:cubicBezTo>
                  <a:cubicBezTo>
                    <a:pt x="1617" y="3094"/>
                    <a:pt x="1617" y="3094"/>
                    <a:pt x="1617" y="3097"/>
                  </a:cubicBezTo>
                  <a:cubicBezTo>
                    <a:pt x="2173" y="3097"/>
                    <a:pt x="2173" y="3097"/>
                    <a:pt x="2173" y="3097"/>
                  </a:cubicBezTo>
                  <a:cubicBezTo>
                    <a:pt x="2148" y="3131"/>
                    <a:pt x="2132" y="3172"/>
                    <a:pt x="2132" y="3215"/>
                  </a:cubicBezTo>
                  <a:cubicBezTo>
                    <a:pt x="2132" y="3330"/>
                    <a:pt x="2225" y="3420"/>
                    <a:pt x="2337" y="3420"/>
                  </a:cubicBezTo>
                  <a:cubicBezTo>
                    <a:pt x="2452" y="3420"/>
                    <a:pt x="2542" y="3330"/>
                    <a:pt x="2542" y="3215"/>
                  </a:cubicBezTo>
                  <a:cubicBezTo>
                    <a:pt x="2542" y="3172"/>
                    <a:pt x="2530" y="3131"/>
                    <a:pt x="2505" y="3097"/>
                  </a:cubicBezTo>
                  <a:cubicBezTo>
                    <a:pt x="3107" y="3097"/>
                    <a:pt x="3107" y="3097"/>
                    <a:pt x="3107" y="3097"/>
                  </a:cubicBezTo>
                  <a:cubicBezTo>
                    <a:pt x="3107" y="3094"/>
                    <a:pt x="3107" y="3094"/>
                    <a:pt x="3107" y="30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/>
            <a:lstStyle/>
            <a:p>
              <a:endParaRPr lang="en-US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>
            <a:xfrm>
              <a:off x="11543" y="8195"/>
              <a:ext cx="1232" cy="12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ctr" anchorCtr="0"/>
            <a:lstStyle/>
            <a:p>
              <a:r>
                <a:rPr lang="en-US" altLang="en-US" sz="2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lang="en-US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Oval 10"/>
            <p:cNvSpPr>
              <a:spLocks noChangeArrowheads="1"/>
            </p:cNvSpPr>
            <p:nvPr/>
          </p:nvSpPr>
          <p:spPr>
            <a:xfrm>
              <a:off x="11543" y="3527"/>
              <a:ext cx="1232" cy="12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ctr" anchorCtr="0"/>
            <a:lstStyle/>
            <a:p>
              <a:r>
                <a:rPr lang="en-US" altLang="en-US" sz="2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lang="en-US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>
            <a:xfrm>
              <a:off x="6425" y="8195"/>
              <a:ext cx="1232" cy="12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ctr" anchorCtr="0"/>
            <a:lstStyle/>
            <a:p>
              <a:r>
                <a:rPr lang="en-US" altLang="en-US" sz="2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  <a:endParaRPr lang="en-US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>
            <a:xfrm>
              <a:off x="6425" y="3527"/>
              <a:ext cx="1232" cy="12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/>
            <a:lstStyle/>
            <a:p>
              <a:r>
                <a:rPr lang="en-US" altLang="en-US" sz="20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lang="en-US" altLang="en-US" sz="20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Inhaltsplatzhalter 4"/>
            <p:cNvSpPr txBox="1"/>
            <p:nvPr/>
          </p:nvSpPr>
          <p:spPr>
            <a:xfrm>
              <a:off x="1101" y="3270"/>
              <a:ext cx="4526" cy="268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3050" lvl="0" indent="-273050" algn="l" defTabSz="914400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/>
                  <a:ea typeface="宋体" panose="02010600030101010101" pitchFamily="2" charset="-122"/>
                </a:defRPr>
              </a:lvl1pPr>
              <a:lvl2pPr marL="807720" lvl="1" indent="-273050" algn="l" defTabSz="914400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/>
                  <a:ea typeface="宋体" panose="02010600030101010101" pitchFamily="2" charset="-122"/>
                </a:defRPr>
              </a:lvl2pPr>
              <a:lvl3pPr marL="1080770" lvl="2" indent="-177800" algn="l" defTabSz="914400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/>
                  <a:ea typeface="宋体" panose="02010600030101010101" pitchFamily="2" charset="-122"/>
                </a:defRPr>
              </a:lvl3pPr>
              <a:lvl4pPr marL="1436370" lvl="3" indent="-177800" algn="l" defTabSz="914400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/>
                  <a:ea typeface="宋体" panose="02010600030101010101" pitchFamily="2" charset="-122"/>
                </a:defRPr>
              </a:lvl4pPr>
              <a:lvl5pPr marL="1793240" lvl="4" indent="-179070" algn="l" defTabSz="914400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/>
                  <a:ea typeface="宋体" panose="02010600030101010101" pitchFamily="2" charset="-122"/>
                </a:defRPr>
              </a:lvl5pPr>
              <a:lvl6pPr marL="2513965" lvl="5" indent="-228600" algn="l" defTabSz="9144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6pPr>
              <a:lvl7pPr marL="2971165" lvl="6" indent="-228600" algn="l" defTabSz="9144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7pPr>
              <a:lvl8pPr marL="3427730" lvl="7" indent="-228600" algn="l" defTabSz="9144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8pPr>
              <a:lvl9pPr marL="3884930" lvl="8" indent="-228600" algn="l" defTabSz="9144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CN" altLang="en-US" sz="2400" b="1" dirty="0" smtClean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</a:rPr>
                <a:t>场景广阔</a:t>
              </a:r>
              <a:endParaRPr lang="en-US" altLang="en-US" sz="9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indent="0">
                <a:lnSpc>
                  <a:spcPct val="120000"/>
                </a:lnSpc>
                <a:spcAft>
                  <a:spcPts val="1200"/>
                </a:spcAft>
                <a:buNone/>
              </a:pPr>
              <a:r>
                <a:rPr lang="zh-CN" altLang="en-US" sz="1600" dirty="0" smtClean="0">
                  <a:latin typeface="微软雅黑" panose="020B0503020204020204" charset="-122"/>
                  <a:ea typeface="微软雅黑" panose="020B0503020204020204" charset="-122"/>
                </a:rPr>
                <a:t>响应国家号召，深度结合城市定制保险的推广</a:t>
              </a: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需求</a:t>
              </a:r>
              <a:r>
                <a:rPr lang="en-US" altLang="zh-CN" sz="1600" dirty="0" smtClean="0"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  <a:r>
                <a:rPr lang="zh-CN" altLang="en-US" sz="1600" dirty="0" smtClean="0">
                  <a:latin typeface="微软雅黑" panose="020B0503020204020204" charset="-122"/>
                  <a:ea typeface="微软雅黑" panose="020B0503020204020204" charset="-122"/>
                </a:rPr>
                <a:t>从</a:t>
              </a: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广东省</a:t>
              </a:r>
              <a:r>
                <a:rPr lang="en-US" altLang="zh-CN" sz="1600" dirty="0">
                  <a:latin typeface="微软雅黑" panose="020B0503020204020204" charset="-122"/>
                  <a:ea typeface="微软雅黑" panose="020B0503020204020204" charset="-122"/>
                </a:rPr>
                <a:t>21</a:t>
              </a: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个地级市向全国</a:t>
              </a:r>
              <a:r>
                <a:rPr lang="en-US" altLang="zh-CN" sz="1600" b="1" dirty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</a:rPr>
                <a:t>293</a:t>
              </a:r>
              <a:r>
                <a:rPr lang="zh-CN" altLang="en-US" sz="1600" b="1" dirty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</a:rPr>
                <a:t>个</a:t>
              </a:r>
              <a:r>
                <a:rPr lang="zh-CN" altLang="en-US" sz="1600" b="1" dirty="0" smtClean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</a:rPr>
                <a:t>地级市</a:t>
              </a: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拓展</a:t>
              </a:r>
              <a:r>
                <a:rPr lang="zh-CN" altLang="en-US" sz="1600" dirty="0" smtClean="0">
                  <a:latin typeface="微软雅黑" panose="020B0503020204020204" charset="-122"/>
                  <a:ea typeface="微软雅黑" panose="020B0503020204020204" charset="-122"/>
                </a:rPr>
                <a:t>，助力全国医疗服务。</a:t>
              </a:r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Inhaltsplatzhalter 4"/>
            <p:cNvSpPr txBox="1"/>
            <p:nvPr/>
          </p:nvSpPr>
          <p:spPr>
            <a:xfrm>
              <a:off x="13541" y="3270"/>
              <a:ext cx="4498" cy="315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3050" lvl="0" indent="-273050" algn="l" defTabSz="914400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/>
                  <a:ea typeface="宋体" panose="02010600030101010101" pitchFamily="2" charset="-122"/>
                </a:defRPr>
              </a:lvl1pPr>
              <a:lvl2pPr marL="807720" lvl="1" indent="-273050" algn="l" defTabSz="914400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/>
                  <a:ea typeface="宋体" panose="02010600030101010101" pitchFamily="2" charset="-122"/>
                </a:defRPr>
              </a:lvl2pPr>
              <a:lvl3pPr marL="1080770" lvl="2" indent="-177800" algn="l" defTabSz="914400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/>
                  <a:ea typeface="宋体" panose="02010600030101010101" pitchFamily="2" charset="-122"/>
                </a:defRPr>
              </a:lvl3pPr>
              <a:lvl4pPr marL="1436370" lvl="3" indent="-177800" algn="l" defTabSz="914400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/>
                  <a:ea typeface="宋体" panose="02010600030101010101" pitchFamily="2" charset="-122"/>
                </a:defRPr>
              </a:lvl4pPr>
              <a:lvl5pPr marL="1793240" lvl="4" indent="-179070" algn="l" defTabSz="914400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/>
                  <a:ea typeface="宋体" panose="02010600030101010101" pitchFamily="2" charset="-122"/>
                </a:defRPr>
              </a:lvl5pPr>
              <a:lvl6pPr marL="2513965" lvl="5" indent="-228600" algn="l" defTabSz="9144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6pPr>
              <a:lvl7pPr marL="2971165" lvl="6" indent="-228600" algn="l" defTabSz="9144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7pPr>
              <a:lvl8pPr marL="3427730" lvl="7" indent="-228600" algn="l" defTabSz="9144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8pPr>
              <a:lvl9pPr marL="3884930" lvl="8" indent="-228600" algn="l" defTabSz="9144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CN" altLang="en-US" sz="2400" b="1" dirty="0" smtClean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</a:rPr>
                <a:t>拓展复用</a:t>
              </a:r>
              <a:endPara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indent="0">
                <a:lnSpc>
                  <a:spcPct val="120000"/>
                </a:lnSpc>
                <a:spcAft>
                  <a:spcPts val="1200"/>
                </a:spcAft>
                <a:buNone/>
              </a:pPr>
              <a:r>
                <a:rPr lang="en-US" altLang="en-US" sz="1600" dirty="0" err="1" smtClean="0">
                  <a:latin typeface="微软雅黑" panose="020B0503020204020204" charset="-122"/>
                  <a:ea typeface="微软雅黑" panose="020B0503020204020204" charset="-122"/>
                </a:rPr>
                <a:t>确立规范和体系</a:t>
              </a:r>
              <a:r>
                <a:rPr lang="en-US" altLang="en-US" sz="1600" dirty="0" smtClean="0">
                  <a:latin typeface="微软雅黑" panose="020B0503020204020204" charset="-122"/>
                  <a:ea typeface="微软雅黑" panose="020B0503020204020204" charset="-122"/>
                </a:rPr>
                <a:t>，</a:t>
              </a:r>
              <a:r>
                <a:rPr lang="en-US" altLang="zh-CN" sz="1600" dirty="0"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altLang="zh-CN" sz="1600" dirty="0" err="1" smtClean="0">
                  <a:latin typeface="微软雅黑" panose="020B0503020204020204" charset="-122"/>
                  <a:ea typeface="微软雅黑" panose="020B0503020204020204" charset="-122"/>
                </a:rPr>
                <a:t>提取为可复用的</a:t>
              </a:r>
              <a:r>
                <a:rPr lang="en-US" altLang="zh-CN" sz="1600" b="1" dirty="0" err="1" smtClean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</a:rPr>
                <a:t>模块组件</a:t>
              </a:r>
              <a:r>
                <a:rPr lang="zh-CN" altLang="en-US" sz="1600" dirty="0" smtClean="0">
                  <a:latin typeface="微软雅黑" panose="020B0503020204020204" charset="-122"/>
                  <a:ea typeface="微软雅黑" panose="020B0503020204020204" charset="-122"/>
                </a:rPr>
                <a:t>，形成</a:t>
              </a: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集中的</a:t>
              </a:r>
              <a:r>
                <a:rPr lang="zh-CN" altLang="en-US" sz="1600" b="1" dirty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</a:rPr>
                <a:t>共保体服务池</a:t>
              </a: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，</a:t>
              </a:r>
              <a:r>
                <a:rPr lang="en-US" altLang="en-US" sz="1600" dirty="0" err="1">
                  <a:latin typeface="微软雅黑" panose="020B0503020204020204" charset="-122"/>
                  <a:ea typeface="微软雅黑" panose="020B0503020204020204" charset="-122"/>
                </a:rPr>
                <a:t>有利于后续</a:t>
              </a: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在其他城市定制保险业务中</a:t>
              </a:r>
              <a:r>
                <a:rPr lang="en-US" altLang="en-US" sz="1600" dirty="0" err="1">
                  <a:latin typeface="微软雅黑" panose="020B0503020204020204" charset="-122"/>
                  <a:ea typeface="微软雅黑" panose="020B0503020204020204" charset="-122"/>
                </a:rPr>
                <a:t>应用</a:t>
              </a:r>
              <a:r>
                <a:rPr lang="zh-CN" altLang="en-US" sz="1600" dirty="0" smtClean="0">
                  <a:latin typeface="微软雅黑" panose="020B0503020204020204" charset="-122"/>
                  <a:ea typeface="微软雅黑" panose="020B0503020204020204" charset="-122"/>
                </a:rPr>
                <a:t>，形成全国性的自动化服务流程</a:t>
              </a:r>
              <a:r>
                <a:rPr lang="en-US" altLang="en-US" sz="1600" dirty="0" smtClean="0"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  <a:endParaRPr lang="en-US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Inhaltsplatzhalter 4"/>
            <p:cNvSpPr txBox="1"/>
            <p:nvPr/>
          </p:nvSpPr>
          <p:spPr>
            <a:xfrm>
              <a:off x="13524" y="7640"/>
              <a:ext cx="4498" cy="222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3050" lvl="0" indent="-273050" algn="l" defTabSz="914400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/>
                  <a:ea typeface="宋体" panose="02010600030101010101" pitchFamily="2" charset="-122"/>
                </a:defRPr>
              </a:lvl1pPr>
              <a:lvl2pPr marL="807720" lvl="1" indent="-273050" algn="l" defTabSz="914400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/>
                  <a:ea typeface="宋体" panose="02010600030101010101" pitchFamily="2" charset="-122"/>
                </a:defRPr>
              </a:lvl2pPr>
              <a:lvl3pPr marL="1080770" lvl="2" indent="-177800" algn="l" defTabSz="914400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/>
                  <a:ea typeface="宋体" panose="02010600030101010101" pitchFamily="2" charset="-122"/>
                </a:defRPr>
              </a:lvl3pPr>
              <a:lvl4pPr marL="1436370" lvl="3" indent="-177800" algn="l" defTabSz="914400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/>
                  <a:ea typeface="宋体" panose="02010600030101010101" pitchFamily="2" charset="-122"/>
                </a:defRPr>
              </a:lvl4pPr>
              <a:lvl5pPr marL="1793240" lvl="4" indent="-179070" algn="l" defTabSz="914400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/>
                  <a:ea typeface="宋体" panose="02010600030101010101" pitchFamily="2" charset="-122"/>
                </a:defRPr>
              </a:lvl5pPr>
              <a:lvl6pPr marL="2513965" lvl="5" indent="-228600" algn="l" defTabSz="9144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6pPr>
              <a:lvl7pPr marL="2971165" lvl="6" indent="-228600" algn="l" defTabSz="9144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7pPr>
              <a:lvl8pPr marL="3427730" lvl="7" indent="-228600" algn="l" defTabSz="9144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8pPr>
              <a:lvl9pPr marL="3884930" lvl="8" indent="-228600" algn="l" defTabSz="9144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CN" altLang="en-US" sz="2400" b="1" dirty="0" smtClean="0">
                  <a:solidFill>
                    <a:schemeClr val="accent3"/>
                  </a:solidFill>
                  <a:latin typeface="微软雅黑" panose="020B0503020204020204" charset="-122"/>
                  <a:ea typeface="微软雅黑" panose="020B0503020204020204" charset="-122"/>
                </a:rPr>
                <a:t>降本增效</a:t>
              </a:r>
              <a:endParaRPr lang="zh-CN" altLang="en-US" sz="2400" b="1" dirty="0">
                <a:solidFill>
                  <a:schemeClr val="accent3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indent="0">
                <a:lnSpc>
                  <a:spcPct val="120000"/>
                </a:lnSpc>
                <a:spcAft>
                  <a:spcPts val="1200"/>
                </a:spcAft>
                <a:buNone/>
              </a:pP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相比</a:t>
              </a:r>
              <a:r>
                <a:rPr lang="zh-CN" altLang="en-US" sz="1600" dirty="0" smtClean="0">
                  <a:latin typeface="微软雅黑" panose="020B0503020204020204" charset="-122"/>
                  <a:ea typeface="微软雅黑" panose="020B0503020204020204" charset="-122"/>
                </a:rPr>
                <a:t>于建设系统，</a:t>
              </a:r>
              <a:r>
                <a:rPr lang="en-US" altLang="zh-CN" sz="1600" dirty="0" err="1" smtClean="0">
                  <a:latin typeface="微软雅黑" panose="020B0503020204020204" charset="-122"/>
                  <a:ea typeface="微软雅黑" panose="020B0503020204020204" charset="-122"/>
                </a:rPr>
                <a:t>本项目的</a:t>
              </a:r>
              <a:r>
                <a:rPr lang="zh-CN" altLang="en-US" sz="1600" dirty="0" smtClean="0">
                  <a:latin typeface="微软雅黑" panose="020B0503020204020204" charset="-122"/>
                  <a:ea typeface="微软雅黑" panose="020B0503020204020204" charset="-122"/>
                </a:rPr>
                <a:t>流程具有</a:t>
              </a:r>
              <a:r>
                <a:rPr lang="zh-CN" altLang="en-US" sz="1600" b="1" dirty="0" smtClean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</a:rPr>
                <a:t>开发成本低、快速上线</a:t>
              </a:r>
              <a:r>
                <a:rPr lang="zh-CN" altLang="en-US" sz="1600" dirty="0" smtClean="0">
                  <a:latin typeface="微软雅黑" panose="020B0503020204020204" charset="-122"/>
                  <a:ea typeface="微软雅黑" panose="020B0503020204020204" charset="-122"/>
                </a:rPr>
                <a:t>的优势</a:t>
              </a:r>
              <a:r>
                <a:rPr lang="en-US" altLang="zh-CN" sz="1600" dirty="0" smtClean="0">
                  <a:latin typeface="微软雅黑" panose="020B0503020204020204" charset="-122"/>
                  <a:ea typeface="微软雅黑" panose="020B0503020204020204" charset="-122"/>
                </a:rPr>
                <a:t>。 </a:t>
              </a:r>
              <a:endParaRPr lang="en-US" altLang="zh-CN" sz="110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Inhaltsplatzhalter 4"/>
            <p:cNvSpPr txBox="1"/>
            <p:nvPr/>
          </p:nvSpPr>
          <p:spPr>
            <a:xfrm>
              <a:off x="1101" y="7640"/>
              <a:ext cx="4526" cy="253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273050" lvl="0" indent="-273050" algn="l" defTabSz="914400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/>
                  <a:ea typeface="宋体" panose="02010600030101010101" pitchFamily="2" charset="-122"/>
                </a:defRPr>
              </a:lvl1pPr>
              <a:lvl2pPr marL="807720" lvl="1" indent="-273050" algn="l" defTabSz="914400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/>
                  <a:ea typeface="宋体" panose="02010600030101010101" pitchFamily="2" charset="-122"/>
                </a:defRPr>
              </a:lvl2pPr>
              <a:lvl3pPr marL="1080770" lvl="2" indent="-177800" algn="l" defTabSz="914400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/>
                  <a:ea typeface="宋体" panose="02010600030101010101" pitchFamily="2" charset="-122"/>
                </a:defRPr>
              </a:lvl3pPr>
              <a:lvl4pPr marL="1436370" lvl="3" indent="-177800" algn="l" defTabSz="914400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/>
                  <a:ea typeface="宋体" panose="02010600030101010101" pitchFamily="2" charset="-122"/>
                </a:defRPr>
              </a:lvl4pPr>
              <a:lvl5pPr marL="1793240" lvl="4" indent="-179070" algn="l" defTabSz="914400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/>
                  <a:ea typeface="宋体" panose="02010600030101010101" pitchFamily="2" charset="-122"/>
                </a:defRPr>
              </a:lvl5pPr>
              <a:lvl6pPr marL="2513965" lvl="5" indent="-228600" algn="l" defTabSz="9144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6pPr>
              <a:lvl7pPr marL="2971165" lvl="6" indent="-228600" algn="l" defTabSz="9144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7pPr>
              <a:lvl8pPr marL="3427730" lvl="7" indent="-228600" algn="l" defTabSz="9144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8pPr>
              <a:lvl9pPr marL="3884930" lvl="8" indent="-228600" algn="l" defTabSz="9144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alibri" panose="020F0502020204030204"/>
                  <a:ea typeface="宋体" panose="02010600030101010101" pitchFamily="2" charset="-122"/>
                </a:defRPr>
              </a:lvl9pPr>
            </a:lstStyle>
            <a:p>
              <a:pPr marL="0" indent="0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zh-CN" altLang="en-US" sz="2400" b="1" dirty="0" smtClean="0">
                  <a:solidFill>
                    <a:schemeClr val="accent4"/>
                  </a:solidFill>
                  <a:latin typeface="微软雅黑" panose="020B0503020204020204" charset="-122"/>
                  <a:ea typeface="微软雅黑" panose="020B0503020204020204" charset="-122"/>
                </a:rPr>
                <a:t>安全与兼容</a:t>
              </a:r>
              <a:endParaRPr lang="zh-CN" altLang="en-US" sz="2400" b="1" dirty="0">
                <a:solidFill>
                  <a:schemeClr val="accent4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0" indent="0">
                <a:lnSpc>
                  <a:spcPct val="110000"/>
                </a:lnSpc>
                <a:spcAft>
                  <a:spcPts val="1200"/>
                </a:spcAft>
                <a:buNone/>
              </a:pP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以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邮件作为数据对接方式，解决各保险公司</a:t>
              </a:r>
              <a:r>
                <a:rPr lang="en-US" altLang="zh-CN" sz="1600" b="1" dirty="0" smtClean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</a:rPr>
                <a:t>IT</a:t>
              </a:r>
              <a:r>
                <a:rPr lang="zh-CN" altLang="en-US" sz="1600" b="1" dirty="0" smtClean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</a:rPr>
                <a:t>基础不同，相互不兼容的问题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。同时避免共用系统的</a:t>
              </a:r>
              <a:r>
                <a:rPr lang="zh-CN" altLang="en-US" sz="1600" b="1" dirty="0" smtClean="0">
                  <a:solidFill>
                    <a:srgbClr val="FFFF00"/>
                  </a:solidFill>
                  <a:latin typeface="微软雅黑" panose="020B0503020204020204" charset="-122"/>
                  <a:ea typeface="微软雅黑" panose="020B0503020204020204" charset="-122"/>
                </a:rPr>
                <a:t>网络与数据安全问题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  <a:endParaRPr lang="en-US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0" name="Group 17"/>
            <p:cNvGrpSpPr/>
            <p:nvPr/>
          </p:nvGrpSpPr>
          <p:grpSpPr>
            <a:xfrm>
              <a:off x="7494" y="7597"/>
              <a:ext cx="860" cy="858"/>
              <a:chOff x="674688" y="3432176"/>
              <a:chExt cx="614363" cy="612775"/>
            </a:xfrm>
            <a:solidFill>
              <a:schemeClr val="bg1"/>
            </a:solidFill>
          </p:grpSpPr>
          <p:sp>
            <p:nvSpPr>
              <p:cNvPr id="37" name="Freeform 18"/>
              <p:cNvSpPr/>
              <p:nvPr/>
            </p:nvSpPr>
            <p:spPr>
              <a:xfrm>
                <a:off x="674688" y="3432176"/>
                <a:ext cx="361950" cy="287338"/>
              </a:xfrm>
              <a:custGeom>
                <a:avLst/>
                <a:gdLst>
                  <a:gd name="T0" fmla="*/ 1151 w 2052"/>
                  <a:gd name="T1" fmla="*/ 3 h 1632"/>
                  <a:gd name="T2" fmla="*/ 1296 w 2052"/>
                  <a:gd name="T3" fmla="*/ 22 h 1632"/>
                  <a:gd name="T4" fmla="*/ 1436 w 2052"/>
                  <a:gd name="T5" fmla="*/ 60 h 1632"/>
                  <a:gd name="T6" fmla="*/ 1569 w 2052"/>
                  <a:gd name="T7" fmla="*/ 116 h 1632"/>
                  <a:gd name="T8" fmla="*/ 1694 w 2052"/>
                  <a:gd name="T9" fmla="*/ 189 h 1632"/>
                  <a:gd name="T10" fmla="*/ 1810 w 2052"/>
                  <a:gd name="T11" fmla="*/ 280 h 1632"/>
                  <a:gd name="T12" fmla="*/ 1914 w 2052"/>
                  <a:gd name="T13" fmla="*/ 386 h 1632"/>
                  <a:gd name="T14" fmla="*/ 2003 w 2052"/>
                  <a:gd name="T15" fmla="*/ 509 h 1632"/>
                  <a:gd name="T16" fmla="*/ 2050 w 2052"/>
                  <a:gd name="T17" fmla="*/ 594 h 1632"/>
                  <a:gd name="T18" fmla="*/ 2049 w 2052"/>
                  <a:gd name="T19" fmla="*/ 632 h 1632"/>
                  <a:gd name="T20" fmla="*/ 2029 w 2052"/>
                  <a:gd name="T21" fmla="*/ 666 h 1632"/>
                  <a:gd name="T22" fmla="*/ 1993 w 2052"/>
                  <a:gd name="T23" fmla="*/ 686 h 1632"/>
                  <a:gd name="T24" fmla="*/ 1954 w 2052"/>
                  <a:gd name="T25" fmla="*/ 686 h 1632"/>
                  <a:gd name="T26" fmla="*/ 1920 w 2052"/>
                  <a:gd name="T27" fmla="*/ 665 h 1632"/>
                  <a:gd name="T28" fmla="*/ 1872 w 2052"/>
                  <a:gd name="T29" fmla="*/ 585 h 1632"/>
                  <a:gd name="T30" fmla="*/ 1788 w 2052"/>
                  <a:gd name="T31" fmla="*/ 467 h 1632"/>
                  <a:gd name="T32" fmla="*/ 1689 w 2052"/>
                  <a:gd name="T33" fmla="*/ 367 h 1632"/>
                  <a:gd name="T34" fmla="*/ 1579 w 2052"/>
                  <a:gd name="T35" fmla="*/ 285 h 1632"/>
                  <a:gd name="T36" fmla="*/ 1458 w 2052"/>
                  <a:gd name="T37" fmla="*/ 221 h 1632"/>
                  <a:gd name="T38" fmla="*/ 1329 w 2052"/>
                  <a:gd name="T39" fmla="*/ 175 h 1632"/>
                  <a:gd name="T40" fmla="*/ 1196 w 2052"/>
                  <a:gd name="T41" fmla="*/ 150 h 1632"/>
                  <a:gd name="T42" fmla="*/ 1058 w 2052"/>
                  <a:gd name="T43" fmla="*/ 143 h 1632"/>
                  <a:gd name="T44" fmla="*/ 920 w 2052"/>
                  <a:gd name="T45" fmla="*/ 158 h 1632"/>
                  <a:gd name="T46" fmla="*/ 783 w 2052"/>
                  <a:gd name="T47" fmla="*/ 195 h 1632"/>
                  <a:gd name="T48" fmla="*/ 648 w 2052"/>
                  <a:gd name="T49" fmla="*/ 253 h 1632"/>
                  <a:gd name="T50" fmla="*/ 525 w 2052"/>
                  <a:gd name="T51" fmla="*/ 332 h 1632"/>
                  <a:gd name="T52" fmla="*/ 418 w 2052"/>
                  <a:gd name="T53" fmla="*/ 425 h 1632"/>
                  <a:gd name="T54" fmla="*/ 328 w 2052"/>
                  <a:gd name="T55" fmla="*/ 532 h 1632"/>
                  <a:gd name="T56" fmla="*/ 256 w 2052"/>
                  <a:gd name="T57" fmla="*/ 649 h 1632"/>
                  <a:gd name="T58" fmla="*/ 202 w 2052"/>
                  <a:gd name="T59" fmla="*/ 776 h 1632"/>
                  <a:gd name="T60" fmla="*/ 167 w 2052"/>
                  <a:gd name="T61" fmla="*/ 909 h 1632"/>
                  <a:gd name="T62" fmla="*/ 151 w 2052"/>
                  <a:gd name="T63" fmla="*/ 1045 h 1632"/>
                  <a:gd name="T64" fmla="*/ 155 w 2052"/>
                  <a:gd name="T65" fmla="*/ 1183 h 1632"/>
                  <a:gd name="T66" fmla="*/ 181 w 2052"/>
                  <a:gd name="T67" fmla="*/ 1320 h 1632"/>
                  <a:gd name="T68" fmla="*/ 228 w 2052"/>
                  <a:gd name="T69" fmla="*/ 1455 h 1632"/>
                  <a:gd name="T70" fmla="*/ 268 w 2052"/>
                  <a:gd name="T71" fmla="*/ 1540 h 1632"/>
                  <a:gd name="T72" fmla="*/ 267 w 2052"/>
                  <a:gd name="T73" fmla="*/ 1578 h 1632"/>
                  <a:gd name="T74" fmla="*/ 247 w 2052"/>
                  <a:gd name="T75" fmla="*/ 1610 h 1632"/>
                  <a:gd name="T76" fmla="*/ 211 w 2052"/>
                  <a:gd name="T77" fmla="*/ 1631 h 1632"/>
                  <a:gd name="T78" fmla="*/ 175 w 2052"/>
                  <a:gd name="T79" fmla="*/ 1628 h 1632"/>
                  <a:gd name="T80" fmla="*/ 145 w 2052"/>
                  <a:gd name="T81" fmla="*/ 1614 h 1632"/>
                  <a:gd name="T82" fmla="*/ 127 w 2052"/>
                  <a:gd name="T83" fmla="*/ 1594 h 1632"/>
                  <a:gd name="T84" fmla="*/ 65 w 2052"/>
                  <a:gd name="T85" fmla="*/ 1454 h 1632"/>
                  <a:gd name="T86" fmla="*/ 23 w 2052"/>
                  <a:gd name="T87" fmla="*/ 1310 h 1632"/>
                  <a:gd name="T88" fmla="*/ 3 w 2052"/>
                  <a:gd name="T89" fmla="*/ 1164 h 1632"/>
                  <a:gd name="T90" fmla="*/ 2 w 2052"/>
                  <a:gd name="T91" fmla="*/ 1018 h 1632"/>
                  <a:gd name="T92" fmla="*/ 21 w 2052"/>
                  <a:gd name="T93" fmla="*/ 874 h 1632"/>
                  <a:gd name="T94" fmla="*/ 59 w 2052"/>
                  <a:gd name="T95" fmla="*/ 734 h 1632"/>
                  <a:gd name="T96" fmla="*/ 116 w 2052"/>
                  <a:gd name="T97" fmla="*/ 600 h 1632"/>
                  <a:gd name="T98" fmla="*/ 189 w 2052"/>
                  <a:gd name="T99" fmla="*/ 475 h 1632"/>
                  <a:gd name="T100" fmla="*/ 279 w 2052"/>
                  <a:gd name="T101" fmla="*/ 358 h 1632"/>
                  <a:gd name="T102" fmla="*/ 386 w 2052"/>
                  <a:gd name="T103" fmla="*/ 256 h 1632"/>
                  <a:gd name="T104" fmla="*/ 508 w 2052"/>
                  <a:gd name="T105" fmla="*/ 166 h 1632"/>
                  <a:gd name="T106" fmla="*/ 645 w 2052"/>
                  <a:gd name="T107" fmla="*/ 94 h 1632"/>
                  <a:gd name="T108" fmla="*/ 787 w 2052"/>
                  <a:gd name="T109" fmla="*/ 42 h 1632"/>
                  <a:gd name="T110" fmla="*/ 933 w 2052"/>
                  <a:gd name="T111" fmla="*/ 11 h 1632"/>
                  <a:gd name="T112" fmla="*/ 1079 w 2052"/>
                  <a:gd name="T113" fmla="*/ 0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1950" h="287338">
                    <a:moveTo>
                      <a:pt x="190324" y="0"/>
                    </a:moveTo>
                    <a:lnTo>
                      <a:pt x="203024" y="528"/>
                    </a:lnTo>
                    <a:lnTo>
                      <a:pt x="215900" y="1761"/>
                    </a:lnTo>
                    <a:lnTo>
                      <a:pt x="228600" y="3873"/>
                    </a:lnTo>
                    <a:lnTo>
                      <a:pt x="241124" y="6867"/>
                    </a:lnTo>
                    <a:lnTo>
                      <a:pt x="253294" y="10564"/>
                    </a:lnTo>
                    <a:lnTo>
                      <a:pt x="265113" y="14966"/>
                    </a:lnTo>
                    <a:lnTo>
                      <a:pt x="276754" y="20424"/>
                    </a:lnTo>
                    <a:lnTo>
                      <a:pt x="288043" y="26410"/>
                    </a:lnTo>
                    <a:lnTo>
                      <a:pt x="298803" y="33276"/>
                    </a:lnTo>
                    <a:lnTo>
                      <a:pt x="309386" y="40847"/>
                    </a:lnTo>
                    <a:lnTo>
                      <a:pt x="319264" y="49298"/>
                    </a:lnTo>
                    <a:lnTo>
                      <a:pt x="328613" y="58277"/>
                    </a:lnTo>
                    <a:lnTo>
                      <a:pt x="337608" y="67961"/>
                    </a:lnTo>
                    <a:lnTo>
                      <a:pt x="345722" y="78349"/>
                    </a:lnTo>
                    <a:lnTo>
                      <a:pt x="353307" y="89617"/>
                    </a:lnTo>
                    <a:lnTo>
                      <a:pt x="360010" y="101237"/>
                    </a:lnTo>
                    <a:lnTo>
                      <a:pt x="361597" y="104583"/>
                    </a:lnTo>
                    <a:lnTo>
                      <a:pt x="361950" y="107928"/>
                    </a:lnTo>
                    <a:lnTo>
                      <a:pt x="361421" y="111273"/>
                    </a:lnTo>
                    <a:lnTo>
                      <a:pt x="359833" y="114442"/>
                    </a:lnTo>
                    <a:lnTo>
                      <a:pt x="357893" y="117259"/>
                    </a:lnTo>
                    <a:lnTo>
                      <a:pt x="354894" y="119548"/>
                    </a:lnTo>
                    <a:lnTo>
                      <a:pt x="351543" y="120781"/>
                    </a:lnTo>
                    <a:lnTo>
                      <a:pt x="348192" y="121485"/>
                    </a:lnTo>
                    <a:lnTo>
                      <a:pt x="344664" y="120781"/>
                    </a:lnTo>
                    <a:lnTo>
                      <a:pt x="341489" y="119372"/>
                    </a:lnTo>
                    <a:lnTo>
                      <a:pt x="338667" y="117083"/>
                    </a:lnTo>
                    <a:lnTo>
                      <a:pt x="336550" y="114266"/>
                    </a:lnTo>
                    <a:lnTo>
                      <a:pt x="330200" y="102998"/>
                    </a:lnTo>
                    <a:lnTo>
                      <a:pt x="322968" y="92082"/>
                    </a:lnTo>
                    <a:lnTo>
                      <a:pt x="315383" y="82222"/>
                    </a:lnTo>
                    <a:lnTo>
                      <a:pt x="306917" y="73067"/>
                    </a:lnTo>
                    <a:lnTo>
                      <a:pt x="297921" y="64616"/>
                    </a:lnTo>
                    <a:lnTo>
                      <a:pt x="288396" y="56869"/>
                    </a:lnTo>
                    <a:lnTo>
                      <a:pt x="278518" y="50179"/>
                    </a:lnTo>
                    <a:lnTo>
                      <a:pt x="267935" y="44016"/>
                    </a:lnTo>
                    <a:lnTo>
                      <a:pt x="257175" y="38910"/>
                    </a:lnTo>
                    <a:lnTo>
                      <a:pt x="245886" y="34333"/>
                    </a:lnTo>
                    <a:lnTo>
                      <a:pt x="234421" y="30811"/>
                    </a:lnTo>
                    <a:lnTo>
                      <a:pt x="222779" y="28170"/>
                    </a:lnTo>
                    <a:lnTo>
                      <a:pt x="210961" y="26410"/>
                    </a:lnTo>
                    <a:lnTo>
                      <a:pt x="198790" y="25353"/>
                    </a:lnTo>
                    <a:lnTo>
                      <a:pt x="186619" y="25177"/>
                    </a:lnTo>
                    <a:lnTo>
                      <a:pt x="174449" y="26234"/>
                    </a:lnTo>
                    <a:lnTo>
                      <a:pt x="162278" y="27818"/>
                    </a:lnTo>
                    <a:lnTo>
                      <a:pt x="150107" y="30635"/>
                    </a:lnTo>
                    <a:lnTo>
                      <a:pt x="138113" y="34333"/>
                    </a:lnTo>
                    <a:lnTo>
                      <a:pt x="126118" y="39086"/>
                    </a:lnTo>
                    <a:lnTo>
                      <a:pt x="114300" y="44544"/>
                    </a:lnTo>
                    <a:lnTo>
                      <a:pt x="103188" y="51059"/>
                    </a:lnTo>
                    <a:lnTo>
                      <a:pt x="92604" y="58454"/>
                    </a:lnTo>
                    <a:lnTo>
                      <a:pt x="82903" y="66200"/>
                    </a:lnTo>
                    <a:lnTo>
                      <a:pt x="73731" y="74828"/>
                    </a:lnTo>
                    <a:lnTo>
                      <a:pt x="65440" y="83983"/>
                    </a:lnTo>
                    <a:lnTo>
                      <a:pt x="57856" y="93667"/>
                    </a:lnTo>
                    <a:lnTo>
                      <a:pt x="51153" y="103878"/>
                    </a:lnTo>
                    <a:lnTo>
                      <a:pt x="45156" y="114266"/>
                    </a:lnTo>
                    <a:lnTo>
                      <a:pt x="39864" y="125358"/>
                    </a:lnTo>
                    <a:lnTo>
                      <a:pt x="35631" y="136626"/>
                    </a:lnTo>
                    <a:lnTo>
                      <a:pt x="31926" y="148247"/>
                    </a:lnTo>
                    <a:lnTo>
                      <a:pt x="29457" y="160043"/>
                    </a:lnTo>
                    <a:lnTo>
                      <a:pt x="27517" y="171839"/>
                    </a:lnTo>
                    <a:lnTo>
                      <a:pt x="26635" y="183988"/>
                    </a:lnTo>
                    <a:lnTo>
                      <a:pt x="26635" y="196136"/>
                    </a:lnTo>
                    <a:lnTo>
                      <a:pt x="27340" y="208285"/>
                    </a:lnTo>
                    <a:lnTo>
                      <a:pt x="29104" y="220433"/>
                    </a:lnTo>
                    <a:lnTo>
                      <a:pt x="31926" y="232406"/>
                    </a:lnTo>
                    <a:lnTo>
                      <a:pt x="35631" y="244378"/>
                    </a:lnTo>
                    <a:lnTo>
                      <a:pt x="40217" y="256175"/>
                    </a:lnTo>
                    <a:lnTo>
                      <a:pt x="46038" y="267619"/>
                    </a:lnTo>
                    <a:lnTo>
                      <a:pt x="47272" y="271140"/>
                    </a:lnTo>
                    <a:lnTo>
                      <a:pt x="47801" y="274485"/>
                    </a:lnTo>
                    <a:lnTo>
                      <a:pt x="47096" y="277830"/>
                    </a:lnTo>
                    <a:lnTo>
                      <a:pt x="45861" y="281000"/>
                    </a:lnTo>
                    <a:lnTo>
                      <a:pt x="43568" y="283465"/>
                    </a:lnTo>
                    <a:lnTo>
                      <a:pt x="40569" y="285753"/>
                    </a:lnTo>
                    <a:lnTo>
                      <a:pt x="37218" y="287162"/>
                    </a:lnTo>
                    <a:lnTo>
                      <a:pt x="33867" y="287338"/>
                    </a:lnTo>
                    <a:lnTo>
                      <a:pt x="30868" y="286634"/>
                    </a:lnTo>
                    <a:lnTo>
                      <a:pt x="28046" y="285577"/>
                    </a:lnTo>
                    <a:lnTo>
                      <a:pt x="25576" y="284169"/>
                    </a:lnTo>
                    <a:lnTo>
                      <a:pt x="23813" y="282408"/>
                    </a:lnTo>
                    <a:lnTo>
                      <a:pt x="22401" y="280648"/>
                    </a:lnTo>
                    <a:lnTo>
                      <a:pt x="16404" y="268499"/>
                    </a:lnTo>
                    <a:lnTo>
                      <a:pt x="11465" y="255998"/>
                    </a:lnTo>
                    <a:lnTo>
                      <a:pt x="7232" y="243322"/>
                    </a:lnTo>
                    <a:lnTo>
                      <a:pt x="4057" y="230645"/>
                    </a:lnTo>
                    <a:lnTo>
                      <a:pt x="1940" y="217792"/>
                    </a:lnTo>
                    <a:lnTo>
                      <a:pt x="529" y="204940"/>
                    </a:lnTo>
                    <a:lnTo>
                      <a:pt x="0" y="192087"/>
                    </a:lnTo>
                    <a:lnTo>
                      <a:pt x="353" y="179234"/>
                    </a:lnTo>
                    <a:lnTo>
                      <a:pt x="1588" y="166381"/>
                    </a:lnTo>
                    <a:lnTo>
                      <a:pt x="3704" y="153881"/>
                    </a:lnTo>
                    <a:lnTo>
                      <a:pt x="6703" y="141380"/>
                    </a:lnTo>
                    <a:lnTo>
                      <a:pt x="10407" y="129232"/>
                    </a:lnTo>
                    <a:lnTo>
                      <a:pt x="14993" y="117259"/>
                    </a:lnTo>
                    <a:lnTo>
                      <a:pt x="20461" y="105639"/>
                    </a:lnTo>
                    <a:lnTo>
                      <a:pt x="26458" y="94371"/>
                    </a:lnTo>
                    <a:lnTo>
                      <a:pt x="33338" y="83631"/>
                    </a:lnTo>
                    <a:lnTo>
                      <a:pt x="40922" y="73067"/>
                    </a:lnTo>
                    <a:lnTo>
                      <a:pt x="49213" y="63031"/>
                    </a:lnTo>
                    <a:lnTo>
                      <a:pt x="58385" y="53700"/>
                    </a:lnTo>
                    <a:lnTo>
                      <a:pt x="68086" y="45073"/>
                    </a:lnTo>
                    <a:lnTo>
                      <a:pt x="78669" y="36798"/>
                    </a:lnTo>
                    <a:lnTo>
                      <a:pt x="89606" y="29227"/>
                    </a:lnTo>
                    <a:lnTo>
                      <a:pt x="101424" y="22360"/>
                    </a:lnTo>
                    <a:lnTo>
                      <a:pt x="113771" y="16550"/>
                    </a:lnTo>
                    <a:lnTo>
                      <a:pt x="126118" y="11444"/>
                    </a:lnTo>
                    <a:lnTo>
                      <a:pt x="138818" y="7395"/>
                    </a:lnTo>
                    <a:lnTo>
                      <a:pt x="151518" y="4226"/>
                    </a:lnTo>
                    <a:lnTo>
                      <a:pt x="164571" y="1937"/>
                    </a:lnTo>
                    <a:lnTo>
                      <a:pt x="177447" y="704"/>
                    </a:lnTo>
                    <a:lnTo>
                      <a:pt x="19032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/>
              <a:lstStyle/>
              <a:p>
                <a:endParaRPr lang="en-US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8" name="Freeform 19"/>
              <p:cNvSpPr/>
              <p:nvPr/>
            </p:nvSpPr>
            <p:spPr>
              <a:xfrm>
                <a:off x="757238" y="3513138"/>
                <a:ext cx="207963" cy="168275"/>
              </a:xfrm>
              <a:custGeom>
                <a:avLst/>
                <a:gdLst>
                  <a:gd name="T0" fmla="*/ 679 w 1174"/>
                  <a:gd name="T1" fmla="*/ 4 h 954"/>
                  <a:gd name="T2" fmla="*/ 801 w 1174"/>
                  <a:gd name="T3" fmla="*/ 31 h 954"/>
                  <a:gd name="T4" fmla="*/ 901 w 1174"/>
                  <a:gd name="T5" fmla="*/ 70 h 954"/>
                  <a:gd name="T6" fmla="*/ 992 w 1174"/>
                  <a:gd name="T7" fmla="*/ 127 h 954"/>
                  <a:gd name="T8" fmla="*/ 1071 w 1174"/>
                  <a:gd name="T9" fmla="*/ 201 h 954"/>
                  <a:gd name="T10" fmla="*/ 1136 w 1174"/>
                  <a:gd name="T11" fmla="*/ 288 h 954"/>
                  <a:gd name="T12" fmla="*/ 1171 w 1174"/>
                  <a:gd name="T13" fmla="*/ 355 h 954"/>
                  <a:gd name="T14" fmla="*/ 1170 w 1174"/>
                  <a:gd name="T15" fmla="*/ 393 h 954"/>
                  <a:gd name="T16" fmla="*/ 1150 w 1174"/>
                  <a:gd name="T17" fmla="*/ 426 h 954"/>
                  <a:gd name="T18" fmla="*/ 1114 w 1174"/>
                  <a:gd name="T19" fmla="*/ 448 h 954"/>
                  <a:gd name="T20" fmla="*/ 1076 w 1174"/>
                  <a:gd name="T21" fmla="*/ 447 h 954"/>
                  <a:gd name="T22" fmla="*/ 1043 w 1174"/>
                  <a:gd name="T23" fmla="*/ 425 h 954"/>
                  <a:gd name="T24" fmla="*/ 1008 w 1174"/>
                  <a:gd name="T25" fmla="*/ 367 h 954"/>
                  <a:gd name="T26" fmla="*/ 952 w 1174"/>
                  <a:gd name="T27" fmla="*/ 292 h 954"/>
                  <a:gd name="T28" fmla="*/ 881 w 1174"/>
                  <a:gd name="T29" fmla="*/ 233 h 954"/>
                  <a:gd name="T30" fmla="*/ 800 w 1174"/>
                  <a:gd name="T31" fmla="*/ 188 h 954"/>
                  <a:gd name="T32" fmla="*/ 705 w 1174"/>
                  <a:gd name="T33" fmla="*/ 159 h 954"/>
                  <a:gd name="T34" fmla="*/ 601 w 1174"/>
                  <a:gd name="T35" fmla="*/ 151 h 954"/>
                  <a:gd name="T36" fmla="*/ 498 w 1174"/>
                  <a:gd name="T37" fmla="*/ 168 h 954"/>
                  <a:gd name="T38" fmla="*/ 400 w 1174"/>
                  <a:gd name="T39" fmla="*/ 208 h 954"/>
                  <a:gd name="T40" fmla="*/ 323 w 1174"/>
                  <a:gd name="T41" fmla="*/ 259 h 954"/>
                  <a:gd name="T42" fmla="*/ 257 w 1174"/>
                  <a:gd name="T43" fmla="*/ 323 h 954"/>
                  <a:gd name="T44" fmla="*/ 206 w 1174"/>
                  <a:gd name="T45" fmla="*/ 400 h 954"/>
                  <a:gd name="T46" fmla="*/ 170 w 1174"/>
                  <a:gd name="T47" fmla="*/ 489 h 954"/>
                  <a:gd name="T48" fmla="*/ 151 w 1174"/>
                  <a:gd name="T49" fmla="*/ 592 h 954"/>
                  <a:gd name="T50" fmla="*/ 155 w 1174"/>
                  <a:gd name="T51" fmla="*/ 695 h 954"/>
                  <a:gd name="T52" fmla="*/ 184 w 1174"/>
                  <a:gd name="T53" fmla="*/ 796 h 954"/>
                  <a:gd name="T54" fmla="*/ 213 w 1174"/>
                  <a:gd name="T55" fmla="*/ 864 h 954"/>
                  <a:gd name="T56" fmla="*/ 213 w 1174"/>
                  <a:gd name="T57" fmla="*/ 903 h 954"/>
                  <a:gd name="T58" fmla="*/ 193 w 1174"/>
                  <a:gd name="T59" fmla="*/ 936 h 954"/>
                  <a:gd name="T60" fmla="*/ 157 w 1174"/>
                  <a:gd name="T61" fmla="*/ 954 h 954"/>
                  <a:gd name="T62" fmla="*/ 120 w 1174"/>
                  <a:gd name="T63" fmla="*/ 949 h 954"/>
                  <a:gd name="T64" fmla="*/ 91 w 1174"/>
                  <a:gd name="T65" fmla="*/ 931 h 954"/>
                  <a:gd name="T66" fmla="*/ 73 w 1174"/>
                  <a:gd name="T67" fmla="*/ 911 h 954"/>
                  <a:gd name="T68" fmla="*/ 27 w 1174"/>
                  <a:gd name="T69" fmla="*/ 801 h 954"/>
                  <a:gd name="T70" fmla="*/ 3 w 1174"/>
                  <a:gd name="T71" fmla="*/ 689 h 954"/>
                  <a:gd name="T72" fmla="*/ 1 w 1174"/>
                  <a:gd name="T73" fmla="*/ 576 h 954"/>
                  <a:gd name="T74" fmla="*/ 19 w 1174"/>
                  <a:gd name="T75" fmla="*/ 466 h 954"/>
                  <a:gd name="T76" fmla="*/ 57 w 1174"/>
                  <a:gd name="T77" fmla="*/ 361 h 954"/>
                  <a:gd name="T78" fmla="*/ 114 w 1174"/>
                  <a:gd name="T79" fmla="*/ 265 h 954"/>
                  <a:gd name="T80" fmla="*/ 187 w 1174"/>
                  <a:gd name="T81" fmla="*/ 178 h 954"/>
                  <a:gd name="T82" fmla="*/ 276 w 1174"/>
                  <a:gd name="T83" fmla="*/ 105 h 954"/>
                  <a:gd name="T84" fmla="*/ 383 w 1174"/>
                  <a:gd name="T85" fmla="*/ 46 h 954"/>
                  <a:gd name="T86" fmla="*/ 499 w 1174"/>
                  <a:gd name="T87" fmla="*/ 11 h 954"/>
                  <a:gd name="T88" fmla="*/ 619 w 1174"/>
                  <a:gd name="T89" fmla="*/ 0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7963" h="168275">
                    <a:moveTo>
                      <a:pt x="109650" y="0"/>
                    </a:moveTo>
                    <a:lnTo>
                      <a:pt x="120278" y="706"/>
                    </a:lnTo>
                    <a:lnTo>
                      <a:pt x="131084" y="2469"/>
                    </a:lnTo>
                    <a:lnTo>
                      <a:pt x="141890" y="5468"/>
                    </a:lnTo>
                    <a:lnTo>
                      <a:pt x="150924" y="8467"/>
                    </a:lnTo>
                    <a:lnTo>
                      <a:pt x="159604" y="12347"/>
                    </a:lnTo>
                    <a:lnTo>
                      <a:pt x="167929" y="16933"/>
                    </a:lnTo>
                    <a:lnTo>
                      <a:pt x="175723" y="22401"/>
                    </a:lnTo>
                    <a:lnTo>
                      <a:pt x="182986" y="28575"/>
                    </a:lnTo>
                    <a:lnTo>
                      <a:pt x="189718" y="35454"/>
                    </a:lnTo>
                    <a:lnTo>
                      <a:pt x="195917" y="42686"/>
                    </a:lnTo>
                    <a:lnTo>
                      <a:pt x="201232" y="50800"/>
                    </a:lnTo>
                    <a:lnTo>
                      <a:pt x="206014" y="59090"/>
                    </a:lnTo>
                    <a:lnTo>
                      <a:pt x="207432" y="62618"/>
                    </a:lnTo>
                    <a:lnTo>
                      <a:pt x="207963" y="65969"/>
                    </a:lnTo>
                    <a:lnTo>
                      <a:pt x="207254" y="69321"/>
                    </a:lnTo>
                    <a:lnTo>
                      <a:pt x="206014" y="72496"/>
                    </a:lnTo>
                    <a:lnTo>
                      <a:pt x="203712" y="75142"/>
                    </a:lnTo>
                    <a:lnTo>
                      <a:pt x="200700" y="77435"/>
                    </a:lnTo>
                    <a:lnTo>
                      <a:pt x="197335" y="79022"/>
                    </a:lnTo>
                    <a:lnTo>
                      <a:pt x="193969" y="79375"/>
                    </a:lnTo>
                    <a:lnTo>
                      <a:pt x="190603" y="78846"/>
                    </a:lnTo>
                    <a:lnTo>
                      <a:pt x="187415" y="77258"/>
                    </a:lnTo>
                    <a:lnTo>
                      <a:pt x="184758" y="74965"/>
                    </a:lnTo>
                    <a:lnTo>
                      <a:pt x="182278" y="72319"/>
                    </a:lnTo>
                    <a:lnTo>
                      <a:pt x="178558" y="64735"/>
                    </a:lnTo>
                    <a:lnTo>
                      <a:pt x="173775" y="57856"/>
                    </a:lnTo>
                    <a:lnTo>
                      <a:pt x="168638" y="51506"/>
                    </a:lnTo>
                    <a:lnTo>
                      <a:pt x="162615" y="45861"/>
                    </a:lnTo>
                    <a:lnTo>
                      <a:pt x="156061" y="41099"/>
                    </a:lnTo>
                    <a:lnTo>
                      <a:pt x="148975" y="36689"/>
                    </a:lnTo>
                    <a:lnTo>
                      <a:pt x="141712" y="33161"/>
                    </a:lnTo>
                    <a:lnTo>
                      <a:pt x="134095" y="30163"/>
                    </a:lnTo>
                    <a:lnTo>
                      <a:pt x="124884" y="28046"/>
                    </a:lnTo>
                    <a:lnTo>
                      <a:pt x="115673" y="26811"/>
                    </a:lnTo>
                    <a:lnTo>
                      <a:pt x="106461" y="26635"/>
                    </a:lnTo>
                    <a:lnTo>
                      <a:pt x="97427" y="27869"/>
                    </a:lnTo>
                    <a:lnTo>
                      <a:pt x="88216" y="29633"/>
                    </a:lnTo>
                    <a:lnTo>
                      <a:pt x="79359" y="32632"/>
                    </a:lnTo>
                    <a:lnTo>
                      <a:pt x="70856" y="36689"/>
                    </a:lnTo>
                    <a:lnTo>
                      <a:pt x="63771" y="40922"/>
                    </a:lnTo>
                    <a:lnTo>
                      <a:pt x="57216" y="45685"/>
                    </a:lnTo>
                    <a:lnTo>
                      <a:pt x="51194" y="51153"/>
                    </a:lnTo>
                    <a:lnTo>
                      <a:pt x="45525" y="56974"/>
                    </a:lnTo>
                    <a:lnTo>
                      <a:pt x="40565" y="63500"/>
                    </a:lnTo>
                    <a:lnTo>
                      <a:pt x="36491" y="70556"/>
                    </a:lnTo>
                    <a:lnTo>
                      <a:pt x="32948" y="78140"/>
                    </a:lnTo>
                    <a:lnTo>
                      <a:pt x="30114" y="86254"/>
                    </a:lnTo>
                    <a:lnTo>
                      <a:pt x="27811" y="95250"/>
                    </a:lnTo>
                    <a:lnTo>
                      <a:pt x="26748" y="104422"/>
                    </a:lnTo>
                    <a:lnTo>
                      <a:pt x="26571" y="113418"/>
                    </a:lnTo>
                    <a:lnTo>
                      <a:pt x="27457" y="122590"/>
                    </a:lnTo>
                    <a:lnTo>
                      <a:pt x="29582" y="131586"/>
                    </a:lnTo>
                    <a:lnTo>
                      <a:pt x="32594" y="140406"/>
                    </a:lnTo>
                    <a:lnTo>
                      <a:pt x="36491" y="149049"/>
                    </a:lnTo>
                    <a:lnTo>
                      <a:pt x="37731" y="152400"/>
                    </a:lnTo>
                    <a:lnTo>
                      <a:pt x="38262" y="155928"/>
                    </a:lnTo>
                    <a:lnTo>
                      <a:pt x="37731" y="159279"/>
                    </a:lnTo>
                    <a:lnTo>
                      <a:pt x="36314" y="162278"/>
                    </a:lnTo>
                    <a:lnTo>
                      <a:pt x="34188" y="165100"/>
                    </a:lnTo>
                    <a:lnTo>
                      <a:pt x="31177" y="167217"/>
                    </a:lnTo>
                    <a:lnTo>
                      <a:pt x="27811" y="168275"/>
                    </a:lnTo>
                    <a:lnTo>
                      <a:pt x="24445" y="168275"/>
                    </a:lnTo>
                    <a:lnTo>
                      <a:pt x="21257" y="167393"/>
                    </a:lnTo>
                    <a:lnTo>
                      <a:pt x="18600" y="165982"/>
                    </a:lnTo>
                    <a:lnTo>
                      <a:pt x="16120" y="164218"/>
                    </a:lnTo>
                    <a:lnTo>
                      <a:pt x="14348" y="162454"/>
                    </a:lnTo>
                    <a:lnTo>
                      <a:pt x="12931" y="160690"/>
                    </a:lnTo>
                    <a:lnTo>
                      <a:pt x="8326" y="150989"/>
                    </a:lnTo>
                    <a:lnTo>
                      <a:pt x="4783" y="141288"/>
                    </a:lnTo>
                    <a:lnTo>
                      <a:pt x="2303" y="131410"/>
                    </a:lnTo>
                    <a:lnTo>
                      <a:pt x="531" y="121532"/>
                    </a:lnTo>
                    <a:lnTo>
                      <a:pt x="0" y="111478"/>
                    </a:lnTo>
                    <a:lnTo>
                      <a:pt x="177" y="101600"/>
                    </a:lnTo>
                    <a:lnTo>
                      <a:pt x="1240" y="91899"/>
                    </a:lnTo>
                    <a:lnTo>
                      <a:pt x="3366" y="82197"/>
                    </a:lnTo>
                    <a:lnTo>
                      <a:pt x="6377" y="72849"/>
                    </a:lnTo>
                    <a:lnTo>
                      <a:pt x="10097" y="63676"/>
                    </a:lnTo>
                    <a:lnTo>
                      <a:pt x="14703" y="54857"/>
                    </a:lnTo>
                    <a:lnTo>
                      <a:pt x="20194" y="46743"/>
                    </a:lnTo>
                    <a:lnTo>
                      <a:pt x="26040" y="38629"/>
                    </a:lnTo>
                    <a:lnTo>
                      <a:pt x="33125" y="31397"/>
                    </a:lnTo>
                    <a:lnTo>
                      <a:pt x="40565" y="24694"/>
                    </a:lnTo>
                    <a:lnTo>
                      <a:pt x="48891" y="18521"/>
                    </a:lnTo>
                    <a:lnTo>
                      <a:pt x="57925" y="13053"/>
                    </a:lnTo>
                    <a:lnTo>
                      <a:pt x="67845" y="8114"/>
                    </a:lnTo>
                    <a:lnTo>
                      <a:pt x="77942" y="4410"/>
                    </a:lnTo>
                    <a:lnTo>
                      <a:pt x="88393" y="1940"/>
                    </a:lnTo>
                    <a:lnTo>
                      <a:pt x="98844" y="353"/>
                    </a:lnTo>
                    <a:lnTo>
                      <a:pt x="1096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/>
              <a:lstStyle/>
              <a:p>
                <a:endParaRPr lang="en-US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" name="Freeform 8"/>
              <p:cNvSpPr>
                <a:spLocks noEditPoints="1"/>
              </p:cNvSpPr>
              <p:nvPr/>
            </p:nvSpPr>
            <p:spPr>
              <a:xfrm>
                <a:off x="793751" y="3595688"/>
                <a:ext cx="495300" cy="449263"/>
              </a:xfrm>
              <a:custGeom>
                <a:avLst/>
                <a:gdLst>
                  <a:gd name="T0" fmla="*/ 1449 w 2805"/>
                  <a:gd name="T1" fmla="*/ 2389 h 2551"/>
                  <a:gd name="T2" fmla="*/ 438 w 2805"/>
                  <a:gd name="T3" fmla="*/ 150 h 2551"/>
                  <a:gd name="T4" fmla="*/ 375 w 2805"/>
                  <a:gd name="T5" fmla="*/ 176 h 2551"/>
                  <a:gd name="T6" fmla="*/ 337 w 2805"/>
                  <a:gd name="T7" fmla="*/ 231 h 2551"/>
                  <a:gd name="T8" fmla="*/ 337 w 2805"/>
                  <a:gd name="T9" fmla="*/ 298 h 2551"/>
                  <a:gd name="T10" fmla="*/ 877 w 2805"/>
                  <a:gd name="T11" fmla="*/ 1322 h 2551"/>
                  <a:gd name="T12" fmla="*/ 868 w 2805"/>
                  <a:gd name="T13" fmla="*/ 1375 h 2551"/>
                  <a:gd name="T14" fmla="*/ 825 w 2805"/>
                  <a:gd name="T15" fmla="*/ 1406 h 2551"/>
                  <a:gd name="T16" fmla="*/ 300 w 2805"/>
                  <a:gd name="T17" fmla="*/ 1257 h 2551"/>
                  <a:gd name="T18" fmla="*/ 231 w 2805"/>
                  <a:gd name="T19" fmla="*/ 1257 h 2551"/>
                  <a:gd name="T20" fmla="*/ 176 w 2805"/>
                  <a:gd name="T21" fmla="*/ 1294 h 2551"/>
                  <a:gd name="T22" fmla="*/ 151 w 2805"/>
                  <a:gd name="T23" fmla="*/ 1358 h 2551"/>
                  <a:gd name="T24" fmla="*/ 163 w 2805"/>
                  <a:gd name="T25" fmla="*/ 1422 h 2551"/>
                  <a:gd name="T26" fmla="*/ 211 w 2805"/>
                  <a:gd name="T27" fmla="*/ 1470 h 2551"/>
                  <a:gd name="T28" fmla="*/ 1094 w 2805"/>
                  <a:gd name="T29" fmla="*/ 1743 h 2551"/>
                  <a:gd name="T30" fmla="*/ 1199 w 2805"/>
                  <a:gd name="T31" fmla="*/ 1916 h 2551"/>
                  <a:gd name="T32" fmla="*/ 1884 w 2805"/>
                  <a:gd name="T33" fmla="*/ 332 h 2551"/>
                  <a:gd name="T34" fmla="*/ 1827 w 2805"/>
                  <a:gd name="T35" fmla="*/ 290 h 2551"/>
                  <a:gd name="T36" fmla="*/ 1757 w 2805"/>
                  <a:gd name="T37" fmla="*/ 281 h 2551"/>
                  <a:gd name="T38" fmla="*/ 844 w 2805"/>
                  <a:gd name="T39" fmla="*/ 758 h 2551"/>
                  <a:gd name="T40" fmla="*/ 521 w 2805"/>
                  <a:gd name="T41" fmla="*/ 175 h 2551"/>
                  <a:gd name="T42" fmla="*/ 460 w 2805"/>
                  <a:gd name="T43" fmla="*/ 150 h 2551"/>
                  <a:gd name="T44" fmla="*/ 492 w 2805"/>
                  <a:gd name="T45" fmla="*/ 3 h 2551"/>
                  <a:gd name="T46" fmla="*/ 588 w 2805"/>
                  <a:gd name="T47" fmla="*/ 39 h 2551"/>
                  <a:gd name="T48" fmla="*/ 664 w 2805"/>
                  <a:gd name="T49" fmla="*/ 109 h 2551"/>
                  <a:gd name="T50" fmla="*/ 1643 w 2805"/>
                  <a:gd name="T51" fmla="*/ 163 h 2551"/>
                  <a:gd name="T52" fmla="*/ 1751 w 2805"/>
                  <a:gd name="T53" fmla="*/ 130 h 2551"/>
                  <a:gd name="T54" fmla="*/ 1859 w 2805"/>
                  <a:gd name="T55" fmla="*/ 141 h 2551"/>
                  <a:gd name="T56" fmla="*/ 1957 w 2805"/>
                  <a:gd name="T57" fmla="*/ 193 h 2551"/>
                  <a:gd name="T58" fmla="*/ 2029 w 2805"/>
                  <a:gd name="T59" fmla="*/ 280 h 2551"/>
                  <a:gd name="T60" fmla="*/ 2805 w 2805"/>
                  <a:gd name="T61" fmla="*/ 1757 h 2551"/>
                  <a:gd name="T62" fmla="*/ 2793 w 2805"/>
                  <a:gd name="T63" fmla="*/ 1820 h 2551"/>
                  <a:gd name="T64" fmla="*/ 2746 w 2805"/>
                  <a:gd name="T65" fmla="*/ 1868 h 2551"/>
                  <a:gd name="T66" fmla="*/ 1445 w 2805"/>
                  <a:gd name="T67" fmla="*/ 2551 h 2551"/>
                  <a:gd name="T68" fmla="*/ 1381 w 2805"/>
                  <a:gd name="T69" fmla="*/ 2538 h 2551"/>
                  <a:gd name="T70" fmla="*/ 1335 w 2805"/>
                  <a:gd name="T71" fmla="*/ 2491 h 2551"/>
                  <a:gd name="T72" fmla="*/ 152 w 2805"/>
                  <a:gd name="T73" fmla="*/ 1607 h 2551"/>
                  <a:gd name="T74" fmla="*/ 63 w 2805"/>
                  <a:gd name="T75" fmla="*/ 1539 h 2551"/>
                  <a:gd name="T76" fmla="*/ 11 w 2805"/>
                  <a:gd name="T77" fmla="*/ 1441 h 2551"/>
                  <a:gd name="T78" fmla="*/ 3 w 2805"/>
                  <a:gd name="T79" fmla="*/ 1329 h 2551"/>
                  <a:gd name="T80" fmla="*/ 45 w 2805"/>
                  <a:gd name="T81" fmla="*/ 1220 h 2551"/>
                  <a:gd name="T82" fmla="*/ 125 w 2805"/>
                  <a:gd name="T83" fmla="*/ 1142 h 2551"/>
                  <a:gd name="T84" fmla="*/ 229 w 2805"/>
                  <a:gd name="T85" fmla="*/ 1104 h 2551"/>
                  <a:gd name="T86" fmla="*/ 344 w 2805"/>
                  <a:gd name="T87" fmla="*/ 1113 h 2551"/>
                  <a:gd name="T88" fmla="*/ 199 w 2805"/>
                  <a:gd name="T89" fmla="*/ 357 h 2551"/>
                  <a:gd name="T90" fmla="*/ 182 w 2805"/>
                  <a:gd name="T91" fmla="*/ 255 h 2551"/>
                  <a:gd name="T92" fmla="*/ 206 w 2805"/>
                  <a:gd name="T93" fmla="*/ 156 h 2551"/>
                  <a:gd name="T94" fmla="*/ 265 w 2805"/>
                  <a:gd name="T95" fmla="*/ 73 h 2551"/>
                  <a:gd name="T96" fmla="*/ 356 w 2805"/>
                  <a:gd name="T97" fmla="*/ 15 h 2551"/>
                  <a:gd name="T98" fmla="*/ 458 w 2805"/>
                  <a:gd name="T99" fmla="*/ 0 h 2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95300" h="449263">
                    <a:moveTo>
                      <a:pt x="435970" y="250960"/>
                    </a:moveTo>
                    <a:lnTo>
                      <a:pt x="225136" y="363144"/>
                    </a:lnTo>
                    <a:lnTo>
                      <a:pt x="255861" y="420733"/>
                    </a:lnTo>
                    <a:lnTo>
                      <a:pt x="466694" y="308373"/>
                    </a:lnTo>
                    <a:lnTo>
                      <a:pt x="435970" y="250960"/>
                    </a:lnTo>
                    <a:close/>
                    <a:moveTo>
                      <a:pt x="77341" y="26417"/>
                    </a:moveTo>
                    <a:lnTo>
                      <a:pt x="73280" y="27121"/>
                    </a:lnTo>
                    <a:lnTo>
                      <a:pt x="69572" y="28882"/>
                    </a:lnTo>
                    <a:lnTo>
                      <a:pt x="66217" y="30996"/>
                    </a:lnTo>
                    <a:lnTo>
                      <a:pt x="63391" y="33814"/>
                    </a:lnTo>
                    <a:lnTo>
                      <a:pt x="61096" y="37160"/>
                    </a:lnTo>
                    <a:lnTo>
                      <a:pt x="59507" y="40682"/>
                    </a:lnTo>
                    <a:lnTo>
                      <a:pt x="58800" y="44733"/>
                    </a:lnTo>
                    <a:lnTo>
                      <a:pt x="58800" y="48607"/>
                    </a:lnTo>
                    <a:lnTo>
                      <a:pt x="59507" y="52482"/>
                    </a:lnTo>
                    <a:lnTo>
                      <a:pt x="61096" y="56356"/>
                    </a:lnTo>
                    <a:lnTo>
                      <a:pt x="153799" y="229475"/>
                    </a:lnTo>
                    <a:lnTo>
                      <a:pt x="154859" y="232821"/>
                    </a:lnTo>
                    <a:lnTo>
                      <a:pt x="155388" y="236167"/>
                    </a:lnTo>
                    <a:lnTo>
                      <a:pt x="154682" y="239337"/>
                    </a:lnTo>
                    <a:lnTo>
                      <a:pt x="153269" y="242155"/>
                    </a:lnTo>
                    <a:lnTo>
                      <a:pt x="151327" y="244444"/>
                    </a:lnTo>
                    <a:lnTo>
                      <a:pt x="148678" y="246381"/>
                    </a:lnTo>
                    <a:lnTo>
                      <a:pt x="145676" y="247614"/>
                    </a:lnTo>
                    <a:lnTo>
                      <a:pt x="142321" y="247966"/>
                    </a:lnTo>
                    <a:lnTo>
                      <a:pt x="138967" y="247438"/>
                    </a:lnTo>
                    <a:lnTo>
                      <a:pt x="52973" y="221373"/>
                    </a:lnTo>
                    <a:lnTo>
                      <a:pt x="48912" y="220669"/>
                    </a:lnTo>
                    <a:lnTo>
                      <a:pt x="44851" y="220669"/>
                    </a:lnTo>
                    <a:lnTo>
                      <a:pt x="40789" y="221373"/>
                    </a:lnTo>
                    <a:lnTo>
                      <a:pt x="37258" y="222958"/>
                    </a:lnTo>
                    <a:lnTo>
                      <a:pt x="33903" y="225072"/>
                    </a:lnTo>
                    <a:lnTo>
                      <a:pt x="31078" y="227890"/>
                    </a:lnTo>
                    <a:lnTo>
                      <a:pt x="28782" y="231060"/>
                    </a:lnTo>
                    <a:lnTo>
                      <a:pt x="27370" y="234934"/>
                    </a:lnTo>
                    <a:lnTo>
                      <a:pt x="26663" y="239161"/>
                    </a:lnTo>
                    <a:lnTo>
                      <a:pt x="26663" y="243035"/>
                    </a:lnTo>
                    <a:lnTo>
                      <a:pt x="27370" y="246910"/>
                    </a:lnTo>
                    <a:lnTo>
                      <a:pt x="28782" y="250432"/>
                    </a:lnTo>
                    <a:lnTo>
                      <a:pt x="31078" y="253778"/>
                    </a:lnTo>
                    <a:lnTo>
                      <a:pt x="33903" y="256596"/>
                    </a:lnTo>
                    <a:lnTo>
                      <a:pt x="37258" y="258885"/>
                    </a:lnTo>
                    <a:lnTo>
                      <a:pt x="40966" y="260294"/>
                    </a:lnTo>
                    <a:lnTo>
                      <a:pt x="190351" y="305555"/>
                    </a:lnTo>
                    <a:lnTo>
                      <a:pt x="193176" y="306964"/>
                    </a:lnTo>
                    <a:lnTo>
                      <a:pt x="195824" y="309077"/>
                    </a:lnTo>
                    <a:lnTo>
                      <a:pt x="197590" y="311719"/>
                    </a:lnTo>
                    <a:lnTo>
                      <a:pt x="211716" y="337432"/>
                    </a:lnTo>
                    <a:lnTo>
                      <a:pt x="422550" y="225248"/>
                    </a:lnTo>
                    <a:lnTo>
                      <a:pt x="335144" y="62168"/>
                    </a:lnTo>
                    <a:lnTo>
                      <a:pt x="332672" y="58469"/>
                    </a:lnTo>
                    <a:lnTo>
                      <a:pt x="329670" y="55299"/>
                    </a:lnTo>
                    <a:lnTo>
                      <a:pt x="326315" y="52834"/>
                    </a:lnTo>
                    <a:lnTo>
                      <a:pt x="322607" y="51073"/>
                    </a:lnTo>
                    <a:lnTo>
                      <a:pt x="318546" y="49664"/>
                    </a:lnTo>
                    <a:lnTo>
                      <a:pt x="314308" y="49135"/>
                    </a:lnTo>
                    <a:lnTo>
                      <a:pt x="310247" y="49488"/>
                    </a:lnTo>
                    <a:lnTo>
                      <a:pt x="306009" y="50368"/>
                    </a:lnTo>
                    <a:lnTo>
                      <a:pt x="301771" y="52129"/>
                    </a:lnTo>
                    <a:lnTo>
                      <a:pt x="149031" y="133493"/>
                    </a:lnTo>
                    <a:lnTo>
                      <a:pt x="97294" y="36984"/>
                    </a:lnTo>
                    <a:lnTo>
                      <a:pt x="94999" y="33637"/>
                    </a:lnTo>
                    <a:lnTo>
                      <a:pt x="91997" y="30820"/>
                    </a:lnTo>
                    <a:lnTo>
                      <a:pt x="88819" y="28706"/>
                    </a:lnTo>
                    <a:lnTo>
                      <a:pt x="85110" y="27121"/>
                    </a:lnTo>
                    <a:lnTo>
                      <a:pt x="81226" y="26417"/>
                    </a:lnTo>
                    <a:lnTo>
                      <a:pt x="77341" y="26417"/>
                    </a:lnTo>
                    <a:close/>
                    <a:moveTo>
                      <a:pt x="80873" y="0"/>
                    </a:moveTo>
                    <a:lnTo>
                      <a:pt x="86876" y="528"/>
                    </a:lnTo>
                    <a:lnTo>
                      <a:pt x="92880" y="1761"/>
                    </a:lnTo>
                    <a:lnTo>
                      <a:pt x="98530" y="4051"/>
                    </a:lnTo>
                    <a:lnTo>
                      <a:pt x="103828" y="6868"/>
                    </a:lnTo>
                    <a:lnTo>
                      <a:pt x="108772" y="10215"/>
                    </a:lnTo>
                    <a:lnTo>
                      <a:pt x="113363" y="14441"/>
                    </a:lnTo>
                    <a:lnTo>
                      <a:pt x="117247" y="19196"/>
                    </a:lnTo>
                    <a:lnTo>
                      <a:pt x="120602" y="24480"/>
                    </a:lnTo>
                    <a:lnTo>
                      <a:pt x="159803" y="97919"/>
                    </a:lnTo>
                    <a:lnTo>
                      <a:pt x="290117" y="28706"/>
                    </a:lnTo>
                    <a:lnTo>
                      <a:pt x="296297" y="25889"/>
                    </a:lnTo>
                    <a:lnTo>
                      <a:pt x="302654" y="23951"/>
                    </a:lnTo>
                    <a:lnTo>
                      <a:pt x="309187" y="22895"/>
                    </a:lnTo>
                    <a:lnTo>
                      <a:pt x="315721" y="22895"/>
                    </a:lnTo>
                    <a:lnTo>
                      <a:pt x="322077" y="23423"/>
                    </a:lnTo>
                    <a:lnTo>
                      <a:pt x="328258" y="24832"/>
                    </a:lnTo>
                    <a:lnTo>
                      <a:pt x="334438" y="27121"/>
                    </a:lnTo>
                    <a:lnTo>
                      <a:pt x="340088" y="30115"/>
                    </a:lnTo>
                    <a:lnTo>
                      <a:pt x="345562" y="33990"/>
                    </a:lnTo>
                    <a:lnTo>
                      <a:pt x="350153" y="38393"/>
                    </a:lnTo>
                    <a:lnTo>
                      <a:pt x="354568" y="43500"/>
                    </a:lnTo>
                    <a:lnTo>
                      <a:pt x="358276" y="49312"/>
                    </a:lnTo>
                    <a:lnTo>
                      <a:pt x="493181" y="301681"/>
                    </a:lnTo>
                    <a:lnTo>
                      <a:pt x="494594" y="305379"/>
                    </a:lnTo>
                    <a:lnTo>
                      <a:pt x="495300" y="309430"/>
                    </a:lnTo>
                    <a:lnTo>
                      <a:pt x="495300" y="313128"/>
                    </a:lnTo>
                    <a:lnTo>
                      <a:pt x="494594" y="317003"/>
                    </a:lnTo>
                    <a:lnTo>
                      <a:pt x="493181" y="320525"/>
                    </a:lnTo>
                    <a:lnTo>
                      <a:pt x="491062" y="323695"/>
                    </a:lnTo>
                    <a:lnTo>
                      <a:pt x="488237" y="326513"/>
                    </a:lnTo>
                    <a:lnTo>
                      <a:pt x="484882" y="328978"/>
                    </a:lnTo>
                    <a:lnTo>
                      <a:pt x="262924" y="446974"/>
                    </a:lnTo>
                    <a:lnTo>
                      <a:pt x="259039" y="448382"/>
                    </a:lnTo>
                    <a:lnTo>
                      <a:pt x="255155" y="449263"/>
                    </a:lnTo>
                    <a:lnTo>
                      <a:pt x="251270" y="449263"/>
                    </a:lnTo>
                    <a:lnTo>
                      <a:pt x="247562" y="448382"/>
                    </a:lnTo>
                    <a:lnTo>
                      <a:pt x="243854" y="446974"/>
                    </a:lnTo>
                    <a:lnTo>
                      <a:pt x="240675" y="444860"/>
                    </a:lnTo>
                    <a:lnTo>
                      <a:pt x="238027" y="442042"/>
                    </a:lnTo>
                    <a:lnTo>
                      <a:pt x="235731" y="438696"/>
                    </a:lnTo>
                    <a:lnTo>
                      <a:pt x="177107" y="329330"/>
                    </a:lnTo>
                    <a:lnTo>
                      <a:pt x="33373" y="285654"/>
                    </a:lnTo>
                    <a:lnTo>
                      <a:pt x="26840" y="283013"/>
                    </a:lnTo>
                    <a:lnTo>
                      <a:pt x="21013" y="279843"/>
                    </a:lnTo>
                    <a:lnTo>
                      <a:pt x="15715" y="275792"/>
                    </a:lnTo>
                    <a:lnTo>
                      <a:pt x="11124" y="271037"/>
                    </a:lnTo>
                    <a:lnTo>
                      <a:pt x="7240" y="265754"/>
                    </a:lnTo>
                    <a:lnTo>
                      <a:pt x="4061" y="259942"/>
                    </a:lnTo>
                    <a:lnTo>
                      <a:pt x="1942" y="253778"/>
                    </a:lnTo>
                    <a:lnTo>
                      <a:pt x="530" y="247262"/>
                    </a:lnTo>
                    <a:lnTo>
                      <a:pt x="0" y="240746"/>
                    </a:lnTo>
                    <a:lnTo>
                      <a:pt x="530" y="234054"/>
                    </a:lnTo>
                    <a:lnTo>
                      <a:pt x="2119" y="227185"/>
                    </a:lnTo>
                    <a:lnTo>
                      <a:pt x="4591" y="220669"/>
                    </a:lnTo>
                    <a:lnTo>
                      <a:pt x="7946" y="214857"/>
                    </a:lnTo>
                    <a:lnTo>
                      <a:pt x="12007" y="209398"/>
                    </a:lnTo>
                    <a:lnTo>
                      <a:pt x="16775" y="204995"/>
                    </a:lnTo>
                    <a:lnTo>
                      <a:pt x="22072" y="201120"/>
                    </a:lnTo>
                    <a:lnTo>
                      <a:pt x="27899" y="198127"/>
                    </a:lnTo>
                    <a:lnTo>
                      <a:pt x="34079" y="195837"/>
                    </a:lnTo>
                    <a:lnTo>
                      <a:pt x="40436" y="194428"/>
                    </a:lnTo>
                    <a:lnTo>
                      <a:pt x="47146" y="193900"/>
                    </a:lnTo>
                    <a:lnTo>
                      <a:pt x="54033" y="194604"/>
                    </a:lnTo>
                    <a:lnTo>
                      <a:pt x="60743" y="196013"/>
                    </a:lnTo>
                    <a:lnTo>
                      <a:pt x="114599" y="212392"/>
                    </a:lnTo>
                    <a:lnTo>
                      <a:pt x="37788" y="68684"/>
                    </a:lnTo>
                    <a:lnTo>
                      <a:pt x="35139" y="62872"/>
                    </a:lnTo>
                    <a:lnTo>
                      <a:pt x="33373" y="56884"/>
                    </a:lnTo>
                    <a:lnTo>
                      <a:pt x="32490" y="51073"/>
                    </a:lnTo>
                    <a:lnTo>
                      <a:pt x="32137" y="44909"/>
                    </a:lnTo>
                    <a:lnTo>
                      <a:pt x="33020" y="38921"/>
                    </a:lnTo>
                    <a:lnTo>
                      <a:pt x="34256" y="33109"/>
                    </a:lnTo>
                    <a:lnTo>
                      <a:pt x="36375" y="27474"/>
                    </a:lnTo>
                    <a:lnTo>
                      <a:pt x="39200" y="22190"/>
                    </a:lnTo>
                    <a:lnTo>
                      <a:pt x="42732" y="17259"/>
                    </a:lnTo>
                    <a:lnTo>
                      <a:pt x="46793" y="12856"/>
                    </a:lnTo>
                    <a:lnTo>
                      <a:pt x="51737" y="8630"/>
                    </a:lnTo>
                    <a:lnTo>
                      <a:pt x="57211" y="5283"/>
                    </a:lnTo>
                    <a:lnTo>
                      <a:pt x="62862" y="2642"/>
                    </a:lnTo>
                    <a:lnTo>
                      <a:pt x="68865" y="1057"/>
                    </a:lnTo>
                    <a:lnTo>
                      <a:pt x="74869" y="0"/>
                    </a:lnTo>
                    <a:lnTo>
                      <a:pt x="8087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/>
              <a:lstStyle/>
              <a:p>
                <a:endParaRPr lang="en-US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0899" y="4655"/>
              <a:ext cx="802" cy="799"/>
              <a:chOff x="673100" y="2660651"/>
              <a:chExt cx="614363" cy="612775"/>
            </a:xfrm>
            <a:solidFill>
              <a:schemeClr val="bg1"/>
            </a:solidFill>
          </p:grpSpPr>
          <p:sp>
            <p:nvSpPr>
              <p:cNvPr id="33" name="Rectangle 31"/>
              <p:cNvSpPr>
                <a:spLocks noChangeArrowheads="1"/>
              </p:cNvSpPr>
              <p:nvPr/>
            </p:nvSpPr>
            <p:spPr>
              <a:xfrm>
                <a:off x="803275" y="2830513"/>
                <a:ext cx="26988" cy="254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/>
              <a:lstStyle/>
              <a:p>
                <a:endParaRPr lang="en-US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>
              <a:xfrm>
                <a:off x="895350" y="2830513"/>
                <a:ext cx="25400" cy="254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/>
              <a:lstStyle/>
              <a:p>
                <a:endParaRPr lang="en-US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>
              <a:xfrm>
                <a:off x="987425" y="2830513"/>
                <a:ext cx="25400" cy="2540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/>
              <a:lstStyle/>
              <a:p>
                <a:endParaRPr lang="en-US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6" name="Freeform 34"/>
              <p:cNvSpPr>
                <a:spLocks noEditPoints="1"/>
              </p:cNvSpPr>
              <p:nvPr/>
            </p:nvSpPr>
            <p:spPr>
              <a:xfrm>
                <a:off x="673100" y="2660651"/>
                <a:ext cx="614363" cy="612775"/>
              </a:xfrm>
              <a:custGeom>
                <a:avLst/>
                <a:gdLst>
                  <a:gd name="T0" fmla="*/ 2668 w 3484"/>
                  <a:gd name="T1" fmla="*/ 1997 h 3476"/>
                  <a:gd name="T2" fmla="*/ 2659 w 3484"/>
                  <a:gd name="T3" fmla="*/ 2036 h 3476"/>
                  <a:gd name="T4" fmla="*/ 2633 w 3484"/>
                  <a:gd name="T5" fmla="*/ 2061 h 3476"/>
                  <a:gd name="T6" fmla="*/ 2594 w 3484"/>
                  <a:gd name="T7" fmla="*/ 2071 h 3476"/>
                  <a:gd name="T8" fmla="*/ 1409 w 3484"/>
                  <a:gd name="T9" fmla="*/ 2966 h 3476"/>
                  <a:gd name="T10" fmla="*/ 2632 w 3484"/>
                  <a:gd name="T11" fmla="*/ 2967 h 3476"/>
                  <a:gd name="T12" fmla="*/ 2656 w 3484"/>
                  <a:gd name="T13" fmla="*/ 2978 h 3476"/>
                  <a:gd name="T14" fmla="*/ 2906 w 3484"/>
                  <a:gd name="T15" fmla="*/ 3225 h 3476"/>
                  <a:gd name="T16" fmla="*/ 2908 w 3484"/>
                  <a:gd name="T17" fmla="*/ 3019 h 3476"/>
                  <a:gd name="T18" fmla="*/ 2926 w 3484"/>
                  <a:gd name="T19" fmla="*/ 2987 h 3476"/>
                  <a:gd name="T20" fmla="*/ 2959 w 3484"/>
                  <a:gd name="T21" fmla="*/ 2969 h 3476"/>
                  <a:gd name="T22" fmla="*/ 3335 w 3484"/>
                  <a:gd name="T23" fmla="*/ 2966 h 3476"/>
                  <a:gd name="T24" fmla="*/ 2668 w 3484"/>
                  <a:gd name="T25" fmla="*/ 1525 h 3476"/>
                  <a:gd name="T26" fmla="*/ 148 w 3484"/>
                  <a:gd name="T27" fmla="*/ 1924 h 3476"/>
                  <a:gd name="T28" fmla="*/ 614 w 3484"/>
                  <a:gd name="T29" fmla="*/ 1926 h 3476"/>
                  <a:gd name="T30" fmla="*/ 647 w 3484"/>
                  <a:gd name="T31" fmla="*/ 1944 h 3476"/>
                  <a:gd name="T32" fmla="*/ 665 w 3484"/>
                  <a:gd name="T33" fmla="*/ 1977 h 3476"/>
                  <a:gd name="T34" fmla="*/ 667 w 3484"/>
                  <a:gd name="T35" fmla="*/ 2264 h 3476"/>
                  <a:gd name="T36" fmla="*/ 997 w 3484"/>
                  <a:gd name="T37" fmla="*/ 1935 h 3476"/>
                  <a:gd name="T38" fmla="*/ 1023 w 3484"/>
                  <a:gd name="T39" fmla="*/ 1925 h 3476"/>
                  <a:gd name="T40" fmla="*/ 2521 w 3484"/>
                  <a:gd name="T41" fmla="*/ 1924 h 3476"/>
                  <a:gd name="T42" fmla="*/ 148 w 3484"/>
                  <a:gd name="T43" fmla="*/ 149 h 3476"/>
                  <a:gd name="T44" fmla="*/ 2594 w 3484"/>
                  <a:gd name="T45" fmla="*/ 0 h 3476"/>
                  <a:gd name="T46" fmla="*/ 2633 w 3484"/>
                  <a:gd name="T47" fmla="*/ 10 h 3476"/>
                  <a:gd name="T48" fmla="*/ 2659 w 3484"/>
                  <a:gd name="T49" fmla="*/ 35 h 3476"/>
                  <a:gd name="T50" fmla="*/ 2668 w 3484"/>
                  <a:gd name="T51" fmla="*/ 75 h 3476"/>
                  <a:gd name="T52" fmla="*/ 3410 w 3484"/>
                  <a:gd name="T53" fmla="*/ 1377 h 3476"/>
                  <a:gd name="T54" fmla="*/ 3448 w 3484"/>
                  <a:gd name="T55" fmla="*/ 1385 h 3476"/>
                  <a:gd name="T56" fmla="*/ 3474 w 3484"/>
                  <a:gd name="T57" fmla="*/ 1411 h 3476"/>
                  <a:gd name="T58" fmla="*/ 3484 w 3484"/>
                  <a:gd name="T59" fmla="*/ 1450 h 3476"/>
                  <a:gd name="T60" fmla="*/ 3481 w 3484"/>
                  <a:gd name="T61" fmla="*/ 3053 h 3476"/>
                  <a:gd name="T62" fmla="*/ 3464 w 3484"/>
                  <a:gd name="T63" fmla="*/ 3086 h 3476"/>
                  <a:gd name="T64" fmla="*/ 3431 w 3484"/>
                  <a:gd name="T65" fmla="*/ 3104 h 3476"/>
                  <a:gd name="T66" fmla="*/ 3054 w 3484"/>
                  <a:gd name="T67" fmla="*/ 3106 h 3476"/>
                  <a:gd name="T68" fmla="*/ 3052 w 3484"/>
                  <a:gd name="T69" fmla="*/ 3416 h 3476"/>
                  <a:gd name="T70" fmla="*/ 3033 w 3484"/>
                  <a:gd name="T71" fmla="*/ 3451 h 3476"/>
                  <a:gd name="T72" fmla="*/ 3003 w 3484"/>
                  <a:gd name="T73" fmla="*/ 3472 h 3476"/>
                  <a:gd name="T74" fmla="*/ 2966 w 3484"/>
                  <a:gd name="T75" fmla="*/ 3474 h 3476"/>
                  <a:gd name="T76" fmla="*/ 2928 w 3484"/>
                  <a:gd name="T77" fmla="*/ 3454 h 3476"/>
                  <a:gd name="T78" fmla="*/ 1335 w 3484"/>
                  <a:gd name="T79" fmla="*/ 3114 h 3476"/>
                  <a:gd name="T80" fmla="*/ 1296 w 3484"/>
                  <a:gd name="T81" fmla="*/ 3104 h 3476"/>
                  <a:gd name="T82" fmla="*/ 1270 w 3484"/>
                  <a:gd name="T83" fmla="*/ 3079 h 3476"/>
                  <a:gd name="T84" fmla="*/ 1260 w 3484"/>
                  <a:gd name="T85" fmla="*/ 3039 h 3476"/>
                  <a:gd name="T86" fmla="*/ 1068 w 3484"/>
                  <a:gd name="T87" fmla="*/ 2071 h 3476"/>
                  <a:gd name="T88" fmla="*/ 634 w 3484"/>
                  <a:gd name="T89" fmla="*/ 2501 h 3476"/>
                  <a:gd name="T90" fmla="*/ 603 w 3484"/>
                  <a:gd name="T91" fmla="*/ 2512 h 3476"/>
                  <a:gd name="T92" fmla="*/ 564 w 3484"/>
                  <a:gd name="T93" fmla="*/ 2507 h 3476"/>
                  <a:gd name="T94" fmla="*/ 536 w 3484"/>
                  <a:gd name="T95" fmla="*/ 2486 h 3476"/>
                  <a:gd name="T96" fmla="*/ 521 w 3484"/>
                  <a:gd name="T97" fmla="*/ 2457 h 3476"/>
                  <a:gd name="T98" fmla="*/ 519 w 3484"/>
                  <a:gd name="T99" fmla="*/ 2071 h 3476"/>
                  <a:gd name="T100" fmla="*/ 53 w 3484"/>
                  <a:gd name="T101" fmla="*/ 2069 h 3476"/>
                  <a:gd name="T102" fmla="*/ 21 w 3484"/>
                  <a:gd name="T103" fmla="*/ 2051 h 3476"/>
                  <a:gd name="T104" fmla="*/ 3 w 3484"/>
                  <a:gd name="T105" fmla="*/ 2018 h 3476"/>
                  <a:gd name="T106" fmla="*/ 0 w 3484"/>
                  <a:gd name="T107" fmla="*/ 75 h 3476"/>
                  <a:gd name="T108" fmla="*/ 9 w 3484"/>
                  <a:gd name="T109" fmla="*/ 35 h 3476"/>
                  <a:gd name="T110" fmla="*/ 36 w 3484"/>
                  <a:gd name="T111" fmla="*/ 10 h 3476"/>
                  <a:gd name="T112" fmla="*/ 74 w 3484"/>
                  <a:gd name="T113" fmla="*/ 0 h 3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14363" h="612775">
                    <a:moveTo>
                      <a:pt x="470471" y="268838"/>
                    </a:moveTo>
                    <a:lnTo>
                      <a:pt x="470471" y="352046"/>
                    </a:lnTo>
                    <a:lnTo>
                      <a:pt x="470118" y="355748"/>
                    </a:lnTo>
                    <a:lnTo>
                      <a:pt x="468884" y="358921"/>
                    </a:lnTo>
                    <a:lnTo>
                      <a:pt x="466944" y="361565"/>
                    </a:lnTo>
                    <a:lnTo>
                      <a:pt x="464299" y="363328"/>
                    </a:lnTo>
                    <a:lnTo>
                      <a:pt x="461125" y="364739"/>
                    </a:lnTo>
                    <a:lnTo>
                      <a:pt x="457422" y="365091"/>
                    </a:lnTo>
                    <a:lnTo>
                      <a:pt x="248461" y="365091"/>
                    </a:lnTo>
                    <a:lnTo>
                      <a:pt x="248461" y="522868"/>
                    </a:lnTo>
                    <a:lnTo>
                      <a:pt x="461301" y="522868"/>
                    </a:lnTo>
                    <a:lnTo>
                      <a:pt x="464123" y="523045"/>
                    </a:lnTo>
                    <a:lnTo>
                      <a:pt x="466415" y="523926"/>
                    </a:lnTo>
                    <a:lnTo>
                      <a:pt x="468355" y="524984"/>
                    </a:lnTo>
                    <a:lnTo>
                      <a:pt x="470471" y="526923"/>
                    </a:lnTo>
                    <a:lnTo>
                      <a:pt x="512439" y="568527"/>
                    </a:lnTo>
                    <a:lnTo>
                      <a:pt x="512439" y="535737"/>
                    </a:lnTo>
                    <a:lnTo>
                      <a:pt x="512792" y="532212"/>
                    </a:lnTo>
                    <a:lnTo>
                      <a:pt x="514026" y="529038"/>
                    </a:lnTo>
                    <a:lnTo>
                      <a:pt x="515966" y="526570"/>
                    </a:lnTo>
                    <a:lnTo>
                      <a:pt x="518611" y="524631"/>
                    </a:lnTo>
                    <a:lnTo>
                      <a:pt x="521785" y="523397"/>
                    </a:lnTo>
                    <a:lnTo>
                      <a:pt x="525488" y="522868"/>
                    </a:lnTo>
                    <a:lnTo>
                      <a:pt x="588089" y="522868"/>
                    </a:lnTo>
                    <a:lnTo>
                      <a:pt x="588089" y="268838"/>
                    </a:lnTo>
                    <a:lnTo>
                      <a:pt x="470471" y="268838"/>
                    </a:lnTo>
                    <a:close/>
                    <a:moveTo>
                      <a:pt x="26098" y="26267"/>
                    </a:moveTo>
                    <a:lnTo>
                      <a:pt x="26098" y="339177"/>
                    </a:lnTo>
                    <a:lnTo>
                      <a:pt x="104569" y="339177"/>
                    </a:lnTo>
                    <a:lnTo>
                      <a:pt x="108272" y="339530"/>
                    </a:lnTo>
                    <a:lnTo>
                      <a:pt x="111446" y="340587"/>
                    </a:lnTo>
                    <a:lnTo>
                      <a:pt x="114091" y="342703"/>
                    </a:lnTo>
                    <a:lnTo>
                      <a:pt x="116031" y="345347"/>
                    </a:lnTo>
                    <a:lnTo>
                      <a:pt x="117265" y="348520"/>
                    </a:lnTo>
                    <a:lnTo>
                      <a:pt x="117618" y="352046"/>
                    </a:lnTo>
                    <a:lnTo>
                      <a:pt x="117618" y="399115"/>
                    </a:lnTo>
                    <a:lnTo>
                      <a:pt x="174046" y="343055"/>
                    </a:lnTo>
                    <a:lnTo>
                      <a:pt x="175809" y="341116"/>
                    </a:lnTo>
                    <a:lnTo>
                      <a:pt x="178102" y="340058"/>
                    </a:lnTo>
                    <a:lnTo>
                      <a:pt x="180394" y="339353"/>
                    </a:lnTo>
                    <a:lnTo>
                      <a:pt x="183216" y="339177"/>
                    </a:lnTo>
                    <a:lnTo>
                      <a:pt x="444549" y="339177"/>
                    </a:lnTo>
                    <a:lnTo>
                      <a:pt x="444549" y="26267"/>
                    </a:lnTo>
                    <a:lnTo>
                      <a:pt x="26098" y="26267"/>
                    </a:lnTo>
                    <a:close/>
                    <a:moveTo>
                      <a:pt x="13049" y="0"/>
                    </a:moveTo>
                    <a:lnTo>
                      <a:pt x="457422" y="0"/>
                    </a:lnTo>
                    <a:lnTo>
                      <a:pt x="461125" y="529"/>
                    </a:lnTo>
                    <a:lnTo>
                      <a:pt x="464299" y="1763"/>
                    </a:lnTo>
                    <a:lnTo>
                      <a:pt x="466944" y="3702"/>
                    </a:lnTo>
                    <a:lnTo>
                      <a:pt x="468884" y="6170"/>
                    </a:lnTo>
                    <a:lnTo>
                      <a:pt x="470118" y="9343"/>
                    </a:lnTo>
                    <a:lnTo>
                      <a:pt x="470471" y="13222"/>
                    </a:lnTo>
                    <a:lnTo>
                      <a:pt x="470471" y="242748"/>
                    </a:lnTo>
                    <a:lnTo>
                      <a:pt x="601314" y="242748"/>
                    </a:lnTo>
                    <a:lnTo>
                      <a:pt x="605017" y="243100"/>
                    </a:lnTo>
                    <a:lnTo>
                      <a:pt x="608015" y="244158"/>
                    </a:lnTo>
                    <a:lnTo>
                      <a:pt x="610660" y="246273"/>
                    </a:lnTo>
                    <a:lnTo>
                      <a:pt x="612600" y="248742"/>
                    </a:lnTo>
                    <a:lnTo>
                      <a:pt x="613834" y="251915"/>
                    </a:lnTo>
                    <a:lnTo>
                      <a:pt x="614363" y="255617"/>
                    </a:lnTo>
                    <a:lnTo>
                      <a:pt x="614363" y="534680"/>
                    </a:lnTo>
                    <a:lnTo>
                      <a:pt x="613834" y="538205"/>
                    </a:lnTo>
                    <a:lnTo>
                      <a:pt x="612600" y="541379"/>
                    </a:lnTo>
                    <a:lnTo>
                      <a:pt x="610836" y="544023"/>
                    </a:lnTo>
                    <a:lnTo>
                      <a:pt x="608191" y="546138"/>
                    </a:lnTo>
                    <a:lnTo>
                      <a:pt x="605017" y="547196"/>
                    </a:lnTo>
                    <a:lnTo>
                      <a:pt x="601314" y="547549"/>
                    </a:lnTo>
                    <a:lnTo>
                      <a:pt x="538537" y="547549"/>
                    </a:lnTo>
                    <a:lnTo>
                      <a:pt x="538537" y="598496"/>
                    </a:lnTo>
                    <a:lnTo>
                      <a:pt x="538185" y="602198"/>
                    </a:lnTo>
                    <a:lnTo>
                      <a:pt x="536950" y="605547"/>
                    </a:lnTo>
                    <a:lnTo>
                      <a:pt x="534834" y="608368"/>
                    </a:lnTo>
                    <a:lnTo>
                      <a:pt x="532366" y="610660"/>
                    </a:lnTo>
                    <a:lnTo>
                      <a:pt x="529544" y="612070"/>
                    </a:lnTo>
                    <a:lnTo>
                      <a:pt x="526370" y="612775"/>
                    </a:lnTo>
                    <a:lnTo>
                      <a:pt x="523020" y="612422"/>
                    </a:lnTo>
                    <a:lnTo>
                      <a:pt x="519669" y="611188"/>
                    </a:lnTo>
                    <a:lnTo>
                      <a:pt x="516319" y="608897"/>
                    </a:lnTo>
                    <a:lnTo>
                      <a:pt x="456364" y="548959"/>
                    </a:lnTo>
                    <a:lnTo>
                      <a:pt x="235412" y="548959"/>
                    </a:lnTo>
                    <a:lnTo>
                      <a:pt x="231532" y="548430"/>
                    </a:lnTo>
                    <a:lnTo>
                      <a:pt x="228535" y="547196"/>
                    </a:lnTo>
                    <a:lnTo>
                      <a:pt x="226066" y="545257"/>
                    </a:lnTo>
                    <a:lnTo>
                      <a:pt x="223950" y="542789"/>
                    </a:lnTo>
                    <a:lnTo>
                      <a:pt x="222715" y="539616"/>
                    </a:lnTo>
                    <a:lnTo>
                      <a:pt x="222186" y="535737"/>
                    </a:lnTo>
                    <a:lnTo>
                      <a:pt x="222186" y="365091"/>
                    </a:lnTo>
                    <a:lnTo>
                      <a:pt x="188329" y="365091"/>
                    </a:lnTo>
                    <a:lnTo>
                      <a:pt x="113915" y="439308"/>
                    </a:lnTo>
                    <a:lnTo>
                      <a:pt x="111799" y="440895"/>
                    </a:lnTo>
                    <a:lnTo>
                      <a:pt x="109506" y="442129"/>
                    </a:lnTo>
                    <a:lnTo>
                      <a:pt x="106332" y="442834"/>
                    </a:lnTo>
                    <a:lnTo>
                      <a:pt x="102805" y="443010"/>
                    </a:lnTo>
                    <a:lnTo>
                      <a:pt x="99455" y="441953"/>
                    </a:lnTo>
                    <a:lnTo>
                      <a:pt x="96633" y="440190"/>
                    </a:lnTo>
                    <a:lnTo>
                      <a:pt x="94517" y="438250"/>
                    </a:lnTo>
                    <a:lnTo>
                      <a:pt x="92754" y="435959"/>
                    </a:lnTo>
                    <a:lnTo>
                      <a:pt x="91872" y="433138"/>
                    </a:lnTo>
                    <a:lnTo>
                      <a:pt x="91520" y="430141"/>
                    </a:lnTo>
                    <a:lnTo>
                      <a:pt x="91520" y="365091"/>
                    </a:lnTo>
                    <a:lnTo>
                      <a:pt x="13049" y="365091"/>
                    </a:lnTo>
                    <a:lnTo>
                      <a:pt x="9346" y="364739"/>
                    </a:lnTo>
                    <a:lnTo>
                      <a:pt x="6348" y="363328"/>
                    </a:lnTo>
                    <a:lnTo>
                      <a:pt x="3703" y="361565"/>
                    </a:lnTo>
                    <a:lnTo>
                      <a:pt x="1587" y="358921"/>
                    </a:lnTo>
                    <a:lnTo>
                      <a:pt x="529" y="355748"/>
                    </a:lnTo>
                    <a:lnTo>
                      <a:pt x="0" y="352046"/>
                    </a:lnTo>
                    <a:lnTo>
                      <a:pt x="0" y="13222"/>
                    </a:lnTo>
                    <a:lnTo>
                      <a:pt x="529" y="9343"/>
                    </a:lnTo>
                    <a:lnTo>
                      <a:pt x="1587" y="6170"/>
                    </a:lnTo>
                    <a:lnTo>
                      <a:pt x="3703" y="3878"/>
                    </a:lnTo>
                    <a:lnTo>
                      <a:pt x="6348" y="1763"/>
                    </a:lnTo>
                    <a:lnTo>
                      <a:pt x="9346" y="705"/>
                    </a:lnTo>
                    <a:lnTo>
                      <a:pt x="1304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/>
              <a:lstStyle/>
              <a:p>
                <a:endParaRPr lang="en-US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2" name="Group 26"/>
            <p:cNvGrpSpPr/>
            <p:nvPr/>
          </p:nvGrpSpPr>
          <p:grpSpPr>
            <a:xfrm>
              <a:off x="10864" y="7707"/>
              <a:ext cx="789" cy="789"/>
              <a:chOff x="6251575" y="2659063"/>
              <a:chExt cx="612775" cy="612775"/>
            </a:xfrm>
            <a:solidFill>
              <a:schemeClr val="bg1"/>
            </a:solidFill>
          </p:grpSpPr>
          <p:sp>
            <p:nvSpPr>
              <p:cNvPr id="28" name="Freeform 82"/>
              <p:cNvSpPr/>
              <p:nvPr/>
            </p:nvSpPr>
            <p:spPr>
              <a:xfrm>
                <a:off x="6575425" y="2867025"/>
                <a:ext cx="38100" cy="38100"/>
              </a:xfrm>
              <a:custGeom>
                <a:avLst/>
                <a:gdLst>
                  <a:gd name="T0" fmla="*/ 111 w 214"/>
                  <a:gd name="T1" fmla="*/ 0 h 214"/>
                  <a:gd name="T2" fmla="*/ 214 w 214"/>
                  <a:gd name="T3" fmla="*/ 103 h 214"/>
                  <a:gd name="T4" fmla="*/ 104 w 214"/>
                  <a:gd name="T5" fmla="*/ 214 h 214"/>
                  <a:gd name="T6" fmla="*/ 0 w 214"/>
                  <a:gd name="T7" fmla="*/ 111 h 214"/>
                  <a:gd name="T8" fmla="*/ 111 w 214"/>
                  <a:gd name="T9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100" h="38100">
                    <a:moveTo>
                      <a:pt x="19762" y="0"/>
                    </a:moveTo>
                    <a:lnTo>
                      <a:pt x="38100" y="18338"/>
                    </a:lnTo>
                    <a:lnTo>
                      <a:pt x="18516" y="38100"/>
                    </a:lnTo>
                    <a:lnTo>
                      <a:pt x="0" y="19762"/>
                    </a:lnTo>
                    <a:lnTo>
                      <a:pt x="1976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/>
              <a:lstStyle/>
              <a:p>
                <a:endParaRPr lang="en-US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" name="Freeform 83"/>
              <p:cNvSpPr/>
              <p:nvPr/>
            </p:nvSpPr>
            <p:spPr>
              <a:xfrm>
                <a:off x="6461125" y="2981325"/>
                <a:ext cx="38100" cy="38100"/>
              </a:xfrm>
              <a:custGeom>
                <a:avLst/>
                <a:gdLst>
                  <a:gd name="T0" fmla="*/ 111 w 215"/>
                  <a:gd name="T1" fmla="*/ 0 h 214"/>
                  <a:gd name="T2" fmla="*/ 215 w 215"/>
                  <a:gd name="T3" fmla="*/ 104 h 214"/>
                  <a:gd name="T4" fmla="*/ 104 w 215"/>
                  <a:gd name="T5" fmla="*/ 214 h 214"/>
                  <a:gd name="T6" fmla="*/ 0 w 215"/>
                  <a:gd name="T7" fmla="*/ 111 h 214"/>
                  <a:gd name="T8" fmla="*/ 111 w 215"/>
                  <a:gd name="T9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100" h="38100">
                    <a:moveTo>
                      <a:pt x="19670" y="0"/>
                    </a:moveTo>
                    <a:lnTo>
                      <a:pt x="38100" y="18516"/>
                    </a:lnTo>
                    <a:lnTo>
                      <a:pt x="18430" y="38100"/>
                    </a:lnTo>
                    <a:lnTo>
                      <a:pt x="0" y="19762"/>
                    </a:lnTo>
                    <a:lnTo>
                      <a:pt x="196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/>
              <a:lstStyle/>
              <a:p>
                <a:endParaRPr lang="en-US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" name="Freeform 84"/>
              <p:cNvSpPr/>
              <p:nvPr/>
            </p:nvSpPr>
            <p:spPr>
              <a:xfrm>
                <a:off x="6500813" y="2943225"/>
                <a:ext cx="36513" cy="36512"/>
              </a:xfrm>
              <a:custGeom>
                <a:avLst/>
                <a:gdLst>
                  <a:gd name="T0" fmla="*/ 110 w 213"/>
                  <a:gd name="T1" fmla="*/ 0 h 215"/>
                  <a:gd name="T2" fmla="*/ 213 w 213"/>
                  <a:gd name="T3" fmla="*/ 105 h 215"/>
                  <a:gd name="T4" fmla="*/ 103 w 213"/>
                  <a:gd name="T5" fmla="*/ 215 h 215"/>
                  <a:gd name="T6" fmla="*/ 0 w 213"/>
                  <a:gd name="T7" fmla="*/ 111 h 215"/>
                  <a:gd name="T8" fmla="*/ 110 w 213"/>
                  <a:gd name="T9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513" h="36512">
                    <a:moveTo>
                      <a:pt x="18856" y="0"/>
                    </a:moveTo>
                    <a:lnTo>
                      <a:pt x="36513" y="17831"/>
                    </a:lnTo>
                    <a:lnTo>
                      <a:pt x="17657" y="36512"/>
                    </a:lnTo>
                    <a:lnTo>
                      <a:pt x="0" y="18850"/>
                    </a:lnTo>
                    <a:lnTo>
                      <a:pt x="1885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/>
              <a:lstStyle/>
              <a:p>
                <a:endParaRPr lang="en-US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" name="Freeform 85"/>
              <p:cNvSpPr/>
              <p:nvPr/>
            </p:nvSpPr>
            <p:spPr>
              <a:xfrm>
                <a:off x="6537325" y="2905125"/>
                <a:ext cx="38100" cy="38100"/>
              </a:xfrm>
              <a:custGeom>
                <a:avLst/>
                <a:gdLst>
                  <a:gd name="T0" fmla="*/ 111 w 214"/>
                  <a:gd name="T1" fmla="*/ 0 h 215"/>
                  <a:gd name="T2" fmla="*/ 214 w 214"/>
                  <a:gd name="T3" fmla="*/ 105 h 215"/>
                  <a:gd name="T4" fmla="*/ 104 w 214"/>
                  <a:gd name="T5" fmla="*/ 215 h 215"/>
                  <a:gd name="T6" fmla="*/ 0 w 214"/>
                  <a:gd name="T7" fmla="*/ 112 h 215"/>
                  <a:gd name="T8" fmla="*/ 111 w 214"/>
                  <a:gd name="T9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100" h="38100">
                    <a:moveTo>
                      <a:pt x="19762" y="0"/>
                    </a:moveTo>
                    <a:lnTo>
                      <a:pt x="38100" y="18607"/>
                    </a:lnTo>
                    <a:lnTo>
                      <a:pt x="18516" y="38100"/>
                    </a:lnTo>
                    <a:lnTo>
                      <a:pt x="0" y="19847"/>
                    </a:lnTo>
                    <a:lnTo>
                      <a:pt x="1976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/>
              <a:lstStyle/>
              <a:p>
                <a:endParaRPr lang="en-US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" name="Freeform 86"/>
              <p:cNvSpPr>
                <a:spLocks noEditPoints="1"/>
              </p:cNvSpPr>
              <p:nvPr/>
            </p:nvSpPr>
            <p:spPr>
              <a:xfrm>
                <a:off x="6251575" y="2659063"/>
                <a:ext cx="612775" cy="612775"/>
              </a:xfrm>
              <a:custGeom>
                <a:avLst/>
                <a:gdLst>
                  <a:gd name="T0" fmla="*/ 1133 w 3475"/>
                  <a:gd name="T1" fmla="*/ 1076 h 3474"/>
                  <a:gd name="T2" fmla="*/ 1071 w 3475"/>
                  <a:gd name="T3" fmla="*/ 1157 h 3474"/>
                  <a:gd name="T4" fmla="*/ 1124 w 3475"/>
                  <a:gd name="T5" fmla="*/ 1171 h 3474"/>
                  <a:gd name="T6" fmla="*/ 1181 w 3475"/>
                  <a:gd name="T7" fmla="*/ 1194 h 3474"/>
                  <a:gd name="T8" fmla="*/ 1199 w 3475"/>
                  <a:gd name="T9" fmla="*/ 1253 h 3474"/>
                  <a:gd name="T10" fmla="*/ 1167 w 3475"/>
                  <a:gd name="T11" fmla="*/ 1308 h 3474"/>
                  <a:gd name="T12" fmla="*/ 1227 w 3475"/>
                  <a:gd name="T13" fmla="*/ 1325 h 3474"/>
                  <a:gd name="T14" fmla="*/ 1315 w 3475"/>
                  <a:gd name="T15" fmla="*/ 1267 h 3474"/>
                  <a:gd name="T16" fmla="*/ 1334 w 3475"/>
                  <a:gd name="T17" fmla="*/ 1165 h 3474"/>
                  <a:gd name="T18" fmla="*/ 1287 w 3475"/>
                  <a:gd name="T19" fmla="*/ 1084 h 3474"/>
                  <a:gd name="T20" fmla="*/ 1208 w 3475"/>
                  <a:gd name="T21" fmla="*/ 1056 h 3474"/>
                  <a:gd name="T22" fmla="*/ 736 w 3475"/>
                  <a:gd name="T23" fmla="*/ 1040 h 3474"/>
                  <a:gd name="T24" fmla="*/ 924 w 3475"/>
                  <a:gd name="T25" fmla="*/ 1147 h 3474"/>
                  <a:gd name="T26" fmla="*/ 978 w 3475"/>
                  <a:gd name="T27" fmla="*/ 1020 h 3474"/>
                  <a:gd name="T28" fmla="*/ 1093 w 3475"/>
                  <a:gd name="T29" fmla="*/ 933 h 3474"/>
                  <a:gd name="T30" fmla="*/ 1236 w 3475"/>
                  <a:gd name="T31" fmla="*/ 916 h 3474"/>
                  <a:gd name="T32" fmla="*/ 1372 w 3475"/>
                  <a:gd name="T33" fmla="*/ 968 h 3474"/>
                  <a:gd name="T34" fmla="*/ 1464 w 3475"/>
                  <a:gd name="T35" fmla="*/ 1085 h 3474"/>
                  <a:gd name="T36" fmla="*/ 1482 w 3475"/>
                  <a:gd name="T37" fmla="*/ 1228 h 3474"/>
                  <a:gd name="T38" fmla="*/ 1427 w 3475"/>
                  <a:gd name="T39" fmla="*/ 1363 h 3474"/>
                  <a:gd name="T40" fmla="*/ 1310 w 3475"/>
                  <a:gd name="T41" fmla="*/ 1451 h 3474"/>
                  <a:gd name="T42" fmla="*/ 1165 w 3475"/>
                  <a:gd name="T43" fmla="*/ 1470 h 3474"/>
                  <a:gd name="T44" fmla="*/ 1030 w 3475"/>
                  <a:gd name="T45" fmla="*/ 1415 h 3474"/>
                  <a:gd name="T46" fmla="*/ 941 w 3475"/>
                  <a:gd name="T47" fmla="*/ 1298 h 3474"/>
                  <a:gd name="T48" fmla="*/ 719 w 3475"/>
                  <a:gd name="T49" fmla="*/ 1198 h 3474"/>
                  <a:gd name="T50" fmla="*/ 3296 w 3475"/>
                  <a:gd name="T51" fmla="*/ 2318 h 3474"/>
                  <a:gd name="T52" fmla="*/ 207 w 3475"/>
                  <a:gd name="T53" fmla="*/ 148 h 3474"/>
                  <a:gd name="T54" fmla="*/ 147 w 3475"/>
                  <a:gd name="T55" fmla="*/ 208 h 3474"/>
                  <a:gd name="T56" fmla="*/ 151 w 3475"/>
                  <a:gd name="T57" fmla="*/ 322 h 3474"/>
                  <a:gd name="T58" fmla="*/ 214 w 3475"/>
                  <a:gd name="T59" fmla="*/ 473 h 3474"/>
                  <a:gd name="T60" fmla="*/ 329 w 3475"/>
                  <a:gd name="T61" fmla="*/ 647 h 3474"/>
                  <a:gd name="T62" fmla="*/ 489 w 3475"/>
                  <a:gd name="T63" fmla="*/ 830 h 3474"/>
                  <a:gd name="T64" fmla="*/ 602 w 3475"/>
                  <a:gd name="T65" fmla="*/ 608 h 3474"/>
                  <a:gd name="T66" fmla="*/ 648 w 3475"/>
                  <a:gd name="T67" fmla="*/ 577 h 3474"/>
                  <a:gd name="T68" fmla="*/ 734 w 3475"/>
                  <a:gd name="T69" fmla="*/ 409 h 3474"/>
                  <a:gd name="T70" fmla="*/ 555 w 3475"/>
                  <a:gd name="T71" fmla="*/ 268 h 3474"/>
                  <a:gd name="T72" fmla="*/ 392 w 3475"/>
                  <a:gd name="T73" fmla="*/ 177 h 3474"/>
                  <a:gd name="T74" fmla="*/ 259 w 3475"/>
                  <a:gd name="T75" fmla="*/ 143 h 3474"/>
                  <a:gd name="T76" fmla="*/ 336 w 3475"/>
                  <a:gd name="T77" fmla="*/ 14 h 3474"/>
                  <a:gd name="T78" fmla="*/ 524 w 3475"/>
                  <a:gd name="T79" fmla="*/ 86 h 3474"/>
                  <a:gd name="T80" fmla="*/ 726 w 3475"/>
                  <a:gd name="T81" fmla="*/ 213 h 3474"/>
                  <a:gd name="T82" fmla="*/ 929 w 3475"/>
                  <a:gd name="T83" fmla="*/ 390 h 3474"/>
                  <a:gd name="T84" fmla="*/ 1592 w 3475"/>
                  <a:gd name="T85" fmla="*/ 426 h 3474"/>
                  <a:gd name="T86" fmla="*/ 1644 w 3475"/>
                  <a:gd name="T87" fmla="*/ 451 h 3474"/>
                  <a:gd name="T88" fmla="*/ 3475 w 3475"/>
                  <a:gd name="T89" fmla="*/ 2318 h 3474"/>
                  <a:gd name="T90" fmla="*/ 2375 w 3475"/>
                  <a:gd name="T91" fmla="*/ 3451 h 3474"/>
                  <a:gd name="T92" fmla="*/ 2323 w 3475"/>
                  <a:gd name="T93" fmla="*/ 3474 h 3474"/>
                  <a:gd name="T94" fmla="*/ 2271 w 3475"/>
                  <a:gd name="T95" fmla="*/ 3451 h 3474"/>
                  <a:gd name="T96" fmla="*/ 443 w 3475"/>
                  <a:gd name="T97" fmla="*/ 1591 h 3474"/>
                  <a:gd name="T98" fmla="*/ 430 w 3475"/>
                  <a:gd name="T99" fmla="*/ 977 h 3474"/>
                  <a:gd name="T100" fmla="*/ 248 w 3475"/>
                  <a:gd name="T101" fmla="*/ 780 h 3474"/>
                  <a:gd name="T102" fmla="*/ 111 w 3475"/>
                  <a:gd name="T103" fmla="*/ 574 h 3474"/>
                  <a:gd name="T104" fmla="*/ 25 w 3475"/>
                  <a:gd name="T105" fmla="*/ 380 h 3474"/>
                  <a:gd name="T106" fmla="*/ 0 w 3475"/>
                  <a:gd name="T107" fmla="*/ 211 h 3474"/>
                  <a:gd name="T108" fmla="*/ 39 w 3475"/>
                  <a:gd name="T109" fmla="*/ 82 h 3474"/>
                  <a:gd name="T110" fmla="*/ 142 w 3475"/>
                  <a:gd name="T111" fmla="*/ 11 h 3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12775" h="612775">
                    <a:moveTo>
                      <a:pt x="213016" y="186267"/>
                    </a:moveTo>
                    <a:lnTo>
                      <a:pt x="208784" y="186619"/>
                    </a:lnTo>
                    <a:lnTo>
                      <a:pt x="204376" y="187678"/>
                    </a:lnTo>
                    <a:lnTo>
                      <a:pt x="199791" y="189794"/>
                    </a:lnTo>
                    <a:lnTo>
                      <a:pt x="195030" y="193322"/>
                    </a:lnTo>
                    <a:lnTo>
                      <a:pt x="192385" y="196497"/>
                    </a:lnTo>
                    <a:lnTo>
                      <a:pt x="190445" y="200201"/>
                    </a:lnTo>
                    <a:lnTo>
                      <a:pt x="188858" y="204082"/>
                    </a:lnTo>
                    <a:lnTo>
                      <a:pt x="188329" y="208139"/>
                    </a:lnTo>
                    <a:lnTo>
                      <a:pt x="191856" y="207963"/>
                    </a:lnTo>
                    <a:lnTo>
                      <a:pt x="195030" y="207257"/>
                    </a:lnTo>
                    <a:lnTo>
                      <a:pt x="198204" y="206551"/>
                    </a:lnTo>
                    <a:lnTo>
                      <a:pt x="201202" y="206551"/>
                    </a:lnTo>
                    <a:lnTo>
                      <a:pt x="204023" y="207257"/>
                    </a:lnTo>
                    <a:lnTo>
                      <a:pt x="206139" y="208492"/>
                    </a:lnTo>
                    <a:lnTo>
                      <a:pt x="208255" y="210608"/>
                    </a:lnTo>
                    <a:lnTo>
                      <a:pt x="209666" y="212725"/>
                    </a:lnTo>
                    <a:lnTo>
                      <a:pt x="210724" y="215371"/>
                    </a:lnTo>
                    <a:lnTo>
                      <a:pt x="211429" y="218193"/>
                    </a:lnTo>
                    <a:lnTo>
                      <a:pt x="211429" y="221015"/>
                    </a:lnTo>
                    <a:lnTo>
                      <a:pt x="210900" y="223838"/>
                    </a:lnTo>
                    <a:lnTo>
                      <a:pt x="210019" y="226307"/>
                    </a:lnTo>
                    <a:lnTo>
                      <a:pt x="208079" y="228600"/>
                    </a:lnTo>
                    <a:lnTo>
                      <a:pt x="205787" y="230717"/>
                    </a:lnTo>
                    <a:lnTo>
                      <a:pt x="202613" y="232128"/>
                    </a:lnTo>
                    <a:lnTo>
                      <a:pt x="207197" y="233539"/>
                    </a:lnTo>
                    <a:lnTo>
                      <a:pt x="211782" y="234068"/>
                    </a:lnTo>
                    <a:lnTo>
                      <a:pt x="216367" y="233715"/>
                    </a:lnTo>
                    <a:lnTo>
                      <a:pt x="220952" y="232304"/>
                    </a:lnTo>
                    <a:lnTo>
                      <a:pt x="225184" y="230188"/>
                    </a:lnTo>
                    <a:lnTo>
                      <a:pt x="228887" y="227189"/>
                    </a:lnTo>
                    <a:lnTo>
                      <a:pt x="231885" y="223485"/>
                    </a:lnTo>
                    <a:lnTo>
                      <a:pt x="234001" y="219251"/>
                    </a:lnTo>
                    <a:lnTo>
                      <a:pt x="235235" y="214842"/>
                    </a:lnTo>
                    <a:lnTo>
                      <a:pt x="235764" y="210256"/>
                    </a:lnTo>
                    <a:lnTo>
                      <a:pt x="235235" y="205493"/>
                    </a:lnTo>
                    <a:lnTo>
                      <a:pt x="234001" y="201083"/>
                    </a:lnTo>
                    <a:lnTo>
                      <a:pt x="231885" y="196850"/>
                    </a:lnTo>
                    <a:lnTo>
                      <a:pt x="228887" y="193322"/>
                    </a:lnTo>
                    <a:lnTo>
                      <a:pt x="226947" y="191206"/>
                    </a:lnTo>
                    <a:lnTo>
                      <a:pt x="224126" y="189265"/>
                    </a:lnTo>
                    <a:lnTo>
                      <a:pt x="220952" y="187854"/>
                    </a:lnTo>
                    <a:lnTo>
                      <a:pt x="217249" y="186796"/>
                    </a:lnTo>
                    <a:lnTo>
                      <a:pt x="213016" y="186267"/>
                    </a:lnTo>
                    <a:close/>
                    <a:moveTo>
                      <a:pt x="277027" y="103188"/>
                    </a:moveTo>
                    <a:lnTo>
                      <a:pt x="128727" y="126647"/>
                    </a:lnTo>
                    <a:lnTo>
                      <a:pt x="120792" y="176918"/>
                    </a:lnTo>
                    <a:lnTo>
                      <a:pt x="129785" y="183444"/>
                    </a:lnTo>
                    <a:lnTo>
                      <a:pt x="138425" y="189089"/>
                    </a:lnTo>
                    <a:lnTo>
                      <a:pt x="146890" y="194381"/>
                    </a:lnTo>
                    <a:lnTo>
                      <a:pt x="155001" y="198614"/>
                    </a:lnTo>
                    <a:lnTo>
                      <a:pt x="162936" y="202318"/>
                    </a:lnTo>
                    <a:lnTo>
                      <a:pt x="164171" y="196497"/>
                    </a:lnTo>
                    <a:lnTo>
                      <a:pt x="166287" y="190676"/>
                    </a:lnTo>
                    <a:lnTo>
                      <a:pt x="168932" y="185032"/>
                    </a:lnTo>
                    <a:lnTo>
                      <a:pt x="172459" y="179917"/>
                    </a:lnTo>
                    <a:lnTo>
                      <a:pt x="176867" y="174801"/>
                    </a:lnTo>
                    <a:lnTo>
                      <a:pt x="181628" y="170744"/>
                    </a:lnTo>
                    <a:lnTo>
                      <a:pt x="187095" y="167393"/>
                    </a:lnTo>
                    <a:lnTo>
                      <a:pt x="192738" y="164571"/>
                    </a:lnTo>
                    <a:lnTo>
                      <a:pt x="198733" y="162807"/>
                    </a:lnTo>
                    <a:lnTo>
                      <a:pt x="205081" y="161572"/>
                    </a:lnTo>
                    <a:lnTo>
                      <a:pt x="211606" y="161219"/>
                    </a:lnTo>
                    <a:lnTo>
                      <a:pt x="217954" y="161572"/>
                    </a:lnTo>
                    <a:lnTo>
                      <a:pt x="224302" y="162807"/>
                    </a:lnTo>
                    <a:lnTo>
                      <a:pt x="230474" y="164571"/>
                    </a:lnTo>
                    <a:lnTo>
                      <a:pt x="236293" y="167393"/>
                    </a:lnTo>
                    <a:lnTo>
                      <a:pt x="241936" y="170744"/>
                    </a:lnTo>
                    <a:lnTo>
                      <a:pt x="247226" y="174801"/>
                    </a:lnTo>
                    <a:lnTo>
                      <a:pt x="251635" y="180093"/>
                    </a:lnTo>
                    <a:lnTo>
                      <a:pt x="255161" y="185561"/>
                    </a:lnTo>
                    <a:lnTo>
                      <a:pt x="258159" y="191382"/>
                    </a:lnTo>
                    <a:lnTo>
                      <a:pt x="260275" y="197556"/>
                    </a:lnTo>
                    <a:lnTo>
                      <a:pt x="261333" y="203729"/>
                    </a:lnTo>
                    <a:lnTo>
                      <a:pt x="261686" y="210256"/>
                    </a:lnTo>
                    <a:lnTo>
                      <a:pt x="261333" y="216606"/>
                    </a:lnTo>
                    <a:lnTo>
                      <a:pt x="260275" y="222779"/>
                    </a:lnTo>
                    <a:lnTo>
                      <a:pt x="258159" y="228776"/>
                    </a:lnTo>
                    <a:lnTo>
                      <a:pt x="255161" y="234774"/>
                    </a:lnTo>
                    <a:lnTo>
                      <a:pt x="251635" y="240418"/>
                    </a:lnTo>
                    <a:lnTo>
                      <a:pt x="247226" y="245357"/>
                    </a:lnTo>
                    <a:lnTo>
                      <a:pt x="242289" y="249590"/>
                    </a:lnTo>
                    <a:lnTo>
                      <a:pt x="236998" y="253118"/>
                    </a:lnTo>
                    <a:lnTo>
                      <a:pt x="231003" y="255940"/>
                    </a:lnTo>
                    <a:lnTo>
                      <a:pt x="224831" y="258057"/>
                    </a:lnTo>
                    <a:lnTo>
                      <a:pt x="218483" y="259292"/>
                    </a:lnTo>
                    <a:lnTo>
                      <a:pt x="211958" y="259821"/>
                    </a:lnTo>
                    <a:lnTo>
                      <a:pt x="205434" y="259292"/>
                    </a:lnTo>
                    <a:lnTo>
                      <a:pt x="199086" y="258057"/>
                    </a:lnTo>
                    <a:lnTo>
                      <a:pt x="193090" y="255940"/>
                    </a:lnTo>
                    <a:lnTo>
                      <a:pt x="187095" y="253118"/>
                    </a:lnTo>
                    <a:lnTo>
                      <a:pt x="181628" y="249590"/>
                    </a:lnTo>
                    <a:lnTo>
                      <a:pt x="176867" y="245357"/>
                    </a:lnTo>
                    <a:lnTo>
                      <a:pt x="172459" y="240418"/>
                    </a:lnTo>
                    <a:lnTo>
                      <a:pt x="168756" y="234950"/>
                    </a:lnTo>
                    <a:lnTo>
                      <a:pt x="165934" y="228953"/>
                    </a:lnTo>
                    <a:lnTo>
                      <a:pt x="156588" y="225778"/>
                    </a:lnTo>
                    <a:lnTo>
                      <a:pt x="146890" y="221897"/>
                    </a:lnTo>
                    <a:lnTo>
                      <a:pt x="137015" y="217135"/>
                    </a:lnTo>
                    <a:lnTo>
                      <a:pt x="126787" y="211314"/>
                    </a:lnTo>
                    <a:lnTo>
                      <a:pt x="116560" y="204964"/>
                    </a:lnTo>
                    <a:lnTo>
                      <a:pt x="105274" y="275519"/>
                    </a:lnTo>
                    <a:lnTo>
                      <a:pt x="409633" y="581378"/>
                    </a:lnTo>
                    <a:lnTo>
                      <a:pt x="581210" y="408869"/>
                    </a:lnTo>
                    <a:lnTo>
                      <a:pt x="277027" y="103188"/>
                    </a:lnTo>
                    <a:close/>
                    <a:moveTo>
                      <a:pt x="45672" y="25224"/>
                    </a:moveTo>
                    <a:lnTo>
                      <a:pt x="40734" y="25224"/>
                    </a:lnTo>
                    <a:lnTo>
                      <a:pt x="36502" y="26106"/>
                    </a:lnTo>
                    <a:lnTo>
                      <a:pt x="32975" y="27517"/>
                    </a:lnTo>
                    <a:lnTo>
                      <a:pt x="29801" y="29986"/>
                    </a:lnTo>
                    <a:lnTo>
                      <a:pt x="27509" y="32985"/>
                    </a:lnTo>
                    <a:lnTo>
                      <a:pt x="25922" y="36689"/>
                    </a:lnTo>
                    <a:lnTo>
                      <a:pt x="24864" y="40922"/>
                    </a:lnTo>
                    <a:lnTo>
                      <a:pt x="24864" y="45861"/>
                    </a:lnTo>
                    <a:lnTo>
                      <a:pt x="25393" y="50976"/>
                    </a:lnTo>
                    <a:lnTo>
                      <a:pt x="26627" y="56797"/>
                    </a:lnTo>
                    <a:lnTo>
                      <a:pt x="28390" y="62971"/>
                    </a:lnTo>
                    <a:lnTo>
                      <a:pt x="30859" y="69497"/>
                    </a:lnTo>
                    <a:lnTo>
                      <a:pt x="34033" y="76376"/>
                    </a:lnTo>
                    <a:lnTo>
                      <a:pt x="37736" y="83432"/>
                    </a:lnTo>
                    <a:lnTo>
                      <a:pt x="42145" y="90840"/>
                    </a:lnTo>
                    <a:lnTo>
                      <a:pt x="46906" y="98425"/>
                    </a:lnTo>
                    <a:lnTo>
                      <a:pt x="52196" y="106363"/>
                    </a:lnTo>
                    <a:lnTo>
                      <a:pt x="58015" y="114124"/>
                    </a:lnTo>
                    <a:lnTo>
                      <a:pt x="64363" y="122061"/>
                    </a:lnTo>
                    <a:lnTo>
                      <a:pt x="71064" y="130175"/>
                    </a:lnTo>
                    <a:lnTo>
                      <a:pt x="78294" y="138289"/>
                    </a:lnTo>
                    <a:lnTo>
                      <a:pt x="86229" y="146403"/>
                    </a:lnTo>
                    <a:lnTo>
                      <a:pt x="96986" y="156810"/>
                    </a:lnTo>
                    <a:lnTo>
                      <a:pt x="104039" y="112536"/>
                    </a:lnTo>
                    <a:lnTo>
                      <a:pt x="104745" y="109890"/>
                    </a:lnTo>
                    <a:lnTo>
                      <a:pt x="106156" y="107244"/>
                    </a:lnTo>
                    <a:lnTo>
                      <a:pt x="107566" y="105128"/>
                    </a:lnTo>
                    <a:lnTo>
                      <a:pt x="109682" y="103540"/>
                    </a:lnTo>
                    <a:lnTo>
                      <a:pt x="111798" y="102306"/>
                    </a:lnTo>
                    <a:lnTo>
                      <a:pt x="114267" y="101776"/>
                    </a:lnTo>
                    <a:lnTo>
                      <a:pt x="153414" y="95779"/>
                    </a:lnTo>
                    <a:lnTo>
                      <a:pt x="145126" y="87136"/>
                    </a:lnTo>
                    <a:lnTo>
                      <a:pt x="137367" y="79375"/>
                    </a:lnTo>
                    <a:lnTo>
                      <a:pt x="129432" y="72143"/>
                    </a:lnTo>
                    <a:lnTo>
                      <a:pt x="121321" y="65088"/>
                    </a:lnTo>
                    <a:lnTo>
                      <a:pt x="113562" y="58738"/>
                    </a:lnTo>
                    <a:lnTo>
                      <a:pt x="105450" y="52740"/>
                    </a:lnTo>
                    <a:lnTo>
                      <a:pt x="97868" y="47272"/>
                    </a:lnTo>
                    <a:lnTo>
                      <a:pt x="90285" y="42510"/>
                    </a:lnTo>
                    <a:lnTo>
                      <a:pt x="83055" y="38100"/>
                    </a:lnTo>
                    <a:lnTo>
                      <a:pt x="76002" y="34396"/>
                    </a:lnTo>
                    <a:lnTo>
                      <a:pt x="69125" y="31221"/>
                    </a:lnTo>
                    <a:lnTo>
                      <a:pt x="62600" y="28751"/>
                    </a:lnTo>
                    <a:lnTo>
                      <a:pt x="56605" y="26811"/>
                    </a:lnTo>
                    <a:lnTo>
                      <a:pt x="50785" y="25753"/>
                    </a:lnTo>
                    <a:lnTo>
                      <a:pt x="45672" y="25224"/>
                    </a:lnTo>
                    <a:close/>
                    <a:moveTo>
                      <a:pt x="37384" y="0"/>
                    </a:moveTo>
                    <a:lnTo>
                      <a:pt x="44261" y="0"/>
                    </a:lnTo>
                    <a:lnTo>
                      <a:pt x="51491" y="882"/>
                    </a:lnTo>
                    <a:lnTo>
                      <a:pt x="59250" y="2469"/>
                    </a:lnTo>
                    <a:lnTo>
                      <a:pt x="67008" y="4586"/>
                    </a:lnTo>
                    <a:lnTo>
                      <a:pt x="75120" y="7408"/>
                    </a:lnTo>
                    <a:lnTo>
                      <a:pt x="83761" y="10936"/>
                    </a:lnTo>
                    <a:lnTo>
                      <a:pt x="92401" y="15169"/>
                    </a:lnTo>
                    <a:lnTo>
                      <a:pt x="101042" y="19932"/>
                    </a:lnTo>
                    <a:lnTo>
                      <a:pt x="110035" y="25224"/>
                    </a:lnTo>
                    <a:lnTo>
                      <a:pt x="118852" y="31044"/>
                    </a:lnTo>
                    <a:lnTo>
                      <a:pt x="128021" y="37571"/>
                    </a:lnTo>
                    <a:lnTo>
                      <a:pt x="137015" y="44450"/>
                    </a:lnTo>
                    <a:lnTo>
                      <a:pt x="146184" y="52211"/>
                    </a:lnTo>
                    <a:lnTo>
                      <a:pt x="155001" y="60149"/>
                    </a:lnTo>
                    <a:lnTo>
                      <a:pt x="163818" y="68792"/>
                    </a:lnTo>
                    <a:lnTo>
                      <a:pt x="174046" y="79728"/>
                    </a:lnTo>
                    <a:lnTo>
                      <a:pt x="183744" y="90664"/>
                    </a:lnTo>
                    <a:lnTo>
                      <a:pt x="278262" y="75671"/>
                    </a:lnTo>
                    <a:lnTo>
                      <a:pt x="280730" y="75142"/>
                    </a:lnTo>
                    <a:lnTo>
                      <a:pt x="283023" y="75671"/>
                    </a:lnTo>
                    <a:lnTo>
                      <a:pt x="285315" y="76553"/>
                    </a:lnTo>
                    <a:lnTo>
                      <a:pt x="287784" y="77964"/>
                    </a:lnTo>
                    <a:lnTo>
                      <a:pt x="289900" y="79551"/>
                    </a:lnTo>
                    <a:lnTo>
                      <a:pt x="608719" y="399697"/>
                    </a:lnTo>
                    <a:lnTo>
                      <a:pt x="610835" y="402519"/>
                    </a:lnTo>
                    <a:lnTo>
                      <a:pt x="612070" y="405518"/>
                    </a:lnTo>
                    <a:lnTo>
                      <a:pt x="612775" y="408869"/>
                    </a:lnTo>
                    <a:lnTo>
                      <a:pt x="612070" y="412044"/>
                    </a:lnTo>
                    <a:lnTo>
                      <a:pt x="610835" y="415219"/>
                    </a:lnTo>
                    <a:lnTo>
                      <a:pt x="608719" y="418042"/>
                    </a:lnTo>
                    <a:lnTo>
                      <a:pt x="418803" y="608718"/>
                    </a:lnTo>
                    <a:lnTo>
                      <a:pt x="416687" y="610482"/>
                    </a:lnTo>
                    <a:lnTo>
                      <a:pt x="414747" y="611540"/>
                    </a:lnTo>
                    <a:lnTo>
                      <a:pt x="412455" y="612246"/>
                    </a:lnTo>
                    <a:lnTo>
                      <a:pt x="409633" y="612775"/>
                    </a:lnTo>
                    <a:lnTo>
                      <a:pt x="406988" y="612246"/>
                    </a:lnTo>
                    <a:lnTo>
                      <a:pt x="404696" y="611540"/>
                    </a:lnTo>
                    <a:lnTo>
                      <a:pt x="402580" y="610482"/>
                    </a:lnTo>
                    <a:lnTo>
                      <a:pt x="400464" y="608718"/>
                    </a:lnTo>
                    <a:lnTo>
                      <a:pt x="81821" y="288572"/>
                    </a:lnTo>
                    <a:lnTo>
                      <a:pt x="80234" y="286279"/>
                    </a:lnTo>
                    <a:lnTo>
                      <a:pt x="78999" y="283810"/>
                    </a:lnTo>
                    <a:lnTo>
                      <a:pt x="78118" y="280635"/>
                    </a:lnTo>
                    <a:lnTo>
                      <a:pt x="77941" y="276931"/>
                    </a:lnTo>
                    <a:lnTo>
                      <a:pt x="92049" y="186972"/>
                    </a:lnTo>
                    <a:lnTo>
                      <a:pt x="83937" y="179917"/>
                    </a:lnTo>
                    <a:lnTo>
                      <a:pt x="75825" y="172332"/>
                    </a:lnTo>
                    <a:lnTo>
                      <a:pt x="67714" y="164571"/>
                    </a:lnTo>
                    <a:lnTo>
                      <a:pt x="59250" y="155575"/>
                    </a:lnTo>
                    <a:lnTo>
                      <a:pt x="51138" y="146756"/>
                    </a:lnTo>
                    <a:lnTo>
                      <a:pt x="43732" y="137583"/>
                    </a:lnTo>
                    <a:lnTo>
                      <a:pt x="36855" y="128411"/>
                    </a:lnTo>
                    <a:lnTo>
                      <a:pt x="30506" y="119415"/>
                    </a:lnTo>
                    <a:lnTo>
                      <a:pt x="24687" y="110243"/>
                    </a:lnTo>
                    <a:lnTo>
                      <a:pt x="19574" y="101247"/>
                    </a:lnTo>
                    <a:lnTo>
                      <a:pt x="14812" y="92604"/>
                    </a:lnTo>
                    <a:lnTo>
                      <a:pt x="10757" y="83785"/>
                    </a:lnTo>
                    <a:lnTo>
                      <a:pt x="7230" y="75142"/>
                    </a:lnTo>
                    <a:lnTo>
                      <a:pt x="4408" y="67028"/>
                    </a:lnTo>
                    <a:lnTo>
                      <a:pt x="2469" y="59090"/>
                    </a:lnTo>
                    <a:lnTo>
                      <a:pt x="882" y="51329"/>
                    </a:lnTo>
                    <a:lnTo>
                      <a:pt x="176" y="44097"/>
                    </a:lnTo>
                    <a:lnTo>
                      <a:pt x="0" y="37218"/>
                    </a:lnTo>
                    <a:lnTo>
                      <a:pt x="705" y="30692"/>
                    </a:lnTo>
                    <a:lnTo>
                      <a:pt x="2116" y="24694"/>
                    </a:lnTo>
                    <a:lnTo>
                      <a:pt x="4056" y="19403"/>
                    </a:lnTo>
                    <a:lnTo>
                      <a:pt x="6877" y="14464"/>
                    </a:lnTo>
                    <a:lnTo>
                      <a:pt x="10404" y="10231"/>
                    </a:lnTo>
                    <a:lnTo>
                      <a:pt x="14636" y="6703"/>
                    </a:lnTo>
                    <a:lnTo>
                      <a:pt x="19574" y="3881"/>
                    </a:lnTo>
                    <a:lnTo>
                      <a:pt x="25040" y="1940"/>
                    </a:lnTo>
                    <a:lnTo>
                      <a:pt x="31036" y="529"/>
                    </a:lnTo>
                    <a:lnTo>
                      <a:pt x="3738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/>
              <a:lstStyle/>
              <a:p>
                <a:endParaRPr lang="en-US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3" name="Group 32"/>
            <p:cNvGrpSpPr/>
            <p:nvPr/>
          </p:nvGrpSpPr>
          <p:grpSpPr>
            <a:xfrm>
              <a:off x="7517" y="4516"/>
              <a:ext cx="872" cy="584"/>
              <a:chOff x="620713" y="1989138"/>
              <a:chExt cx="614362" cy="411163"/>
            </a:xfrm>
            <a:solidFill>
              <a:schemeClr val="bg1"/>
            </a:solidFill>
          </p:grpSpPr>
          <p:sp>
            <p:nvSpPr>
              <p:cNvPr id="24" name="Freeform 118"/>
              <p:cNvSpPr>
                <a:spLocks noEditPoints="1"/>
              </p:cNvSpPr>
              <p:nvPr/>
            </p:nvSpPr>
            <p:spPr>
              <a:xfrm>
                <a:off x="620713" y="1989138"/>
                <a:ext cx="614362" cy="411163"/>
              </a:xfrm>
              <a:custGeom>
                <a:avLst/>
                <a:gdLst>
                  <a:gd name="T0" fmla="*/ 1947 w 3483"/>
                  <a:gd name="T1" fmla="*/ 157 h 2336"/>
                  <a:gd name="T2" fmla="*/ 1720 w 3483"/>
                  <a:gd name="T3" fmla="*/ 258 h 2336"/>
                  <a:gd name="T4" fmla="*/ 1538 w 3483"/>
                  <a:gd name="T5" fmla="*/ 428 h 2336"/>
                  <a:gd name="T6" fmla="*/ 1474 w 3483"/>
                  <a:gd name="T7" fmla="*/ 455 h 2336"/>
                  <a:gd name="T8" fmla="*/ 1339 w 3483"/>
                  <a:gd name="T9" fmla="*/ 404 h 2336"/>
                  <a:gd name="T10" fmla="*/ 1130 w 3483"/>
                  <a:gd name="T11" fmla="*/ 369 h 2336"/>
                  <a:gd name="T12" fmla="*/ 916 w 3483"/>
                  <a:gd name="T13" fmla="*/ 412 h 2336"/>
                  <a:gd name="T14" fmla="*/ 743 w 3483"/>
                  <a:gd name="T15" fmla="*/ 530 h 2336"/>
                  <a:gd name="T16" fmla="*/ 628 w 3483"/>
                  <a:gd name="T17" fmla="*/ 707 h 2336"/>
                  <a:gd name="T18" fmla="*/ 589 w 3483"/>
                  <a:gd name="T19" fmla="*/ 886 h 2336"/>
                  <a:gd name="T20" fmla="*/ 548 w 3483"/>
                  <a:gd name="T21" fmla="*/ 929 h 2336"/>
                  <a:gd name="T22" fmla="*/ 349 w 3483"/>
                  <a:gd name="T23" fmla="*/ 1059 h 2336"/>
                  <a:gd name="T24" fmla="*/ 213 w 3483"/>
                  <a:gd name="T25" fmla="*/ 1245 h 2336"/>
                  <a:gd name="T26" fmla="*/ 151 w 3483"/>
                  <a:gd name="T27" fmla="*/ 1472 h 2336"/>
                  <a:gd name="T28" fmla="*/ 174 w 3483"/>
                  <a:gd name="T29" fmla="*/ 1716 h 2336"/>
                  <a:gd name="T30" fmla="*/ 282 w 3483"/>
                  <a:gd name="T31" fmla="*/ 1929 h 2336"/>
                  <a:gd name="T32" fmla="*/ 457 w 3483"/>
                  <a:gd name="T33" fmla="*/ 2088 h 2336"/>
                  <a:gd name="T34" fmla="*/ 681 w 3483"/>
                  <a:gd name="T35" fmla="*/ 2177 h 2336"/>
                  <a:gd name="T36" fmla="*/ 2867 w 3483"/>
                  <a:gd name="T37" fmla="*/ 2185 h 2336"/>
                  <a:gd name="T38" fmla="*/ 3072 w 3483"/>
                  <a:gd name="T39" fmla="*/ 2119 h 2336"/>
                  <a:gd name="T40" fmla="*/ 3229 w 3483"/>
                  <a:gd name="T41" fmla="*/ 1978 h 2336"/>
                  <a:gd name="T42" fmla="*/ 3316 w 3483"/>
                  <a:gd name="T43" fmla="*/ 1785 h 2336"/>
                  <a:gd name="T44" fmla="*/ 3317 w 3483"/>
                  <a:gd name="T45" fmla="*/ 1563 h 2336"/>
                  <a:gd name="T46" fmla="*/ 3233 w 3483"/>
                  <a:gd name="T47" fmla="*/ 1372 h 2336"/>
                  <a:gd name="T48" fmla="*/ 3080 w 3483"/>
                  <a:gd name="T49" fmla="*/ 1232 h 2336"/>
                  <a:gd name="T50" fmla="*/ 2920 w 3483"/>
                  <a:gd name="T51" fmla="*/ 1168 h 2336"/>
                  <a:gd name="T52" fmla="*/ 2882 w 3483"/>
                  <a:gd name="T53" fmla="*/ 1141 h 2336"/>
                  <a:gd name="T54" fmla="*/ 2877 w 3483"/>
                  <a:gd name="T55" fmla="*/ 1077 h 2336"/>
                  <a:gd name="T56" fmla="*/ 2898 w 3483"/>
                  <a:gd name="T57" fmla="*/ 891 h 2336"/>
                  <a:gd name="T58" fmla="*/ 2851 w 3483"/>
                  <a:gd name="T59" fmla="*/ 627 h 2336"/>
                  <a:gd name="T60" fmla="*/ 2720 w 3483"/>
                  <a:gd name="T61" fmla="*/ 403 h 2336"/>
                  <a:gd name="T62" fmla="*/ 2521 w 3483"/>
                  <a:gd name="T63" fmla="*/ 237 h 2336"/>
                  <a:gd name="T64" fmla="*/ 2273 w 3483"/>
                  <a:gd name="T65" fmla="*/ 146 h 2336"/>
                  <a:gd name="T66" fmla="*/ 2215 w 3483"/>
                  <a:gd name="T67" fmla="*/ 3 h 2336"/>
                  <a:gd name="T68" fmla="*/ 2509 w 3483"/>
                  <a:gd name="T69" fmla="*/ 78 h 2336"/>
                  <a:gd name="T70" fmla="*/ 2754 w 3483"/>
                  <a:gd name="T71" fmla="*/ 240 h 2336"/>
                  <a:gd name="T72" fmla="*/ 2934 w 3483"/>
                  <a:gd name="T73" fmla="*/ 470 h 2336"/>
                  <a:gd name="T74" fmla="*/ 3033 w 3483"/>
                  <a:gd name="T75" fmla="*/ 751 h 2336"/>
                  <a:gd name="T76" fmla="*/ 3042 w 3483"/>
                  <a:gd name="T77" fmla="*/ 980 h 2336"/>
                  <a:gd name="T78" fmla="*/ 3141 w 3483"/>
                  <a:gd name="T79" fmla="*/ 1101 h 2336"/>
                  <a:gd name="T80" fmla="*/ 3322 w 3483"/>
                  <a:gd name="T81" fmla="*/ 1247 h 2336"/>
                  <a:gd name="T82" fmla="*/ 3440 w 3483"/>
                  <a:gd name="T83" fmla="*/ 1445 h 2336"/>
                  <a:gd name="T84" fmla="*/ 3483 w 3483"/>
                  <a:gd name="T85" fmla="*/ 1680 h 2336"/>
                  <a:gd name="T86" fmla="*/ 3432 w 3483"/>
                  <a:gd name="T87" fmla="*/ 1921 h 2336"/>
                  <a:gd name="T88" fmla="*/ 3303 w 3483"/>
                  <a:gd name="T89" fmla="*/ 2122 h 2336"/>
                  <a:gd name="T90" fmla="*/ 3111 w 3483"/>
                  <a:gd name="T91" fmla="*/ 2265 h 2336"/>
                  <a:gd name="T92" fmla="*/ 2874 w 3483"/>
                  <a:gd name="T93" fmla="*/ 2332 h 2336"/>
                  <a:gd name="T94" fmla="*/ 662 w 3483"/>
                  <a:gd name="T95" fmla="*/ 2323 h 2336"/>
                  <a:gd name="T96" fmla="*/ 400 w 3483"/>
                  <a:gd name="T97" fmla="*/ 2226 h 2336"/>
                  <a:gd name="T98" fmla="*/ 190 w 3483"/>
                  <a:gd name="T99" fmla="*/ 2049 h 2336"/>
                  <a:gd name="T100" fmla="*/ 51 w 3483"/>
                  <a:gd name="T101" fmla="*/ 1812 h 2336"/>
                  <a:gd name="T102" fmla="*/ 0 w 3483"/>
                  <a:gd name="T103" fmla="*/ 1533 h 2336"/>
                  <a:gd name="T104" fmla="*/ 41 w 3483"/>
                  <a:gd name="T105" fmla="*/ 1277 h 2336"/>
                  <a:gd name="T106" fmla="*/ 158 w 3483"/>
                  <a:gd name="T107" fmla="*/ 1053 h 2336"/>
                  <a:gd name="T108" fmla="*/ 340 w 3483"/>
                  <a:gd name="T109" fmla="*/ 877 h 2336"/>
                  <a:gd name="T110" fmla="*/ 481 w 3483"/>
                  <a:gd name="T111" fmla="*/ 688 h 2336"/>
                  <a:gd name="T112" fmla="*/ 599 w 3483"/>
                  <a:gd name="T113" fmla="*/ 475 h 2336"/>
                  <a:gd name="T114" fmla="*/ 782 w 3483"/>
                  <a:gd name="T115" fmla="*/ 318 h 2336"/>
                  <a:gd name="T116" fmla="*/ 1011 w 3483"/>
                  <a:gd name="T117" fmla="*/ 233 h 2336"/>
                  <a:gd name="T118" fmla="*/ 1249 w 3483"/>
                  <a:gd name="T119" fmla="*/ 231 h 2336"/>
                  <a:gd name="T120" fmla="*/ 1457 w 3483"/>
                  <a:gd name="T121" fmla="*/ 303 h 2336"/>
                  <a:gd name="T122" fmla="*/ 1669 w 3483"/>
                  <a:gd name="T123" fmla="*/ 127 h 2336"/>
                  <a:gd name="T124" fmla="*/ 1925 w 3483"/>
                  <a:gd name="T125" fmla="*/ 24 h 2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14362" h="411163">
                    <a:moveTo>
                      <a:pt x="376766" y="23586"/>
                    </a:moveTo>
                    <a:lnTo>
                      <a:pt x="365654" y="23938"/>
                    </a:lnTo>
                    <a:lnTo>
                      <a:pt x="354541" y="25522"/>
                    </a:lnTo>
                    <a:lnTo>
                      <a:pt x="343429" y="27634"/>
                    </a:lnTo>
                    <a:lnTo>
                      <a:pt x="332846" y="30802"/>
                    </a:lnTo>
                    <a:lnTo>
                      <a:pt x="322615" y="34850"/>
                    </a:lnTo>
                    <a:lnTo>
                      <a:pt x="312737" y="39779"/>
                    </a:lnTo>
                    <a:lnTo>
                      <a:pt x="303389" y="45411"/>
                    </a:lnTo>
                    <a:lnTo>
                      <a:pt x="294569" y="51747"/>
                    </a:lnTo>
                    <a:lnTo>
                      <a:pt x="286103" y="58964"/>
                    </a:lnTo>
                    <a:lnTo>
                      <a:pt x="278341" y="66708"/>
                    </a:lnTo>
                    <a:lnTo>
                      <a:pt x="271286" y="75333"/>
                    </a:lnTo>
                    <a:lnTo>
                      <a:pt x="268993" y="77621"/>
                    </a:lnTo>
                    <a:lnTo>
                      <a:pt x="266171" y="79205"/>
                    </a:lnTo>
                    <a:lnTo>
                      <a:pt x="263172" y="80085"/>
                    </a:lnTo>
                    <a:lnTo>
                      <a:pt x="259997" y="80085"/>
                    </a:lnTo>
                    <a:lnTo>
                      <a:pt x="257175" y="79381"/>
                    </a:lnTo>
                    <a:lnTo>
                      <a:pt x="254353" y="77973"/>
                    </a:lnTo>
                    <a:lnTo>
                      <a:pt x="245180" y="74453"/>
                    </a:lnTo>
                    <a:lnTo>
                      <a:pt x="236185" y="71109"/>
                    </a:lnTo>
                    <a:lnTo>
                      <a:pt x="227365" y="68645"/>
                    </a:lnTo>
                    <a:lnTo>
                      <a:pt x="218369" y="66532"/>
                    </a:lnTo>
                    <a:lnTo>
                      <a:pt x="209021" y="65300"/>
                    </a:lnTo>
                    <a:lnTo>
                      <a:pt x="199319" y="64948"/>
                    </a:lnTo>
                    <a:lnTo>
                      <a:pt x="189442" y="65476"/>
                    </a:lnTo>
                    <a:lnTo>
                      <a:pt x="179917" y="67060"/>
                    </a:lnTo>
                    <a:lnTo>
                      <a:pt x="170568" y="69173"/>
                    </a:lnTo>
                    <a:lnTo>
                      <a:pt x="161572" y="72517"/>
                    </a:lnTo>
                    <a:lnTo>
                      <a:pt x="153105" y="76565"/>
                    </a:lnTo>
                    <a:lnTo>
                      <a:pt x="145168" y="81493"/>
                    </a:lnTo>
                    <a:lnTo>
                      <a:pt x="137760" y="86950"/>
                    </a:lnTo>
                    <a:lnTo>
                      <a:pt x="131057" y="93286"/>
                    </a:lnTo>
                    <a:lnTo>
                      <a:pt x="124883" y="100151"/>
                    </a:lnTo>
                    <a:lnTo>
                      <a:pt x="119592" y="107719"/>
                    </a:lnTo>
                    <a:lnTo>
                      <a:pt x="114653" y="115992"/>
                    </a:lnTo>
                    <a:lnTo>
                      <a:pt x="110772" y="124440"/>
                    </a:lnTo>
                    <a:lnTo>
                      <a:pt x="107774" y="133769"/>
                    </a:lnTo>
                    <a:lnTo>
                      <a:pt x="105480" y="143097"/>
                    </a:lnTo>
                    <a:lnTo>
                      <a:pt x="104246" y="153130"/>
                    </a:lnTo>
                    <a:lnTo>
                      <a:pt x="103893" y="155946"/>
                    </a:lnTo>
                    <a:lnTo>
                      <a:pt x="102835" y="158586"/>
                    </a:lnTo>
                    <a:lnTo>
                      <a:pt x="100894" y="160875"/>
                    </a:lnTo>
                    <a:lnTo>
                      <a:pt x="98778" y="162459"/>
                    </a:lnTo>
                    <a:lnTo>
                      <a:pt x="96661" y="163515"/>
                    </a:lnTo>
                    <a:lnTo>
                      <a:pt x="86960" y="168091"/>
                    </a:lnTo>
                    <a:lnTo>
                      <a:pt x="77787" y="173371"/>
                    </a:lnTo>
                    <a:lnTo>
                      <a:pt x="69497" y="179532"/>
                    </a:lnTo>
                    <a:lnTo>
                      <a:pt x="61560" y="186396"/>
                    </a:lnTo>
                    <a:lnTo>
                      <a:pt x="54328" y="193789"/>
                    </a:lnTo>
                    <a:lnTo>
                      <a:pt x="47978" y="201709"/>
                    </a:lnTo>
                    <a:lnTo>
                      <a:pt x="42510" y="210334"/>
                    </a:lnTo>
                    <a:lnTo>
                      <a:pt x="37571" y="219134"/>
                    </a:lnTo>
                    <a:lnTo>
                      <a:pt x="33514" y="228639"/>
                    </a:lnTo>
                    <a:lnTo>
                      <a:pt x="30339" y="238496"/>
                    </a:lnTo>
                    <a:lnTo>
                      <a:pt x="27869" y="248704"/>
                    </a:lnTo>
                    <a:lnTo>
                      <a:pt x="26635" y="259089"/>
                    </a:lnTo>
                    <a:lnTo>
                      <a:pt x="26106" y="269826"/>
                    </a:lnTo>
                    <a:lnTo>
                      <a:pt x="26635" y="280738"/>
                    </a:lnTo>
                    <a:lnTo>
                      <a:pt x="28046" y="291651"/>
                    </a:lnTo>
                    <a:lnTo>
                      <a:pt x="30692" y="302036"/>
                    </a:lnTo>
                    <a:lnTo>
                      <a:pt x="34219" y="312068"/>
                    </a:lnTo>
                    <a:lnTo>
                      <a:pt x="38453" y="321749"/>
                    </a:lnTo>
                    <a:lnTo>
                      <a:pt x="43744" y="330726"/>
                    </a:lnTo>
                    <a:lnTo>
                      <a:pt x="49742" y="339526"/>
                    </a:lnTo>
                    <a:lnTo>
                      <a:pt x="56621" y="347447"/>
                    </a:lnTo>
                    <a:lnTo>
                      <a:pt x="63853" y="354839"/>
                    </a:lnTo>
                    <a:lnTo>
                      <a:pt x="71967" y="361528"/>
                    </a:lnTo>
                    <a:lnTo>
                      <a:pt x="80610" y="367512"/>
                    </a:lnTo>
                    <a:lnTo>
                      <a:pt x="89958" y="372792"/>
                    </a:lnTo>
                    <a:lnTo>
                      <a:pt x="99660" y="377017"/>
                    </a:lnTo>
                    <a:lnTo>
                      <a:pt x="109714" y="380537"/>
                    </a:lnTo>
                    <a:lnTo>
                      <a:pt x="120121" y="383177"/>
                    </a:lnTo>
                    <a:lnTo>
                      <a:pt x="131057" y="384585"/>
                    </a:lnTo>
                    <a:lnTo>
                      <a:pt x="142169" y="385113"/>
                    </a:lnTo>
                    <a:lnTo>
                      <a:pt x="495652" y="385113"/>
                    </a:lnTo>
                    <a:lnTo>
                      <a:pt x="505707" y="384585"/>
                    </a:lnTo>
                    <a:lnTo>
                      <a:pt x="515232" y="383177"/>
                    </a:lnTo>
                    <a:lnTo>
                      <a:pt x="524580" y="380537"/>
                    </a:lnTo>
                    <a:lnTo>
                      <a:pt x="533576" y="377193"/>
                    </a:lnTo>
                    <a:lnTo>
                      <a:pt x="541866" y="372968"/>
                    </a:lnTo>
                    <a:lnTo>
                      <a:pt x="549804" y="367688"/>
                    </a:lnTo>
                    <a:lnTo>
                      <a:pt x="557036" y="361880"/>
                    </a:lnTo>
                    <a:lnTo>
                      <a:pt x="563562" y="355367"/>
                    </a:lnTo>
                    <a:lnTo>
                      <a:pt x="569559" y="348151"/>
                    </a:lnTo>
                    <a:lnTo>
                      <a:pt x="574675" y="340406"/>
                    </a:lnTo>
                    <a:lnTo>
                      <a:pt x="578908" y="332134"/>
                    </a:lnTo>
                    <a:lnTo>
                      <a:pt x="582259" y="323157"/>
                    </a:lnTo>
                    <a:lnTo>
                      <a:pt x="584905" y="314181"/>
                    </a:lnTo>
                    <a:lnTo>
                      <a:pt x="586493" y="304500"/>
                    </a:lnTo>
                    <a:lnTo>
                      <a:pt x="587022" y="294467"/>
                    </a:lnTo>
                    <a:lnTo>
                      <a:pt x="586493" y="284611"/>
                    </a:lnTo>
                    <a:lnTo>
                      <a:pt x="585081" y="275106"/>
                    </a:lnTo>
                    <a:lnTo>
                      <a:pt x="582788" y="266129"/>
                    </a:lnTo>
                    <a:lnTo>
                      <a:pt x="579437" y="257329"/>
                    </a:lnTo>
                    <a:lnTo>
                      <a:pt x="575204" y="249232"/>
                    </a:lnTo>
                    <a:lnTo>
                      <a:pt x="570265" y="241488"/>
                    </a:lnTo>
                    <a:lnTo>
                      <a:pt x="564444" y="234271"/>
                    </a:lnTo>
                    <a:lnTo>
                      <a:pt x="558094" y="227759"/>
                    </a:lnTo>
                    <a:lnTo>
                      <a:pt x="550862" y="221775"/>
                    </a:lnTo>
                    <a:lnTo>
                      <a:pt x="543277" y="216846"/>
                    </a:lnTo>
                    <a:lnTo>
                      <a:pt x="534811" y="212270"/>
                    </a:lnTo>
                    <a:lnTo>
                      <a:pt x="525991" y="208750"/>
                    </a:lnTo>
                    <a:lnTo>
                      <a:pt x="516643" y="206462"/>
                    </a:lnTo>
                    <a:lnTo>
                      <a:pt x="515055" y="205582"/>
                    </a:lnTo>
                    <a:lnTo>
                      <a:pt x="513468" y="204877"/>
                    </a:lnTo>
                    <a:lnTo>
                      <a:pt x="511527" y="203997"/>
                    </a:lnTo>
                    <a:lnTo>
                      <a:pt x="509940" y="202589"/>
                    </a:lnTo>
                    <a:lnTo>
                      <a:pt x="508352" y="200829"/>
                    </a:lnTo>
                    <a:lnTo>
                      <a:pt x="507294" y="198541"/>
                    </a:lnTo>
                    <a:lnTo>
                      <a:pt x="506765" y="196077"/>
                    </a:lnTo>
                    <a:lnTo>
                      <a:pt x="506765" y="193085"/>
                    </a:lnTo>
                    <a:lnTo>
                      <a:pt x="507470" y="189564"/>
                    </a:lnTo>
                    <a:lnTo>
                      <a:pt x="509234" y="181292"/>
                    </a:lnTo>
                    <a:lnTo>
                      <a:pt x="510293" y="173195"/>
                    </a:lnTo>
                    <a:lnTo>
                      <a:pt x="510998" y="164923"/>
                    </a:lnTo>
                    <a:lnTo>
                      <a:pt x="511175" y="156826"/>
                    </a:lnTo>
                    <a:lnTo>
                      <a:pt x="510645" y="144858"/>
                    </a:lnTo>
                    <a:lnTo>
                      <a:pt x="509234" y="133065"/>
                    </a:lnTo>
                    <a:lnTo>
                      <a:pt x="506588" y="121448"/>
                    </a:lnTo>
                    <a:lnTo>
                      <a:pt x="502884" y="110359"/>
                    </a:lnTo>
                    <a:lnTo>
                      <a:pt x="498298" y="99799"/>
                    </a:lnTo>
                    <a:lnTo>
                      <a:pt x="493007" y="89590"/>
                    </a:lnTo>
                    <a:lnTo>
                      <a:pt x="486657" y="79909"/>
                    </a:lnTo>
                    <a:lnTo>
                      <a:pt x="479777" y="70933"/>
                    </a:lnTo>
                    <a:lnTo>
                      <a:pt x="472016" y="62484"/>
                    </a:lnTo>
                    <a:lnTo>
                      <a:pt x="463550" y="54916"/>
                    </a:lnTo>
                    <a:lnTo>
                      <a:pt x="454377" y="47875"/>
                    </a:lnTo>
                    <a:lnTo>
                      <a:pt x="444676" y="41715"/>
                    </a:lnTo>
                    <a:lnTo>
                      <a:pt x="434445" y="36434"/>
                    </a:lnTo>
                    <a:lnTo>
                      <a:pt x="423862" y="31858"/>
                    </a:lnTo>
                    <a:lnTo>
                      <a:pt x="412750" y="28162"/>
                    </a:lnTo>
                    <a:lnTo>
                      <a:pt x="400932" y="25698"/>
                    </a:lnTo>
                    <a:lnTo>
                      <a:pt x="389114" y="23938"/>
                    </a:lnTo>
                    <a:lnTo>
                      <a:pt x="376766" y="23586"/>
                    </a:lnTo>
                    <a:close/>
                    <a:moveTo>
                      <a:pt x="376766" y="0"/>
                    </a:moveTo>
                    <a:lnTo>
                      <a:pt x="390701" y="528"/>
                    </a:lnTo>
                    <a:lnTo>
                      <a:pt x="404283" y="2288"/>
                    </a:lnTo>
                    <a:lnTo>
                      <a:pt x="417336" y="5280"/>
                    </a:lnTo>
                    <a:lnTo>
                      <a:pt x="430212" y="8977"/>
                    </a:lnTo>
                    <a:lnTo>
                      <a:pt x="442559" y="13729"/>
                    </a:lnTo>
                    <a:lnTo>
                      <a:pt x="454201" y="19713"/>
                    </a:lnTo>
                    <a:lnTo>
                      <a:pt x="465314" y="26402"/>
                    </a:lnTo>
                    <a:lnTo>
                      <a:pt x="475897" y="33970"/>
                    </a:lnTo>
                    <a:lnTo>
                      <a:pt x="485775" y="42243"/>
                    </a:lnTo>
                    <a:lnTo>
                      <a:pt x="494770" y="51395"/>
                    </a:lnTo>
                    <a:lnTo>
                      <a:pt x="503413" y="61252"/>
                    </a:lnTo>
                    <a:lnTo>
                      <a:pt x="510822" y="71637"/>
                    </a:lnTo>
                    <a:lnTo>
                      <a:pt x="517525" y="82725"/>
                    </a:lnTo>
                    <a:lnTo>
                      <a:pt x="523522" y="94342"/>
                    </a:lnTo>
                    <a:lnTo>
                      <a:pt x="528284" y="106663"/>
                    </a:lnTo>
                    <a:lnTo>
                      <a:pt x="532341" y="119336"/>
                    </a:lnTo>
                    <a:lnTo>
                      <a:pt x="534987" y="132185"/>
                    </a:lnTo>
                    <a:lnTo>
                      <a:pt x="536751" y="145738"/>
                    </a:lnTo>
                    <a:lnTo>
                      <a:pt x="537280" y="159466"/>
                    </a:lnTo>
                    <a:lnTo>
                      <a:pt x="537104" y="166155"/>
                    </a:lnTo>
                    <a:lnTo>
                      <a:pt x="536575" y="172491"/>
                    </a:lnTo>
                    <a:lnTo>
                      <a:pt x="535693" y="178828"/>
                    </a:lnTo>
                    <a:lnTo>
                      <a:pt x="534634" y="185516"/>
                    </a:lnTo>
                    <a:lnTo>
                      <a:pt x="544512" y="189212"/>
                    </a:lnTo>
                    <a:lnTo>
                      <a:pt x="554037" y="193789"/>
                    </a:lnTo>
                    <a:lnTo>
                      <a:pt x="562856" y="199245"/>
                    </a:lnTo>
                    <a:lnTo>
                      <a:pt x="571147" y="205229"/>
                    </a:lnTo>
                    <a:lnTo>
                      <a:pt x="578731" y="212094"/>
                    </a:lnTo>
                    <a:lnTo>
                      <a:pt x="585963" y="219486"/>
                    </a:lnTo>
                    <a:lnTo>
                      <a:pt x="592137" y="227583"/>
                    </a:lnTo>
                    <a:lnTo>
                      <a:pt x="597781" y="236031"/>
                    </a:lnTo>
                    <a:lnTo>
                      <a:pt x="602720" y="245008"/>
                    </a:lnTo>
                    <a:lnTo>
                      <a:pt x="606777" y="254337"/>
                    </a:lnTo>
                    <a:lnTo>
                      <a:pt x="610129" y="264193"/>
                    </a:lnTo>
                    <a:lnTo>
                      <a:pt x="612422" y="274402"/>
                    </a:lnTo>
                    <a:lnTo>
                      <a:pt x="613833" y="284963"/>
                    </a:lnTo>
                    <a:lnTo>
                      <a:pt x="614362" y="295699"/>
                    </a:lnTo>
                    <a:lnTo>
                      <a:pt x="613656" y="306964"/>
                    </a:lnTo>
                    <a:lnTo>
                      <a:pt x="611716" y="317701"/>
                    </a:lnTo>
                    <a:lnTo>
                      <a:pt x="609070" y="328086"/>
                    </a:lnTo>
                    <a:lnTo>
                      <a:pt x="605366" y="338118"/>
                    </a:lnTo>
                    <a:lnTo>
                      <a:pt x="600956" y="347623"/>
                    </a:lnTo>
                    <a:lnTo>
                      <a:pt x="595488" y="356951"/>
                    </a:lnTo>
                    <a:lnTo>
                      <a:pt x="589491" y="365400"/>
                    </a:lnTo>
                    <a:lnTo>
                      <a:pt x="582612" y="373497"/>
                    </a:lnTo>
                    <a:lnTo>
                      <a:pt x="575027" y="380889"/>
                    </a:lnTo>
                    <a:lnTo>
                      <a:pt x="566913" y="387577"/>
                    </a:lnTo>
                    <a:lnTo>
                      <a:pt x="558094" y="393562"/>
                    </a:lnTo>
                    <a:lnTo>
                      <a:pt x="548745" y="398666"/>
                    </a:lnTo>
                    <a:lnTo>
                      <a:pt x="539044" y="402890"/>
                    </a:lnTo>
                    <a:lnTo>
                      <a:pt x="528637" y="406411"/>
                    </a:lnTo>
                    <a:lnTo>
                      <a:pt x="518054" y="409051"/>
                    </a:lnTo>
                    <a:lnTo>
                      <a:pt x="506941" y="410459"/>
                    </a:lnTo>
                    <a:lnTo>
                      <a:pt x="495652" y="411163"/>
                    </a:lnTo>
                    <a:lnTo>
                      <a:pt x="142169" y="411163"/>
                    </a:lnTo>
                    <a:lnTo>
                      <a:pt x="129117" y="410459"/>
                    </a:lnTo>
                    <a:lnTo>
                      <a:pt x="116769" y="408875"/>
                    </a:lnTo>
                    <a:lnTo>
                      <a:pt x="104422" y="406059"/>
                    </a:lnTo>
                    <a:lnTo>
                      <a:pt x="92780" y="402186"/>
                    </a:lnTo>
                    <a:lnTo>
                      <a:pt x="81315" y="397434"/>
                    </a:lnTo>
                    <a:lnTo>
                      <a:pt x="70555" y="391802"/>
                    </a:lnTo>
                    <a:lnTo>
                      <a:pt x="60325" y="385113"/>
                    </a:lnTo>
                    <a:lnTo>
                      <a:pt x="50624" y="377721"/>
                    </a:lnTo>
                    <a:lnTo>
                      <a:pt x="41628" y="369624"/>
                    </a:lnTo>
                    <a:lnTo>
                      <a:pt x="33514" y="360648"/>
                    </a:lnTo>
                    <a:lnTo>
                      <a:pt x="26106" y="351143"/>
                    </a:lnTo>
                    <a:lnTo>
                      <a:pt x="19579" y="340934"/>
                    </a:lnTo>
                    <a:lnTo>
                      <a:pt x="13758" y="330198"/>
                    </a:lnTo>
                    <a:lnTo>
                      <a:pt x="8996" y="318933"/>
                    </a:lnTo>
                    <a:lnTo>
                      <a:pt x="4939" y="307316"/>
                    </a:lnTo>
                    <a:lnTo>
                      <a:pt x="2293" y="294995"/>
                    </a:lnTo>
                    <a:lnTo>
                      <a:pt x="529" y="282675"/>
                    </a:lnTo>
                    <a:lnTo>
                      <a:pt x="0" y="269826"/>
                    </a:lnTo>
                    <a:lnTo>
                      <a:pt x="529" y="258209"/>
                    </a:lnTo>
                    <a:lnTo>
                      <a:pt x="1940" y="246768"/>
                    </a:lnTo>
                    <a:lnTo>
                      <a:pt x="4057" y="235679"/>
                    </a:lnTo>
                    <a:lnTo>
                      <a:pt x="7232" y="224767"/>
                    </a:lnTo>
                    <a:lnTo>
                      <a:pt x="11289" y="214382"/>
                    </a:lnTo>
                    <a:lnTo>
                      <a:pt x="16228" y="204173"/>
                    </a:lnTo>
                    <a:lnTo>
                      <a:pt x="21696" y="194493"/>
                    </a:lnTo>
                    <a:lnTo>
                      <a:pt x="27869" y="185340"/>
                    </a:lnTo>
                    <a:lnTo>
                      <a:pt x="34925" y="176716"/>
                    </a:lnTo>
                    <a:lnTo>
                      <a:pt x="42686" y="168619"/>
                    </a:lnTo>
                    <a:lnTo>
                      <a:pt x="50976" y="161227"/>
                    </a:lnTo>
                    <a:lnTo>
                      <a:pt x="59972" y="154362"/>
                    </a:lnTo>
                    <a:lnTo>
                      <a:pt x="69497" y="148202"/>
                    </a:lnTo>
                    <a:lnTo>
                      <a:pt x="79551" y="142745"/>
                    </a:lnTo>
                    <a:lnTo>
                      <a:pt x="81668" y="131657"/>
                    </a:lnTo>
                    <a:lnTo>
                      <a:pt x="84843" y="121096"/>
                    </a:lnTo>
                    <a:lnTo>
                      <a:pt x="88724" y="111063"/>
                    </a:lnTo>
                    <a:lnTo>
                      <a:pt x="93662" y="101207"/>
                    </a:lnTo>
                    <a:lnTo>
                      <a:pt x="99483" y="92230"/>
                    </a:lnTo>
                    <a:lnTo>
                      <a:pt x="105657" y="83605"/>
                    </a:lnTo>
                    <a:lnTo>
                      <a:pt x="112889" y="75685"/>
                    </a:lnTo>
                    <a:lnTo>
                      <a:pt x="120650" y="68468"/>
                    </a:lnTo>
                    <a:lnTo>
                      <a:pt x="128940" y="61956"/>
                    </a:lnTo>
                    <a:lnTo>
                      <a:pt x="137936" y="55972"/>
                    </a:lnTo>
                    <a:lnTo>
                      <a:pt x="147461" y="51043"/>
                    </a:lnTo>
                    <a:lnTo>
                      <a:pt x="157339" y="46819"/>
                    </a:lnTo>
                    <a:lnTo>
                      <a:pt x="167746" y="43475"/>
                    </a:lnTo>
                    <a:lnTo>
                      <a:pt x="178329" y="41011"/>
                    </a:lnTo>
                    <a:lnTo>
                      <a:pt x="189442" y="39603"/>
                    </a:lnTo>
                    <a:lnTo>
                      <a:pt x="200907" y="38899"/>
                    </a:lnTo>
                    <a:lnTo>
                      <a:pt x="210608" y="39427"/>
                    </a:lnTo>
                    <a:lnTo>
                      <a:pt x="220310" y="40659"/>
                    </a:lnTo>
                    <a:lnTo>
                      <a:pt x="229835" y="42771"/>
                    </a:lnTo>
                    <a:lnTo>
                      <a:pt x="239183" y="45411"/>
                    </a:lnTo>
                    <a:lnTo>
                      <a:pt x="248179" y="48931"/>
                    </a:lnTo>
                    <a:lnTo>
                      <a:pt x="256998" y="53332"/>
                    </a:lnTo>
                    <a:lnTo>
                      <a:pt x="265465" y="44355"/>
                    </a:lnTo>
                    <a:lnTo>
                      <a:pt x="274461" y="36258"/>
                    </a:lnTo>
                    <a:lnTo>
                      <a:pt x="284162" y="29042"/>
                    </a:lnTo>
                    <a:lnTo>
                      <a:pt x="294393" y="22353"/>
                    </a:lnTo>
                    <a:lnTo>
                      <a:pt x="304976" y="16545"/>
                    </a:lnTo>
                    <a:lnTo>
                      <a:pt x="316089" y="11617"/>
                    </a:lnTo>
                    <a:lnTo>
                      <a:pt x="327730" y="7392"/>
                    </a:lnTo>
                    <a:lnTo>
                      <a:pt x="339548" y="4224"/>
                    </a:lnTo>
                    <a:lnTo>
                      <a:pt x="351719" y="1936"/>
                    </a:lnTo>
                    <a:lnTo>
                      <a:pt x="364066" y="528"/>
                    </a:lnTo>
                    <a:lnTo>
                      <a:pt x="37676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/>
              <a:lstStyle/>
              <a:p>
                <a:endParaRPr lang="en-US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" name="Freeform 119"/>
              <p:cNvSpPr/>
              <p:nvPr/>
            </p:nvSpPr>
            <p:spPr>
              <a:xfrm>
                <a:off x="765175" y="2147888"/>
                <a:ext cx="87312" cy="155575"/>
              </a:xfrm>
              <a:custGeom>
                <a:avLst/>
                <a:gdLst>
                  <a:gd name="T0" fmla="*/ 326 w 496"/>
                  <a:gd name="T1" fmla="*/ 13 h 888"/>
                  <a:gd name="T2" fmla="*/ 423 w 496"/>
                  <a:gd name="T3" fmla="*/ 72 h 888"/>
                  <a:gd name="T4" fmla="*/ 483 w 496"/>
                  <a:gd name="T5" fmla="*/ 168 h 888"/>
                  <a:gd name="T6" fmla="*/ 494 w 496"/>
                  <a:gd name="T7" fmla="*/ 262 h 888"/>
                  <a:gd name="T8" fmla="*/ 462 w 496"/>
                  <a:gd name="T9" fmla="*/ 294 h 888"/>
                  <a:gd name="T10" fmla="*/ 417 w 496"/>
                  <a:gd name="T11" fmla="*/ 286 h 888"/>
                  <a:gd name="T12" fmla="*/ 397 w 496"/>
                  <a:gd name="T13" fmla="*/ 246 h 888"/>
                  <a:gd name="T14" fmla="*/ 372 w 496"/>
                  <a:gd name="T15" fmla="*/ 164 h 888"/>
                  <a:gd name="T16" fmla="*/ 306 w 496"/>
                  <a:gd name="T17" fmla="*/ 110 h 888"/>
                  <a:gd name="T18" fmla="*/ 219 w 496"/>
                  <a:gd name="T19" fmla="*/ 102 h 888"/>
                  <a:gd name="T20" fmla="*/ 143 w 496"/>
                  <a:gd name="T21" fmla="*/ 142 h 888"/>
                  <a:gd name="T22" fmla="*/ 102 w 496"/>
                  <a:gd name="T23" fmla="*/ 217 h 888"/>
                  <a:gd name="T24" fmla="*/ 111 w 496"/>
                  <a:gd name="T25" fmla="*/ 304 h 888"/>
                  <a:gd name="T26" fmla="*/ 165 w 496"/>
                  <a:gd name="T27" fmla="*/ 370 h 888"/>
                  <a:gd name="T28" fmla="*/ 248 w 496"/>
                  <a:gd name="T29" fmla="*/ 395 h 888"/>
                  <a:gd name="T30" fmla="*/ 362 w 496"/>
                  <a:gd name="T31" fmla="*/ 422 h 888"/>
                  <a:gd name="T32" fmla="*/ 448 w 496"/>
                  <a:gd name="T33" fmla="*/ 495 h 888"/>
                  <a:gd name="T34" fmla="*/ 493 w 496"/>
                  <a:gd name="T35" fmla="*/ 600 h 888"/>
                  <a:gd name="T36" fmla="*/ 483 w 496"/>
                  <a:gd name="T37" fmla="*/ 718 h 888"/>
                  <a:gd name="T38" fmla="*/ 423 w 496"/>
                  <a:gd name="T39" fmla="*/ 815 h 888"/>
                  <a:gd name="T40" fmla="*/ 326 w 496"/>
                  <a:gd name="T41" fmla="*/ 875 h 888"/>
                  <a:gd name="T42" fmla="*/ 208 w 496"/>
                  <a:gd name="T43" fmla="*/ 885 h 888"/>
                  <a:gd name="T44" fmla="*/ 101 w 496"/>
                  <a:gd name="T45" fmla="*/ 840 h 888"/>
                  <a:gd name="T46" fmla="*/ 27 w 496"/>
                  <a:gd name="T47" fmla="*/ 754 h 888"/>
                  <a:gd name="T48" fmla="*/ 0 w 496"/>
                  <a:gd name="T49" fmla="*/ 640 h 888"/>
                  <a:gd name="T50" fmla="*/ 20 w 496"/>
                  <a:gd name="T51" fmla="*/ 600 h 888"/>
                  <a:gd name="T52" fmla="*/ 65 w 496"/>
                  <a:gd name="T53" fmla="*/ 594 h 888"/>
                  <a:gd name="T54" fmla="*/ 97 w 496"/>
                  <a:gd name="T55" fmla="*/ 625 h 888"/>
                  <a:gd name="T56" fmla="*/ 111 w 496"/>
                  <a:gd name="T57" fmla="*/ 698 h 888"/>
                  <a:gd name="T58" fmla="*/ 165 w 496"/>
                  <a:gd name="T59" fmla="*/ 764 h 888"/>
                  <a:gd name="T60" fmla="*/ 248 w 496"/>
                  <a:gd name="T61" fmla="*/ 788 h 888"/>
                  <a:gd name="T62" fmla="*/ 330 w 496"/>
                  <a:gd name="T63" fmla="*/ 764 h 888"/>
                  <a:gd name="T64" fmla="*/ 385 w 496"/>
                  <a:gd name="T65" fmla="*/ 698 h 888"/>
                  <a:gd name="T66" fmla="*/ 394 w 496"/>
                  <a:gd name="T67" fmla="*/ 611 h 888"/>
                  <a:gd name="T68" fmla="*/ 353 w 496"/>
                  <a:gd name="T69" fmla="*/ 536 h 888"/>
                  <a:gd name="T70" fmla="*/ 278 w 496"/>
                  <a:gd name="T71" fmla="*/ 496 h 888"/>
                  <a:gd name="T72" fmla="*/ 170 w 496"/>
                  <a:gd name="T73" fmla="*/ 480 h 888"/>
                  <a:gd name="T74" fmla="*/ 73 w 496"/>
                  <a:gd name="T75" fmla="*/ 421 h 888"/>
                  <a:gd name="T76" fmla="*/ 13 w 496"/>
                  <a:gd name="T77" fmla="*/ 324 h 888"/>
                  <a:gd name="T78" fmla="*/ 3 w 496"/>
                  <a:gd name="T79" fmla="*/ 206 h 888"/>
                  <a:gd name="T80" fmla="*/ 48 w 496"/>
                  <a:gd name="T81" fmla="*/ 101 h 888"/>
                  <a:gd name="T82" fmla="*/ 134 w 496"/>
                  <a:gd name="T83" fmla="*/ 27 h 888"/>
                  <a:gd name="T84" fmla="*/ 248 w 496"/>
                  <a:gd name="T85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7312" h="155575">
                    <a:moveTo>
                      <a:pt x="43656" y="0"/>
                    </a:moveTo>
                    <a:lnTo>
                      <a:pt x="50697" y="526"/>
                    </a:lnTo>
                    <a:lnTo>
                      <a:pt x="57387" y="2278"/>
                    </a:lnTo>
                    <a:lnTo>
                      <a:pt x="63724" y="4730"/>
                    </a:lnTo>
                    <a:lnTo>
                      <a:pt x="69357" y="8234"/>
                    </a:lnTo>
                    <a:lnTo>
                      <a:pt x="74462" y="12614"/>
                    </a:lnTo>
                    <a:lnTo>
                      <a:pt x="78862" y="17695"/>
                    </a:lnTo>
                    <a:lnTo>
                      <a:pt x="82559" y="23301"/>
                    </a:lnTo>
                    <a:lnTo>
                      <a:pt x="85024" y="29433"/>
                    </a:lnTo>
                    <a:lnTo>
                      <a:pt x="86784" y="36091"/>
                    </a:lnTo>
                    <a:lnTo>
                      <a:pt x="87312" y="43098"/>
                    </a:lnTo>
                    <a:lnTo>
                      <a:pt x="86960" y="45902"/>
                    </a:lnTo>
                    <a:lnTo>
                      <a:pt x="85728" y="48354"/>
                    </a:lnTo>
                    <a:lnTo>
                      <a:pt x="83791" y="50106"/>
                    </a:lnTo>
                    <a:lnTo>
                      <a:pt x="81327" y="51508"/>
                    </a:lnTo>
                    <a:lnTo>
                      <a:pt x="78510" y="51858"/>
                    </a:lnTo>
                    <a:lnTo>
                      <a:pt x="75870" y="51508"/>
                    </a:lnTo>
                    <a:lnTo>
                      <a:pt x="73405" y="50106"/>
                    </a:lnTo>
                    <a:lnTo>
                      <a:pt x="71469" y="48354"/>
                    </a:lnTo>
                    <a:lnTo>
                      <a:pt x="70237" y="45902"/>
                    </a:lnTo>
                    <a:lnTo>
                      <a:pt x="69885" y="43098"/>
                    </a:lnTo>
                    <a:lnTo>
                      <a:pt x="69357" y="38018"/>
                    </a:lnTo>
                    <a:lnTo>
                      <a:pt x="67772" y="32937"/>
                    </a:lnTo>
                    <a:lnTo>
                      <a:pt x="65484" y="28732"/>
                    </a:lnTo>
                    <a:lnTo>
                      <a:pt x="62139" y="24878"/>
                    </a:lnTo>
                    <a:lnTo>
                      <a:pt x="58091" y="21724"/>
                    </a:lnTo>
                    <a:lnTo>
                      <a:pt x="53866" y="19272"/>
                    </a:lnTo>
                    <a:lnTo>
                      <a:pt x="48937" y="17870"/>
                    </a:lnTo>
                    <a:lnTo>
                      <a:pt x="43656" y="17345"/>
                    </a:lnTo>
                    <a:lnTo>
                      <a:pt x="38551" y="17870"/>
                    </a:lnTo>
                    <a:lnTo>
                      <a:pt x="33446" y="19272"/>
                    </a:lnTo>
                    <a:lnTo>
                      <a:pt x="29045" y="21724"/>
                    </a:lnTo>
                    <a:lnTo>
                      <a:pt x="25173" y="24878"/>
                    </a:lnTo>
                    <a:lnTo>
                      <a:pt x="22004" y="28732"/>
                    </a:lnTo>
                    <a:lnTo>
                      <a:pt x="19540" y="33112"/>
                    </a:lnTo>
                    <a:lnTo>
                      <a:pt x="17955" y="38018"/>
                    </a:lnTo>
                    <a:lnTo>
                      <a:pt x="17427" y="43274"/>
                    </a:lnTo>
                    <a:lnTo>
                      <a:pt x="17955" y="48530"/>
                    </a:lnTo>
                    <a:lnTo>
                      <a:pt x="19540" y="53260"/>
                    </a:lnTo>
                    <a:lnTo>
                      <a:pt x="22004" y="57815"/>
                    </a:lnTo>
                    <a:lnTo>
                      <a:pt x="25173" y="61669"/>
                    </a:lnTo>
                    <a:lnTo>
                      <a:pt x="29045" y="64823"/>
                    </a:lnTo>
                    <a:lnTo>
                      <a:pt x="33446" y="67100"/>
                    </a:lnTo>
                    <a:lnTo>
                      <a:pt x="38551" y="68677"/>
                    </a:lnTo>
                    <a:lnTo>
                      <a:pt x="43656" y="69203"/>
                    </a:lnTo>
                    <a:lnTo>
                      <a:pt x="50697" y="69728"/>
                    </a:lnTo>
                    <a:lnTo>
                      <a:pt x="57387" y="71480"/>
                    </a:lnTo>
                    <a:lnTo>
                      <a:pt x="63724" y="73933"/>
                    </a:lnTo>
                    <a:lnTo>
                      <a:pt x="69357" y="77437"/>
                    </a:lnTo>
                    <a:lnTo>
                      <a:pt x="74462" y="81817"/>
                    </a:lnTo>
                    <a:lnTo>
                      <a:pt x="78862" y="86723"/>
                    </a:lnTo>
                    <a:lnTo>
                      <a:pt x="82559" y="92504"/>
                    </a:lnTo>
                    <a:lnTo>
                      <a:pt x="85024" y="98461"/>
                    </a:lnTo>
                    <a:lnTo>
                      <a:pt x="86784" y="105118"/>
                    </a:lnTo>
                    <a:lnTo>
                      <a:pt x="87312" y="112126"/>
                    </a:lnTo>
                    <a:lnTo>
                      <a:pt x="86784" y="119134"/>
                    </a:lnTo>
                    <a:lnTo>
                      <a:pt x="85024" y="125791"/>
                    </a:lnTo>
                    <a:lnTo>
                      <a:pt x="82559" y="132099"/>
                    </a:lnTo>
                    <a:lnTo>
                      <a:pt x="79038" y="137880"/>
                    </a:lnTo>
                    <a:lnTo>
                      <a:pt x="74462" y="142786"/>
                    </a:lnTo>
                    <a:lnTo>
                      <a:pt x="69533" y="147166"/>
                    </a:lnTo>
                    <a:lnTo>
                      <a:pt x="63724" y="150669"/>
                    </a:lnTo>
                    <a:lnTo>
                      <a:pt x="57387" y="153297"/>
                    </a:lnTo>
                    <a:lnTo>
                      <a:pt x="50697" y="155049"/>
                    </a:lnTo>
                    <a:lnTo>
                      <a:pt x="43656" y="155575"/>
                    </a:lnTo>
                    <a:lnTo>
                      <a:pt x="36615" y="155049"/>
                    </a:lnTo>
                    <a:lnTo>
                      <a:pt x="29925" y="153297"/>
                    </a:lnTo>
                    <a:lnTo>
                      <a:pt x="23588" y="150669"/>
                    </a:lnTo>
                    <a:lnTo>
                      <a:pt x="17779" y="147166"/>
                    </a:lnTo>
                    <a:lnTo>
                      <a:pt x="12850" y="142786"/>
                    </a:lnTo>
                    <a:lnTo>
                      <a:pt x="8450" y="137880"/>
                    </a:lnTo>
                    <a:lnTo>
                      <a:pt x="4753" y="132099"/>
                    </a:lnTo>
                    <a:lnTo>
                      <a:pt x="2288" y="125791"/>
                    </a:lnTo>
                    <a:lnTo>
                      <a:pt x="528" y="119134"/>
                    </a:lnTo>
                    <a:lnTo>
                      <a:pt x="0" y="112126"/>
                    </a:lnTo>
                    <a:lnTo>
                      <a:pt x="352" y="109498"/>
                    </a:lnTo>
                    <a:lnTo>
                      <a:pt x="1760" y="107045"/>
                    </a:lnTo>
                    <a:lnTo>
                      <a:pt x="3521" y="105118"/>
                    </a:lnTo>
                    <a:lnTo>
                      <a:pt x="5985" y="104067"/>
                    </a:lnTo>
                    <a:lnTo>
                      <a:pt x="8802" y="103541"/>
                    </a:lnTo>
                    <a:lnTo>
                      <a:pt x="11442" y="104067"/>
                    </a:lnTo>
                    <a:lnTo>
                      <a:pt x="13907" y="105118"/>
                    </a:lnTo>
                    <a:lnTo>
                      <a:pt x="15843" y="107045"/>
                    </a:lnTo>
                    <a:lnTo>
                      <a:pt x="17075" y="109498"/>
                    </a:lnTo>
                    <a:lnTo>
                      <a:pt x="17427" y="112126"/>
                    </a:lnTo>
                    <a:lnTo>
                      <a:pt x="17955" y="117557"/>
                    </a:lnTo>
                    <a:lnTo>
                      <a:pt x="19540" y="122288"/>
                    </a:lnTo>
                    <a:lnTo>
                      <a:pt x="22004" y="126843"/>
                    </a:lnTo>
                    <a:lnTo>
                      <a:pt x="25173" y="130522"/>
                    </a:lnTo>
                    <a:lnTo>
                      <a:pt x="29045" y="133851"/>
                    </a:lnTo>
                    <a:lnTo>
                      <a:pt x="33446" y="135953"/>
                    </a:lnTo>
                    <a:lnTo>
                      <a:pt x="38551" y="137705"/>
                    </a:lnTo>
                    <a:lnTo>
                      <a:pt x="43656" y="138055"/>
                    </a:lnTo>
                    <a:lnTo>
                      <a:pt x="48937" y="137705"/>
                    </a:lnTo>
                    <a:lnTo>
                      <a:pt x="53866" y="135953"/>
                    </a:lnTo>
                    <a:lnTo>
                      <a:pt x="58091" y="133851"/>
                    </a:lnTo>
                    <a:lnTo>
                      <a:pt x="62139" y="130522"/>
                    </a:lnTo>
                    <a:lnTo>
                      <a:pt x="65484" y="126843"/>
                    </a:lnTo>
                    <a:lnTo>
                      <a:pt x="67772" y="122288"/>
                    </a:lnTo>
                    <a:lnTo>
                      <a:pt x="69357" y="117557"/>
                    </a:lnTo>
                    <a:lnTo>
                      <a:pt x="69885" y="112126"/>
                    </a:lnTo>
                    <a:lnTo>
                      <a:pt x="69357" y="107045"/>
                    </a:lnTo>
                    <a:lnTo>
                      <a:pt x="67772" y="102140"/>
                    </a:lnTo>
                    <a:lnTo>
                      <a:pt x="65484" y="97760"/>
                    </a:lnTo>
                    <a:lnTo>
                      <a:pt x="62139" y="93906"/>
                    </a:lnTo>
                    <a:lnTo>
                      <a:pt x="58091" y="90752"/>
                    </a:lnTo>
                    <a:lnTo>
                      <a:pt x="53866" y="88299"/>
                    </a:lnTo>
                    <a:lnTo>
                      <a:pt x="48937" y="86898"/>
                    </a:lnTo>
                    <a:lnTo>
                      <a:pt x="43656" y="86372"/>
                    </a:lnTo>
                    <a:lnTo>
                      <a:pt x="36615" y="85847"/>
                    </a:lnTo>
                    <a:lnTo>
                      <a:pt x="29925" y="84095"/>
                    </a:lnTo>
                    <a:lnTo>
                      <a:pt x="23588" y="81467"/>
                    </a:lnTo>
                    <a:lnTo>
                      <a:pt x="17779" y="77963"/>
                    </a:lnTo>
                    <a:lnTo>
                      <a:pt x="12850" y="73758"/>
                    </a:lnTo>
                    <a:lnTo>
                      <a:pt x="8450" y="68677"/>
                    </a:lnTo>
                    <a:lnTo>
                      <a:pt x="4753" y="63071"/>
                    </a:lnTo>
                    <a:lnTo>
                      <a:pt x="2288" y="56764"/>
                    </a:lnTo>
                    <a:lnTo>
                      <a:pt x="528" y="50106"/>
                    </a:lnTo>
                    <a:lnTo>
                      <a:pt x="0" y="43098"/>
                    </a:lnTo>
                    <a:lnTo>
                      <a:pt x="528" y="36091"/>
                    </a:lnTo>
                    <a:lnTo>
                      <a:pt x="2288" y="29433"/>
                    </a:lnTo>
                    <a:lnTo>
                      <a:pt x="4753" y="23301"/>
                    </a:lnTo>
                    <a:lnTo>
                      <a:pt x="8450" y="17695"/>
                    </a:lnTo>
                    <a:lnTo>
                      <a:pt x="12850" y="12614"/>
                    </a:lnTo>
                    <a:lnTo>
                      <a:pt x="17779" y="8234"/>
                    </a:lnTo>
                    <a:lnTo>
                      <a:pt x="23588" y="4730"/>
                    </a:lnTo>
                    <a:lnTo>
                      <a:pt x="29925" y="2278"/>
                    </a:lnTo>
                    <a:lnTo>
                      <a:pt x="36615" y="526"/>
                    </a:lnTo>
                    <a:lnTo>
                      <a:pt x="4365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/>
              <a:lstStyle/>
              <a:p>
                <a:endParaRPr lang="en-US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6" name="Freeform 120"/>
              <p:cNvSpPr/>
              <p:nvPr/>
            </p:nvSpPr>
            <p:spPr>
              <a:xfrm>
                <a:off x="873125" y="2147888"/>
                <a:ext cx="88900" cy="155575"/>
              </a:xfrm>
              <a:custGeom>
                <a:avLst/>
                <a:gdLst>
                  <a:gd name="T0" fmla="*/ 51 w 503"/>
                  <a:gd name="T1" fmla="*/ 0 h 889"/>
                  <a:gd name="T2" fmla="*/ 453 w 503"/>
                  <a:gd name="T3" fmla="*/ 0 h 889"/>
                  <a:gd name="T4" fmla="*/ 469 w 503"/>
                  <a:gd name="T5" fmla="*/ 2 h 889"/>
                  <a:gd name="T6" fmla="*/ 483 w 503"/>
                  <a:gd name="T7" fmla="*/ 9 h 889"/>
                  <a:gd name="T8" fmla="*/ 493 w 503"/>
                  <a:gd name="T9" fmla="*/ 20 h 889"/>
                  <a:gd name="T10" fmla="*/ 499 w 503"/>
                  <a:gd name="T11" fmla="*/ 34 h 889"/>
                  <a:gd name="T12" fmla="*/ 503 w 503"/>
                  <a:gd name="T13" fmla="*/ 49 h 889"/>
                  <a:gd name="T14" fmla="*/ 499 w 503"/>
                  <a:gd name="T15" fmla="*/ 65 h 889"/>
                  <a:gd name="T16" fmla="*/ 493 w 503"/>
                  <a:gd name="T17" fmla="*/ 79 h 889"/>
                  <a:gd name="T18" fmla="*/ 483 w 503"/>
                  <a:gd name="T19" fmla="*/ 89 h 889"/>
                  <a:gd name="T20" fmla="*/ 469 w 503"/>
                  <a:gd name="T21" fmla="*/ 96 h 889"/>
                  <a:gd name="T22" fmla="*/ 453 w 503"/>
                  <a:gd name="T23" fmla="*/ 99 h 889"/>
                  <a:gd name="T24" fmla="*/ 100 w 503"/>
                  <a:gd name="T25" fmla="*/ 99 h 889"/>
                  <a:gd name="T26" fmla="*/ 100 w 503"/>
                  <a:gd name="T27" fmla="*/ 395 h 889"/>
                  <a:gd name="T28" fmla="*/ 453 w 503"/>
                  <a:gd name="T29" fmla="*/ 395 h 889"/>
                  <a:gd name="T30" fmla="*/ 469 w 503"/>
                  <a:gd name="T31" fmla="*/ 397 h 889"/>
                  <a:gd name="T32" fmla="*/ 483 w 503"/>
                  <a:gd name="T33" fmla="*/ 404 h 889"/>
                  <a:gd name="T34" fmla="*/ 493 w 503"/>
                  <a:gd name="T35" fmla="*/ 415 h 889"/>
                  <a:gd name="T36" fmla="*/ 499 w 503"/>
                  <a:gd name="T37" fmla="*/ 429 h 889"/>
                  <a:gd name="T38" fmla="*/ 503 w 503"/>
                  <a:gd name="T39" fmla="*/ 444 h 889"/>
                  <a:gd name="T40" fmla="*/ 499 w 503"/>
                  <a:gd name="T41" fmla="*/ 460 h 889"/>
                  <a:gd name="T42" fmla="*/ 493 w 503"/>
                  <a:gd name="T43" fmla="*/ 474 h 889"/>
                  <a:gd name="T44" fmla="*/ 483 w 503"/>
                  <a:gd name="T45" fmla="*/ 484 h 889"/>
                  <a:gd name="T46" fmla="*/ 469 w 503"/>
                  <a:gd name="T47" fmla="*/ 492 h 889"/>
                  <a:gd name="T48" fmla="*/ 453 w 503"/>
                  <a:gd name="T49" fmla="*/ 494 h 889"/>
                  <a:gd name="T50" fmla="*/ 100 w 503"/>
                  <a:gd name="T51" fmla="*/ 494 h 889"/>
                  <a:gd name="T52" fmla="*/ 100 w 503"/>
                  <a:gd name="T53" fmla="*/ 790 h 889"/>
                  <a:gd name="T54" fmla="*/ 453 w 503"/>
                  <a:gd name="T55" fmla="*/ 790 h 889"/>
                  <a:gd name="T56" fmla="*/ 469 w 503"/>
                  <a:gd name="T57" fmla="*/ 792 h 889"/>
                  <a:gd name="T58" fmla="*/ 483 w 503"/>
                  <a:gd name="T59" fmla="*/ 799 h 889"/>
                  <a:gd name="T60" fmla="*/ 493 w 503"/>
                  <a:gd name="T61" fmla="*/ 810 h 889"/>
                  <a:gd name="T62" fmla="*/ 499 w 503"/>
                  <a:gd name="T63" fmla="*/ 824 h 889"/>
                  <a:gd name="T64" fmla="*/ 503 w 503"/>
                  <a:gd name="T65" fmla="*/ 839 h 889"/>
                  <a:gd name="T66" fmla="*/ 499 w 503"/>
                  <a:gd name="T67" fmla="*/ 855 h 889"/>
                  <a:gd name="T68" fmla="*/ 493 w 503"/>
                  <a:gd name="T69" fmla="*/ 869 h 889"/>
                  <a:gd name="T70" fmla="*/ 483 w 503"/>
                  <a:gd name="T71" fmla="*/ 879 h 889"/>
                  <a:gd name="T72" fmla="*/ 469 w 503"/>
                  <a:gd name="T73" fmla="*/ 887 h 889"/>
                  <a:gd name="T74" fmla="*/ 453 w 503"/>
                  <a:gd name="T75" fmla="*/ 889 h 889"/>
                  <a:gd name="T76" fmla="*/ 51 w 503"/>
                  <a:gd name="T77" fmla="*/ 889 h 889"/>
                  <a:gd name="T78" fmla="*/ 35 w 503"/>
                  <a:gd name="T79" fmla="*/ 887 h 889"/>
                  <a:gd name="T80" fmla="*/ 21 w 503"/>
                  <a:gd name="T81" fmla="*/ 879 h 889"/>
                  <a:gd name="T82" fmla="*/ 10 w 503"/>
                  <a:gd name="T83" fmla="*/ 869 h 889"/>
                  <a:gd name="T84" fmla="*/ 3 w 503"/>
                  <a:gd name="T85" fmla="*/ 855 h 889"/>
                  <a:gd name="T86" fmla="*/ 0 w 503"/>
                  <a:gd name="T87" fmla="*/ 839 h 889"/>
                  <a:gd name="T88" fmla="*/ 0 w 503"/>
                  <a:gd name="T89" fmla="*/ 49 h 889"/>
                  <a:gd name="T90" fmla="*/ 3 w 503"/>
                  <a:gd name="T91" fmla="*/ 34 h 889"/>
                  <a:gd name="T92" fmla="*/ 10 w 503"/>
                  <a:gd name="T93" fmla="*/ 20 h 889"/>
                  <a:gd name="T94" fmla="*/ 21 w 503"/>
                  <a:gd name="T95" fmla="*/ 9 h 889"/>
                  <a:gd name="T96" fmla="*/ 35 w 503"/>
                  <a:gd name="T97" fmla="*/ 2 h 889"/>
                  <a:gd name="T98" fmla="*/ 51 w 503"/>
                  <a:gd name="T99" fmla="*/ 0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8900" h="155575">
                    <a:moveTo>
                      <a:pt x="9014" y="0"/>
                    </a:moveTo>
                    <a:lnTo>
                      <a:pt x="80063" y="0"/>
                    </a:lnTo>
                    <a:lnTo>
                      <a:pt x="82891" y="350"/>
                    </a:lnTo>
                    <a:lnTo>
                      <a:pt x="85365" y="1575"/>
                    </a:lnTo>
                    <a:lnTo>
                      <a:pt x="87133" y="3500"/>
                    </a:lnTo>
                    <a:lnTo>
                      <a:pt x="88193" y="5950"/>
                    </a:lnTo>
                    <a:lnTo>
                      <a:pt x="88900" y="8575"/>
                    </a:lnTo>
                    <a:lnTo>
                      <a:pt x="88193" y="11375"/>
                    </a:lnTo>
                    <a:lnTo>
                      <a:pt x="87133" y="13825"/>
                    </a:lnTo>
                    <a:lnTo>
                      <a:pt x="85365" y="15575"/>
                    </a:lnTo>
                    <a:lnTo>
                      <a:pt x="82891" y="16800"/>
                    </a:lnTo>
                    <a:lnTo>
                      <a:pt x="80063" y="17325"/>
                    </a:lnTo>
                    <a:lnTo>
                      <a:pt x="17674" y="17325"/>
                    </a:lnTo>
                    <a:lnTo>
                      <a:pt x="17674" y="69125"/>
                    </a:lnTo>
                    <a:lnTo>
                      <a:pt x="80063" y="69125"/>
                    </a:lnTo>
                    <a:lnTo>
                      <a:pt x="82891" y="69475"/>
                    </a:lnTo>
                    <a:lnTo>
                      <a:pt x="85365" y="70700"/>
                    </a:lnTo>
                    <a:lnTo>
                      <a:pt x="87133" y="72625"/>
                    </a:lnTo>
                    <a:lnTo>
                      <a:pt x="88193" y="75075"/>
                    </a:lnTo>
                    <a:lnTo>
                      <a:pt x="88900" y="77700"/>
                    </a:lnTo>
                    <a:lnTo>
                      <a:pt x="88193" y="80500"/>
                    </a:lnTo>
                    <a:lnTo>
                      <a:pt x="87133" y="82950"/>
                    </a:lnTo>
                    <a:lnTo>
                      <a:pt x="85365" y="84700"/>
                    </a:lnTo>
                    <a:lnTo>
                      <a:pt x="82891" y="86100"/>
                    </a:lnTo>
                    <a:lnTo>
                      <a:pt x="80063" y="86450"/>
                    </a:lnTo>
                    <a:lnTo>
                      <a:pt x="17674" y="86450"/>
                    </a:lnTo>
                    <a:lnTo>
                      <a:pt x="17674" y="138250"/>
                    </a:lnTo>
                    <a:lnTo>
                      <a:pt x="80063" y="138250"/>
                    </a:lnTo>
                    <a:lnTo>
                      <a:pt x="82891" y="138600"/>
                    </a:lnTo>
                    <a:lnTo>
                      <a:pt x="85365" y="139825"/>
                    </a:lnTo>
                    <a:lnTo>
                      <a:pt x="87133" y="141750"/>
                    </a:lnTo>
                    <a:lnTo>
                      <a:pt x="88193" y="144200"/>
                    </a:lnTo>
                    <a:lnTo>
                      <a:pt x="88900" y="146825"/>
                    </a:lnTo>
                    <a:lnTo>
                      <a:pt x="88193" y="149625"/>
                    </a:lnTo>
                    <a:lnTo>
                      <a:pt x="87133" y="152075"/>
                    </a:lnTo>
                    <a:lnTo>
                      <a:pt x="85365" y="153825"/>
                    </a:lnTo>
                    <a:lnTo>
                      <a:pt x="82891" y="155225"/>
                    </a:lnTo>
                    <a:lnTo>
                      <a:pt x="80063" y="155575"/>
                    </a:lnTo>
                    <a:lnTo>
                      <a:pt x="9014" y="155575"/>
                    </a:lnTo>
                    <a:lnTo>
                      <a:pt x="6186" y="155225"/>
                    </a:lnTo>
                    <a:lnTo>
                      <a:pt x="3712" y="153825"/>
                    </a:lnTo>
                    <a:lnTo>
                      <a:pt x="1767" y="152075"/>
                    </a:lnTo>
                    <a:lnTo>
                      <a:pt x="530" y="149625"/>
                    </a:lnTo>
                    <a:lnTo>
                      <a:pt x="0" y="146825"/>
                    </a:lnTo>
                    <a:lnTo>
                      <a:pt x="0" y="8575"/>
                    </a:lnTo>
                    <a:lnTo>
                      <a:pt x="530" y="5950"/>
                    </a:lnTo>
                    <a:lnTo>
                      <a:pt x="1767" y="3500"/>
                    </a:lnTo>
                    <a:lnTo>
                      <a:pt x="3712" y="1575"/>
                    </a:lnTo>
                    <a:lnTo>
                      <a:pt x="6186" y="350"/>
                    </a:lnTo>
                    <a:lnTo>
                      <a:pt x="901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/>
              <a:lstStyle/>
              <a:p>
                <a:endParaRPr lang="en-US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7" name="Freeform 121"/>
              <p:cNvSpPr>
                <a:spLocks noEditPoints="1"/>
              </p:cNvSpPr>
              <p:nvPr/>
            </p:nvSpPr>
            <p:spPr>
              <a:xfrm>
                <a:off x="973138" y="2147888"/>
                <a:ext cx="117475" cy="155575"/>
              </a:xfrm>
              <a:custGeom>
                <a:avLst/>
                <a:gdLst>
                  <a:gd name="T0" fmla="*/ 304 w 671"/>
                  <a:gd name="T1" fmla="*/ 101 h 889"/>
                  <a:gd name="T2" fmla="*/ 244 w 671"/>
                  <a:gd name="T3" fmla="*/ 125 h 889"/>
                  <a:gd name="T4" fmla="*/ 192 w 671"/>
                  <a:gd name="T5" fmla="*/ 171 h 889"/>
                  <a:gd name="T6" fmla="*/ 150 w 671"/>
                  <a:gd name="T7" fmla="*/ 233 h 889"/>
                  <a:gd name="T8" fmla="*/ 119 w 671"/>
                  <a:gd name="T9" fmla="*/ 310 h 889"/>
                  <a:gd name="T10" fmla="*/ 102 w 671"/>
                  <a:gd name="T11" fmla="*/ 397 h 889"/>
                  <a:gd name="T12" fmla="*/ 102 w 671"/>
                  <a:gd name="T13" fmla="*/ 491 h 889"/>
                  <a:gd name="T14" fmla="*/ 119 w 671"/>
                  <a:gd name="T15" fmla="*/ 578 h 889"/>
                  <a:gd name="T16" fmla="*/ 149 w 671"/>
                  <a:gd name="T17" fmla="*/ 655 h 889"/>
                  <a:gd name="T18" fmla="*/ 192 w 671"/>
                  <a:gd name="T19" fmla="*/ 717 h 889"/>
                  <a:gd name="T20" fmla="*/ 244 w 671"/>
                  <a:gd name="T21" fmla="*/ 761 h 889"/>
                  <a:gd name="T22" fmla="*/ 304 w 671"/>
                  <a:gd name="T23" fmla="*/ 786 h 889"/>
                  <a:gd name="T24" fmla="*/ 367 w 671"/>
                  <a:gd name="T25" fmla="*/ 786 h 889"/>
                  <a:gd name="T26" fmla="*/ 427 w 671"/>
                  <a:gd name="T27" fmla="*/ 761 h 889"/>
                  <a:gd name="T28" fmla="*/ 479 w 671"/>
                  <a:gd name="T29" fmla="*/ 717 h 889"/>
                  <a:gd name="T30" fmla="*/ 521 w 671"/>
                  <a:gd name="T31" fmla="*/ 655 h 889"/>
                  <a:gd name="T32" fmla="*/ 552 w 671"/>
                  <a:gd name="T33" fmla="*/ 578 h 889"/>
                  <a:gd name="T34" fmla="*/ 569 w 671"/>
                  <a:gd name="T35" fmla="*/ 491 h 889"/>
                  <a:gd name="T36" fmla="*/ 569 w 671"/>
                  <a:gd name="T37" fmla="*/ 397 h 889"/>
                  <a:gd name="T38" fmla="*/ 552 w 671"/>
                  <a:gd name="T39" fmla="*/ 310 h 889"/>
                  <a:gd name="T40" fmla="*/ 521 w 671"/>
                  <a:gd name="T41" fmla="*/ 233 h 889"/>
                  <a:gd name="T42" fmla="*/ 479 w 671"/>
                  <a:gd name="T43" fmla="*/ 171 h 889"/>
                  <a:gd name="T44" fmla="*/ 427 w 671"/>
                  <a:gd name="T45" fmla="*/ 125 h 889"/>
                  <a:gd name="T46" fmla="*/ 367 w 671"/>
                  <a:gd name="T47" fmla="*/ 101 h 889"/>
                  <a:gd name="T48" fmla="*/ 335 w 671"/>
                  <a:gd name="T49" fmla="*/ 0 h 889"/>
                  <a:gd name="T50" fmla="*/ 412 w 671"/>
                  <a:gd name="T51" fmla="*/ 11 h 889"/>
                  <a:gd name="T52" fmla="*/ 484 w 671"/>
                  <a:gd name="T53" fmla="*/ 45 h 889"/>
                  <a:gd name="T54" fmla="*/ 549 w 671"/>
                  <a:gd name="T55" fmla="*/ 100 h 889"/>
                  <a:gd name="T56" fmla="*/ 602 w 671"/>
                  <a:gd name="T57" fmla="*/ 173 h 889"/>
                  <a:gd name="T58" fmla="*/ 639 w 671"/>
                  <a:gd name="T59" fmla="*/ 255 h 889"/>
                  <a:gd name="T60" fmla="*/ 663 w 671"/>
                  <a:gd name="T61" fmla="*/ 346 h 889"/>
                  <a:gd name="T62" fmla="*/ 671 w 671"/>
                  <a:gd name="T63" fmla="*/ 444 h 889"/>
                  <a:gd name="T64" fmla="*/ 663 w 671"/>
                  <a:gd name="T65" fmla="*/ 541 h 889"/>
                  <a:gd name="T66" fmla="*/ 639 w 671"/>
                  <a:gd name="T67" fmla="*/ 633 h 889"/>
                  <a:gd name="T68" fmla="*/ 601 w 671"/>
                  <a:gd name="T69" fmla="*/ 716 h 889"/>
                  <a:gd name="T70" fmla="*/ 549 w 671"/>
                  <a:gd name="T71" fmla="*/ 788 h 889"/>
                  <a:gd name="T72" fmla="*/ 485 w 671"/>
                  <a:gd name="T73" fmla="*/ 844 h 889"/>
                  <a:gd name="T74" fmla="*/ 412 w 671"/>
                  <a:gd name="T75" fmla="*/ 877 h 889"/>
                  <a:gd name="T76" fmla="*/ 335 w 671"/>
                  <a:gd name="T77" fmla="*/ 889 h 889"/>
                  <a:gd name="T78" fmla="*/ 257 w 671"/>
                  <a:gd name="T79" fmla="*/ 877 h 889"/>
                  <a:gd name="T80" fmla="*/ 186 w 671"/>
                  <a:gd name="T81" fmla="*/ 844 h 889"/>
                  <a:gd name="T82" fmla="*/ 121 w 671"/>
                  <a:gd name="T83" fmla="*/ 788 h 889"/>
                  <a:gd name="T84" fmla="*/ 68 w 671"/>
                  <a:gd name="T85" fmla="*/ 716 h 889"/>
                  <a:gd name="T86" fmla="*/ 31 w 671"/>
                  <a:gd name="T87" fmla="*/ 633 h 889"/>
                  <a:gd name="T88" fmla="*/ 8 w 671"/>
                  <a:gd name="T89" fmla="*/ 541 h 889"/>
                  <a:gd name="T90" fmla="*/ 0 w 671"/>
                  <a:gd name="T91" fmla="*/ 444 h 889"/>
                  <a:gd name="T92" fmla="*/ 8 w 671"/>
                  <a:gd name="T93" fmla="*/ 346 h 889"/>
                  <a:gd name="T94" fmla="*/ 31 w 671"/>
                  <a:gd name="T95" fmla="*/ 255 h 889"/>
                  <a:gd name="T96" fmla="*/ 69 w 671"/>
                  <a:gd name="T97" fmla="*/ 173 h 889"/>
                  <a:gd name="T98" fmla="*/ 122 w 671"/>
                  <a:gd name="T99" fmla="*/ 100 h 889"/>
                  <a:gd name="T100" fmla="*/ 187 w 671"/>
                  <a:gd name="T101" fmla="*/ 45 h 889"/>
                  <a:gd name="T102" fmla="*/ 258 w 671"/>
                  <a:gd name="T103" fmla="*/ 11 h 889"/>
                  <a:gd name="T104" fmla="*/ 335 w 671"/>
                  <a:gd name="T105" fmla="*/ 0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7475" h="155575">
                    <a:moveTo>
                      <a:pt x="58650" y="17150"/>
                    </a:moveTo>
                    <a:lnTo>
                      <a:pt x="53223" y="17675"/>
                    </a:lnTo>
                    <a:lnTo>
                      <a:pt x="47795" y="19250"/>
                    </a:lnTo>
                    <a:lnTo>
                      <a:pt x="42718" y="21875"/>
                    </a:lnTo>
                    <a:lnTo>
                      <a:pt x="37991" y="25375"/>
                    </a:lnTo>
                    <a:lnTo>
                      <a:pt x="33614" y="29925"/>
                    </a:lnTo>
                    <a:lnTo>
                      <a:pt x="29763" y="35000"/>
                    </a:lnTo>
                    <a:lnTo>
                      <a:pt x="26261" y="40775"/>
                    </a:lnTo>
                    <a:lnTo>
                      <a:pt x="23285" y="47250"/>
                    </a:lnTo>
                    <a:lnTo>
                      <a:pt x="20834" y="54250"/>
                    </a:lnTo>
                    <a:lnTo>
                      <a:pt x="18908" y="61600"/>
                    </a:lnTo>
                    <a:lnTo>
                      <a:pt x="17858" y="69475"/>
                    </a:lnTo>
                    <a:lnTo>
                      <a:pt x="17507" y="77525"/>
                    </a:lnTo>
                    <a:lnTo>
                      <a:pt x="17858" y="85925"/>
                    </a:lnTo>
                    <a:lnTo>
                      <a:pt x="18908" y="93625"/>
                    </a:lnTo>
                    <a:lnTo>
                      <a:pt x="20834" y="101150"/>
                    </a:lnTo>
                    <a:lnTo>
                      <a:pt x="23110" y="108150"/>
                    </a:lnTo>
                    <a:lnTo>
                      <a:pt x="26086" y="114625"/>
                    </a:lnTo>
                    <a:lnTo>
                      <a:pt x="29588" y="120400"/>
                    </a:lnTo>
                    <a:lnTo>
                      <a:pt x="33614" y="125475"/>
                    </a:lnTo>
                    <a:lnTo>
                      <a:pt x="37816" y="129675"/>
                    </a:lnTo>
                    <a:lnTo>
                      <a:pt x="42718" y="133175"/>
                    </a:lnTo>
                    <a:lnTo>
                      <a:pt x="47795" y="135800"/>
                    </a:lnTo>
                    <a:lnTo>
                      <a:pt x="53223" y="137550"/>
                    </a:lnTo>
                    <a:lnTo>
                      <a:pt x="58650" y="138075"/>
                    </a:lnTo>
                    <a:lnTo>
                      <a:pt x="64252" y="137550"/>
                    </a:lnTo>
                    <a:lnTo>
                      <a:pt x="69680" y="135800"/>
                    </a:lnTo>
                    <a:lnTo>
                      <a:pt x="74757" y="133175"/>
                    </a:lnTo>
                    <a:lnTo>
                      <a:pt x="79659" y="129675"/>
                    </a:lnTo>
                    <a:lnTo>
                      <a:pt x="83861" y="125475"/>
                    </a:lnTo>
                    <a:lnTo>
                      <a:pt x="87887" y="120400"/>
                    </a:lnTo>
                    <a:lnTo>
                      <a:pt x="91214" y="114625"/>
                    </a:lnTo>
                    <a:lnTo>
                      <a:pt x="94190" y="108150"/>
                    </a:lnTo>
                    <a:lnTo>
                      <a:pt x="96641" y="101150"/>
                    </a:lnTo>
                    <a:lnTo>
                      <a:pt x="98392" y="93625"/>
                    </a:lnTo>
                    <a:lnTo>
                      <a:pt x="99617" y="85925"/>
                    </a:lnTo>
                    <a:lnTo>
                      <a:pt x="99968" y="77525"/>
                    </a:lnTo>
                    <a:lnTo>
                      <a:pt x="99617" y="69475"/>
                    </a:lnTo>
                    <a:lnTo>
                      <a:pt x="98392" y="61600"/>
                    </a:lnTo>
                    <a:lnTo>
                      <a:pt x="96641" y="54250"/>
                    </a:lnTo>
                    <a:lnTo>
                      <a:pt x="94190" y="47250"/>
                    </a:lnTo>
                    <a:lnTo>
                      <a:pt x="91214" y="40775"/>
                    </a:lnTo>
                    <a:lnTo>
                      <a:pt x="87887" y="34825"/>
                    </a:lnTo>
                    <a:lnTo>
                      <a:pt x="83861" y="29925"/>
                    </a:lnTo>
                    <a:lnTo>
                      <a:pt x="79659" y="25375"/>
                    </a:lnTo>
                    <a:lnTo>
                      <a:pt x="74757" y="21875"/>
                    </a:lnTo>
                    <a:lnTo>
                      <a:pt x="69680" y="19250"/>
                    </a:lnTo>
                    <a:lnTo>
                      <a:pt x="64252" y="17675"/>
                    </a:lnTo>
                    <a:lnTo>
                      <a:pt x="58650" y="17150"/>
                    </a:lnTo>
                    <a:close/>
                    <a:moveTo>
                      <a:pt x="58650" y="0"/>
                    </a:moveTo>
                    <a:lnTo>
                      <a:pt x="65478" y="350"/>
                    </a:lnTo>
                    <a:lnTo>
                      <a:pt x="72131" y="1925"/>
                    </a:lnTo>
                    <a:lnTo>
                      <a:pt x="78608" y="4375"/>
                    </a:lnTo>
                    <a:lnTo>
                      <a:pt x="84736" y="7875"/>
                    </a:lnTo>
                    <a:lnTo>
                      <a:pt x="90689" y="12250"/>
                    </a:lnTo>
                    <a:lnTo>
                      <a:pt x="96116" y="17500"/>
                    </a:lnTo>
                    <a:lnTo>
                      <a:pt x="101193" y="23800"/>
                    </a:lnTo>
                    <a:lnTo>
                      <a:pt x="105395" y="30275"/>
                    </a:lnTo>
                    <a:lnTo>
                      <a:pt x="108896" y="37275"/>
                    </a:lnTo>
                    <a:lnTo>
                      <a:pt x="111873" y="44625"/>
                    </a:lnTo>
                    <a:lnTo>
                      <a:pt x="114324" y="52500"/>
                    </a:lnTo>
                    <a:lnTo>
                      <a:pt x="116074" y="60550"/>
                    </a:lnTo>
                    <a:lnTo>
                      <a:pt x="117125" y="69125"/>
                    </a:lnTo>
                    <a:lnTo>
                      <a:pt x="117475" y="77700"/>
                    </a:lnTo>
                    <a:lnTo>
                      <a:pt x="117125" y="86450"/>
                    </a:lnTo>
                    <a:lnTo>
                      <a:pt x="116074" y="94675"/>
                    </a:lnTo>
                    <a:lnTo>
                      <a:pt x="114324" y="103075"/>
                    </a:lnTo>
                    <a:lnTo>
                      <a:pt x="111873" y="110775"/>
                    </a:lnTo>
                    <a:lnTo>
                      <a:pt x="108896" y="118300"/>
                    </a:lnTo>
                    <a:lnTo>
                      <a:pt x="105220" y="125300"/>
                    </a:lnTo>
                    <a:lnTo>
                      <a:pt x="101193" y="131775"/>
                    </a:lnTo>
                    <a:lnTo>
                      <a:pt x="96116" y="137900"/>
                    </a:lnTo>
                    <a:lnTo>
                      <a:pt x="90689" y="143150"/>
                    </a:lnTo>
                    <a:lnTo>
                      <a:pt x="84911" y="147700"/>
                    </a:lnTo>
                    <a:lnTo>
                      <a:pt x="78608" y="151200"/>
                    </a:lnTo>
                    <a:lnTo>
                      <a:pt x="72131" y="153475"/>
                    </a:lnTo>
                    <a:lnTo>
                      <a:pt x="65478" y="155050"/>
                    </a:lnTo>
                    <a:lnTo>
                      <a:pt x="58650" y="155575"/>
                    </a:lnTo>
                    <a:lnTo>
                      <a:pt x="51822" y="155050"/>
                    </a:lnTo>
                    <a:lnTo>
                      <a:pt x="44994" y="153475"/>
                    </a:lnTo>
                    <a:lnTo>
                      <a:pt x="38516" y="151200"/>
                    </a:lnTo>
                    <a:lnTo>
                      <a:pt x="32564" y="147700"/>
                    </a:lnTo>
                    <a:lnTo>
                      <a:pt x="26786" y="143150"/>
                    </a:lnTo>
                    <a:lnTo>
                      <a:pt x="21184" y="137900"/>
                    </a:lnTo>
                    <a:lnTo>
                      <a:pt x="16282" y="131775"/>
                    </a:lnTo>
                    <a:lnTo>
                      <a:pt x="11905" y="125300"/>
                    </a:lnTo>
                    <a:lnTo>
                      <a:pt x="8404" y="118300"/>
                    </a:lnTo>
                    <a:lnTo>
                      <a:pt x="5427" y="110775"/>
                    </a:lnTo>
                    <a:lnTo>
                      <a:pt x="3151" y="103075"/>
                    </a:lnTo>
                    <a:lnTo>
                      <a:pt x="1401" y="94675"/>
                    </a:lnTo>
                    <a:lnTo>
                      <a:pt x="350" y="86450"/>
                    </a:lnTo>
                    <a:lnTo>
                      <a:pt x="0" y="77700"/>
                    </a:lnTo>
                    <a:lnTo>
                      <a:pt x="350" y="69125"/>
                    </a:lnTo>
                    <a:lnTo>
                      <a:pt x="1401" y="60550"/>
                    </a:lnTo>
                    <a:lnTo>
                      <a:pt x="3151" y="52500"/>
                    </a:lnTo>
                    <a:lnTo>
                      <a:pt x="5427" y="44625"/>
                    </a:lnTo>
                    <a:lnTo>
                      <a:pt x="8404" y="37275"/>
                    </a:lnTo>
                    <a:lnTo>
                      <a:pt x="12080" y="30275"/>
                    </a:lnTo>
                    <a:lnTo>
                      <a:pt x="16282" y="23800"/>
                    </a:lnTo>
                    <a:lnTo>
                      <a:pt x="21359" y="17500"/>
                    </a:lnTo>
                    <a:lnTo>
                      <a:pt x="26786" y="12250"/>
                    </a:lnTo>
                    <a:lnTo>
                      <a:pt x="32739" y="7875"/>
                    </a:lnTo>
                    <a:lnTo>
                      <a:pt x="38691" y="4375"/>
                    </a:lnTo>
                    <a:lnTo>
                      <a:pt x="45169" y="1925"/>
                    </a:lnTo>
                    <a:lnTo>
                      <a:pt x="51822" y="350"/>
                    </a:lnTo>
                    <a:lnTo>
                      <a:pt x="586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/>
              <a:lstStyle/>
              <a:p>
                <a:endParaRPr lang="en-US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14.5244094488189,&quot;width&quot;:5325.757480314961}"/>
</p:tagLst>
</file>

<file path=ppt/tags/tag10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PA" val="v3.0.1"/>
</p:tagLst>
</file>

<file path=ppt/tags/tag13.xml><?xml version="1.0" encoding="utf-8"?>
<p:tagLst xmlns:p="http://schemas.openxmlformats.org/presentationml/2006/main">
  <p:tag name="PA" val="v3.0.1"/>
</p:tagLst>
</file>

<file path=ppt/tags/tag14.xml><?xml version="1.0" encoding="utf-8"?>
<p:tagLst xmlns:p="http://schemas.openxmlformats.org/presentationml/2006/main">
  <p:tag name="PA" val="v3.0.1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KSO_WPP_MARK_KEY" val="b24316ee-af93-4f29-94ba-0a0863697512"/>
  <p:tag name="COMMONDATA" val="eyJoZGlkIjoiMTEzNzU2M2IxNzVjODMxY2RjOGYxMGU0ZmRhOGI5ODgifQ==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1753</Words>
  <Application>WPS 演示</Application>
  <PresentationFormat>自定义</PresentationFormat>
  <Paragraphs>220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Calibri Light</vt:lpstr>
      <vt:lpstr>Calibri</vt:lpstr>
      <vt:lpstr>华文仿宋</vt:lpstr>
      <vt:lpstr>创艺简标宋</vt:lpstr>
      <vt:lpstr>方正舒体</vt:lpstr>
      <vt:lpstr>方正粗黑宋简体</vt:lpstr>
      <vt:lpstr>Arial Unicode MS</vt:lpstr>
      <vt:lpstr>Ebrima</vt:lpstr>
      <vt:lpstr>Arial</vt:lpstr>
      <vt:lpstr>PingFang SC</vt:lpstr>
      <vt:lpstr>ksdb</vt:lpstr>
      <vt:lpstr>Symbol</vt:lpstr>
      <vt:lpstr>等线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倪维斌</cp:lastModifiedBy>
  <cp:revision>220</cp:revision>
  <dcterms:created xsi:type="dcterms:W3CDTF">2021-03-03T08:16:00Z</dcterms:created>
  <dcterms:modified xsi:type="dcterms:W3CDTF">2023-06-16T10:12:24Z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E9E6F50B232049759101B59DF99D70A7_13</vt:lpwstr>
  </property>
  <property fmtid="{D5CDD505-2E9C-101B-9397-08002B2CF9AE}" pid="3" name="KSOProductBuildVer">
    <vt:lpwstr>2052-11.1.0.14309</vt:lpwstr>
  </property>
</Properties>
</file>